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3B7D78-0BFF-4018-8723-7D59F3484AE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797607-F3FB-41B2-AF22-32EE462C45B7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1</a:t>
          </a:r>
          <a:endParaRPr lang="en-US" dirty="0">
            <a:solidFill>
              <a:schemeClr val="tx1"/>
            </a:solidFill>
          </a:endParaRPr>
        </a:p>
      </dgm:t>
    </dgm:pt>
    <dgm:pt modelId="{A8FCE4FB-AFDC-4755-B277-0A8B68A97BDE}" type="parTrans" cxnId="{BF11A563-B7C4-4FC4-8FC5-7BAE42A6AF8F}">
      <dgm:prSet/>
      <dgm:spPr/>
      <dgm:t>
        <a:bodyPr/>
        <a:lstStyle/>
        <a:p>
          <a:endParaRPr lang="en-US"/>
        </a:p>
      </dgm:t>
    </dgm:pt>
    <dgm:pt modelId="{C240026E-A7DE-49CB-8DB4-05815D77E8B2}" type="sibTrans" cxnId="{BF11A563-B7C4-4FC4-8FC5-7BAE42A6AF8F}">
      <dgm:prSet/>
      <dgm:spPr/>
      <dgm:t>
        <a:bodyPr/>
        <a:lstStyle/>
        <a:p>
          <a:endParaRPr lang="en-US"/>
        </a:p>
      </dgm:t>
    </dgm:pt>
    <dgm:pt modelId="{D8737D94-21CF-4D08-AB36-C915170055D4}">
      <dgm:prSet phldrT="[Text]"/>
      <dgm:spPr/>
      <dgm:t>
        <a:bodyPr/>
        <a:lstStyle/>
        <a:p>
          <a:r>
            <a:rPr lang="en-US" dirty="0" err="1" smtClean="0"/>
            <a:t>Orientasi</a:t>
          </a:r>
          <a:r>
            <a:rPr lang="en-US" dirty="0" smtClean="0"/>
            <a:t> (</a:t>
          </a:r>
          <a:r>
            <a:rPr lang="en-US" i="1" dirty="0" smtClean="0"/>
            <a:t>orientation</a:t>
          </a:r>
          <a:r>
            <a:rPr lang="en-US" dirty="0" smtClean="0"/>
            <a:t>)</a:t>
          </a:r>
          <a:r>
            <a:rPr lang="en-US" baseline="0" dirty="0" smtClean="0"/>
            <a:t> </a:t>
          </a:r>
          <a:endParaRPr lang="en-US" dirty="0"/>
        </a:p>
      </dgm:t>
    </dgm:pt>
    <dgm:pt modelId="{F047689B-20CC-4F79-9A5A-B800FA5108E1}" type="parTrans" cxnId="{E5EF09B0-310A-4A7A-9F67-0D20C41E4ED1}">
      <dgm:prSet/>
      <dgm:spPr/>
      <dgm:t>
        <a:bodyPr/>
        <a:lstStyle/>
        <a:p>
          <a:endParaRPr lang="en-US"/>
        </a:p>
      </dgm:t>
    </dgm:pt>
    <dgm:pt modelId="{92E125DD-D0BD-44E3-A7EE-6C9976841141}" type="sibTrans" cxnId="{E5EF09B0-310A-4A7A-9F67-0D20C41E4ED1}">
      <dgm:prSet/>
      <dgm:spPr/>
      <dgm:t>
        <a:bodyPr/>
        <a:lstStyle/>
        <a:p>
          <a:endParaRPr lang="en-US"/>
        </a:p>
      </dgm:t>
    </dgm:pt>
    <dgm:pt modelId="{0949F1D6-3A77-493C-A87F-1D7E73EB12F6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2</a:t>
          </a:r>
          <a:endParaRPr lang="en-US" dirty="0">
            <a:solidFill>
              <a:schemeClr val="tx1"/>
            </a:solidFill>
          </a:endParaRPr>
        </a:p>
      </dgm:t>
    </dgm:pt>
    <dgm:pt modelId="{A8A00F5E-CDB6-4125-B2E8-D7E03EF3C1A3}" type="parTrans" cxnId="{7A9AD92C-893A-4AB8-9906-274123F386E6}">
      <dgm:prSet/>
      <dgm:spPr/>
      <dgm:t>
        <a:bodyPr/>
        <a:lstStyle/>
        <a:p>
          <a:endParaRPr lang="en-US"/>
        </a:p>
      </dgm:t>
    </dgm:pt>
    <dgm:pt modelId="{25419FDF-A78E-4F37-A784-03E3F0963B50}" type="sibTrans" cxnId="{7A9AD92C-893A-4AB8-9906-274123F386E6}">
      <dgm:prSet/>
      <dgm:spPr/>
      <dgm:t>
        <a:bodyPr/>
        <a:lstStyle/>
        <a:p>
          <a:endParaRPr lang="en-US"/>
        </a:p>
      </dgm:t>
    </dgm:pt>
    <dgm:pt modelId="{7E792A19-8BC3-4C81-A146-2F09D9DAF501}">
      <dgm:prSet phldrT="[Text]"/>
      <dgm:spPr/>
      <dgm:t>
        <a:bodyPr/>
        <a:lstStyle/>
        <a:p>
          <a:r>
            <a:rPr lang="en-US" dirty="0" err="1" smtClean="0"/>
            <a:t>Bagian</a:t>
          </a:r>
          <a:r>
            <a:rPr lang="en-US" dirty="0" smtClean="0"/>
            <a:t> </a:t>
          </a:r>
          <a:r>
            <a:rPr lang="en-US" dirty="0" err="1" smtClean="0"/>
            <a:t>peristiwa</a:t>
          </a:r>
          <a:r>
            <a:rPr lang="en-US" dirty="0" smtClean="0"/>
            <a:t> (</a:t>
          </a:r>
          <a:r>
            <a:rPr lang="en-US" i="1" dirty="0" smtClean="0"/>
            <a:t>sequence of events</a:t>
          </a:r>
          <a:r>
            <a:rPr lang="en-US" dirty="0" smtClean="0"/>
            <a:t>) – </a:t>
          </a:r>
          <a:r>
            <a:rPr lang="en-US" dirty="0" err="1" smtClean="0"/>
            <a:t>konflik</a:t>
          </a:r>
          <a:r>
            <a:rPr lang="en-US" dirty="0" smtClean="0"/>
            <a:t> </a:t>
          </a:r>
          <a:r>
            <a:rPr lang="en-US" dirty="0" err="1" smtClean="0"/>
            <a:t>sampai</a:t>
          </a:r>
          <a:r>
            <a:rPr lang="en-US" dirty="0" smtClean="0"/>
            <a:t> </a:t>
          </a:r>
          <a:r>
            <a:rPr lang="en-US" dirty="0" err="1" smtClean="0"/>
            <a:t>klimaks</a:t>
          </a:r>
          <a:endParaRPr lang="en-US" dirty="0"/>
        </a:p>
      </dgm:t>
    </dgm:pt>
    <dgm:pt modelId="{872EE8C5-ADBE-4486-9D3A-E85AFC8005BE}" type="parTrans" cxnId="{558CF758-3B8A-4AD9-99B4-A8664BBEF1C4}">
      <dgm:prSet/>
      <dgm:spPr/>
      <dgm:t>
        <a:bodyPr/>
        <a:lstStyle/>
        <a:p>
          <a:endParaRPr lang="en-US"/>
        </a:p>
      </dgm:t>
    </dgm:pt>
    <dgm:pt modelId="{27DAFAB6-C33E-435F-8591-ABEFC8E0964F}" type="sibTrans" cxnId="{558CF758-3B8A-4AD9-99B4-A8664BBEF1C4}">
      <dgm:prSet/>
      <dgm:spPr/>
      <dgm:t>
        <a:bodyPr/>
        <a:lstStyle/>
        <a:p>
          <a:endParaRPr lang="en-US"/>
        </a:p>
      </dgm:t>
    </dgm:pt>
    <dgm:pt modelId="{C8879544-7CF0-474E-A079-B492367D3032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3</a:t>
          </a:r>
          <a:endParaRPr lang="en-US" dirty="0">
            <a:solidFill>
              <a:schemeClr val="tx1"/>
            </a:solidFill>
          </a:endParaRPr>
        </a:p>
      </dgm:t>
    </dgm:pt>
    <dgm:pt modelId="{2CF247D9-438E-463F-8CD7-A42FFF269109}" type="parTrans" cxnId="{42AA49F0-76A9-4CB1-AFA8-B0420258784C}">
      <dgm:prSet/>
      <dgm:spPr/>
      <dgm:t>
        <a:bodyPr/>
        <a:lstStyle/>
        <a:p>
          <a:endParaRPr lang="en-US"/>
        </a:p>
      </dgm:t>
    </dgm:pt>
    <dgm:pt modelId="{76679A18-4B48-436C-8E96-8DE3EC4A36C2}" type="sibTrans" cxnId="{42AA49F0-76A9-4CB1-AFA8-B0420258784C}">
      <dgm:prSet/>
      <dgm:spPr/>
      <dgm:t>
        <a:bodyPr/>
        <a:lstStyle/>
        <a:p>
          <a:endParaRPr lang="en-US"/>
        </a:p>
      </dgm:t>
    </dgm:pt>
    <dgm:pt modelId="{1482999F-5E33-4BBF-ACED-70E336D6ABFD}">
      <dgm:prSet phldrT="[Text]"/>
      <dgm:spPr/>
      <dgm:t>
        <a:bodyPr/>
        <a:lstStyle/>
        <a:p>
          <a:r>
            <a:rPr lang="en-US" dirty="0" err="1" smtClean="0"/>
            <a:t>Pemecahan</a:t>
          </a:r>
          <a:r>
            <a:rPr lang="en-US" dirty="0" smtClean="0"/>
            <a:t> </a:t>
          </a:r>
          <a:r>
            <a:rPr lang="en-US" dirty="0" err="1" smtClean="0"/>
            <a:t>masalah</a:t>
          </a:r>
          <a:r>
            <a:rPr lang="en-US" dirty="0" smtClean="0"/>
            <a:t> (</a:t>
          </a:r>
          <a:r>
            <a:rPr lang="en-US" i="1" dirty="0" smtClean="0"/>
            <a:t>resolution</a:t>
          </a:r>
          <a:r>
            <a:rPr lang="en-US" dirty="0" smtClean="0"/>
            <a:t>)</a:t>
          </a:r>
          <a:endParaRPr lang="en-US" dirty="0"/>
        </a:p>
      </dgm:t>
    </dgm:pt>
    <dgm:pt modelId="{177DBF6F-284E-490A-B884-0EB81627E5EE}" type="parTrans" cxnId="{41ADD341-39CC-48A3-990E-1AFC6DDCE647}">
      <dgm:prSet/>
      <dgm:spPr/>
      <dgm:t>
        <a:bodyPr/>
        <a:lstStyle/>
        <a:p>
          <a:endParaRPr lang="en-US"/>
        </a:p>
      </dgm:t>
    </dgm:pt>
    <dgm:pt modelId="{BC53E3E9-1F1F-4F68-9715-CA926828C9C8}" type="sibTrans" cxnId="{41ADD341-39CC-48A3-990E-1AFC6DDCE647}">
      <dgm:prSet/>
      <dgm:spPr/>
      <dgm:t>
        <a:bodyPr/>
        <a:lstStyle/>
        <a:p>
          <a:endParaRPr lang="en-US"/>
        </a:p>
      </dgm:t>
    </dgm:pt>
    <dgm:pt modelId="{9191883B-54B6-4953-8E41-296D5EC84C23}" type="pres">
      <dgm:prSet presAssocID="{F23B7D78-0BFF-4018-8723-7D59F3484AE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53267A-A8F8-4195-A314-06B5D8E3D715}" type="pres">
      <dgm:prSet presAssocID="{E5797607-F3FB-41B2-AF22-32EE462C45B7}" presName="composite" presStyleCnt="0"/>
      <dgm:spPr/>
    </dgm:pt>
    <dgm:pt modelId="{2BF00A05-172B-4C85-A96F-23AA3D8F7E95}" type="pres">
      <dgm:prSet presAssocID="{E5797607-F3FB-41B2-AF22-32EE462C45B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587A64-4D79-4325-9E64-F78B36A9A2CA}" type="pres">
      <dgm:prSet presAssocID="{E5797607-F3FB-41B2-AF22-32EE462C45B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A34D29-A723-4D84-B4E8-90C950FAE65E}" type="pres">
      <dgm:prSet presAssocID="{C240026E-A7DE-49CB-8DB4-05815D77E8B2}" presName="sp" presStyleCnt="0"/>
      <dgm:spPr/>
    </dgm:pt>
    <dgm:pt modelId="{7B357DAE-334C-4724-AD66-1DE906DE2CFC}" type="pres">
      <dgm:prSet presAssocID="{0949F1D6-3A77-493C-A87F-1D7E73EB12F6}" presName="composite" presStyleCnt="0"/>
      <dgm:spPr/>
    </dgm:pt>
    <dgm:pt modelId="{B4AA899A-0979-4F46-9777-879CC0FA6A5A}" type="pres">
      <dgm:prSet presAssocID="{0949F1D6-3A77-493C-A87F-1D7E73EB12F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33422-C2CF-470E-A34F-850ADEF0DE4E}" type="pres">
      <dgm:prSet presAssocID="{0949F1D6-3A77-493C-A87F-1D7E73EB12F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6AD028-2A3D-46AE-A692-CB31F934449A}" type="pres">
      <dgm:prSet presAssocID="{25419FDF-A78E-4F37-A784-03E3F0963B50}" presName="sp" presStyleCnt="0"/>
      <dgm:spPr/>
    </dgm:pt>
    <dgm:pt modelId="{AA45D25B-7872-4DD2-AEAE-6486093D9E0E}" type="pres">
      <dgm:prSet presAssocID="{C8879544-7CF0-474E-A079-B492367D3032}" presName="composite" presStyleCnt="0"/>
      <dgm:spPr/>
    </dgm:pt>
    <dgm:pt modelId="{44ED74FE-00A0-47E9-B315-7F9A51E3EB3C}" type="pres">
      <dgm:prSet presAssocID="{C8879544-7CF0-474E-A079-B492367D303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C83631-809C-4F71-9FC1-C3F1D51927F0}" type="pres">
      <dgm:prSet presAssocID="{C8879544-7CF0-474E-A079-B492367D303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8CF758-3B8A-4AD9-99B4-A8664BBEF1C4}" srcId="{0949F1D6-3A77-493C-A87F-1D7E73EB12F6}" destId="{7E792A19-8BC3-4C81-A146-2F09D9DAF501}" srcOrd="0" destOrd="0" parTransId="{872EE8C5-ADBE-4486-9D3A-E85AFC8005BE}" sibTransId="{27DAFAB6-C33E-435F-8591-ABEFC8E0964F}"/>
    <dgm:cxn modelId="{42AA49F0-76A9-4CB1-AFA8-B0420258784C}" srcId="{F23B7D78-0BFF-4018-8723-7D59F3484AE3}" destId="{C8879544-7CF0-474E-A079-B492367D3032}" srcOrd="2" destOrd="0" parTransId="{2CF247D9-438E-463F-8CD7-A42FFF269109}" sibTransId="{76679A18-4B48-436C-8E96-8DE3EC4A36C2}"/>
    <dgm:cxn modelId="{B968821B-35A8-4A7C-A3F6-17E6F36A57AC}" type="presOf" srcId="{C8879544-7CF0-474E-A079-B492367D3032}" destId="{44ED74FE-00A0-47E9-B315-7F9A51E3EB3C}" srcOrd="0" destOrd="0" presId="urn:microsoft.com/office/officeart/2005/8/layout/chevron2"/>
    <dgm:cxn modelId="{7A9AD92C-893A-4AB8-9906-274123F386E6}" srcId="{F23B7D78-0BFF-4018-8723-7D59F3484AE3}" destId="{0949F1D6-3A77-493C-A87F-1D7E73EB12F6}" srcOrd="1" destOrd="0" parTransId="{A8A00F5E-CDB6-4125-B2E8-D7E03EF3C1A3}" sibTransId="{25419FDF-A78E-4F37-A784-03E3F0963B50}"/>
    <dgm:cxn modelId="{41ADD341-39CC-48A3-990E-1AFC6DDCE647}" srcId="{C8879544-7CF0-474E-A079-B492367D3032}" destId="{1482999F-5E33-4BBF-ACED-70E336D6ABFD}" srcOrd="0" destOrd="0" parTransId="{177DBF6F-284E-490A-B884-0EB81627E5EE}" sibTransId="{BC53E3E9-1F1F-4F68-9715-CA926828C9C8}"/>
    <dgm:cxn modelId="{22C1694F-DA68-4663-BD50-6616A7E0F036}" type="presOf" srcId="{E5797607-F3FB-41B2-AF22-32EE462C45B7}" destId="{2BF00A05-172B-4C85-A96F-23AA3D8F7E95}" srcOrd="0" destOrd="0" presId="urn:microsoft.com/office/officeart/2005/8/layout/chevron2"/>
    <dgm:cxn modelId="{102664AF-51AF-4305-8C77-388C346F622D}" type="presOf" srcId="{1482999F-5E33-4BBF-ACED-70E336D6ABFD}" destId="{E5C83631-809C-4F71-9FC1-C3F1D51927F0}" srcOrd="0" destOrd="0" presId="urn:microsoft.com/office/officeart/2005/8/layout/chevron2"/>
    <dgm:cxn modelId="{40B397D6-C64A-4581-95F3-DAAE03E3376F}" type="presOf" srcId="{D8737D94-21CF-4D08-AB36-C915170055D4}" destId="{60587A64-4D79-4325-9E64-F78B36A9A2CA}" srcOrd="0" destOrd="0" presId="urn:microsoft.com/office/officeart/2005/8/layout/chevron2"/>
    <dgm:cxn modelId="{BF11A563-B7C4-4FC4-8FC5-7BAE42A6AF8F}" srcId="{F23B7D78-0BFF-4018-8723-7D59F3484AE3}" destId="{E5797607-F3FB-41B2-AF22-32EE462C45B7}" srcOrd="0" destOrd="0" parTransId="{A8FCE4FB-AFDC-4755-B277-0A8B68A97BDE}" sibTransId="{C240026E-A7DE-49CB-8DB4-05815D77E8B2}"/>
    <dgm:cxn modelId="{221DF830-6895-4CEC-A2E4-336A469848CB}" type="presOf" srcId="{0949F1D6-3A77-493C-A87F-1D7E73EB12F6}" destId="{B4AA899A-0979-4F46-9777-879CC0FA6A5A}" srcOrd="0" destOrd="0" presId="urn:microsoft.com/office/officeart/2005/8/layout/chevron2"/>
    <dgm:cxn modelId="{E5EF09B0-310A-4A7A-9F67-0D20C41E4ED1}" srcId="{E5797607-F3FB-41B2-AF22-32EE462C45B7}" destId="{D8737D94-21CF-4D08-AB36-C915170055D4}" srcOrd="0" destOrd="0" parTransId="{F047689B-20CC-4F79-9A5A-B800FA5108E1}" sibTransId="{92E125DD-D0BD-44E3-A7EE-6C9976841141}"/>
    <dgm:cxn modelId="{415BF336-EE55-47BE-A42A-DDBB87215C49}" type="presOf" srcId="{7E792A19-8BC3-4C81-A146-2F09D9DAF501}" destId="{1DE33422-C2CF-470E-A34F-850ADEF0DE4E}" srcOrd="0" destOrd="0" presId="urn:microsoft.com/office/officeart/2005/8/layout/chevron2"/>
    <dgm:cxn modelId="{D318B6C0-29AA-4533-AEB0-26BE13FF2016}" type="presOf" srcId="{F23B7D78-0BFF-4018-8723-7D59F3484AE3}" destId="{9191883B-54B6-4953-8E41-296D5EC84C23}" srcOrd="0" destOrd="0" presId="urn:microsoft.com/office/officeart/2005/8/layout/chevron2"/>
    <dgm:cxn modelId="{DE571BA6-3261-4859-9A4A-560667DC7EB5}" type="presParOf" srcId="{9191883B-54B6-4953-8E41-296D5EC84C23}" destId="{FC53267A-A8F8-4195-A314-06B5D8E3D715}" srcOrd="0" destOrd="0" presId="urn:microsoft.com/office/officeart/2005/8/layout/chevron2"/>
    <dgm:cxn modelId="{2904F56D-714D-4927-95DA-79781E3F74D7}" type="presParOf" srcId="{FC53267A-A8F8-4195-A314-06B5D8E3D715}" destId="{2BF00A05-172B-4C85-A96F-23AA3D8F7E95}" srcOrd="0" destOrd="0" presId="urn:microsoft.com/office/officeart/2005/8/layout/chevron2"/>
    <dgm:cxn modelId="{227456FA-F46C-4F54-A460-AEE728D02015}" type="presParOf" srcId="{FC53267A-A8F8-4195-A314-06B5D8E3D715}" destId="{60587A64-4D79-4325-9E64-F78B36A9A2CA}" srcOrd="1" destOrd="0" presId="urn:microsoft.com/office/officeart/2005/8/layout/chevron2"/>
    <dgm:cxn modelId="{0E351E78-F9F1-48BF-8C4B-422EA5DED9E8}" type="presParOf" srcId="{9191883B-54B6-4953-8E41-296D5EC84C23}" destId="{97A34D29-A723-4D84-B4E8-90C950FAE65E}" srcOrd="1" destOrd="0" presId="urn:microsoft.com/office/officeart/2005/8/layout/chevron2"/>
    <dgm:cxn modelId="{66E64CF9-E2AA-4130-AC08-C9B2F94611BE}" type="presParOf" srcId="{9191883B-54B6-4953-8E41-296D5EC84C23}" destId="{7B357DAE-334C-4724-AD66-1DE906DE2CFC}" srcOrd="2" destOrd="0" presId="urn:microsoft.com/office/officeart/2005/8/layout/chevron2"/>
    <dgm:cxn modelId="{52B80418-C832-4B12-AFB4-AE7C8E83F229}" type="presParOf" srcId="{7B357DAE-334C-4724-AD66-1DE906DE2CFC}" destId="{B4AA899A-0979-4F46-9777-879CC0FA6A5A}" srcOrd="0" destOrd="0" presId="urn:microsoft.com/office/officeart/2005/8/layout/chevron2"/>
    <dgm:cxn modelId="{14E5DD90-3EFB-4200-8B58-2202DC1E748F}" type="presParOf" srcId="{7B357DAE-334C-4724-AD66-1DE906DE2CFC}" destId="{1DE33422-C2CF-470E-A34F-850ADEF0DE4E}" srcOrd="1" destOrd="0" presId="urn:microsoft.com/office/officeart/2005/8/layout/chevron2"/>
    <dgm:cxn modelId="{52BBAA4F-66AB-489D-9173-6594DFFA79D0}" type="presParOf" srcId="{9191883B-54B6-4953-8E41-296D5EC84C23}" destId="{F26AD028-2A3D-46AE-A692-CB31F934449A}" srcOrd="3" destOrd="0" presId="urn:microsoft.com/office/officeart/2005/8/layout/chevron2"/>
    <dgm:cxn modelId="{DEEDC954-E52E-400C-8537-E3CAF126AC4D}" type="presParOf" srcId="{9191883B-54B6-4953-8E41-296D5EC84C23}" destId="{AA45D25B-7872-4DD2-AEAE-6486093D9E0E}" srcOrd="4" destOrd="0" presId="urn:microsoft.com/office/officeart/2005/8/layout/chevron2"/>
    <dgm:cxn modelId="{BE59E6B7-E09C-464F-8326-7013296BF1FD}" type="presParOf" srcId="{AA45D25B-7872-4DD2-AEAE-6486093D9E0E}" destId="{44ED74FE-00A0-47E9-B315-7F9A51E3EB3C}" srcOrd="0" destOrd="0" presId="urn:microsoft.com/office/officeart/2005/8/layout/chevron2"/>
    <dgm:cxn modelId="{4032A237-54F5-471A-BADF-6F0919A18F1A}" type="presParOf" srcId="{AA45D25B-7872-4DD2-AEAE-6486093D9E0E}" destId="{E5C83631-809C-4F71-9FC1-C3F1D51927F0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36B55-6DEF-420D-B32B-17D9A4770422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65F0F-3733-42AF-8F0A-A7468C522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81C47-82D5-4329-80E8-10E49223EB86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8DED69-FDC1-4B4D-8D69-D252C03005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81C47-82D5-4329-80E8-10E49223EB86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8DED69-FDC1-4B4D-8D69-D252C0300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81C47-82D5-4329-80E8-10E49223EB86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8DED69-FDC1-4B4D-8D69-D252C0300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81C47-82D5-4329-80E8-10E49223EB86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8DED69-FDC1-4B4D-8D69-D252C0300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81C47-82D5-4329-80E8-10E49223EB86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8DED69-FDC1-4B4D-8D69-D252C03005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81C47-82D5-4329-80E8-10E49223EB86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8DED69-FDC1-4B4D-8D69-D252C0300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81C47-82D5-4329-80E8-10E49223EB86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8DED69-FDC1-4B4D-8D69-D252C0300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81C47-82D5-4329-80E8-10E49223EB86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8DED69-FDC1-4B4D-8D69-D252C0300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81C47-82D5-4329-80E8-10E49223EB86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8DED69-FDC1-4B4D-8D69-D252C03005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81C47-82D5-4329-80E8-10E49223EB86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8DED69-FDC1-4B4D-8D69-D252C0300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81C47-82D5-4329-80E8-10E49223EB86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8DED69-FDC1-4B4D-8D69-D252C03005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6381C47-82D5-4329-80E8-10E49223EB86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38DED69-FDC1-4B4D-8D69-D252C03005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GENRE NARASI: </a:t>
            </a:r>
            <a:r>
              <a:rPr lang="en-US" dirty="0" err="1" smtClean="0"/>
              <a:t>Narasi</a:t>
            </a:r>
            <a:r>
              <a:rPr lang="en-US" dirty="0" smtClean="0"/>
              <a:t> </a:t>
            </a:r>
            <a:r>
              <a:rPr lang="en-US" dirty="0" err="1" smtClean="0"/>
              <a:t>Faktual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,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,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19800" y="6096000"/>
            <a:ext cx="2895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Beniati_lestyarini@uny.ac.id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NARASI FAKTUAL ???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narasi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endParaRPr lang="en-US" dirty="0" smtClean="0"/>
          </a:p>
          <a:p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berdasar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(</a:t>
            </a:r>
            <a:r>
              <a:rPr lang="en-US" dirty="0" err="1" smtClean="0"/>
              <a:t>faktual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Menarik</a:t>
            </a:r>
            <a:r>
              <a:rPr lang="en-US" dirty="0" smtClean="0"/>
              <a:t>, </a:t>
            </a:r>
            <a:r>
              <a:rPr lang="en-US" dirty="0" err="1" smtClean="0"/>
              <a:t>menghibur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: </a:t>
            </a:r>
            <a:r>
              <a:rPr lang="en-US" dirty="0" err="1" smtClean="0"/>
              <a:t>menakutkan,memalukan</a:t>
            </a:r>
            <a:r>
              <a:rPr lang="en-US" dirty="0" smtClean="0"/>
              <a:t>, </a:t>
            </a:r>
            <a:r>
              <a:rPr lang="en-US" dirty="0" err="1" smtClean="0"/>
              <a:t>menyenangkan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 smtClean="0"/>
          </a:p>
        </p:txBody>
      </p:sp>
      <p:pic>
        <p:nvPicPr>
          <p:cNvPr id="5" name="Content Placeholder 4" descr="P100089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76850" y="2484437"/>
            <a:ext cx="3657600" cy="2743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narasi</a:t>
            </a:r>
            <a:r>
              <a:rPr lang="en-US" dirty="0" smtClean="0"/>
              <a:t> </a:t>
            </a:r>
            <a:r>
              <a:rPr lang="en-US" dirty="0" err="1" smtClean="0"/>
              <a:t>faktual</a:t>
            </a:r>
            <a:endParaRPr lang="en-US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1524000" y="5373688"/>
            <a:ext cx="1039018" cy="1484312"/>
            <a:chOff x="1" y="2578507"/>
            <a:chExt cx="1039018" cy="1484312"/>
          </a:xfrm>
        </p:grpSpPr>
        <p:sp>
          <p:nvSpPr>
            <p:cNvPr id="5" name="Chevron 4"/>
            <p:cNvSpPr/>
            <p:nvPr/>
          </p:nvSpPr>
          <p:spPr>
            <a:xfrm rot="5400000">
              <a:off x="-222646" y="2801154"/>
              <a:ext cx="1484312" cy="1039018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Chevron 4"/>
            <p:cNvSpPr/>
            <p:nvPr/>
          </p:nvSpPr>
          <p:spPr>
            <a:xfrm>
              <a:off x="1" y="3098016"/>
              <a:ext cx="1039018" cy="4452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kern="1200" dirty="0" smtClean="0">
                  <a:solidFill>
                    <a:schemeClr val="tx1"/>
                  </a:solidFill>
                </a:rPr>
                <a:t>4</a:t>
              </a:r>
              <a:endParaRPr lang="en-US" sz="30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590800" y="5334000"/>
            <a:ext cx="5056981" cy="964803"/>
            <a:chOff x="1039018" y="2578507"/>
            <a:chExt cx="5056981" cy="964803"/>
          </a:xfrm>
        </p:grpSpPr>
        <p:sp>
          <p:nvSpPr>
            <p:cNvPr id="8" name="Round Same Side Corner Rectangle 7"/>
            <p:cNvSpPr/>
            <p:nvPr/>
          </p:nvSpPr>
          <p:spPr>
            <a:xfrm rot="5400000">
              <a:off x="3085107" y="532418"/>
              <a:ext cx="964803" cy="5056981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ound Same Side Corner Rectangle 4"/>
            <p:cNvSpPr/>
            <p:nvPr/>
          </p:nvSpPr>
          <p:spPr>
            <a:xfrm>
              <a:off x="1039018" y="2625605"/>
              <a:ext cx="5009883" cy="8706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2024" tIns="17145" rIns="17145" bIns="17145" numCol="1" spcCol="1270" anchor="ctr" anchorCtr="0">
              <a:noAutofit/>
            </a:bodyPr>
            <a:lstStyle/>
            <a:p>
              <a:pPr marL="228600" lvl="1" indent="-22860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700" kern="1200" dirty="0" err="1" smtClean="0"/>
                <a:t>Koda</a:t>
              </a:r>
              <a:r>
                <a:rPr lang="en-US" sz="2700" kern="1200" dirty="0" smtClean="0"/>
                <a:t> (</a:t>
              </a:r>
              <a:r>
                <a:rPr lang="en-US" sz="2700" i="1" kern="1200" dirty="0" smtClean="0"/>
                <a:t>Coda</a:t>
              </a:r>
              <a:r>
                <a:rPr lang="en-US" sz="2700" kern="1200" dirty="0" smtClean="0"/>
                <a:t>) </a:t>
              </a:r>
              <a:endParaRPr lang="en-US" sz="27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228600"/>
          <a:ext cx="9144000" cy="690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Elemen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teks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narasi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faktual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Fungsi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Pertanyaan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pemandu</a:t>
                      </a: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2588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Orintasi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orientation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Berisi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topik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aktivitas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atau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kejadian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yang “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luar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biasa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”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Harus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menarik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provokatif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untuk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tahu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lebih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lanjut</a:t>
                      </a: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Gunakan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kata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sifat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dominan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Kejadian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apa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yang paling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menarik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hidupku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Apa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terjadi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2588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Bagian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peristiwa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sequence of events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 yang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problematik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dari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konflik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sampai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klimaks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Berisi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detil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aktivitas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atau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peristiwa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Disusun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urut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kronologis</a:t>
                      </a: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Perhatikan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pola-pola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kalimat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subjek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predikat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kata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ganti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orang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harus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kuat</a:t>
                      </a: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Gunakan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kata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sifat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Gunakan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konjungsi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Apa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sebenarnya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terjadi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padaku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Apa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kurasakan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saat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itu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4488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Pemecahan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masalah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resolution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Berisi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penurunan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ketegangan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pemecahan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masalah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sampai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selesai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Apa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kulakukan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sesudah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itu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Apa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kurasakan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sesudah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itu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2588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Koda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Coda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Nilai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moral,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pesan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refleksi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Apakah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aku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belajar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sesuatu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dari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kejadian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itu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? 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Apa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nilai-nilai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berarti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bagi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hidupku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Contoh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" y="1397000"/>
          <a:ext cx="88392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9200"/>
              </a:tblGrid>
              <a:tr h="530860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Hidungku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serasa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tidak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berlubang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lagi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Udara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serasa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habis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karena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suhunya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waktu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itu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mungkin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berkisar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5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derajat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celcius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saja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. 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Sungguh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dini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hari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yang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meruntuhkan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kekuatan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tulangku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untuk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menerukan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pendakian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beratus-ratus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anak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tangga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ini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. 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Sebuah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tangga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sempit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dari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batu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semen yang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dikerubuti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beratus-ratus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manusia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pencari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kedamaian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Ya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perjalanan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menuju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bukit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dimana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manusia-manusia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bisa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menemukan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semburat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fajar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dari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dalam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bumi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merasai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kehangatannya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yang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lembut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pancaran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guratan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sinarnya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sela-sela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lereng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gunung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bromo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Bagaimana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aku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bisa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bertahan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dengan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hanya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sebuah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jumper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ini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pikirku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Semakin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jauh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hartopku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melaju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menuju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puncak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dengan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liku-liku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jalan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yang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belum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pernah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kujumpai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sebelumnya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walaupun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aku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sendiri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berasal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dari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daerah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bukit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yang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dikenal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jalannya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berliku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tajam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lajunya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beberapa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kali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membuat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jantungku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berdegup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kencang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karena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sempitnya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jalan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Belum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lagi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ini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adalah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tengah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malam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tepatnya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jam 2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dini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hari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Beberapa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kali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aku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lontarkan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kekagumanku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pada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pak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supir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hartop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, “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wah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ngalah-ngalahin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balap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f1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ni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, Pak”.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Teman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depanku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karena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kami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duduk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berhadapan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belakang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pun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beberapa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kali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menyeletuk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,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sambil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sesekali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kami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mengusapkan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kedua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telapak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tangan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kami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karena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kedinginan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</a:p>
                    <a:p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………………………………..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dst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…………………………………………………………..</a:t>
                      </a: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1397000"/>
          <a:ext cx="8534400" cy="523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0"/>
              </a:tblGrid>
              <a:tr h="523240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Masing-masing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kami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kemudian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diam.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Serasa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tak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ada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makhluk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satupun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disana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.  “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Maafkan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aku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Sobat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”,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kataku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dengan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perasaan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bahwa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aku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tidak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merasa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bersalah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tidak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perlu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minta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maaf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juga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sebenarnya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“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Aku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yang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salah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maaf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telah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membuat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waktu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indah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ini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menjadi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tak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indah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”,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balasnya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sambil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dengan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menahan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suaranya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yang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tertahan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tangis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. 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Kami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pun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kemudian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bergandengan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tangan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</a:p>
                    <a:p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Tak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lama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kemudian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orang-orang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sekitar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kami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semuanya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beranjak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berlarian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berebutan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menuju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suatu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tempat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yang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tak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jauh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juga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dari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tempat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kami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duduk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Ohhhh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ternyata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keajaiban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pagi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akan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dimulai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Aku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sobatku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pun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beranjak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pula,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mencari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tempat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dimana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kami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bisa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menemukan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guratan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elok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fajar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Akhirnya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kami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bergelantungan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sebuah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tepi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tembok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yang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lebih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tinggi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dari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tempat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orang-orang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melihat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Maklum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kami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t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ermasuk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pendek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diantara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mereka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karena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kebanyakan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mereka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turis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asing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Kali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ini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aku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rasai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alam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mendengar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hatiku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Hangat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semakin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hangat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kurasa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sampai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sekujur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tubuh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Aku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kami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manusia-manusia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disini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semakin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riuh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dengan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kegembiraan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kepuasan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pastinya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nikmat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syukur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yang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luar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biasa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667000"/>
            <a:ext cx="749808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Ayo </a:t>
            </a:r>
            <a:r>
              <a:rPr lang="en-US" dirty="0" err="1" smtClean="0">
                <a:solidFill>
                  <a:schemeClr val="tx1"/>
                </a:solidFill>
              </a:rPr>
              <a:t>kita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menulis</a:t>
            </a:r>
            <a:r>
              <a:rPr lang="en-US" dirty="0" smtClean="0">
                <a:solidFill>
                  <a:schemeClr val="tx1"/>
                </a:solidFill>
              </a:rPr>
              <a:t>…………….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142</TotalTime>
  <Words>609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GENRE NARASI: Narasi Faktual</vt:lpstr>
      <vt:lpstr>NARASI FAKTUAL ???</vt:lpstr>
      <vt:lpstr>Proses menulis narasi faktual</vt:lpstr>
      <vt:lpstr>Slide 4</vt:lpstr>
      <vt:lpstr>Contoh </vt:lpstr>
      <vt:lpstr>Slide 6</vt:lpstr>
      <vt:lpstr>Ayo kita menulis…………….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GENRE NARASI: Narasi Faktual</dc:title>
  <dc:creator>axioo</dc:creator>
  <cp:lastModifiedBy>Lilis</cp:lastModifiedBy>
  <cp:revision>18</cp:revision>
  <dcterms:created xsi:type="dcterms:W3CDTF">2010-10-12T13:16:23Z</dcterms:created>
  <dcterms:modified xsi:type="dcterms:W3CDTF">2014-04-09T11:15:02Z</dcterms:modified>
</cp:coreProperties>
</file>