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77" r:id="rId8"/>
    <p:sldId id="275" r:id="rId9"/>
    <p:sldId id="276" r:id="rId10"/>
    <p:sldId id="278" r:id="rId11"/>
    <p:sldId id="262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41FC-D36F-4184-B8F1-8EF8E243AE25}" type="datetimeFigureOut">
              <a:rPr lang="id-ID" smtClean="0"/>
              <a:pPr/>
              <a:t>18/03/2015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E7-994B-4F0B-8666-ADEF390D94C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41FC-D36F-4184-B8F1-8EF8E243AE25}" type="datetimeFigureOut">
              <a:rPr lang="id-ID" smtClean="0"/>
              <a:pPr/>
              <a:t>18/03/2015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E7-994B-4F0B-8666-ADEF390D94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41FC-D36F-4184-B8F1-8EF8E243AE25}" type="datetimeFigureOut">
              <a:rPr lang="id-ID" smtClean="0"/>
              <a:pPr/>
              <a:t>18/03/2015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E7-994B-4F0B-8666-ADEF390D94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41FC-D36F-4184-B8F1-8EF8E243AE25}" type="datetimeFigureOut">
              <a:rPr lang="id-ID" smtClean="0"/>
              <a:pPr/>
              <a:t>18/03/2015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E7-994B-4F0B-8666-ADEF390D94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41FC-D36F-4184-B8F1-8EF8E243AE25}" type="datetimeFigureOut">
              <a:rPr lang="id-ID" smtClean="0"/>
              <a:pPr/>
              <a:t>18/03/2015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E7-994B-4F0B-8666-ADEF390D94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41FC-D36F-4184-B8F1-8EF8E243AE25}" type="datetimeFigureOut">
              <a:rPr lang="id-ID" smtClean="0"/>
              <a:pPr/>
              <a:t>18/03/2015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E7-994B-4F0B-8666-ADEF390D94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41FC-D36F-4184-B8F1-8EF8E243AE25}" type="datetimeFigureOut">
              <a:rPr lang="id-ID" smtClean="0"/>
              <a:pPr/>
              <a:t>18/03/2015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E7-994B-4F0B-8666-ADEF390D94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41FC-D36F-4184-B8F1-8EF8E243AE25}" type="datetimeFigureOut">
              <a:rPr lang="id-ID" smtClean="0"/>
              <a:pPr/>
              <a:t>18/03/2015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E7-994B-4F0B-8666-ADEF390D94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41FC-D36F-4184-B8F1-8EF8E243AE25}" type="datetimeFigureOut">
              <a:rPr lang="id-ID" smtClean="0"/>
              <a:pPr/>
              <a:t>18/03/2015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E7-994B-4F0B-8666-ADEF390D94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41FC-D36F-4184-B8F1-8EF8E243AE25}" type="datetimeFigureOut">
              <a:rPr lang="id-ID" smtClean="0"/>
              <a:pPr/>
              <a:t>18/03/2015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E7-994B-4F0B-8666-ADEF390D94C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50841FC-D36F-4184-B8F1-8EF8E243AE25}" type="datetimeFigureOut">
              <a:rPr lang="id-ID" smtClean="0"/>
              <a:pPr/>
              <a:t>18/03/2015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B9BC0E7-994B-4F0B-8666-ADEF390D94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0841FC-D36F-4184-B8F1-8EF8E243AE25}" type="datetimeFigureOut">
              <a:rPr lang="id-ID" smtClean="0"/>
              <a:pPr/>
              <a:t>18/03/2015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B9BC0E7-994B-4F0B-8666-ADEF390D94C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JENIS-JENIS PAHAT BUBUT</a:t>
            </a:r>
            <a:br>
              <a:rPr lang="id-ID" dirty="0" smtClean="0"/>
            </a:br>
            <a:r>
              <a:rPr lang="id-ID" dirty="0" smtClean="0"/>
              <a:t>DAN CARA MENGASAHNYA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b="1" dirty="0" smtClean="0"/>
              <a:t>PEMESINAN BUBUT [MES 5319]</a:t>
            </a:r>
            <a:endParaRPr lang="id-ID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5661248"/>
            <a:ext cx="8077200" cy="563512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Achmad Arifin, S.Pd., M.Eng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6914" t="17344" r="21693" b="13751"/>
          <a:stretch>
            <a:fillRect/>
          </a:stretch>
        </p:blipFill>
        <p:spPr bwMode="auto">
          <a:xfrm>
            <a:off x="70992" y="1052736"/>
            <a:ext cx="9037512" cy="490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 smtClean="0"/>
              <a:t>MENGASAH PAHAT BUBUT KANAN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Pahat bubut HSS dijual dalam keadaan  blank(belum dibuat sisi potongnya).</a:t>
            </a:r>
          </a:p>
          <a:p>
            <a:endParaRPr lang="id-ID" dirty="0" smtClean="0"/>
          </a:p>
          <a:p>
            <a:r>
              <a:rPr lang="id-ID" dirty="0" smtClean="0"/>
              <a:t>Ukuran yang tersedia biasanya mulai dari 5/16",3/8",1/2" dst (penampang) dan panjangnya 2",4",6"dst.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404664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 smtClean="0"/>
              <a:t>Empat langkah membuat sebuah </a:t>
            </a:r>
            <a:r>
              <a:rPr lang="id-ID" sz="3200" b="1" i="1" dirty="0" smtClean="0"/>
              <a:t>pahat bubut muka kanan</a:t>
            </a:r>
            <a:endParaRPr lang="id-ID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779912" y="2348880"/>
            <a:ext cx="50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d-ID" sz="2800" dirty="0" smtClean="0"/>
              <a:t>menggerinda di bagian ujung</a:t>
            </a:r>
          </a:p>
          <a:p>
            <a:pPr>
              <a:buFont typeface="Wingdings" pitchFamily="2" charset="2"/>
              <a:buChar char="ü"/>
            </a:pPr>
            <a:r>
              <a:rPr lang="id-ID" sz="2800" dirty="0" smtClean="0"/>
              <a:t>menggerinda sisi kirinya</a:t>
            </a:r>
          </a:p>
          <a:p>
            <a:pPr>
              <a:buFont typeface="Wingdings" pitchFamily="2" charset="2"/>
              <a:buChar char="ü"/>
            </a:pPr>
            <a:r>
              <a:rPr lang="id-ID" sz="2800" dirty="0" smtClean="0"/>
              <a:t>menggerinda sisi atasnya</a:t>
            </a:r>
          </a:p>
          <a:p>
            <a:pPr>
              <a:buFont typeface="Wingdings" pitchFamily="2" charset="2"/>
              <a:buChar char="ü"/>
            </a:pPr>
            <a:r>
              <a:rPr lang="id-ID" sz="2800" dirty="0" smtClean="0"/>
              <a:t>membulatkan ujungnya</a:t>
            </a:r>
            <a:endParaRPr lang="id-ID" sz="2800" dirty="0"/>
          </a:p>
        </p:txBody>
      </p:sp>
      <p:pic>
        <p:nvPicPr>
          <p:cNvPr id="60418" name="Picture 2" descr="http://4.bp.blogspot.com/-7boRkCt-NQo/Tiwqrs-KQVI/AAAAAAAABq0/7jIC6q7hkbw/s200/bentuk+pa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68760"/>
            <a:ext cx="3500941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5589240"/>
            <a:ext cx="5637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b="1" i="1" dirty="0" smtClean="0"/>
              <a:t>Reff.</a:t>
            </a:r>
          </a:p>
          <a:p>
            <a:r>
              <a:rPr lang="id-ID" sz="1200" i="1" dirty="0" smtClean="0"/>
              <a:t>http</a:t>
            </a:r>
            <a:r>
              <a:rPr lang="id-ID" sz="1200" i="1" dirty="0" smtClean="0"/>
              <a:t>://rendimesin.blogspot.com/2013/01/jenis-jenis-pahat-mesin-bubut-dan-cara.html</a:t>
            </a:r>
            <a:endParaRPr lang="id-ID" sz="12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832644"/>
            <a:ext cx="7884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Font typeface="Wingdings" pitchFamily="2" charset="2"/>
              <a:buChar char="ü"/>
            </a:pPr>
            <a:r>
              <a:rPr lang="id-ID" sz="2400" dirty="0" smtClean="0"/>
              <a:t>Menggerinda </a:t>
            </a:r>
            <a:r>
              <a:rPr lang="id-ID" sz="2400" dirty="0"/>
              <a:t>bagian depan batang HSS ini (bagian yang berwarna kuning dari model diatas). </a:t>
            </a:r>
            <a:endParaRPr lang="id-ID" sz="2400" dirty="0" smtClean="0"/>
          </a:p>
          <a:p>
            <a:pPr marL="269875" indent="-269875">
              <a:buFont typeface="Wingdings" pitchFamily="2" charset="2"/>
              <a:buChar char="ü"/>
            </a:pPr>
            <a:r>
              <a:rPr lang="id-ID" sz="2400" dirty="0" smtClean="0"/>
              <a:t>Gunakan </a:t>
            </a:r>
            <a:r>
              <a:rPr lang="id-ID" sz="2400" dirty="0"/>
              <a:t>batu gerinda kasar. </a:t>
            </a:r>
            <a:endParaRPr lang="id-ID" sz="2400" dirty="0" smtClean="0"/>
          </a:p>
          <a:p>
            <a:pPr marL="269875" indent="-269875">
              <a:buFont typeface="Wingdings" pitchFamily="2" charset="2"/>
              <a:buChar char="ü"/>
            </a:pPr>
            <a:r>
              <a:rPr lang="id-ID" sz="2400" dirty="0" smtClean="0"/>
              <a:t>Posisikan </a:t>
            </a:r>
            <a:r>
              <a:rPr lang="id-ID" sz="2400" dirty="0"/>
              <a:t>pahat agak miring ke kiri 10-15 derajat. </a:t>
            </a:r>
            <a:endParaRPr lang="id-ID" sz="2400" dirty="0" smtClean="0"/>
          </a:p>
          <a:p>
            <a:pPr marL="269875" indent="-269875">
              <a:buFont typeface="Wingdings" pitchFamily="2" charset="2"/>
              <a:buChar char="ü"/>
            </a:pPr>
            <a:r>
              <a:rPr lang="id-ID" sz="2400" dirty="0" smtClean="0"/>
              <a:t>Hal ini </a:t>
            </a:r>
            <a:r>
              <a:rPr lang="id-ID" sz="2400" dirty="0"/>
              <a:t>akan membuat sudut pembebas</a:t>
            </a:r>
            <a:r>
              <a:rPr lang="id-ID" sz="2400" dirty="0" smtClean="0"/>
              <a:t>, agar </a:t>
            </a:r>
            <a:r>
              <a:rPr lang="id-ID" sz="2400" dirty="0"/>
              <a:t>tidak semua bagian pahat bersentuhan dengan benda kerja nantinya.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71967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2466" name="Picture 2" descr="http://1.bp.blogspot.com/-lfdkUXkx3hY/TiwtlJngbpI/AAAAAAAABrE/AU6VKhVf5TM/s200/Cut1_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84240"/>
            <a:ext cx="1905000" cy="1885950"/>
          </a:xfrm>
          <a:prstGeom prst="rect">
            <a:avLst/>
          </a:prstGeom>
          <a:noFill/>
        </p:spPr>
      </p:pic>
      <p:pic>
        <p:nvPicPr>
          <p:cNvPr id="62468" name="Picture 4" descr="http://3.bp.blogspot.com/-6NQuzD2qti0/Tiwtjk_dw5I/AAAAAAAABrA/cMPuei1nYBo/s200/Cut1_an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684240"/>
            <a:ext cx="1638300" cy="1905000"/>
          </a:xfrm>
          <a:prstGeom prst="rect">
            <a:avLst/>
          </a:prstGeom>
          <a:noFill/>
        </p:spPr>
      </p:pic>
      <p:pic>
        <p:nvPicPr>
          <p:cNvPr id="62470" name="Picture 6" descr="http://3.bp.blogspot.com/-NQhByJdL61A/TiwtobzlUgI/AAAAAAAABrI/_RZsZ7gqsQI/s200/Cut1_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1278"/>
            <a:ext cx="2016224" cy="1875089"/>
          </a:xfrm>
          <a:prstGeom prst="rect">
            <a:avLst/>
          </a:prstGeom>
          <a:noFill/>
        </p:spPr>
      </p:pic>
      <p:pic>
        <p:nvPicPr>
          <p:cNvPr id="62472" name="Picture 8" descr="http://4.bp.blogspot.com/-7GsFYNUL0V0/TiwtVUf7wDI/AAAAAAAABq4/I4sG8qse72c/s200/Coo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679123"/>
            <a:ext cx="2051720" cy="187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-QL7WJAexTw/TiwtpVAaVHI/AAAAAAAABrM/1BSXzTzyOWQ/s200/Cut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4032448" cy="548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832644"/>
            <a:ext cx="7884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Font typeface="Wingdings" pitchFamily="2" charset="2"/>
              <a:buChar char="ü"/>
            </a:pPr>
            <a:r>
              <a:rPr lang="id-ID" sz="2400" dirty="0" smtClean="0"/>
              <a:t>Menggerinda </a:t>
            </a:r>
            <a:r>
              <a:rPr lang="id-ID" sz="2400" dirty="0"/>
              <a:t>sisi potongnya,karena pahat yang kita buat pahat kanan maka sisi potongnya ada di sebelah kiri(ditunjukkan warna merah pada model).  </a:t>
            </a:r>
            <a:endParaRPr lang="id-ID" sz="2400" dirty="0" smtClean="0"/>
          </a:p>
          <a:p>
            <a:pPr marL="269875" indent="-269875">
              <a:buFont typeface="Wingdings" pitchFamily="2" charset="2"/>
              <a:buChar char="ü"/>
            </a:pPr>
            <a:r>
              <a:rPr lang="id-ID" sz="2400" dirty="0" smtClean="0"/>
              <a:t>Prosedur </a:t>
            </a:r>
            <a:r>
              <a:rPr lang="id-ID" sz="2400" dirty="0"/>
              <a:t>dasarnya adalah sama kecuali bahwa kita memegang alat dengan sisi sekitar sudut 10 derajat ke roda gerinda</a:t>
            </a:r>
            <a:r>
              <a:rPr lang="id-ID" sz="2400" dirty="0" smtClean="0"/>
              <a:t>.</a:t>
            </a:r>
            <a:endParaRPr lang="id-ID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71967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3492" name="Picture 4" descr="http://1.bp.blogspot.com/-CGPcqKQVMic/TiwuG9VWvvI/AAAAAAAABro/e3wn1SzqOis/s200/sudut+pot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1752600" cy="1905000"/>
          </a:xfrm>
          <a:prstGeom prst="rect">
            <a:avLst/>
          </a:prstGeom>
          <a:noFill/>
        </p:spPr>
      </p:pic>
      <p:pic>
        <p:nvPicPr>
          <p:cNvPr id="63494" name="Picture 6" descr="http://3.bp.blogspot.com/-JMyazJ2uySw/Tiwth_8oinI/AAAAAAAABq8/L2VqMOEAsG8/s200/bagian+sudut+pot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632975"/>
            <a:ext cx="1872208" cy="2013127"/>
          </a:xfrm>
          <a:prstGeom prst="rect">
            <a:avLst/>
          </a:prstGeom>
          <a:noFill/>
        </p:spPr>
      </p:pic>
      <p:pic>
        <p:nvPicPr>
          <p:cNvPr id="63496" name="Picture 8" descr="http://3.bp.blogspot.com/-6aiGeVtL-FU/TiwuFaH5xrI/AAAAAAAABrg/-DjTUihXWjQ/s200/Sharp_tip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96952"/>
            <a:ext cx="3600400" cy="3618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476672"/>
            <a:ext cx="7884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Font typeface="Wingdings" pitchFamily="2" charset="2"/>
              <a:buChar char="ü"/>
            </a:pPr>
            <a:r>
              <a:rPr lang="id-ID" sz="2400" dirty="0" smtClean="0"/>
              <a:t>Membuat </a:t>
            </a:r>
            <a:r>
              <a:rPr lang="id-ID" sz="2400" dirty="0"/>
              <a:t>sudut pembuangan tatal pada sisi atas</a:t>
            </a:r>
            <a:r>
              <a:rPr lang="id-ID" sz="2400" dirty="0" smtClean="0"/>
              <a:t>, pada </a:t>
            </a:r>
            <a:r>
              <a:rPr lang="id-ID" sz="2400" dirty="0"/>
              <a:t>model ditunjukkan warna biru. </a:t>
            </a:r>
            <a:endParaRPr lang="id-ID" sz="2400" dirty="0" smtClean="0"/>
          </a:p>
          <a:p>
            <a:pPr marL="269875" indent="-269875">
              <a:buFont typeface="Wingdings" pitchFamily="2" charset="2"/>
              <a:buChar char="ü"/>
            </a:pPr>
            <a:r>
              <a:rPr lang="id-ID" sz="2400" dirty="0" smtClean="0"/>
              <a:t>jangan sampai bagian </a:t>
            </a:r>
            <a:r>
              <a:rPr lang="id-ID" sz="2400" dirty="0"/>
              <a:t>sisi potongnya </a:t>
            </a:r>
            <a:r>
              <a:rPr lang="id-ID" sz="2400" dirty="0" smtClean="0"/>
              <a:t>yaitu </a:t>
            </a:r>
            <a:r>
              <a:rPr lang="id-ID" sz="2400" dirty="0"/>
              <a:t>pertemuan sisi kiri dan atas, ikut tersapu batu gerinda. </a:t>
            </a:r>
            <a:endParaRPr lang="id-ID" sz="2400" dirty="0" smtClean="0"/>
          </a:p>
          <a:p>
            <a:pPr marL="269875" indent="-269875">
              <a:buFont typeface="Wingdings" pitchFamily="2" charset="2"/>
              <a:buChar char="ü"/>
            </a:pPr>
            <a:r>
              <a:rPr lang="id-ID" sz="2400" dirty="0" smtClean="0"/>
              <a:t>Jika </a:t>
            </a:r>
            <a:r>
              <a:rPr lang="id-ID" sz="2400" dirty="0"/>
              <a:t>terjadi maka ketinggian sisi potongnya akan berkurang atau lebih rendah dari badan pahat itu sendiri,masih bisa dipakai memang,namun mungkin akan membutuhkan plat ganjal tambahan saat menyetel.</a:t>
            </a:r>
            <a:r>
              <a:rPr lang="id-ID" sz="2400" dirty="0" smtClean="0"/>
              <a:t>.</a:t>
            </a:r>
            <a:endParaRPr lang="id-ID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71967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5538" name="Picture 2" descr="http://1.bp.blogspot.com/-YHSutfFIFkI/TiwuGeVffVI/AAAAAAAABrk/FC34pv1aGfc/s200/sudut+bu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880320" cy="3218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476672"/>
            <a:ext cx="7884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Font typeface="Wingdings" pitchFamily="2" charset="2"/>
              <a:buChar char="ü"/>
            </a:pPr>
            <a:r>
              <a:rPr lang="id-ID" sz="2400" dirty="0" smtClean="0"/>
              <a:t>Membulatkan </a:t>
            </a:r>
            <a:r>
              <a:rPr lang="id-ID" sz="2400" dirty="0"/>
              <a:t>ujung sisi potongnya. </a:t>
            </a:r>
            <a:endParaRPr lang="id-ID" sz="2400" dirty="0" smtClean="0"/>
          </a:p>
          <a:p>
            <a:pPr marL="269875" indent="-269875">
              <a:buFont typeface="Wingdings" pitchFamily="2" charset="2"/>
              <a:buChar char="ü"/>
            </a:pPr>
            <a:r>
              <a:rPr lang="id-ID" sz="2400" dirty="0" smtClean="0"/>
              <a:t>Untuk membubut </a:t>
            </a:r>
            <a:r>
              <a:rPr lang="id-ID" sz="2400" dirty="0"/>
              <a:t>yang normal, ujung sisi potong yang terlalu tajam seperti gambar diatas tidak akan bertahan lama. </a:t>
            </a:r>
            <a:r>
              <a:rPr lang="id-ID" sz="2400" dirty="0" smtClean="0">
                <a:sym typeface="Wingdings" pitchFamily="2" charset="2"/>
              </a:rPr>
              <a:t></a:t>
            </a:r>
            <a:r>
              <a:rPr lang="id-ID" sz="2400" dirty="0" smtClean="0"/>
              <a:t>membuatnya </a:t>
            </a:r>
            <a:r>
              <a:rPr lang="id-ID" sz="2400" dirty="0"/>
              <a:t>memiliki radius kecil agar bisa digunakan dalam pemakanan yang cukup dalam</a:t>
            </a:r>
            <a:r>
              <a:rPr lang="id-ID" sz="2400" dirty="0" smtClean="0"/>
              <a:t>.</a:t>
            </a:r>
            <a:endParaRPr lang="id-ID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71967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6562" name="Picture 2" descr="http://2.bp.blogspot.com/-N9EyNg7-Kyc/TiwtqMfLQgI/AAAAAAAABrQ/lJ2DeML8RPM/s200/Cut4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3168352" cy="3120827"/>
          </a:xfrm>
          <a:prstGeom prst="rect">
            <a:avLst/>
          </a:prstGeom>
          <a:noFill/>
        </p:spPr>
      </p:pic>
      <p:pic>
        <p:nvPicPr>
          <p:cNvPr id="66564" name="Picture 4" descr="http://4.bp.blogspot.com/-FziRqZOnc-k/TiwuDNNZdAI/AAAAAAAABrY/m0EPal4YA78/s200/Round_t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382264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3.bp.blogspot.com/-QGVHEoyVRy0/TiwuEIGFdMI/AAAAAAAABrc/msrKh2RRrq4/s200/Round_ti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456384" cy="3456384"/>
          </a:xfrm>
          <a:prstGeom prst="rect">
            <a:avLst/>
          </a:prstGeom>
          <a:noFill/>
        </p:spPr>
      </p:pic>
      <p:pic>
        <p:nvPicPr>
          <p:cNvPr id="67588" name="Picture 4" descr="http://2.bp.blogspot.com/-FAXI6yosWfk/TiwuCQ_mrwI/AAAAAAAABrU/WHcXCIoyEHI/s200/pemaka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3672408" cy="3845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492896"/>
            <a:ext cx="74767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</a:p>
          <a:p>
            <a:pPr algn="ctr"/>
            <a:r>
              <a:rPr lang="id-I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Selamat Mengerjakan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Bentuk Pahat Bubut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7106" name="Picture 2" descr="jenis-jenis pahat bub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348880"/>
            <a:ext cx="9060609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5832647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FFFF00"/>
                </a:solidFill>
              </a:rPr>
              <a:t>pahat sisi kanan</a:t>
            </a:r>
          </a:p>
          <a:p>
            <a:r>
              <a:rPr lang="id-ID" dirty="0" smtClean="0">
                <a:solidFill>
                  <a:srgbClr val="FFFF00"/>
                </a:solidFill>
              </a:rPr>
              <a:t>pahat pinggul/champer kanan</a:t>
            </a:r>
          </a:p>
          <a:p>
            <a:r>
              <a:rPr lang="id-ID" dirty="0" smtClean="0">
                <a:solidFill>
                  <a:srgbClr val="FFFF00"/>
                </a:solidFill>
              </a:rPr>
              <a:t>pahat sisi/permukaan kanan</a:t>
            </a:r>
          </a:p>
          <a:p>
            <a:r>
              <a:rPr lang="id-ID" dirty="0" smtClean="0">
                <a:solidFill>
                  <a:srgbClr val="FFFF00"/>
                </a:solidFill>
              </a:rPr>
              <a:t>pahat sisi/permukaan kanan(lebih besar)</a:t>
            </a:r>
          </a:p>
          <a:p>
            <a:r>
              <a:rPr lang="id-ID" dirty="0" smtClean="0">
                <a:solidFill>
                  <a:srgbClr val="FFFF00"/>
                </a:solidFill>
              </a:rPr>
              <a:t>pahat ulir segitiga kanan</a:t>
            </a:r>
          </a:p>
          <a:p>
            <a:r>
              <a:rPr lang="id-ID" dirty="0" smtClean="0">
                <a:solidFill>
                  <a:srgbClr val="FFFF00"/>
                </a:solidFill>
              </a:rPr>
              <a:t>pahat alur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98168" y="3573016"/>
            <a:ext cx="5745832" cy="328498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pahat alur segitiga(kanan kiri)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paht ulir segitiga kiri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pahat sisi kiri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pahat pinggul kiri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pahat alur lebar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226" name="Picture 2" descr="http://3.bp.blogspot.com/-6NQuzD2qti0/Tiwtjk_dw5I/AAAAAAAABrA/cMPuei1nYBo/s200/Cut1_a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2448272" cy="2846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Bahan Pahat Bubut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Baja karbon tinggi</a:t>
            </a:r>
          </a:p>
          <a:p>
            <a:r>
              <a:rPr lang="id-ID" b="1" dirty="0" smtClean="0"/>
              <a:t>Baja kecepatan tinggi [HSS]</a:t>
            </a:r>
          </a:p>
          <a:p>
            <a:r>
              <a:rPr lang="id-ID" b="1" dirty="0" smtClean="0"/>
              <a:t>Karbida</a:t>
            </a:r>
          </a:p>
          <a:p>
            <a:r>
              <a:rPr lang="id-ID" b="1" dirty="0" smtClean="0"/>
              <a:t>Keramik</a:t>
            </a:r>
          </a:p>
          <a:p>
            <a:r>
              <a:rPr lang="id-ID" b="1" dirty="0" smtClean="0"/>
              <a:t>Intan</a:t>
            </a:r>
          </a:p>
        </p:txBody>
      </p:sp>
      <p:pic>
        <p:nvPicPr>
          <p:cNvPr id="54274" name="Picture 2" descr="http://4.bp.blogspot.com/-Z0KUzEC0lpY/Tir1KLyGs6I/AAAAAAAABqw/feSQOR4xyxk/s1600/tool_bits2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79" y="3212976"/>
            <a:ext cx="530990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 l="60597" t="13407" r="10624" b="8829"/>
          <a:stretch>
            <a:fillRect/>
          </a:stretch>
        </p:blipFill>
        <p:spPr bwMode="auto">
          <a:xfrm rot="5400000">
            <a:off x="3220710" y="963865"/>
            <a:ext cx="4502779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pahat carbide dan holderny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60648"/>
            <a:ext cx="4428489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ahat Tungsten Carb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85" y="2420888"/>
            <a:ext cx="8276779" cy="4320480"/>
          </a:xfrm>
          <a:prstGeom prst="rect">
            <a:avLst/>
          </a:prstGeom>
          <a:noFill/>
        </p:spPr>
      </p:pic>
      <p:pic>
        <p:nvPicPr>
          <p:cNvPr id="58372" name="Picture 4" descr="las pahat (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2411760" cy="3215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013192" cy="1636776"/>
          </a:xfrm>
        </p:spPr>
        <p:txBody>
          <a:bodyPr/>
          <a:lstStyle/>
          <a:p>
            <a:pPr algn="ctr"/>
            <a:r>
              <a:rPr lang="id-ID" sz="4800" dirty="0" smtClean="0"/>
              <a:t>MENGASAH PAHAT BUBUT KANAN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62257" t="12422" r="13392" b="6250"/>
          <a:stretch>
            <a:fillRect/>
          </a:stretch>
        </p:blipFill>
        <p:spPr bwMode="auto">
          <a:xfrm rot="5400000">
            <a:off x="2221065" y="-1154181"/>
            <a:ext cx="4536506" cy="851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4391" r="44384" b="12766"/>
          <a:stretch>
            <a:fillRect/>
          </a:stretch>
        </p:blipFill>
        <p:spPr bwMode="auto">
          <a:xfrm rot="5400000">
            <a:off x="1224114" y="-468539"/>
            <a:ext cx="6767779" cy="7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75</TotalTime>
  <Words>285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JENIS-JENIS PAHAT BUBUT DAN CARA MENGASAHNYA</vt:lpstr>
      <vt:lpstr>Jenis Bentuk Pahat Bubut</vt:lpstr>
      <vt:lpstr>Slide 3</vt:lpstr>
      <vt:lpstr>Jenis Bahan Pahat Bubut</vt:lpstr>
      <vt:lpstr>Slide 5</vt:lpstr>
      <vt:lpstr>Slide 6</vt:lpstr>
      <vt:lpstr>MENGASAH PAHAT BUBUT KANAN</vt:lpstr>
      <vt:lpstr>Slide 8</vt:lpstr>
      <vt:lpstr>Slide 9</vt:lpstr>
      <vt:lpstr>Slide 10</vt:lpstr>
      <vt:lpstr>MENGASAH PAHAT BUBUT KANAN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JENIS-JENIS PAHAT BUBUT DAN CARA MENGASAHNYA</dc:title>
  <dc:creator>asus</dc:creator>
  <cp:lastModifiedBy>asus</cp:lastModifiedBy>
  <cp:revision>3</cp:revision>
  <dcterms:created xsi:type="dcterms:W3CDTF">2015-02-16T01:36:49Z</dcterms:created>
  <dcterms:modified xsi:type="dcterms:W3CDTF">2015-03-18T02:21:34Z</dcterms:modified>
</cp:coreProperties>
</file>