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C29FFF-4C4F-40F8-8AF2-86037E2B13D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9A8C1C-350D-4849-AA96-79ABC89C7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019800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Multi </a:t>
            </a:r>
            <a:r>
              <a:rPr lang="en-US" dirty="0" err="1" smtClean="0"/>
              <a:t>Faktor</a:t>
            </a:r>
            <a:endParaRPr lang="en-US" dirty="0" smtClean="0"/>
          </a:p>
          <a:p>
            <a:pPr lvl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  </a:t>
            </a:r>
          </a:p>
          <a:p>
            <a:pPr lvl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mengakomodasikan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musiman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Perusahaan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ramalan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,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PDB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lain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basis </a:t>
            </a:r>
            <a:r>
              <a:rPr lang="en-US" dirty="0" err="1" smtClean="0"/>
              <a:t>informasi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runtun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Survei</a:t>
            </a:r>
            <a:endParaRPr lang="en-US" dirty="0" smtClean="0"/>
          </a:p>
          <a:p>
            <a:pPr lvl="1"/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 smtClean="0"/>
          </a:p>
          <a:p>
            <a:pPr lvl="1"/>
            <a:r>
              <a:rPr lang="en-US" dirty="0" err="1" smtClean="0"/>
              <a:t>Manfaat</a:t>
            </a:r>
            <a:r>
              <a:rPr lang="en-US" dirty="0" smtClean="0"/>
              <a:t>: </a:t>
            </a:r>
            <a:r>
              <a:rPr lang="en-US" dirty="0" err="1" smtClean="0"/>
              <a:t>wiraniaga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endParaRPr lang="en-US" dirty="0" smtClean="0"/>
          </a:p>
          <a:p>
            <a:pPr lvl="1"/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penyalur</a:t>
            </a:r>
            <a:r>
              <a:rPr lang="en-US" dirty="0" smtClean="0"/>
              <a:t>, </a:t>
            </a:r>
            <a:r>
              <a:rPr lang="en-US" dirty="0" err="1" smtClean="0"/>
              <a:t>pemasok</a:t>
            </a:r>
            <a:r>
              <a:rPr lang="en-US" dirty="0" smtClean="0"/>
              <a:t>, distributor,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endParaRPr lang="en-US" dirty="0" smtClean="0"/>
          </a:p>
          <a:p>
            <a:pPr lvl="1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exponential smoothing,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kausal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ekonometrik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/>
            <a:r>
              <a:rPr lang="en-US" dirty="0" err="1" smtClean="0"/>
              <a:t>Pertumbunhan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/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Perusahaan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terpenetrasi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Ukuran</a:t>
            </a:r>
            <a:r>
              <a:rPr lang="en-US" sz="4000" dirty="0" smtClean="0"/>
              <a:t> </a:t>
            </a:r>
            <a:r>
              <a:rPr lang="en-US" sz="4000" dirty="0" err="1" smtClean="0"/>
              <a:t>Permintaan</a:t>
            </a:r>
            <a:r>
              <a:rPr lang="en-US" sz="4000" dirty="0" smtClean="0"/>
              <a:t> </a:t>
            </a:r>
            <a:r>
              <a:rPr lang="en-US" sz="4000" dirty="0" err="1" smtClean="0"/>
              <a:t>Pasar</a:t>
            </a:r>
            <a:r>
              <a:rPr lang="en-US" sz="4000" dirty="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endParaRPr lang="en-US" dirty="0" smtClean="0"/>
          </a:p>
          <a:p>
            <a:pPr eaLnBrk="1" hangingPunct="1"/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eaLnBrk="1" hangingPunct="1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pPr eaLnBrk="1" hangingPunct="1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terpenetrasi</a:t>
            </a:r>
            <a:r>
              <a:rPr lang="en-US" dirty="0" smtClean="0"/>
              <a:t> </a:t>
            </a:r>
          </a:p>
        </p:txBody>
      </p:sp>
      <p:pic>
        <p:nvPicPr>
          <p:cNvPr id="19460" name="Picture 5" descr="Scan1009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95400"/>
            <a:ext cx="441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/>
              <a:t>k</a:t>
            </a:r>
            <a:r>
              <a:rPr lang="en-US" dirty="0" err="1" smtClean="0"/>
              <a:t>umpulan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cukupbesar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Kumpulan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	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terpenetrasi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ermintaan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/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 smtClean="0"/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b="1" dirty="0" smtClean="0"/>
              <a:t>PP</a:t>
            </a:r>
            <a:r>
              <a:rPr lang="en-US" dirty="0" smtClean="0"/>
              <a:t>: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pembeli</a:t>
            </a:r>
            <a:r>
              <a:rPr lang="en-US" b="1" dirty="0" smtClean="0"/>
              <a:t> </a:t>
            </a:r>
            <a:r>
              <a:rPr lang="en-US" b="1" dirty="0" err="1" smtClean="0"/>
              <a:t>potensial</a:t>
            </a:r>
            <a:r>
              <a:rPr lang="en-US" b="1" dirty="0" smtClean="0"/>
              <a:t>  X 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100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rata-rata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5,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rata-rata Rp.50.000,00</a:t>
            </a:r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PP=100 jtx5x50.000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=?</a:t>
            </a:r>
          </a:p>
          <a:p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pasartertentu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optimal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wilayah-wilayah</a:t>
            </a:r>
            <a:r>
              <a:rPr lang="en-US" dirty="0" smtClean="0"/>
              <a:t> </a:t>
            </a:r>
            <a:r>
              <a:rPr lang="en-US" dirty="0" err="1" smtClean="0"/>
              <a:t>terbaiknya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multi </a:t>
            </a:r>
            <a:r>
              <a:rPr lang="en-US" dirty="0" err="1" smtClean="0"/>
              <a:t>faktor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/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yang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endParaRPr lang="en-US" dirty="0" smtClean="0"/>
          </a:p>
          <a:p>
            <a:pPr lvl="1"/>
            <a:r>
              <a:rPr lang="en-US" dirty="0" err="1" smtClean="0"/>
              <a:t>Kelemahan</a:t>
            </a:r>
            <a:r>
              <a:rPr lang="en-US" dirty="0" smtClean="0"/>
              <a:t>: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data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553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Mengukur Permintaan Pasar</vt:lpstr>
      <vt:lpstr>Peramalan dan Pengukuran Permintaan</vt:lpstr>
      <vt:lpstr>Ukuran permintaan pasar</vt:lpstr>
      <vt:lpstr>Ukuran Permintaan Pasar </vt:lpstr>
      <vt:lpstr>Slide 5</vt:lpstr>
      <vt:lpstr>Memperkirakan Permintaan Pasar</vt:lpstr>
      <vt:lpstr>Total potensi pasar</vt:lpstr>
      <vt:lpstr>Potensi Pasar Suatu wilayah</vt:lpstr>
      <vt:lpstr>Slide 9</vt:lpstr>
      <vt:lpstr>Slide 10</vt:lpstr>
      <vt:lpstr>Penjualan Industri dan Pangsa Pasar</vt:lpstr>
      <vt:lpstr>MemPerkirakan Permintaan Masa Depan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Market Demand</dc:title>
  <dc:creator>eepc</dc:creator>
  <cp:lastModifiedBy>eepc</cp:lastModifiedBy>
  <cp:revision>12</cp:revision>
  <dcterms:created xsi:type="dcterms:W3CDTF">2010-10-19T03:24:41Z</dcterms:created>
  <dcterms:modified xsi:type="dcterms:W3CDTF">2011-03-09T04:14:21Z</dcterms:modified>
</cp:coreProperties>
</file>