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3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55AF6-CA67-4CC8-92F3-20DC2CB32B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21BB0-9644-423E-BA15-9607C2F132E2}">
      <dgm:prSet phldrT="[Text]"/>
      <dgm:spPr/>
      <dgm:t>
        <a:bodyPr/>
        <a:lstStyle/>
        <a:p>
          <a:r>
            <a:rPr lang="en-US" dirty="0" smtClean="0"/>
            <a:t>Customer Delivered value</a:t>
          </a:r>
          <a:endParaRPr lang="en-US" dirty="0"/>
        </a:p>
      </dgm:t>
    </dgm:pt>
    <dgm:pt modelId="{6902003F-F0FD-4D52-8EDF-D43F8EAB9CEB}" type="parTrans" cxnId="{610F3BCF-8FEC-401F-B9D2-A58574850D66}">
      <dgm:prSet/>
      <dgm:spPr/>
      <dgm:t>
        <a:bodyPr/>
        <a:lstStyle/>
        <a:p>
          <a:endParaRPr lang="en-US"/>
        </a:p>
      </dgm:t>
    </dgm:pt>
    <dgm:pt modelId="{1864AF1F-F4BF-475A-A923-FA8010CF97B8}" type="sibTrans" cxnId="{610F3BCF-8FEC-401F-B9D2-A58574850D66}">
      <dgm:prSet/>
      <dgm:spPr/>
      <dgm:t>
        <a:bodyPr/>
        <a:lstStyle/>
        <a:p>
          <a:endParaRPr lang="en-US"/>
        </a:p>
      </dgm:t>
    </dgm:pt>
    <dgm:pt modelId="{4DC0821F-BD31-44A8-B223-F5D32ACC4FF1}">
      <dgm:prSet phldrT="[Text]"/>
      <dgm:spPr/>
      <dgm:t>
        <a:bodyPr/>
        <a:lstStyle/>
        <a:p>
          <a:r>
            <a:rPr lang="en-US" dirty="0" smtClean="0"/>
            <a:t>Total Customer value</a:t>
          </a:r>
          <a:endParaRPr lang="en-US" dirty="0"/>
        </a:p>
      </dgm:t>
    </dgm:pt>
    <dgm:pt modelId="{A5A11C4B-9720-4F98-8EC9-1F1E8F71C35D}" type="parTrans" cxnId="{7BD7071A-36C0-4223-8058-C767241FC5A0}">
      <dgm:prSet/>
      <dgm:spPr/>
      <dgm:t>
        <a:bodyPr/>
        <a:lstStyle/>
        <a:p>
          <a:endParaRPr lang="en-US"/>
        </a:p>
      </dgm:t>
    </dgm:pt>
    <dgm:pt modelId="{E41DCFAD-9B9B-4E06-BD62-ABEB85EBF76F}" type="sibTrans" cxnId="{7BD7071A-36C0-4223-8058-C767241FC5A0}">
      <dgm:prSet/>
      <dgm:spPr/>
      <dgm:t>
        <a:bodyPr/>
        <a:lstStyle/>
        <a:p>
          <a:endParaRPr lang="en-US"/>
        </a:p>
      </dgm:t>
    </dgm:pt>
    <dgm:pt modelId="{B4D2C771-AB79-4C2B-BAD6-DA41D198386B}">
      <dgm:prSet phldrT="[Text]"/>
      <dgm:spPr/>
      <dgm:t>
        <a:bodyPr/>
        <a:lstStyle/>
        <a:p>
          <a:r>
            <a:rPr lang="en-US" dirty="0" smtClean="0"/>
            <a:t>Product Value</a:t>
          </a:r>
          <a:endParaRPr lang="en-US" dirty="0"/>
        </a:p>
      </dgm:t>
    </dgm:pt>
    <dgm:pt modelId="{55FB52E9-82B8-4584-8B70-F2BA234C00F2}" type="parTrans" cxnId="{E7A28040-3F10-49BE-AB38-AC55F42B349B}">
      <dgm:prSet/>
      <dgm:spPr/>
      <dgm:t>
        <a:bodyPr/>
        <a:lstStyle/>
        <a:p>
          <a:endParaRPr lang="en-US"/>
        </a:p>
      </dgm:t>
    </dgm:pt>
    <dgm:pt modelId="{7711C3FD-0DC9-4F0D-9374-2EA34483A40C}" type="sibTrans" cxnId="{E7A28040-3F10-49BE-AB38-AC55F42B349B}">
      <dgm:prSet/>
      <dgm:spPr/>
      <dgm:t>
        <a:bodyPr/>
        <a:lstStyle/>
        <a:p>
          <a:endParaRPr lang="en-US"/>
        </a:p>
      </dgm:t>
    </dgm:pt>
    <dgm:pt modelId="{977F9778-E080-4188-9326-B6DDD6362AEF}">
      <dgm:prSet phldrT="[Text]"/>
      <dgm:spPr/>
      <dgm:t>
        <a:bodyPr/>
        <a:lstStyle/>
        <a:p>
          <a:r>
            <a:rPr lang="en-US" dirty="0" smtClean="0"/>
            <a:t>Total Customer </a:t>
          </a:r>
        </a:p>
        <a:p>
          <a:r>
            <a:rPr lang="en-US" dirty="0" smtClean="0"/>
            <a:t>Cost</a:t>
          </a:r>
          <a:endParaRPr lang="en-US" dirty="0"/>
        </a:p>
      </dgm:t>
    </dgm:pt>
    <dgm:pt modelId="{99E0AA32-DD94-40A8-B47C-3BF7BE60B079}" type="parTrans" cxnId="{5C84781F-6283-459E-9B85-FDF5A6FA7182}">
      <dgm:prSet/>
      <dgm:spPr/>
      <dgm:t>
        <a:bodyPr/>
        <a:lstStyle/>
        <a:p>
          <a:endParaRPr lang="en-US"/>
        </a:p>
      </dgm:t>
    </dgm:pt>
    <dgm:pt modelId="{F35BF291-B419-42D3-94B4-703C14780EEC}" type="sibTrans" cxnId="{5C84781F-6283-459E-9B85-FDF5A6FA7182}">
      <dgm:prSet/>
      <dgm:spPr/>
      <dgm:t>
        <a:bodyPr/>
        <a:lstStyle/>
        <a:p>
          <a:endParaRPr lang="en-US"/>
        </a:p>
      </dgm:t>
    </dgm:pt>
    <dgm:pt modelId="{20A468C5-8CC0-4526-8893-6350534A78BF}">
      <dgm:prSet phldrT="[Text]"/>
      <dgm:spPr/>
      <dgm:t>
        <a:bodyPr/>
        <a:lstStyle/>
        <a:p>
          <a:r>
            <a:rPr lang="en-US" dirty="0" smtClean="0"/>
            <a:t>Monetary Cost</a:t>
          </a:r>
          <a:endParaRPr lang="en-US" dirty="0"/>
        </a:p>
      </dgm:t>
    </dgm:pt>
    <dgm:pt modelId="{C2D7619F-837A-4D1C-9ABD-776E8072ABB9}" type="parTrans" cxnId="{DC43C39F-02C2-42B1-8109-1AA0E49EE8E0}">
      <dgm:prSet/>
      <dgm:spPr/>
      <dgm:t>
        <a:bodyPr/>
        <a:lstStyle/>
        <a:p>
          <a:endParaRPr lang="en-US"/>
        </a:p>
      </dgm:t>
    </dgm:pt>
    <dgm:pt modelId="{41A1B637-46BF-494C-AB26-0D4174C5F7D0}" type="sibTrans" cxnId="{DC43C39F-02C2-42B1-8109-1AA0E49EE8E0}">
      <dgm:prSet/>
      <dgm:spPr/>
      <dgm:t>
        <a:bodyPr/>
        <a:lstStyle/>
        <a:p>
          <a:endParaRPr lang="en-US"/>
        </a:p>
      </dgm:t>
    </dgm:pt>
    <dgm:pt modelId="{27121BF9-F48C-4399-A955-75A192F959B0}">
      <dgm:prSet/>
      <dgm:spPr/>
      <dgm:t>
        <a:bodyPr/>
        <a:lstStyle/>
        <a:p>
          <a:r>
            <a:rPr lang="en-US" dirty="0" smtClean="0"/>
            <a:t>Service Value</a:t>
          </a:r>
        </a:p>
        <a:p>
          <a:endParaRPr lang="en-US" dirty="0"/>
        </a:p>
      </dgm:t>
    </dgm:pt>
    <dgm:pt modelId="{BABB9A3D-8684-4979-BA1C-6A1546E4FC7A}" type="parTrans" cxnId="{EA008D15-DA29-4521-9B83-F2A6138F7B47}">
      <dgm:prSet/>
      <dgm:spPr/>
      <dgm:t>
        <a:bodyPr/>
        <a:lstStyle/>
        <a:p>
          <a:endParaRPr lang="en-US"/>
        </a:p>
      </dgm:t>
    </dgm:pt>
    <dgm:pt modelId="{AB3ED4E7-1F23-4361-9313-CEF29B6D63FB}" type="sibTrans" cxnId="{EA008D15-DA29-4521-9B83-F2A6138F7B47}">
      <dgm:prSet/>
      <dgm:spPr/>
      <dgm:t>
        <a:bodyPr/>
        <a:lstStyle/>
        <a:p>
          <a:endParaRPr lang="en-US"/>
        </a:p>
      </dgm:t>
    </dgm:pt>
    <dgm:pt modelId="{0ECDC2A9-AF22-4B5A-90C1-912DE77FF9BF}">
      <dgm:prSet/>
      <dgm:spPr/>
      <dgm:t>
        <a:bodyPr/>
        <a:lstStyle/>
        <a:p>
          <a:r>
            <a:rPr lang="en-US" dirty="0" smtClean="0"/>
            <a:t>Time Cost</a:t>
          </a:r>
          <a:endParaRPr lang="en-US" dirty="0"/>
        </a:p>
      </dgm:t>
    </dgm:pt>
    <dgm:pt modelId="{A73476B6-423E-4DB0-81EB-8D9E427767FB}" type="parTrans" cxnId="{C4A7BC82-E530-492C-BC8B-E13F163591A3}">
      <dgm:prSet/>
      <dgm:spPr/>
      <dgm:t>
        <a:bodyPr/>
        <a:lstStyle/>
        <a:p>
          <a:endParaRPr lang="en-US"/>
        </a:p>
      </dgm:t>
    </dgm:pt>
    <dgm:pt modelId="{DDF2E618-6B7D-4B23-A744-CE7D5673E049}" type="sibTrans" cxnId="{C4A7BC82-E530-492C-BC8B-E13F163591A3}">
      <dgm:prSet/>
      <dgm:spPr/>
      <dgm:t>
        <a:bodyPr/>
        <a:lstStyle/>
        <a:p>
          <a:endParaRPr lang="en-US"/>
        </a:p>
      </dgm:t>
    </dgm:pt>
    <dgm:pt modelId="{FBD21B63-59E6-4F29-87D0-C183B473FDBC}">
      <dgm:prSet/>
      <dgm:spPr/>
      <dgm:t>
        <a:bodyPr/>
        <a:lstStyle/>
        <a:p>
          <a:r>
            <a:rPr lang="en-US" dirty="0" err="1" smtClean="0"/>
            <a:t>Personel</a:t>
          </a:r>
          <a:r>
            <a:rPr lang="en-US" dirty="0" smtClean="0"/>
            <a:t> Value</a:t>
          </a:r>
          <a:endParaRPr lang="en-US" dirty="0"/>
        </a:p>
      </dgm:t>
    </dgm:pt>
    <dgm:pt modelId="{020F7DC3-EEBF-40D0-9BC6-2FA34F6522AA}" type="parTrans" cxnId="{42A81892-DAF0-44BF-9333-B2F8E51C27E2}">
      <dgm:prSet/>
      <dgm:spPr/>
      <dgm:t>
        <a:bodyPr/>
        <a:lstStyle/>
        <a:p>
          <a:endParaRPr lang="en-US"/>
        </a:p>
      </dgm:t>
    </dgm:pt>
    <dgm:pt modelId="{D148184F-BC8A-402C-9953-54DCFEB137E0}" type="sibTrans" cxnId="{42A81892-DAF0-44BF-9333-B2F8E51C27E2}">
      <dgm:prSet/>
      <dgm:spPr/>
      <dgm:t>
        <a:bodyPr/>
        <a:lstStyle/>
        <a:p>
          <a:endParaRPr lang="en-US"/>
        </a:p>
      </dgm:t>
    </dgm:pt>
    <dgm:pt modelId="{F5436C4E-AF47-4132-B25E-888A0B0EA2C7}">
      <dgm:prSet/>
      <dgm:spPr/>
      <dgm:t>
        <a:bodyPr/>
        <a:lstStyle/>
        <a:p>
          <a:r>
            <a:rPr lang="en-US" dirty="0" smtClean="0"/>
            <a:t>Energy Cost</a:t>
          </a:r>
          <a:endParaRPr lang="en-US" dirty="0"/>
        </a:p>
      </dgm:t>
    </dgm:pt>
    <dgm:pt modelId="{DFC1BBD6-92BF-4D5A-BD09-CDB1AF04122D}" type="parTrans" cxnId="{F56D451C-DB27-4AC3-9AAB-99F3AAE1A635}">
      <dgm:prSet/>
      <dgm:spPr/>
      <dgm:t>
        <a:bodyPr/>
        <a:lstStyle/>
        <a:p>
          <a:endParaRPr lang="en-US"/>
        </a:p>
      </dgm:t>
    </dgm:pt>
    <dgm:pt modelId="{F6F71306-2A2B-4618-8DC2-C3A1DA4C8E83}" type="sibTrans" cxnId="{F56D451C-DB27-4AC3-9AAB-99F3AAE1A635}">
      <dgm:prSet/>
      <dgm:spPr/>
      <dgm:t>
        <a:bodyPr/>
        <a:lstStyle/>
        <a:p>
          <a:endParaRPr lang="en-US"/>
        </a:p>
      </dgm:t>
    </dgm:pt>
    <dgm:pt modelId="{36BE428C-90E4-4379-8CAC-89460CD805EE}">
      <dgm:prSet/>
      <dgm:spPr/>
      <dgm:t>
        <a:bodyPr/>
        <a:lstStyle/>
        <a:p>
          <a:r>
            <a:rPr lang="en-US" dirty="0" smtClean="0"/>
            <a:t>Psychic Cost</a:t>
          </a:r>
          <a:endParaRPr lang="en-US" dirty="0"/>
        </a:p>
      </dgm:t>
    </dgm:pt>
    <dgm:pt modelId="{10738F29-932E-40BF-ABA2-413A7C806B91}" type="parTrans" cxnId="{A383B9F7-A8F1-4527-8911-A480CBEAAB5B}">
      <dgm:prSet/>
      <dgm:spPr/>
      <dgm:t>
        <a:bodyPr/>
        <a:lstStyle/>
        <a:p>
          <a:endParaRPr lang="en-US"/>
        </a:p>
      </dgm:t>
    </dgm:pt>
    <dgm:pt modelId="{2FBEE85E-3F56-4A03-87CE-05A80907C7F7}" type="sibTrans" cxnId="{A383B9F7-A8F1-4527-8911-A480CBEAAB5B}">
      <dgm:prSet/>
      <dgm:spPr/>
      <dgm:t>
        <a:bodyPr/>
        <a:lstStyle/>
        <a:p>
          <a:endParaRPr lang="en-US"/>
        </a:p>
      </dgm:t>
    </dgm:pt>
    <dgm:pt modelId="{6F14DEB0-B4D4-4D6F-AFA9-CD8628E509ED}">
      <dgm:prSet/>
      <dgm:spPr/>
      <dgm:t>
        <a:bodyPr/>
        <a:lstStyle/>
        <a:p>
          <a:r>
            <a:rPr lang="en-US" dirty="0" smtClean="0"/>
            <a:t>Image Value</a:t>
          </a:r>
          <a:endParaRPr lang="en-US" dirty="0"/>
        </a:p>
      </dgm:t>
    </dgm:pt>
    <dgm:pt modelId="{3F3F3993-CE51-4406-B4FD-1DFCF594B354}" type="parTrans" cxnId="{52A19755-7BA0-4676-B641-47A93B597AF5}">
      <dgm:prSet/>
      <dgm:spPr/>
      <dgm:t>
        <a:bodyPr/>
        <a:lstStyle/>
        <a:p>
          <a:endParaRPr lang="en-US"/>
        </a:p>
      </dgm:t>
    </dgm:pt>
    <dgm:pt modelId="{F1C6244F-9782-46B3-921A-7764B08F35BD}" type="sibTrans" cxnId="{52A19755-7BA0-4676-B641-47A93B597AF5}">
      <dgm:prSet/>
      <dgm:spPr/>
      <dgm:t>
        <a:bodyPr/>
        <a:lstStyle/>
        <a:p>
          <a:endParaRPr lang="en-US"/>
        </a:p>
      </dgm:t>
    </dgm:pt>
    <dgm:pt modelId="{3E945F06-8E77-4CC9-B8E4-19C4BF9C58D3}" type="pres">
      <dgm:prSet presAssocID="{15355AF6-CA67-4CC8-92F3-20DC2CB32B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C538AF-637B-4D54-A6A6-EB72EF40A7E9}" type="pres">
      <dgm:prSet presAssocID="{C2621BB0-9644-423E-BA15-9607C2F132E2}" presName="hierRoot1" presStyleCnt="0"/>
      <dgm:spPr/>
    </dgm:pt>
    <dgm:pt modelId="{154305ED-A345-4580-B9CB-1C8B14D4B692}" type="pres">
      <dgm:prSet presAssocID="{C2621BB0-9644-423E-BA15-9607C2F132E2}" presName="composite" presStyleCnt="0"/>
      <dgm:spPr/>
    </dgm:pt>
    <dgm:pt modelId="{ED1167BD-D202-4E9D-9FC9-529762778384}" type="pres">
      <dgm:prSet presAssocID="{C2621BB0-9644-423E-BA15-9607C2F132E2}" presName="background" presStyleLbl="node0" presStyleIdx="0" presStyleCnt="1"/>
      <dgm:spPr/>
    </dgm:pt>
    <dgm:pt modelId="{23071669-DDD8-4E5A-B2F6-4230529BE3D7}" type="pres">
      <dgm:prSet presAssocID="{C2621BB0-9644-423E-BA15-9607C2F132E2}" presName="text" presStyleLbl="fgAcc0" presStyleIdx="0" presStyleCnt="1" custScaleX="1891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E6FDF-29EF-4DE6-ADB1-1FC740EB3A4E}" type="pres">
      <dgm:prSet presAssocID="{C2621BB0-9644-423E-BA15-9607C2F132E2}" presName="hierChild2" presStyleCnt="0"/>
      <dgm:spPr/>
    </dgm:pt>
    <dgm:pt modelId="{AE15BE02-450C-4F61-AC17-9FE98B8DBA61}" type="pres">
      <dgm:prSet presAssocID="{A5A11C4B-9720-4F98-8EC9-1F1E8F71C35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428E158-3D1F-4010-B413-B694F3C46927}" type="pres">
      <dgm:prSet presAssocID="{4DC0821F-BD31-44A8-B223-F5D32ACC4FF1}" presName="hierRoot2" presStyleCnt="0"/>
      <dgm:spPr/>
    </dgm:pt>
    <dgm:pt modelId="{864C20B6-D674-456F-8927-142862483478}" type="pres">
      <dgm:prSet presAssocID="{4DC0821F-BD31-44A8-B223-F5D32ACC4FF1}" presName="composite2" presStyleCnt="0"/>
      <dgm:spPr/>
    </dgm:pt>
    <dgm:pt modelId="{14DB7286-B02A-4A40-9B36-7241B20824C5}" type="pres">
      <dgm:prSet presAssocID="{4DC0821F-BD31-44A8-B223-F5D32ACC4FF1}" presName="background2" presStyleLbl="node2" presStyleIdx="0" presStyleCnt="2"/>
      <dgm:spPr/>
    </dgm:pt>
    <dgm:pt modelId="{68D84070-D4A8-40F0-A03D-91DC183CE1B2}" type="pres">
      <dgm:prSet presAssocID="{4DC0821F-BD31-44A8-B223-F5D32ACC4FF1}" presName="text2" presStyleLbl="fgAcc2" presStyleIdx="0" presStyleCnt="2" custScaleX="205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DBBCA-D0B6-40E4-B4CD-01FBE6C93321}" type="pres">
      <dgm:prSet presAssocID="{4DC0821F-BD31-44A8-B223-F5D32ACC4FF1}" presName="hierChild3" presStyleCnt="0"/>
      <dgm:spPr/>
    </dgm:pt>
    <dgm:pt modelId="{396D388C-285A-4D03-BF09-9F9A38EBBD7E}" type="pres">
      <dgm:prSet presAssocID="{55FB52E9-82B8-4584-8B70-F2BA234C00F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A66FAFE9-D09D-4290-AF25-91C5FD506FFB}" type="pres">
      <dgm:prSet presAssocID="{B4D2C771-AB79-4C2B-BAD6-DA41D198386B}" presName="hierRoot3" presStyleCnt="0"/>
      <dgm:spPr/>
    </dgm:pt>
    <dgm:pt modelId="{A8F6DB58-C47F-42D5-A6E1-756A80BD3862}" type="pres">
      <dgm:prSet presAssocID="{B4D2C771-AB79-4C2B-BAD6-DA41D198386B}" presName="composite3" presStyleCnt="0"/>
      <dgm:spPr/>
    </dgm:pt>
    <dgm:pt modelId="{7007BF4B-24FF-4DEF-ABE8-19B458BB1D4A}" type="pres">
      <dgm:prSet presAssocID="{B4D2C771-AB79-4C2B-BAD6-DA41D198386B}" presName="background3" presStyleLbl="node3" presStyleIdx="0" presStyleCnt="2"/>
      <dgm:spPr/>
    </dgm:pt>
    <dgm:pt modelId="{97B20BCF-FB6F-4377-8F27-4013F1E01E39}" type="pres">
      <dgm:prSet presAssocID="{B4D2C771-AB79-4C2B-BAD6-DA41D198386B}" presName="text3" presStyleLbl="fgAcc3" presStyleIdx="0" presStyleCnt="2" custScaleX="211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6405A3-1CC7-4CD4-A2A4-C250E03C98A1}" type="pres">
      <dgm:prSet presAssocID="{B4D2C771-AB79-4C2B-BAD6-DA41D198386B}" presName="hierChild4" presStyleCnt="0"/>
      <dgm:spPr/>
    </dgm:pt>
    <dgm:pt modelId="{43B590C4-CA96-4083-B12D-09F356D5EC1E}" type="pres">
      <dgm:prSet presAssocID="{BABB9A3D-8684-4979-BA1C-6A1546E4FC7A}" presName="Name23" presStyleLbl="parChTrans1D4" presStyleIdx="0" presStyleCnt="6"/>
      <dgm:spPr/>
      <dgm:t>
        <a:bodyPr/>
        <a:lstStyle/>
        <a:p>
          <a:endParaRPr lang="en-US"/>
        </a:p>
      </dgm:t>
    </dgm:pt>
    <dgm:pt modelId="{0C30978D-8BD2-426A-91DC-A7393CF5D178}" type="pres">
      <dgm:prSet presAssocID="{27121BF9-F48C-4399-A955-75A192F959B0}" presName="hierRoot4" presStyleCnt="0"/>
      <dgm:spPr/>
    </dgm:pt>
    <dgm:pt modelId="{B5BFF1BE-AD2C-4A7C-9442-A179B154E46A}" type="pres">
      <dgm:prSet presAssocID="{27121BF9-F48C-4399-A955-75A192F959B0}" presName="composite4" presStyleCnt="0"/>
      <dgm:spPr/>
    </dgm:pt>
    <dgm:pt modelId="{9F8BB8EE-065C-439D-8706-C70A193F0778}" type="pres">
      <dgm:prSet presAssocID="{27121BF9-F48C-4399-A955-75A192F959B0}" presName="background4" presStyleLbl="node4" presStyleIdx="0" presStyleCnt="6"/>
      <dgm:spPr/>
    </dgm:pt>
    <dgm:pt modelId="{9D625A49-9AEB-4568-BF2E-E6ED8C45F389}" type="pres">
      <dgm:prSet presAssocID="{27121BF9-F48C-4399-A955-75A192F959B0}" presName="text4" presStyleLbl="fgAcc4" presStyleIdx="0" presStyleCnt="6" custScaleX="2128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55D100-18C4-44FD-9470-8B6EDAAEA222}" type="pres">
      <dgm:prSet presAssocID="{27121BF9-F48C-4399-A955-75A192F959B0}" presName="hierChild5" presStyleCnt="0"/>
      <dgm:spPr/>
    </dgm:pt>
    <dgm:pt modelId="{A24A6E41-BA65-4DCB-9884-82D0B5DCE99C}" type="pres">
      <dgm:prSet presAssocID="{020F7DC3-EEBF-40D0-9BC6-2FA34F6522AA}" presName="Name23" presStyleLbl="parChTrans1D4" presStyleIdx="1" presStyleCnt="6"/>
      <dgm:spPr/>
      <dgm:t>
        <a:bodyPr/>
        <a:lstStyle/>
        <a:p>
          <a:endParaRPr lang="en-US"/>
        </a:p>
      </dgm:t>
    </dgm:pt>
    <dgm:pt modelId="{EE3D93C4-6C32-4549-ADBA-0885C719CDFC}" type="pres">
      <dgm:prSet presAssocID="{FBD21B63-59E6-4F29-87D0-C183B473FDBC}" presName="hierRoot4" presStyleCnt="0"/>
      <dgm:spPr/>
    </dgm:pt>
    <dgm:pt modelId="{9CBB612A-DD1D-4E07-83EC-2A39E04B59DA}" type="pres">
      <dgm:prSet presAssocID="{FBD21B63-59E6-4F29-87D0-C183B473FDBC}" presName="composite4" presStyleCnt="0"/>
      <dgm:spPr/>
    </dgm:pt>
    <dgm:pt modelId="{AF2A6EC5-DFD4-484C-9090-7DFB50777CDB}" type="pres">
      <dgm:prSet presAssocID="{FBD21B63-59E6-4F29-87D0-C183B473FDBC}" presName="background4" presStyleLbl="node4" presStyleIdx="1" presStyleCnt="6"/>
      <dgm:spPr/>
    </dgm:pt>
    <dgm:pt modelId="{55AB48D5-1F2B-40D2-AEAC-46EC3941CB93}" type="pres">
      <dgm:prSet presAssocID="{FBD21B63-59E6-4F29-87D0-C183B473FDBC}" presName="text4" presStyleLbl="fgAcc4" presStyleIdx="1" presStyleCnt="6" custScaleX="213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210270-02CB-4DAA-9C81-3A9B1993D318}" type="pres">
      <dgm:prSet presAssocID="{FBD21B63-59E6-4F29-87D0-C183B473FDBC}" presName="hierChild5" presStyleCnt="0"/>
      <dgm:spPr/>
    </dgm:pt>
    <dgm:pt modelId="{9020F64F-D02C-4D23-A162-26382C8819BC}" type="pres">
      <dgm:prSet presAssocID="{3F3F3993-CE51-4406-B4FD-1DFCF594B354}" presName="Name23" presStyleLbl="parChTrans1D4" presStyleIdx="2" presStyleCnt="6"/>
      <dgm:spPr/>
      <dgm:t>
        <a:bodyPr/>
        <a:lstStyle/>
        <a:p>
          <a:endParaRPr lang="en-US"/>
        </a:p>
      </dgm:t>
    </dgm:pt>
    <dgm:pt modelId="{813140DC-7552-4703-AEDC-5DC6DDF32486}" type="pres">
      <dgm:prSet presAssocID="{6F14DEB0-B4D4-4D6F-AFA9-CD8628E509ED}" presName="hierRoot4" presStyleCnt="0"/>
      <dgm:spPr/>
    </dgm:pt>
    <dgm:pt modelId="{D308D5C4-9109-4C63-A1AF-31F75153EBD8}" type="pres">
      <dgm:prSet presAssocID="{6F14DEB0-B4D4-4D6F-AFA9-CD8628E509ED}" presName="composite4" presStyleCnt="0"/>
      <dgm:spPr/>
    </dgm:pt>
    <dgm:pt modelId="{8284EBAB-D542-478C-BA17-F8CFFE5728AE}" type="pres">
      <dgm:prSet presAssocID="{6F14DEB0-B4D4-4D6F-AFA9-CD8628E509ED}" presName="background4" presStyleLbl="node4" presStyleIdx="2" presStyleCnt="6"/>
      <dgm:spPr/>
    </dgm:pt>
    <dgm:pt modelId="{EEF504CC-222B-40CF-888F-BDCBC9DCF0B8}" type="pres">
      <dgm:prSet presAssocID="{6F14DEB0-B4D4-4D6F-AFA9-CD8628E509ED}" presName="text4" presStyleLbl="fgAcc4" presStyleIdx="2" presStyleCnt="6" custScaleX="213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E800DC-6CD4-420C-ABB0-F99C8ADD07FB}" type="pres">
      <dgm:prSet presAssocID="{6F14DEB0-B4D4-4D6F-AFA9-CD8628E509ED}" presName="hierChild5" presStyleCnt="0"/>
      <dgm:spPr/>
    </dgm:pt>
    <dgm:pt modelId="{CBDAA2D5-4266-4BED-8104-FB33D52957C6}" type="pres">
      <dgm:prSet presAssocID="{99E0AA32-DD94-40A8-B47C-3BF7BE60B07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6F8DD63-667D-4E4C-9477-000730EC5ECB}" type="pres">
      <dgm:prSet presAssocID="{977F9778-E080-4188-9326-B6DDD6362AEF}" presName="hierRoot2" presStyleCnt="0"/>
      <dgm:spPr/>
    </dgm:pt>
    <dgm:pt modelId="{5FA02C7C-45C0-42A0-B75A-2AADB400C867}" type="pres">
      <dgm:prSet presAssocID="{977F9778-E080-4188-9326-B6DDD6362AEF}" presName="composite2" presStyleCnt="0"/>
      <dgm:spPr/>
    </dgm:pt>
    <dgm:pt modelId="{B942898A-86EE-4185-B476-250942198788}" type="pres">
      <dgm:prSet presAssocID="{977F9778-E080-4188-9326-B6DDD6362AEF}" presName="background2" presStyleLbl="node2" presStyleIdx="1" presStyleCnt="2"/>
      <dgm:spPr/>
    </dgm:pt>
    <dgm:pt modelId="{09F4FCA0-2EFF-49C6-BD1E-1A5DE2A33162}" type="pres">
      <dgm:prSet presAssocID="{977F9778-E080-4188-9326-B6DDD6362AEF}" presName="text2" presStyleLbl="fgAcc2" presStyleIdx="1" presStyleCnt="2" custScaleX="227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DDE0B-4ABD-4207-9989-7D488B661804}" type="pres">
      <dgm:prSet presAssocID="{977F9778-E080-4188-9326-B6DDD6362AEF}" presName="hierChild3" presStyleCnt="0"/>
      <dgm:spPr/>
    </dgm:pt>
    <dgm:pt modelId="{15608551-F09D-41E5-93B4-3DBBE6B3F5B5}" type="pres">
      <dgm:prSet presAssocID="{C2D7619F-837A-4D1C-9ABD-776E8072ABB9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50B93A7-49AC-4B03-A9E8-B605BF0978D1}" type="pres">
      <dgm:prSet presAssocID="{20A468C5-8CC0-4526-8893-6350534A78BF}" presName="hierRoot3" presStyleCnt="0"/>
      <dgm:spPr/>
    </dgm:pt>
    <dgm:pt modelId="{AE90DF88-1A2C-4018-98F7-7EC5CBFA228C}" type="pres">
      <dgm:prSet presAssocID="{20A468C5-8CC0-4526-8893-6350534A78BF}" presName="composite3" presStyleCnt="0"/>
      <dgm:spPr/>
    </dgm:pt>
    <dgm:pt modelId="{82432113-F3B6-47F3-BF86-1296755D2426}" type="pres">
      <dgm:prSet presAssocID="{20A468C5-8CC0-4526-8893-6350534A78BF}" presName="background3" presStyleLbl="node3" presStyleIdx="1" presStyleCnt="2"/>
      <dgm:spPr/>
    </dgm:pt>
    <dgm:pt modelId="{58EC37B6-D446-4871-A266-28875CB2C5F3}" type="pres">
      <dgm:prSet presAssocID="{20A468C5-8CC0-4526-8893-6350534A78BF}" presName="text3" presStyleLbl="fgAcc3" presStyleIdx="1" presStyleCnt="2" custScaleX="2252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90AC70-F0CD-4658-B359-692737B2807A}" type="pres">
      <dgm:prSet presAssocID="{20A468C5-8CC0-4526-8893-6350534A78BF}" presName="hierChild4" presStyleCnt="0"/>
      <dgm:spPr/>
    </dgm:pt>
    <dgm:pt modelId="{E32BB2FC-6701-4B4A-8D9E-31DF8EA75184}" type="pres">
      <dgm:prSet presAssocID="{A73476B6-423E-4DB0-81EB-8D9E427767FB}" presName="Name23" presStyleLbl="parChTrans1D4" presStyleIdx="3" presStyleCnt="6"/>
      <dgm:spPr/>
      <dgm:t>
        <a:bodyPr/>
        <a:lstStyle/>
        <a:p>
          <a:endParaRPr lang="en-US"/>
        </a:p>
      </dgm:t>
    </dgm:pt>
    <dgm:pt modelId="{2D1515F2-F5F8-4CF7-9633-BF6DEE1010D1}" type="pres">
      <dgm:prSet presAssocID="{0ECDC2A9-AF22-4B5A-90C1-912DE77FF9BF}" presName="hierRoot4" presStyleCnt="0"/>
      <dgm:spPr/>
    </dgm:pt>
    <dgm:pt modelId="{288209AF-1204-4B3E-A122-199F23038DC3}" type="pres">
      <dgm:prSet presAssocID="{0ECDC2A9-AF22-4B5A-90C1-912DE77FF9BF}" presName="composite4" presStyleCnt="0"/>
      <dgm:spPr/>
    </dgm:pt>
    <dgm:pt modelId="{59C30A32-1849-4BC6-BD03-363713B02149}" type="pres">
      <dgm:prSet presAssocID="{0ECDC2A9-AF22-4B5A-90C1-912DE77FF9BF}" presName="background4" presStyleLbl="node4" presStyleIdx="3" presStyleCnt="6"/>
      <dgm:spPr/>
    </dgm:pt>
    <dgm:pt modelId="{344D95E5-125C-46DF-BB93-9F14D33FD388}" type="pres">
      <dgm:prSet presAssocID="{0ECDC2A9-AF22-4B5A-90C1-912DE77FF9BF}" presName="text4" presStyleLbl="fgAcc4" presStyleIdx="3" presStyleCnt="6" custScaleX="223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0F7A6F-FA3F-43CB-A6C7-11EBD120D664}" type="pres">
      <dgm:prSet presAssocID="{0ECDC2A9-AF22-4B5A-90C1-912DE77FF9BF}" presName="hierChild5" presStyleCnt="0"/>
      <dgm:spPr/>
    </dgm:pt>
    <dgm:pt modelId="{DCF7AD7D-0BA8-4715-8818-826C97D45EDF}" type="pres">
      <dgm:prSet presAssocID="{DFC1BBD6-92BF-4D5A-BD09-CDB1AF04122D}" presName="Name23" presStyleLbl="parChTrans1D4" presStyleIdx="4" presStyleCnt="6"/>
      <dgm:spPr/>
      <dgm:t>
        <a:bodyPr/>
        <a:lstStyle/>
        <a:p>
          <a:endParaRPr lang="en-US"/>
        </a:p>
      </dgm:t>
    </dgm:pt>
    <dgm:pt modelId="{122CD5C5-ED42-458B-B3C0-2FF509224883}" type="pres">
      <dgm:prSet presAssocID="{F5436C4E-AF47-4132-B25E-888A0B0EA2C7}" presName="hierRoot4" presStyleCnt="0"/>
      <dgm:spPr/>
    </dgm:pt>
    <dgm:pt modelId="{E88B8368-BBE2-48A4-B4E5-0C830872D33B}" type="pres">
      <dgm:prSet presAssocID="{F5436C4E-AF47-4132-B25E-888A0B0EA2C7}" presName="composite4" presStyleCnt="0"/>
      <dgm:spPr/>
    </dgm:pt>
    <dgm:pt modelId="{EC289B48-34EC-45C3-A621-0AA50D48F7CE}" type="pres">
      <dgm:prSet presAssocID="{F5436C4E-AF47-4132-B25E-888A0B0EA2C7}" presName="background4" presStyleLbl="node4" presStyleIdx="4" presStyleCnt="6"/>
      <dgm:spPr/>
    </dgm:pt>
    <dgm:pt modelId="{B493082E-E59E-43BA-A5FD-6AFB2D013855}" type="pres">
      <dgm:prSet presAssocID="{F5436C4E-AF47-4132-B25E-888A0B0EA2C7}" presName="text4" presStyleLbl="fgAcc4" presStyleIdx="4" presStyleCnt="6" custScaleX="2227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5B5E9-1A12-46DB-BEBC-E52BF6DF5431}" type="pres">
      <dgm:prSet presAssocID="{F5436C4E-AF47-4132-B25E-888A0B0EA2C7}" presName="hierChild5" presStyleCnt="0"/>
      <dgm:spPr/>
    </dgm:pt>
    <dgm:pt modelId="{F7913327-EB74-4E95-81BC-099BDED44989}" type="pres">
      <dgm:prSet presAssocID="{10738F29-932E-40BF-ABA2-413A7C806B91}" presName="Name23" presStyleLbl="parChTrans1D4" presStyleIdx="5" presStyleCnt="6"/>
      <dgm:spPr/>
      <dgm:t>
        <a:bodyPr/>
        <a:lstStyle/>
        <a:p>
          <a:endParaRPr lang="en-US"/>
        </a:p>
      </dgm:t>
    </dgm:pt>
    <dgm:pt modelId="{F1DF3C78-A0FB-49DC-9A16-AE30DA01BB3B}" type="pres">
      <dgm:prSet presAssocID="{36BE428C-90E4-4379-8CAC-89460CD805EE}" presName="hierRoot4" presStyleCnt="0"/>
      <dgm:spPr/>
    </dgm:pt>
    <dgm:pt modelId="{6964BBF3-200E-4CA5-837F-B6A753DFFA37}" type="pres">
      <dgm:prSet presAssocID="{36BE428C-90E4-4379-8CAC-89460CD805EE}" presName="composite4" presStyleCnt="0"/>
      <dgm:spPr/>
    </dgm:pt>
    <dgm:pt modelId="{03AD43B5-B08B-4A2E-AA7C-218345499A97}" type="pres">
      <dgm:prSet presAssocID="{36BE428C-90E4-4379-8CAC-89460CD805EE}" presName="background4" presStyleLbl="node4" presStyleIdx="5" presStyleCnt="6"/>
      <dgm:spPr/>
    </dgm:pt>
    <dgm:pt modelId="{25912339-D9C1-42B9-8F00-27AB10CD50C6}" type="pres">
      <dgm:prSet presAssocID="{36BE428C-90E4-4379-8CAC-89460CD805EE}" presName="text4" presStyleLbl="fgAcc4" presStyleIdx="5" presStyleCnt="6" custScaleX="2227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B8B31B-58DC-449D-AD5B-8862C722A1DD}" type="pres">
      <dgm:prSet presAssocID="{36BE428C-90E4-4379-8CAC-89460CD805EE}" presName="hierChild5" presStyleCnt="0"/>
      <dgm:spPr/>
    </dgm:pt>
  </dgm:ptLst>
  <dgm:cxnLst>
    <dgm:cxn modelId="{C4A7BC82-E530-492C-BC8B-E13F163591A3}" srcId="{20A468C5-8CC0-4526-8893-6350534A78BF}" destId="{0ECDC2A9-AF22-4B5A-90C1-912DE77FF9BF}" srcOrd="0" destOrd="0" parTransId="{A73476B6-423E-4DB0-81EB-8D9E427767FB}" sibTransId="{DDF2E618-6B7D-4B23-A744-CE7D5673E049}"/>
    <dgm:cxn modelId="{5C84781F-6283-459E-9B85-FDF5A6FA7182}" srcId="{C2621BB0-9644-423E-BA15-9607C2F132E2}" destId="{977F9778-E080-4188-9326-B6DDD6362AEF}" srcOrd="1" destOrd="0" parTransId="{99E0AA32-DD94-40A8-B47C-3BF7BE60B079}" sibTransId="{F35BF291-B419-42D3-94B4-703C14780EEC}"/>
    <dgm:cxn modelId="{31432B80-1F30-4C10-8D5C-31BA4FB2B783}" type="presOf" srcId="{4DC0821F-BD31-44A8-B223-F5D32ACC4FF1}" destId="{68D84070-D4A8-40F0-A03D-91DC183CE1B2}" srcOrd="0" destOrd="0" presId="urn:microsoft.com/office/officeart/2005/8/layout/hierarchy1"/>
    <dgm:cxn modelId="{2216219F-1740-45DF-A17B-45FF4163748B}" type="presOf" srcId="{99E0AA32-DD94-40A8-B47C-3BF7BE60B079}" destId="{CBDAA2D5-4266-4BED-8104-FB33D52957C6}" srcOrd="0" destOrd="0" presId="urn:microsoft.com/office/officeart/2005/8/layout/hierarchy1"/>
    <dgm:cxn modelId="{DC43C39F-02C2-42B1-8109-1AA0E49EE8E0}" srcId="{977F9778-E080-4188-9326-B6DDD6362AEF}" destId="{20A468C5-8CC0-4526-8893-6350534A78BF}" srcOrd="0" destOrd="0" parTransId="{C2D7619F-837A-4D1C-9ABD-776E8072ABB9}" sibTransId="{41A1B637-46BF-494C-AB26-0D4174C5F7D0}"/>
    <dgm:cxn modelId="{D5CF1E13-866D-4BB0-8E7A-7770FE4BEC99}" type="presOf" srcId="{20A468C5-8CC0-4526-8893-6350534A78BF}" destId="{58EC37B6-D446-4871-A266-28875CB2C5F3}" srcOrd="0" destOrd="0" presId="urn:microsoft.com/office/officeart/2005/8/layout/hierarchy1"/>
    <dgm:cxn modelId="{EA008D15-DA29-4521-9B83-F2A6138F7B47}" srcId="{B4D2C771-AB79-4C2B-BAD6-DA41D198386B}" destId="{27121BF9-F48C-4399-A955-75A192F959B0}" srcOrd="0" destOrd="0" parTransId="{BABB9A3D-8684-4979-BA1C-6A1546E4FC7A}" sibTransId="{AB3ED4E7-1F23-4361-9313-CEF29B6D63FB}"/>
    <dgm:cxn modelId="{011F7C57-AB23-486F-91EA-C2DFA7672DC2}" type="presOf" srcId="{27121BF9-F48C-4399-A955-75A192F959B0}" destId="{9D625A49-9AEB-4568-BF2E-E6ED8C45F389}" srcOrd="0" destOrd="0" presId="urn:microsoft.com/office/officeart/2005/8/layout/hierarchy1"/>
    <dgm:cxn modelId="{F56D451C-DB27-4AC3-9AAB-99F3AAE1A635}" srcId="{0ECDC2A9-AF22-4B5A-90C1-912DE77FF9BF}" destId="{F5436C4E-AF47-4132-B25E-888A0B0EA2C7}" srcOrd="0" destOrd="0" parTransId="{DFC1BBD6-92BF-4D5A-BD09-CDB1AF04122D}" sibTransId="{F6F71306-2A2B-4618-8DC2-C3A1DA4C8E83}"/>
    <dgm:cxn modelId="{ED026A14-6572-4301-8390-EAEE235FCDD4}" type="presOf" srcId="{B4D2C771-AB79-4C2B-BAD6-DA41D198386B}" destId="{97B20BCF-FB6F-4377-8F27-4013F1E01E39}" srcOrd="0" destOrd="0" presId="urn:microsoft.com/office/officeart/2005/8/layout/hierarchy1"/>
    <dgm:cxn modelId="{DE6A0915-D6C0-4A8A-B6F1-036E8DB8A585}" type="presOf" srcId="{10738F29-932E-40BF-ABA2-413A7C806B91}" destId="{F7913327-EB74-4E95-81BC-099BDED44989}" srcOrd="0" destOrd="0" presId="urn:microsoft.com/office/officeart/2005/8/layout/hierarchy1"/>
    <dgm:cxn modelId="{1CBE30B5-C176-496A-AA2C-996EA9BE25ED}" type="presOf" srcId="{020F7DC3-EEBF-40D0-9BC6-2FA34F6522AA}" destId="{A24A6E41-BA65-4DCB-9884-82D0B5DCE99C}" srcOrd="0" destOrd="0" presId="urn:microsoft.com/office/officeart/2005/8/layout/hierarchy1"/>
    <dgm:cxn modelId="{F4B82BCB-B03E-40A1-90F5-366F97369373}" type="presOf" srcId="{6F14DEB0-B4D4-4D6F-AFA9-CD8628E509ED}" destId="{EEF504CC-222B-40CF-888F-BDCBC9DCF0B8}" srcOrd="0" destOrd="0" presId="urn:microsoft.com/office/officeart/2005/8/layout/hierarchy1"/>
    <dgm:cxn modelId="{7BD7071A-36C0-4223-8058-C767241FC5A0}" srcId="{C2621BB0-9644-423E-BA15-9607C2F132E2}" destId="{4DC0821F-BD31-44A8-B223-F5D32ACC4FF1}" srcOrd="0" destOrd="0" parTransId="{A5A11C4B-9720-4F98-8EC9-1F1E8F71C35D}" sibTransId="{E41DCFAD-9B9B-4E06-BD62-ABEB85EBF76F}"/>
    <dgm:cxn modelId="{9BD007B4-6256-41D2-B6BD-2614DF1B778F}" type="presOf" srcId="{3F3F3993-CE51-4406-B4FD-1DFCF594B354}" destId="{9020F64F-D02C-4D23-A162-26382C8819BC}" srcOrd="0" destOrd="0" presId="urn:microsoft.com/office/officeart/2005/8/layout/hierarchy1"/>
    <dgm:cxn modelId="{9E2227D9-ED75-4FE7-8E5A-4F2043CAB599}" type="presOf" srcId="{55FB52E9-82B8-4584-8B70-F2BA234C00F2}" destId="{396D388C-285A-4D03-BF09-9F9A38EBBD7E}" srcOrd="0" destOrd="0" presId="urn:microsoft.com/office/officeart/2005/8/layout/hierarchy1"/>
    <dgm:cxn modelId="{610F3BCF-8FEC-401F-B9D2-A58574850D66}" srcId="{15355AF6-CA67-4CC8-92F3-20DC2CB32B77}" destId="{C2621BB0-9644-423E-BA15-9607C2F132E2}" srcOrd="0" destOrd="0" parTransId="{6902003F-F0FD-4D52-8EDF-D43F8EAB9CEB}" sibTransId="{1864AF1F-F4BF-475A-A923-FA8010CF97B8}"/>
    <dgm:cxn modelId="{DF4259F4-B7A6-4F70-A7EB-5F43E7D15E1E}" type="presOf" srcId="{A73476B6-423E-4DB0-81EB-8D9E427767FB}" destId="{E32BB2FC-6701-4B4A-8D9E-31DF8EA75184}" srcOrd="0" destOrd="0" presId="urn:microsoft.com/office/officeart/2005/8/layout/hierarchy1"/>
    <dgm:cxn modelId="{A383B9F7-A8F1-4527-8911-A480CBEAAB5B}" srcId="{F5436C4E-AF47-4132-B25E-888A0B0EA2C7}" destId="{36BE428C-90E4-4379-8CAC-89460CD805EE}" srcOrd="0" destOrd="0" parTransId="{10738F29-932E-40BF-ABA2-413A7C806B91}" sibTransId="{2FBEE85E-3F56-4A03-87CE-05A80907C7F7}"/>
    <dgm:cxn modelId="{1C601585-9DE5-46FE-8259-8DB94F80E5A1}" type="presOf" srcId="{C2D7619F-837A-4D1C-9ABD-776E8072ABB9}" destId="{15608551-F09D-41E5-93B4-3DBBE6B3F5B5}" srcOrd="0" destOrd="0" presId="urn:microsoft.com/office/officeart/2005/8/layout/hierarchy1"/>
    <dgm:cxn modelId="{CB9A1F50-EB26-4302-B5A7-273E510D56A8}" type="presOf" srcId="{FBD21B63-59E6-4F29-87D0-C183B473FDBC}" destId="{55AB48D5-1F2B-40D2-AEAC-46EC3941CB93}" srcOrd="0" destOrd="0" presId="urn:microsoft.com/office/officeart/2005/8/layout/hierarchy1"/>
    <dgm:cxn modelId="{4A99589F-F85B-4386-ACEA-4ACD8FEB6C4F}" type="presOf" srcId="{BABB9A3D-8684-4979-BA1C-6A1546E4FC7A}" destId="{43B590C4-CA96-4083-B12D-09F356D5EC1E}" srcOrd="0" destOrd="0" presId="urn:microsoft.com/office/officeart/2005/8/layout/hierarchy1"/>
    <dgm:cxn modelId="{784A8117-FD88-41ED-A18B-CA9C6CC1D65D}" type="presOf" srcId="{A5A11C4B-9720-4F98-8EC9-1F1E8F71C35D}" destId="{AE15BE02-450C-4F61-AC17-9FE98B8DBA61}" srcOrd="0" destOrd="0" presId="urn:microsoft.com/office/officeart/2005/8/layout/hierarchy1"/>
    <dgm:cxn modelId="{E7A28040-3F10-49BE-AB38-AC55F42B349B}" srcId="{4DC0821F-BD31-44A8-B223-F5D32ACC4FF1}" destId="{B4D2C771-AB79-4C2B-BAD6-DA41D198386B}" srcOrd="0" destOrd="0" parTransId="{55FB52E9-82B8-4584-8B70-F2BA234C00F2}" sibTransId="{7711C3FD-0DC9-4F0D-9374-2EA34483A40C}"/>
    <dgm:cxn modelId="{24E670A2-64FE-4CD0-9E65-B54636F8687D}" type="presOf" srcId="{DFC1BBD6-92BF-4D5A-BD09-CDB1AF04122D}" destId="{DCF7AD7D-0BA8-4715-8818-826C97D45EDF}" srcOrd="0" destOrd="0" presId="urn:microsoft.com/office/officeart/2005/8/layout/hierarchy1"/>
    <dgm:cxn modelId="{AFF9E0E8-9ABA-4E3F-BE69-B9D0C18D5675}" type="presOf" srcId="{F5436C4E-AF47-4132-B25E-888A0B0EA2C7}" destId="{B493082E-E59E-43BA-A5FD-6AFB2D013855}" srcOrd="0" destOrd="0" presId="urn:microsoft.com/office/officeart/2005/8/layout/hierarchy1"/>
    <dgm:cxn modelId="{ED4FCF30-ECC5-4A3B-976C-38A911CA6045}" type="presOf" srcId="{C2621BB0-9644-423E-BA15-9607C2F132E2}" destId="{23071669-DDD8-4E5A-B2F6-4230529BE3D7}" srcOrd="0" destOrd="0" presId="urn:microsoft.com/office/officeart/2005/8/layout/hierarchy1"/>
    <dgm:cxn modelId="{3801D2BE-60AC-4631-9F72-6960BF8F760F}" type="presOf" srcId="{36BE428C-90E4-4379-8CAC-89460CD805EE}" destId="{25912339-D9C1-42B9-8F00-27AB10CD50C6}" srcOrd="0" destOrd="0" presId="urn:microsoft.com/office/officeart/2005/8/layout/hierarchy1"/>
    <dgm:cxn modelId="{1DAEEB14-3AD8-4E10-A92A-2A0501DA8E77}" type="presOf" srcId="{977F9778-E080-4188-9326-B6DDD6362AEF}" destId="{09F4FCA0-2EFF-49C6-BD1E-1A5DE2A33162}" srcOrd="0" destOrd="0" presId="urn:microsoft.com/office/officeart/2005/8/layout/hierarchy1"/>
    <dgm:cxn modelId="{52A19755-7BA0-4676-B641-47A93B597AF5}" srcId="{FBD21B63-59E6-4F29-87D0-C183B473FDBC}" destId="{6F14DEB0-B4D4-4D6F-AFA9-CD8628E509ED}" srcOrd="0" destOrd="0" parTransId="{3F3F3993-CE51-4406-B4FD-1DFCF594B354}" sibTransId="{F1C6244F-9782-46B3-921A-7764B08F35BD}"/>
    <dgm:cxn modelId="{42A81892-DAF0-44BF-9333-B2F8E51C27E2}" srcId="{27121BF9-F48C-4399-A955-75A192F959B0}" destId="{FBD21B63-59E6-4F29-87D0-C183B473FDBC}" srcOrd="0" destOrd="0" parTransId="{020F7DC3-EEBF-40D0-9BC6-2FA34F6522AA}" sibTransId="{D148184F-BC8A-402C-9953-54DCFEB137E0}"/>
    <dgm:cxn modelId="{620E86E4-C440-4152-BABB-298422AECB51}" type="presOf" srcId="{15355AF6-CA67-4CC8-92F3-20DC2CB32B77}" destId="{3E945F06-8E77-4CC9-B8E4-19C4BF9C58D3}" srcOrd="0" destOrd="0" presId="urn:microsoft.com/office/officeart/2005/8/layout/hierarchy1"/>
    <dgm:cxn modelId="{483AA415-4C18-4314-A562-576D9405A2BB}" type="presOf" srcId="{0ECDC2A9-AF22-4B5A-90C1-912DE77FF9BF}" destId="{344D95E5-125C-46DF-BB93-9F14D33FD388}" srcOrd="0" destOrd="0" presId="urn:microsoft.com/office/officeart/2005/8/layout/hierarchy1"/>
    <dgm:cxn modelId="{B1C0F2F7-C8CF-4DAA-9F24-74C419719E79}" type="presParOf" srcId="{3E945F06-8E77-4CC9-B8E4-19C4BF9C58D3}" destId="{63C538AF-637B-4D54-A6A6-EB72EF40A7E9}" srcOrd="0" destOrd="0" presId="urn:microsoft.com/office/officeart/2005/8/layout/hierarchy1"/>
    <dgm:cxn modelId="{52E9D152-FB20-4834-9E8F-5FE2188D3218}" type="presParOf" srcId="{63C538AF-637B-4D54-A6A6-EB72EF40A7E9}" destId="{154305ED-A345-4580-B9CB-1C8B14D4B692}" srcOrd="0" destOrd="0" presId="urn:microsoft.com/office/officeart/2005/8/layout/hierarchy1"/>
    <dgm:cxn modelId="{145177B7-C8E9-4378-8E65-81A33A398806}" type="presParOf" srcId="{154305ED-A345-4580-B9CB-1C8B14D4B692}" destId="{ED1167BD-D202-4E9D-9FC9-529762778384}" srcOrd="0" destOrd="0" presId="urn:microsoft.com/office/officeart/2005/8/layout/hierarchy1"/>
    <dgm:cxn modelId="{67A1AE44-0773-4BD9-8F0E-30D9E3074A3B}" type="presParOf" srcId="{154305ED-A345-4580-B9CB-1C8B14D4B692}" destId="{23071669-DDD8-4E5A-B2F6-4230529BE3D7}" srcOrd="1" destOrd="0" presId="urn:microsoft.com/office/officeart/2005/8/layout/hierarchy1"/>
    <dgm:cxn modelId="{A2258D5A-7F9C-455D-9800-F09FC738F62F}" type="presParOf" srcId="{63C538AF-637B-4D54-A6A6-EB72EF40A7E9}" destId="{265E6FDF-29EF-4DE6-ADB1-1FC740EB3A4E}" srcOrd="1" destOrd="0" presId="urn:microsoft.com/office/officeart/2005/8/layout/hierarchy1"/>
    <dgm:cxn modelId="{FA05E6A3-9C39-40B0-80A0-215CF461C1A1}" type="presParOf" srcId="{265E6FDF-29EF-4DE6-ADB1-1FC740EB3A4E}" destId="{AE15BE02-450C-4F61-AC17-9FE98B8DBA61}" srcOrd="0" destOrd="0" presId="urn:microsoft.com/office/officeart/2005/8/layout/hierarchy1"/>
    <dgm:cxn modelId="{0E467E8F-818F-4073-A23F-CA0AEE84B529}" type="presParOf" srcId="{265E6FDF-29EF-4DE6-ADB1-1FC740EB3A4E}" destId="{5428E158-3D1F-4010-B413-B694F3C46927}" srcOrd="1" destOrd="0" presId="urn:microsoft.com/office/officeart/2005/8/layout/hierarchy1"/>
    <dgm:cxn modelId="{F38ADADA-B409-4E94-8136-B265E505BB5D}" type="presParOf" srcId="{5428E158-3D1F-4010-B413-B694F3C46927}" destId="{864C20B6-D674-456F-8927-142862483478}" srcOrd="0" destOrd="0" presId="urn:microsoft.com/office/officeart/2005/8/layout/hierarchy1"/>
    <dgm:cxn modelId="{A38855ED-B78B-413E-A240-8E79FF537999}" type="presParOf" srcId="{864C20B6-D674-456F-8927-142862483478}" destId="{14DB7286-B02A-4A40-9B36-7241B20824C5}" srcOrd="0" destOrd="0" presId="urn:microsoft.com/office/officeart/2005/8/layout/hierarchy1"/>
    <dgm:cxn modelId="{4A07B4AC-5A6E-4A0E-A801-8477B86F35FF}" type="presParOf" srcId="{864C20B6-D674-456F-8927-142862483478}" destId="{68D84070-D4A8-40F0-A03D-91DC183CE1B2}" srcOrd="1" destOrd="0" presId="urn:microsoft.com/office/officeart/2005/8/layout/hierarchy1"/>
    <dgm:cxn modelId="{D0ADAF9A-EB46-4A9A-B1A2-874F77F549CB}" type="presParOf" srcId="{5428E158-3D1F-4010-B413-B694F3C46927}" destId="{094DBBCA-D0B6-40E4-B4CD-01FBE6C93321}" srcOrd="1" destOrd="0" presId="urn:microsoft.com/office/officeart/2005/8/layout/hierarchy1"/>
    <dgm:cxn modelId="{B6B1E92B-2159-4CA7-9148-CD3973B9C0EB}" type="presParOf" srcId="{094DBBCA-D0B6-40E4-B4CD-01FBE6C93321}" destId="{396D388C-285A-4D03-BF09-9F9A38EBBD7E}" srcOrd="0" destOrd="0" presId="urn:microsoft.com/office/officeart/2005/8/layout/hierarchy1"/>
    <dgm:cxn modelId="{65137D9B-6337-4008-A3F2-8706FE61D0BB}" type="presParOf" srcId="{094DBBCA-D0B6-40E4-B4CD-01FBE6C93321}" destId="{A66FAFE9-D09D-4290-AF25-91C5FD506FFB}" srcOrd="1" destOrd="0" presId="urn:microsoft.com/office/officeart/2005/8/layout/hierarchy1"/>
    <dgm:cxn modelId="{82679A15-59A5-459B-B1CD-A784CDD3F294}" type="presParOf" srcId="{A66FAFE9-D09D-4290-AF25-91C5FD506FFB}" destId="{A8F6DB58-C47F-42D5-A6E1-756A80BD3862}" srcOrd="0" destOrd="0" presId="urn:microsoft.com/office/officeart/2005/8/layout/hierarchy1"/>
    <dgm:cxn modelId="{66F8878E-D350-40A9-8A8C-71E378368B7E}" type="presParOf" srcId="{A8F6DB58-C47F-42D5-A6E1-756A80BD3862}" destId="{7007BF4B-24FF-4DEF-ABE8-19B458BB1D4A}" srcOrd="0" destOrd="0" presId="urn:microsoft.com/office/officeart/2005/8/layout/hierarchy1"/>
    <dgm:cxn modelId="{B44E96B3-6346-457F-8BD9-2D1A90CC52AB}" type="presParOf" srcId="{A8F6DB58-C47F-42D5-A6E1-756A80BD3862}" destId="{97B20BCF-FB6F-4377-8F27-4013F1E01E39}" srcOrd="1" destOrd="0" presId="urn:microsoft.com/office/officeart/2005/8/layout/hierarchy1"/>
    <dgm:cxn modelId="{7F0F9CFC-C912-4D61-BE81-C1945E47752C}" type="presParOf" srcId="{A66FAFE9-D09D-4290-AF25-91C5FD506FFB}" destId="{386405A3-1CC7-4CD4-A2A4-C250E03C98A1}" srcOrd="1" destOrd="0" presId="urn:microsoft.com/office/officeart/2005/8/layout/hierarchy1"/>
    <dgm:cxn modelId="{33EB0504-9294-4828-8BC9-E8C2453F7740}" type="presParOf" srcId="{386405A3-1CC7-4CD4-A2A4-C250E03C98A1}" destId="{43B590C4-CA96-4083-B12D-09F356D5EC1E}" srcOrd="0" destOrd="0" presId="urn:microsoft.com/office/officeart/2005/8/layout/hierarchy1"/>
    <dgm:cxn modelId="{A9F35979-3C73-4A8A-A67A-E23D86998A9F}" type="presParOf" srcId="{386405A3-1CC7-4CD4-A2A4-C250E03C98A1}" destId="{0C30978D-8BD2-426A-91DC-A7393CF5D178}" srcOrd="1" destOrd="0" presId="urn:microsoft.com/office/officeart/2005/8/layout/hierarchy1"/>
    <dgm:cxn modelId="{4BE0277C-EF71-4012-9418-DB8F8981C3C6}" type="presParOf" srcId="{0C30978D-8BD2-426A-91DC-A7393CF5D178}" destId="{B5BFF1BE-AD2C-4A7C-9442-A179B154E46A}" srcOrd="0" destOrd="0" presId="urn:microsoft.com/office/officeart/2005/8/layout/hierarchy1"/>
    <dgm:cxn modelId="{B9682910-7113-4FC9-A3E7-17B86208AE7A}" type="presParOf" srcId="{B5BFF1BE-AD2C-4A7C-9442-A179B154E46A}" destId="{9F8BB8EE-065C-439D-8706-C70A193F0778}" srcOrd="0" destOrd="0" presId="urn:microsoft.com/office/officeart/2005/8/layout/hierarchy1"/>
    <dgm:cxn modelId="{1AA28A4A-43AA-4E9C-A5B3-C1056FEBC8C9}" type="presParOf" srcId="{B5BFF1BE-AD2C-4A7C-9442-A179B154E46A}" destId="{9D625A49-9AEB-4568-BF2E-E6ED8C45F389}" srcOrd="1" destOrd="0" presId="urn:microsoft.com/office/officeart/2005/8/layout/hierarchy1"/>
    <dgm:cxn modelId="{3DBCFF3E-4DBF-4B97-B9B6-5E07E9F5EC52}" type="presParOf" srcId="{0C30978D-8BD2-426A-91DC-A7393CF5D178}" destId="{BC55D100-18C4-44FD-9470-8B6EDAAEA222}" srcOrd="1" destOrd="0" presId="urn:microsoft.com/office/officeart/2005/8/layout/hierarchy1"/>
    <dgm:cxn modelId="{A1693613-CE0F-4910-ADF3-B2102F593F38}" type="presParOf" srcId="{BC55D100-18C4-44FD-9470-8B6EDAAEA222}" destId="{A24A6E41-BA65-4DCB-9884-82D0B5DCE99C}" srcOrd="0" destOrd="0" presId="urn:microsoft.com/office/officeart/2005/8/layout/hierarchy1"/>
    <dgm:cxn modelId="{76FA41C7-AE31-49E4-8E76-F6456944D795}" type="presParOf" srcId="{BC55D100-18C4-44FD-9470-8B6EDAAEA222}" destId="{EE3D93C4-6C32-4549-ADBA-0885C719CDFC}" srcOrd="1" destOrd="0" presId="urn:microsoft.com/office/officeart/2005/8/layout/hierarchy1"/>
    <dgm:cxn modelId="{ECDBCAA5-7E08-4738-8F16-C7929AFB0185}" type="presParOf" srcId="{EE3D93C4-6C32-4549-ADBA-0885C719CDFC}" destId="{9CBB612A-DD1D-4E07-83EC-2A39E04B59DA}" srcOrd="0" destOrd="0" presId="urn:microsoft.com/office/officeart/2005/8/layout/hierarchy1"/>
    <dgm:cxn modelId="{6819B96C-305C-4375-B40C-73E40BCA230A}" type="presParOf" srcId="{9CBB612A-DD1D-4E07-83EC-2A39E04B59DA}" destId="{AF2A6EC5-DFD4-484C-9090-7DFB50777CDB}" srcOrd="0" destOrd="0" presId="urn:microsoft.com/office/officeart/2005/8/layout/hierarchy1"/>
    <dgm:cxn modelId="{435B7121-0862-4E8E-A241-7BD22EE8DD47}" type="presParOf" srcId="{9CBB612A-DD1D-4E07-83EC-2A39E04B59DA}" destId="{55AB48D5-1F2B-40D2-AEAC-46EC3941CB93}" srcOrd="1" destOrd="0" presId="urn:microsoft.com/office/officeart/2005/8/layout/hierarchy1"/>
    <dgm:cxn modelId="{5E26970D-5C48-4928-9654-F0D3306DBBCF}" type="presParOf" srcId="{EE3D93C4-6C32-4549-ADBA-0885C719CDFC}" destId="{29210270-02CB-4DAA-9C81-3A9B1993D318}" srcOrd="1" destOrd="0" presId="urn:microsoft.com/office/officeart/2005/8/layout/hierarchy1"/>
    <dgm:cxn modelId="{8B8C8578-01ED-43E5-BEA0-E3D3F799256E}" type="presParOf" srcId="{29210270-02CB-4DAA-9C81-3A9B1993D318}" destId="{9020F64F-D02C-4D23-A162-26382C8819BC}" srcOrd="0" destOrd="0" presId="urn:microsoft.com/office/officeart/2005/8/layout/hierarchy1"/>
    <dgm:cxn modelId="{09E438EE-B53C-4EE5-9834-0FBB5697E523}" type="presParOf" srcId="{29210270-02CB-4DAA-9C81-3A9B1993D318}" destId="{813140DC-7552-4703-AEDC-5DC6DDF32486}" srcOrd="1" destOrd="0" presId="urn:microsoft.com/office/officeart/2005/8/layout/hierarchy1"/>
    <dgm:cxn modelId="{A8D68D3F-A4CB-4D2F-AD22-1941546ED669}" type="presParOf" srcId="{813140DC-7552-4703-AEDC-5DC6DDF32486}" destId="{D308D5C4-9109-4C63-A1AF-31F75153EBD8}" srcOrd="0" destOrd="0" presId="urn:microsoft.com/office/officeart/2005/8/layout/hierarchy1"/>
    <dgm:cxn modelId="{B7D37FB0-EB27-4D3C-9696-64FFEA07834E}" type="presParOf" srcId="{D308D5C4-9109-4C63-A1AF-31F75153EBD8}" destId="{8284EBAB-D542-478C-BA17-F8CFFE5728AE}" srcOrd="0" destOrd="0" presId="urn:microsoft.com/office/officeart/2005/8/layout/hierarchy1"/>
    <dgm:cxn modelId="{D2D18AC5-325B-49FE-8C28-98F9652A8CD0}" type="presParOf" srcId="{D308D5C4-9109-4C63-A1AF-31F75153EBD8}" destId="{EEF504CC-222B-40CF-888F-BDCBC9DCF0B8}" srcOrd="1" destOrd="0" presId="urn:microsoft.com/office/officeart/2005/8/layout/hierarchy1"/>
    <dgm:cxn modelId="{F94B26AB-1824-4736-89E5-9F484EBB9573}" type="presParOf" srcId="{813140DC-7552-4703-AEDC-5DC6DDF32486}" destId="{72E800DC-6CD4-420C-ABB0-F99C8ADD07FB}" srcOrd="1" destOrd="0" presId="urn:microsoft.com/office/officeart/2005/8/layout/hierarchy1"/>
    <dgm:cxn modelId="{007326D9-7C34-4E30-A9E7-DB4FD0594B5B}" type="presParOf" srcId="{265E6FDF-29EF-4DE6-ADB1-1FC740EB3A4E}" destId="{CBDAA2D5-4266-4BED-8104-FB33D52957C6}" srcOrd="2" destOrd="0" presId="urn:microsoft.com/office/officeart/2005/8/layout/hierarchy1"/>
    <dgm:cxn modelId="{BE90CC22-AB72-472B-B92B-A5ED6103139B}" type="presParOf" srcId="{265E6FDF-29EF-4DE6-ADB1-1FC740EB3A4E}" destId="{86F8DD63-667D-4E4C-9477-000730EC5ECB}" srcOrd="3" destOrd="0" presId="urn:microsoft.com/office/officeart/2005/8/layout/hierarchy1"/>
    <dgm:cxn modelId="{68304A65-4258-45A0-BE68-13A46E4D6CB7}" type="presParOf" srcId="{86F8DD63-667D-4E4C-9477-000730EC5ECB}" destId="{5FA02C7C-45C0-42A0-B75A-2AADB400C867}" srcOrd="0" destOrd="0" presId="urn:microsoft.com/office/officeart/2005/8/layout/hierarchy1"/>
    <dgm:cxn modelId="{EF8EADDF-5D3B-43E1-B7BD-E07D317932CE}" type="presParOf" srcId="{5FA02C7C-45C0-42A0-B75A-2AADB400C867}" destId="{B942898A-86EE-4185-B476-250942198788}" srcOrd="0" destOrd="0" presId="urn:microsoft.com/office/officeart/2005/8/layout/hierarchy1"/>
    <dgm:cxn modelId="{AD162BB6-2C54-4F29-B32D-F44813B9B469}" type="presParOf" srcId="{5FA02C7C-45C0-42A0-B75A-2AADB400C867}" destId="{09F4FCA0-2EFF-49C6-BD1E-1A5DE2A33162}" srcOrd="1" destOrd="0" presId="urn:microsoft.com/office/officeart/2005/8/layout/hierarchy1"/>
    <dgm:cxn modelId="{FF81B328-0139-4718-AA2D-A1B54D4DE940}" type="presParOf" srcId="{86F8DD63-667D-4E4C-9477-000730EC5ECB}" destId="{11BDDE0B-4ABD-4207-9989-7D488B661804}" srcOrd="1" destOrd="0" presId="urn:microsoft.com/office/officeart/2005/8/layout/hierarchy1"/>
    <dgm:cxn modelId="{FBC864B3-64D0-41C5-943E-D0351E6E875E}" type="presParOf" srcId="{11BDDE0B-4ABD-4207-9989-7D488B661804}" destId="{15608551-F09D-41E5-93B4-3DBBE6B3F5B5}" srcOrd="0" destOrd="0" presId="urn:microsoft.com/office/officeart/2005/8/layout/hierarchy1"/>
    <dgm:cxn modelId="{6CE85B87-80CE-4A60-A9F2-C3EB9AF393C7}" type="presParOf" srcId="{11BDDE0B-4ABD-4207-9989-7D488B661804}" destId="{850B93A7-49AC-4B03-A9E8-B605BF0978D1}" srcOrd="1" destOrd="0" presId="urn:microsoft.com/office/officeart/2005/8/layout/hierarchy1"/>
    <dgm:cxn modelId="{64DC1166-23DB-4AFA-97E4-29AF27474BAB}" type="presParOf" srcId="{850B93A7-49AC-4B03-A9E8-B605BF0978D1}" destId="{AE90DF88-1A2C-4018-98F7-7EC5CBFA228C}" srcOrd="0" destOrd="0" presId="urn:microsoft.com/office/officeart/2005/8/layout/hierarchy1"/>
    <dgm:cxn modelId="{67EA886C-1FC4-45AB-9F5D-9D7423675FF7}" type="presParOf" srcId="{AE90DF88-1A2C-4018-98F7-7EC5CBFA228C}" destId="{82432113-F3B6-47F3-BF86-1296755D2426}" srcOrd="0" destOrd="0" presId="urn:microsoft.com/office/officeart/2005/8/layout/hierarchy1"/>
    <dgm:cxn modelId="{762C75B9-CD20-46C5-93C1-8710E94FFABD}" type="presParOf" srcId="{AE90DF88-1A2C-4018-98F7-7EC5CBFA228C}" destId="{58EC37B6-D446-4871-A266-28875CB2C5F3}" srcOrd="1" destOrd="0" presId="urn:microsoft.com/office/officeart/2005/8/layout/hierarchy1"/>
    <dgm:cxn modelId="{FDB3C062-F318-4597-85E8-845AC8F3D36F}" type="presParOf" srcId="{850B93A7-49AC-4B03-A9E8-B605BF0978D1}" destId="{9590AC70-F0CD-4658-B359-692737B2807A}" srcOrd="1" destOrd="0" presId="urn:microsoft.com/office/officeart/2005/8/layout/hierarchy1"/>
    <dgm:cxn modelId="{46CE5B34-0859-477A-AAB5-2D40755D37C8}" type="presParOf" srcId="{9590AC70-F0CD-4658-B359-692737B2807A}" destId="{E32BB2FC-6701-4B4A-8D9E-31DF8EA75184}" srcOrd="0" destOrd="0" presId="urn:microsoft.com/office/officeart/2005/8/layout/hierarchy1"/>
    <dgm:cxn modelId="{8E24E335-E369-499F-B169-B31B66F1FD69}" type="presParOf" srcId="{9590AC70-F0CD-4658-B359-692737B2807A}" destId="{2D1515F2-F5F8-4CF7-9633-BF6DEE1010D1}" srcOrd="1" destOrd="0" presId="urn:microsoft.com/office/officeart/2005/8/layout/hierarchy1"/>
    <dgm:cxn modelId="{E742EDEB-0DB1-4AD5-9B48-4C03878FDA90}" type="presParOf" srcId="{2D1515F2-F5F8-4CF7-9633-BF6DEE1010D1}" destId="{288209AF-1204-4B3E-A122-199F23038DC3}" srcOrd="0" destOrd="0" presId="urn:microsoft.com/office/officeart/2005/8/layout/hierarchy1"/>
    <dgm:cxn modelId="{559AAFAE-62E2-4697-A87E-9CE24680FBF0}" type="presParOf" srcId="{288209AF-1204-4B3E-A122-199F23038DC3}" destId="{59C30A32-1849-4BC6-BD03-363713B02149}" srcOrd="0" destOrd="0" presId="urn:microsoft.com/office/officeart/2005/8/layout/hierarchy1"/>
    <dgm:cxn modelId="{1DF3DD8A-D0C0-4B27-B73B-63ADDF58ADB8}" type="presParOf" srcId="{288209AF-1204-4B3E-A122-199F23038DC3}" destId="{344D95E5-125C-46DF-BB93-9F14D33FD388}" srcOrd="1" destOrd="0" presId="urn:microsoft.com/office/officeart/2005/8/layout/hierarchy1"/>
    <dgm:cxn modelId="{10DC77F6-27D8-4359-B7C5-A4443886D2D4}" type="presParOf" srcId="{2D1515F2-F5F8-4CF7-9633-BF6DEE1010D1}" destId="{F40F7A6F-FA3F-43CB-A6C7-11EBD120D664}" srcOrd="1" destOrd="0" presId="urn:microsoft.com/office/officeart/2005/8/layout/hierarchy1"/>
    <dgm:cxn modelId="{C52CDCC1-5C92-4D39-B132-E4FC1ABC7B9E}" type="presParOf" srcId="{F40F7A6F-FA3F-43CB-A6C7-11EBD120D664}" destId="{DCF7AD7D-0BA8-4715-8818-826C97D45EDF}" srcOrd="0" destOrd="0" presId="urn:microsoft.com/office/officeart/2005/8/layout/hierarchy1"/>
    <dgm:cxn modelId="{04026A08-D95B-4E6B-8488-610FFE318720}" type="presParOf" srcId="{F40F7A6F-FA3F-43CB-A6C7-11EBD120D664}" destId="{122CD5C5-ED42-458B-B3C0-2FF509224883}" srcOrd="1" destOrd="0" presId="urn:microsoft.com/office/officeart/2005/8/layout/hierarchy1"/>
    <dgm:cxn modelId="{2E6D384A-1745-429C-9FCC-DB960AFD236F}" type="presParOf" srcId="{122CD5C5-ED42-458B-B3C0-2FF509224883}" destId="{E88B8368-BBE2-48A4-B4E5-0C830872D33B}" srcOrd="0" destOrd="0" presId="urn:microsoft.com/office/officeart/2005/8/layout/hierarchy1"/>
    <dgm:cxn modelId="{D3661A31-4793-46ED-A4A4-D4EBB200E73F}" type="presParOf" srcId="{E88B8368-BBE2-48A4-B4E5-0C830872D33B}" destId="{EC289B48-34EC-45C3-A621-0AA50D48F7CE}" srcOrd="0" destOrd="0" presId="urn:microsoft.com/office/officeart/2005/8/layout/hierarchy1"/>
    <dgm:cxn modelId="{5301B4A1-0906-4C14-8034-CF89D72C9434}" type="presParOf" srcId="{E88B8368-BBE2-48A4-B4E5-0C830872D33B}" destId="{B493082E-E59E-43BA-A5FD-6AFB2D013855}" srcOrd="1" destOrd="0" presId="urn:microsoft.com/office/officeart/2005/8/layout/hierarchy1"/>
    <dgm:cxn modelId="{31B5D383-4308-42CD-A5B0-C169FBD8D364}" type="presParOf" srcId="{122CD5C5-ED42-458B-B3C0-2FF509224883}" destId="{4155B5E9-1A12-46DB-BEBC-E52BF6DF5431}" srcOrd="1" destOrd="0" presId="urn:microsoft.com/office/officeart/2005/8/layout/hierarchy1"/>
    <dgm:cxn modelId="{9C4AE038-743F-49E1-B817-0289BF685C6C}" type="presParOf" srcId="{4155B5E9-1A12-46DB-BEBC-E52BF6DF5431}" destId="{F7913327-EB74-4E95-81BC-099BDED44989}" srcOrd="0" destOrd="0" presId="urn:microsoft.com/office/officeart/2005/8/layout/hierarchy1"/>
    <dgm:cxn modelId="{3D9D295C-CC46-4864-A2BD-26C8C9AB3AD2}" type="presParOf" srcId="{4155B5E9-1A12-46DB-BEBC-E52BF6DF5431}" destId="{F1DF3C78-A0FB-49DC-9A16-AE30DA01BB3B}" srcOrd="1" destOrd="0" presId="urn:microsoft.com/office/officeart/2005/8/layout/hierarchy1"/>
    <dgm:cxn modelId="{D19941AB-8B3E-4B6A-B287-1A32EA48C3BA}" type="presParOf" srcId="{F1DF3C78-A0FB-49DC-9A16-AE30DA01BB3B}" destId="{6964BBF3-200E-4CA5-837F-B6A753DFFA37}" srcOrd="0" destOrd="0" presId="urn:microsoft.com/office/officeart/2005/8/layout/hierarchy1"/>
    <dgm:cxn modelId="{AE2F9E5C-39D1-4D2F-9E71-A36919560EB8}" type="presParOf" srcId="{6964BBF3-200E-4CA5-837F-B6A753DFFA37}" destId="{03AD43B5-B08B-4A2E-AA7C-218345499A97}" srcOrd="0" destOrd="0" presId="urn:microsoft.com/office/officeart/2005/8/layout/hierarchy1"/>
    <dgm:cxn modelId="{059E08DA-576B-4870-97D5-D8E4CF97B871}" type="presParOf" srcId="{6964BBF3-200E-4CA5-837F-B6A753DFFA37}" destId="{25912339-D9C1-42B9-8F00-27AB10CD50C6}" srcOrd="1" destOrd="0" presId="urn:microsoft.com/office/officeart/2005/8/layout/hierarchy1"/>
    <dgm:cxn modelId="{81B9800B-2828-4839-8C0C-5D7B83EFBB5A}" type="presParOf" srcId="{F1DF3C78-A0FB-49DC-9A16-AE30DA01BB3B}" destId="{07B8B31B-58DC-449D-AD5B-8862C722A1D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3A917A-ACCE-44A1-A87B-47471C8BEF30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C98B87-9AA7-4293-9FA9-13DB06907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smtClean="0"/>
              <a:t>BUILDING CUSTOMER SATISFACTION, </a:t>
            </a:r>
            <a:r>
              <a:rPr lang="en-US" dirty="0" smtClean="0"/>
              <a:t>AND CUSTOMER VALUE</a:t>
            </a:r>
            <a:endParaRPr smtClean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BY: AGUNG UTAMA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smtClean="0"/>
              <a:t>Based on this decision making theory, there are three (3) ways to making success in selling to the buyer :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Increasing total customer value by improving product, services, personel, and/or image benefits.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Reducing the buyer’s non monetary cost by reducing the time, energy, and psychic cost.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Reducing it’s product monetary cost to the buyer.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 of value delivery network for creating superior customer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Many companies today have partnered with specific suppliers and distributors to create a superior value delivery network (supply chain)</a:t>
            </a:r>
          </a:p>
          <a:p>
            <a:r>
              <a:rPr lang="en-US" dirty="0" smtClean="0"/>
              <a:t>For example: Levi Strauss &amp; Company and connections with its suppliers and distributors. One of </a:t>
            </a:r>
            <a:r>
              <a:rPr lang="en-US" dirty="0" err="1" smtClean="0"/>
              <a:t>levi’s</a:t>
            </a:r>
            <a:r>
              <a:rPr lang="en-US" dirty="0" smtClean="0"/>
              <a:t> major retailers is Sears. Every nights </a:t>
            </a:r>
            <a:r>
              <a:rPr lang="en-US" dirty="0" err="1" smtClean="0"/>
              <a:t>levi’s</a:t>
            </a:r>
            <a:r>
              <a:rPr lang="en-US" dirty="0" smtClean="0"/>
              <a:t> learns the sizes and styles of its blue jeans sold through Sears and other major outlets. Levi’s then electronically orders more fabric for next day delivery from </a:t>
            </a:r>
            <a:r>
              <a:rPr lang="en-US" dirty="0" err="1" smtClean="0"/>
              <a:t>Miliken</a:t>
            </a:r>
            <a:r>
              <a:rPr lang="en-US" dirty="0" smtClean="0"/>
              <a:t> </a:t>
            </a:r>
            <a:r>
              <a:rPr lang="en-US" dirty="0" err="1" smtClean="0"/>
              <a:t>andCompany</a:t>
            </a:r>
            <a:r>
              <a:rPr lang="en-US" dirty="0" smtClean="0"/>
              <a:t>, its fabric </a:t>
            </a:r>
            <a:r>
              <a:rPr lang="en-US" dirty="0" err="1" smtClean="0"/>
              <a:t>suplier</a:t>
            </a:r>
            <a:r>
              <a:rPr lang="en-US" dirty="0" smtClean="0"/>
              <a:t>. </a:t>
            </a:r>
            <a:r>
              <a:rPr lang="en-US" dirty="0" err="1" smtClean="0"/>
              <a:t>Miliken</a:t>
            </a:r>
            <a:r>
              <a:rPr lang="en-US" dirty="0" smtClean="0"/>
              <a:t>, in turn , relays an order for more fiber to </a:t>
            </a:r>
            <a:r>
              <a:rPr lang="en-US" dirty="0" err="1" smtClean="0"/>
              <a:t>Dupont</a:t>
            </a:r>
            <a:r>
              <a:rPr lang="en-US" dirty="0" smtClean="0"/>
              <a:t>, its </a:t>
            </a:r>
            <a:r>
              <a:rPr lang="en-US" dirty="0" err="1" smtClean="0"/>
              <a:t>fibre</a:t>
            </a:r>
            <a:r>
              <a:rPr lang="en-US" dirty="0" smtClean="0"/>
              <a:t> supplier. In this way, the partners in the supply chain use the most current sales information to manufacture what is selling, rather than for a forecast that may not match current demand. In this system, the goods are pulled by demand rather than pushed by supply.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Competition is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Between networks,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not Companies.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winner is the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company with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better network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1066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DuPont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(Fibers)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801394" y="1904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24400" y="2133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Miliken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(Fabric)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839494" y="3009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24400" y="3200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Levi’s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(Apparel)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839494" y="4304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724400" y="4495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Sears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(Retail)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4839494" y="5599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24400" y="57912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Customer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5943601" y="1905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944394" y="3047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9443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5944394" y="5638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" y="228600"/>
            <a:ext cx="830579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Levi Strauss’s Value-Delivery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Total Customer Satisfaction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sz="3600" smtClean="0"/>
              <a:t>The customer satisfaction is depend on the offer’s performance in relation to the customer’s expectation.</a:t>
            </a:r>
          </a:p>
          <a:p>
            <a:pPr eaLnBrk="1" hangingPunct="1"/>
            <a:r>
              <a:rPr lang="en-US" sz="3600" smtClean="0"/>
              <a:t>Satisfaction : a person’s feelings of pleasure or dissappoinment resulting from comparing a product’s perceived performance (outcome) in relation to his or her expectations.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62000" y="1295400"/>
            <a:ext cx="77724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</a:t>
            </a:r>
            <a:endParaRPr lang="en-US" sz="3600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If P &lt; E                              Dissatisfied</a:t>
            </a:r>
          </a:p>
          <a:p>
            <a:pPr eaLnBrk="1" hangingPunct="1"/>
            <a:r>
              <a:rPr lang="en-US" dirty="0" smtClean="0"/>
              <a:t>If P = E                                    Satisfied</a:t>
            </a:r>
          </a:p>
          <a:p>
            <a:pPr eaLnBrk="1" hangingPunct="1"/>
            <a:r>
              <a:rPr lang="en-US" dirty="0" smtClean="0"/>
              <a:t>If P &gt; E                                                  Highly  Satisfied/Delighted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P=Performance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E=Expectation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2209800" y="1524000"/>
            <a:ext cx="19050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895600" y="2057400"/>
            <a:ext cx="19050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114800" y="2590800"/>
            <a:ext cx="1905000" cy="533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152400"/>
            <a:ext cx="8534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   </a:t>
            </a:r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Customer Satisfaction Formula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4400" b="1" dirty="0" smtClean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Customer Expectations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do customer form their expectations?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From past buying experience, friend’s and </a:t>
            </a:r>
            <a:r>
              <a:rPr lang="en-US" dirty="0" err="1" smtClean="0"/>
              <a:t>associates’s</a:t>
            </a:r>
            <a:r>
              <a:rPr lang="en-US" dirty="0" smtClean="0"/>
              <a:t> advice, and marketer’s and </a:t>
            </a:r>
            <a:r>
              <a:rPr lang="en-US" dirty="0" err="1" smtClean="0"/>
              <a:t>competitior’s</a:t>
            </a:r>
            <a:r>
              <a:rPr lang="en-US" dirty="0" smtClean="0"/>
              <a:t> information and promises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marketers raise expectations too high, the buyer is likely to be </a:t>
            </a:r>
            <a:r>
              <a:rPr lang="en-US" dirty="0" err="1" smtClean="0"/>
              <a:t>dissappointed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marketers set expectations too low, the buyer won’t attract the company’s offering.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important key to generating high customer loyalty is delivering high customer value.</a:t>
            </a:r>
          </a:p>
          <a:p>
            <a:pPr eaLnBrk="1" hangingPunct="1"/>
            <a:r>
              <a:rPr lang="en-US" dirty="0" smtClean="0"/>
              <a:t>A company must design a competitively superior value proposition aimed at a specific market segment (Michael Lanning).</a:t>
            </a:r>
          </a:p>
          <a:p>
            <a:pPr eaLnBrk="1" hangingPunct="1"/>
            <a:r>
              <a:rPr lang="en-US" dirty="0" smtClean="0"/>
              <a:t>The value proposition : consist of whole cluster of benefits the company promises to deliver ; it is more than the core positioning of the offering.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19831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0541" cmpd="sng">
                  <a:solidFill>
                    <a:schemeClr val="accent6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Delivering High Customer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In a hypercompetitive economy a company can only win the competition by creating and delivering superior values.</a:t>
            </a:r>
          </a:p>
          <a:p>
            <a:pPr eaLnBrk="1" hangingPunct="1">
              <a:defRPr/>
            </a:pPr>
            <a:r>
              <a:rPr lang="en-US" sz="2800" dirty="0" smtClean="0"/>
              <a:t>This involves 5 capabilities :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  <a:defRPr/>
            </a:pPr>
            <a:r>
              <a:rPr lang="en-US" sz="2800" dirty="0" smtClean="0"/>
              <a:t>Understanding customer value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  <a:defRPr/>
            </a:pPr>
            <a:r>
              <a:rPr lang="en-US" sz="2800" dirty="0" smtClean="0"/>
              <a:t>Creating customer value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  <a:defRPr/>
            </a:pPr>
            <a:r>
              <a:rPr lang="en-US" sz="2800" dirty="0" smtClean="0"/>
              <a:t>Delivering customer value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  <a:defRPr/>
            </a:pPr>
            <a:r>
              <a:rPr lang="en-US" sz="2800" dirty="0" smtClean="0"/>
              <a:t>Capturing customer value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  <a:defRPr/>
            </a:pPr>
            <a:r>
              <a:rPr lang="en-US" sz="2800" dirty="0" smtClean="0"/>
              <a:t>Sustaining customer value</a:t>
            </a:r>
          </a:p>
          <a:p>
            <a:pPr marL="639762" indent="-514350" eaLnBrk="1" hangingPunct="1">
              <a:defRPr/>
            </a:pPr>
            <a:r>
              <a:rPr lang="en-US" sz="3000" dirty="0" smtClean="0"/>
              <a:t>To succeed, a company needs to use the concepts of a value chain and a value delivery network.</a:t>
            </a:r>
          </a:p>
          <a:p>
            <a:pPr marL="914400" lvl="1" indent="-514350" eaLnBrk="1" hangingPunct="1">
              <a:buFont typeface="Franklin Gothic Book" pitchFamily="34" charset="0"/>
              <a:buAutoNum type="arabicPeriod"/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</a:rPr>
              <a:t>Defining Customer Value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Customer perceived value (CPV) : The difference between the prospective customer‘s evaluation of all benefits and all the cost of an offering and the perceived alternatives.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Customer perceived value (CPV) =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>Total Customer Value ( TCV)-Total Customer Cost (TCC)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Total Customer Value : the perceived monetary value of the bundle of economic, functional and psychological benefits customer expect from a given market offering.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Total Customer Cost : the bundle of costs customers expect to incur in evaluating, obtaining, using and disposing of the given market offering.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Determinants of Customer Value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en-US" dirty="0" smtClean="0"/>
              <a:t>Does the customer will always buy the product which delivering the greater customer value? </a:t>
            </a:r>
            <a:r>
              <a:rPr lang="en-US" sz="4800" dirty="0" smtClean="0">
                <a:solidFill>
                  <a:srgbClr val="FF0000"/>
                </a:solidFill>
              </a:rPr>
              <a:t>Not Necessarily.</a:t>
            </a:r>
          </a:p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Why?</a:t>
            </a:r>
          </a:p>
          <a:p>
            <a:pPr eaLnBrk="1" hangingPunct="1"/>
            <a:r>
              <a:rPr lang="en-US" dirty="0" smtClean="0"/>
              <a:t>Because the customer also examines his total cost of transacting with the product and the alternative, which consists of more than the money before making the buying decision.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613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BUILDING CUSTOMER SATISFACTION, AND CUSTOMER VALUE</vt:lpstr>
      <vt:lpstr>Total Customer Satisfaction</vt:lpstr>
      <vt:lpstr>Slide 3</vt:lpstr>
      <vt:lpstr>Slide 4</vt:lpstr>
      <vt:lpstr>Slide 5</vt:lpstr>
      <vt:lpstr>Slide 6</vt:lpstr>
      <vt:lpstr>Defining Customer Value</vt:lpstr>
      <vt:lpstr>Determinants of Customer Value</vt:lpstr>
      <vt:lpstr>Slide 9</vt:lpstr>
      <vt:lpstr>Slide 10</vt:lpstr>
      <vt:lpstr>The use of value delivery network for creating superior customer value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CUSTOMER SATISFACTION, VALUE, AND RETENTION</dc:title>
  <dc:creator>eepc</dc:creator>
  <cp:lastModifiedBy>eepc</cp:lastModifiedBy>
  <cp:revision>6</cp:revision>
  <dcterms:created xsi:type="dcterms:W3CDTF">2011-03-01T23:13:44Z</dcterms:created>
  <dcterms:modified xsi:type="dcterms:W3CDTF">2011-03-02T03:56:20Z</dcterms:modified>
</cp:coreProperties>
</file>