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25BEC1-373B-427D-8EAC-C1DAE3A56949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A38469-0608-4A1B-9B3A-363B09FDFDF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DIPRESENTASIKAN OLEH</a:t>
            </a:r>
          </a:p>
          <a:p>
            <a:r>
              <a:rPr lang="en-US" dirty="0" err="1" smtClean="0"/>
              <a:t>Agung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352800"/>
                <a:gridCol w="914400"/>
                <a:gridCol w="3200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PKMP, PKMK, PKMT, PKMM, PKMKC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PKMKT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Alamat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Alamat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Telpon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Telpon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HP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Usul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Literatur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Kreativitas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2011, </a:t>
            </a:r>
            <a:r>
              <a:rPr lang="en-US" dirty="0" err="1" smtClean="0"/>
              <a:t>Direktorat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Dan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, </a:t>
            </a:r>
            <a:r>
              <a:rPr lang="en-US" dirty="0" err="1" smtClean="0"/>
              <a:t>Dirjen</a:t>
            </a:r>
            <a:r>
              <a:rPr lang="en-US" dirty="0" smtClean="0"/>
              <a:t> </a:t>
            </a:r>
            <a:r>
              <a:rPr lang="en-US" dirty="0" err="1" smtClean="0"/>
              <a:t>Dikti</a:t>
            </a:r>
            <a:r>
              <a:rPr lang="en-US" dirty="0" smtClean="0"/>
              <a:t>, </a:t>
            </a:r>
            <a:r>
              <a:rPr lang="en-US" dirty="0" err="1" smtClean="0"/>
              <a:t>Kemendiknas</a:t>
            </a:r>
            <a:r>
              <a:rPr lang="en-US" smtClean="0"/>
              <a:t>, 2011.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PENJELASAN 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Lulusan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 smtClean="0"/>
              <a:t>academic knowledge</a:t>
            </a:r>
            <a:r>
              <a:rPr lang="en-US" i="1" dirty="0"/>
              <a:t>, skill of thinking, management skill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smtClean="0"/>
              <a:t>communication</a:t>
            </a:r>
            <a:r>
              <a:rPr lang="pt-BR" i="1" dirty="0" smtClean="0"/>
              <a:t>s </a:t>
            </a:r>
            <a:r>
              <a:rPr lang="pt-BR" i="1" dirty="0"/>
              <a:t>k i l l </a:t>
            </a:r>
            <a:r>
              <a:rPr lang="pt-BR" i="1" dirty="0" smtClean="0"/>
              <a:t>.</a:t>
            </a:r>
          </a:p>
          <a:p>
            <a:r>
              <a:rPr lang="pt-BR" i="1" dirty="0" smtClean="0">
                <a:solidFill>
                  <a:srgbClr val="FF0000"/>
                </a:solidFill>
              </a:rPr>
              <a:t>Ke </a:t>
            </a:r>
            <a:r>
              <a:rPr lang="pt-BR" i="1" dirty="0">
                <a:solidFill>
                  <a:srgbClr val="FF0000"/>
                </a:solidFill>
              </a:rPr>
              <a:t>k u r a n g a n a t a s s a l a h s a t u d a r i k e emp a </a:t>
            </a:r>
            <a:r>
              <a:rPr lang="pt-BR" i="1" dirty="0" smtClean="0"/>
              <a:t>t </a:t>
            </a:r>
            <a:r>
              <a:rPr lang="sv-SE" dirty="0" smtClean="0"/>
              <a:t>keterampilan/kemahiran </a:t>
            </a:r>
            <a:r>
              <a:rPr lang="sv-SE" dirty="0"/>
              <a:t>tersebut dapat menyebabkan </a:t>
            </a:r>
            <a:r>
              <a:rPr lang="sv-SE" dirty="0" smtClean="0"/>
              <a:t>berkurangnya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/>
              <a:t>lulusan</a:t>
            </a:r>
            <a:r>
              <a:rPr lang="en-US" dirty="0" smtClean="0"/>
              <a:t>.</a:t>
            </a:r>
          </a:p>
          <a:p>
            <a:r>
              <a:rPr lang="en-US" dirty="0"/>
              <a:t>PKM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sv-SE" dirty="0" smtClean="0"/>
              <a:t>dan </a:t>
            </a:r>
            <a:r>
              <a:rPr lang="sv-SE" dirty="0"/>
              <a:t>Pengabdian kepada Masyarakat (DITLITABMAS) Ditjen Dikti </a:t>
            </a:r>
            <a:r>
              <a:rPr lang="sv-SE" dirty="0" smtClean="0"/>
              <a:t>untuk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(</a:t>
            </a:r>
            <a:r>
              <a:rPr lang="en-US" dirty="0" err="1"/>
              <a:t>mahasiswa</a:t>
            </a:r>
            <a:r>
              <a:rPr lang="en-US" dirty="0"/>
              <a:t>)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smtClean="0"/>
              <a:t>agar </a:t>
            </a:r>
            <a:r>
              <a:rPr lang="en-US" dirty="0" err="1" smtClean="0"/>
              <a:t>kelak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,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meyebarluaskan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s-ES" dirty="0" smtClean="0"/>
              <a:t>dan/</a:t>
            </a:r>
            <a:r>
              <a:rPr lang="es-ES" dirty="0" err="1" smtClean="0"/>
              <a:t>atau</a:t>
            </a:r>
            <a:r>
              <a:rPr lang="es-ES" dirty="0" smtClean="0"/>
              <a:t> </a:t>
            </a:r>
            <a:r>
              <a:rPr lang="es-ES" dirty="0" err="1"/>
              <a:t>kesenian</a:t>
            </a:r>
            <a:r>
              <a:rPr lang="es-ES" dirty="0"/>
              <a:t> </a:t>
            </a:r>
            <a:r>
              <a:rPr lang="es-ES" dirty="0" err="1"/>
              <a:t>serta</a:t>
            </a:r>
            <a:r>
              <a:rPr lang="es-ES" dirty="0"/>
              <a:t> </a:t>
            </a:r>
            <a:r>
              <a:rPr lang="es-ES" dirty="0" err="1"/>
              <a:t>memperkaya</a:t>
            </a:r>
            <a:r>
              <a:rPr lang="es-ES" dirty="0"/>
              <a:t> </a:t>
            </a:r>
            <a:r>
              <a:rPr lang="es-ES" dirty="0" err="1"/>
              <a:t>budaya</a:t>
            </a:r>
            <a:r>
              <a:rPr lang="es-ES" dirty="0"/>
              <a:t> </a:t>
            </a:r>
            <a:r>
              <a:rPr lang="es-ES" dirty="0" err="1"/>
              <a:t>nasional</a:t>
            </a:r>
            <a:r>
              <a:rPr lang="es-ES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mengefisiensikan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sv-SE" i="1" dirty="0" smtClean="0"/>
              <a:t>reviewer</a:t>
            </a:r>
            <a:r>
              <a:rPr lang="sv-SE" i="1" dirty="0"/>
              <a:t>, maka seluruh usulan akan dikelompokkan ke dalam </a:t>
            </a:r>
            <a:r>
              <a:rPr lang="sv-SE" i="1" dirty="0" smtClean="0"/>
              <a:t>masingmasing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/>
              <a:t>PKM yang </a:t>
            </a:r>
            <a:r>
              <a:rPr lang="en-US" dirty="0" err="1"/>
              <a:t>dituju</a:t>
            </a:r>
            <a:r>
              <a:rPr lang="en-US" dirty="0"/>
              <a:t> (-P, -T, -K, -M, - KC, - KT).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PKM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tujuh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1 .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yang </a:t>
            </a:r>
            <a:r>
              <a:rPr lang="en-US" dirty="0" err="1"/>
              <a:t>meliputi</a:t>
            </a:r>
            <a:r>
              <a:rPr lang="en-US" dirty="0"/>
              <a:t>: </a:t>
            </a:r>
            <a:r>
              <a:rPr lang="en-US" dirty="0" err="1"/>
              <a:t>Farmasi</a:t>
            </a:r>
            <a:r>
              <a:rPr lang="en-US" dirty="0"/>
              <a:t>, </a:t>
            </a:r>
            <a:r>
              <a:rPr lang="en-US" dirty="0" err="1"/>
              <a:t>Gizi</a:t>
            </a:r>
            <a:r>
              <a:rPr lang="en-US" dirty="0"/>
              <a:t>, </a:t>
            </a:r>
            <a:r>
              <a:rPr lang="en-US" dirty="0" err="1"/>
              <a:t>Kebidanan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sv-SE" dirty="0"/>
              <a:t>Kedokteran, Kedokteran Gigi, Keperawatan, Kesehatan Masyarakat,</a:t>
            </a:r>
          </a:p>
          <a:p>
            <a:pPr>
              <a:buNone/>
            </a:pPr>
            <a:r>
              <a:rPr lang="en-US" dirty="0" err="1"/>
              <a:t>Psikologi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, yang </a:t>
            </a:r>
            <a:r>
              <a:rPr lang="en-US" dirty="0" err="1"/>
              <a:t>meliputi</a:t>
            </a:r>
            <a:r>
              <a:rPr lang="en-US" dirty="0"/>
              <a:t>: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, </a:t>
            </a:r>
            <a:r>
              <a:rPr lang="en-US" dirty="0" err="1"/>
              <a:t>Kehutanan</a:t>
            </a:r>
            <a:endParaRPr lang="en-US" dirty="0"/>
          </a:p>
          <a:p>
            <a:pPr>
              <a:buNone/>
            </a:pPr>
            <a:r>
              <a:rPr lang="fi-FI" dirty="0"/>
              <a:t>Kelautan, Perikanan, Pertanian, Peternakan, Teknologi Pertanian.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Bidang</a:t>
            </a:r>
            <a:r>
              <a:rPr lang="en-US" dirty="0"/>
              <a:t> MIPA, yang </a:t>
            </a:r>
            <a:r>
              <a:rPr lang="en-US" dirty="0" err="1"/>
              <a:t>meliputi</a:t>
            </a:r>
            <a:r>
              <a:rPr lang="en-US" dirty="0"/>
              <a:t>: </a:t>
            </a:r>
            <a:r>
              <a:rPr lang="en-US" dirty="0" err="1"/>
              <a:t>Astronomi</a:t>
            </a:r>
            <a:r>
              <a:rPr lang="en-US" dirty="0"/>
              <a:t>, </a:t>
            </a:r>
            <a:r>
              <a:rPr lang="en-US" dirty="0" err="1"/>
              <a:t>Biologi</a:t>
            </a:r>
            <a:r>
              <a:rPr lang="en-US" dirty="0"/>
              <a:t>, </a:t>
            </a:r>
            <a:r>
              <a:rPr lang="en-US" dirty="0" err="1"/>
              <a:t>Geografi</a:t>
            </a:r>
            <a:r>
              <a:rPr lang="en-US" dirty="0"/>
              <a:t>, </a:t>
            </a:r>
            <a:r>
              <a:rPr lang="en-US" dirty="0" err="1"/>
              <a:t>Fisika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Kimia, </a:t>
            </a:r>
            <a:r>
              <a:rPr lang="en-US" dirty="0" err="1"/>
              <a:t>Matematika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4.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, yang </a:t>
            </a:r>
            <a:r>
              <a:rPr lang="en-US" dirty="0" err="1"/>
              <a:t>meliputi</a:t>
            </a:r>
            <a:r>
              <a:rPr lang="en-US" dirty="0"/>
              <a:t>: </a:t>
            </a:r>
            <a:r>
              <a:rPr lang="en-US" dirty="0" err="1"/>
              <a:t>Informatika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5.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yang </a:t>
            </a:r>
            <a:r>
              <a:rPr lang="en-US" dirty="0" err="1"/>
              <a:t>meliputi</a:t>
            </a:r>
            <a:r>
              <a:rPr lang="en-US" dirty="0"/>
              <a:t> : </a:t>
            </a:r>
            <a:r>
              <a:rPr lang="en-US" dirty="0" err="1"/>
              <a:t>Agribisnis</a:t>
            </a:r>
            <a:r>
              <a:rPr lang="en-US" dirty="0"/>
              <a:t> (</a:t>
            </a:r>
            <a:r>
              <a:rPr lang="en-US" dirty="0" err="1"/>
              <a:t>Pertanian</a:t>
            </a:r>
            <a:r>
              <a:rPr lang="en-US" dirty="0"/>
              <a:t>),</a:t>
            </a:r>
          </a:p>
          <a:p>
            <a:pPr>
              <a:buNone/>
            </a:pPr>
            <a:r>
              <a:rPr lang="fi-FI" dirty="0"/>
              <a:t>Ekonomi, Ilmu Sosial dan Ilmu Politik.</a:t>
            </a:r>
          </a:p>
          <a:p>
            <a:pPr>
              <a:buNone/>
            </a:pPr>
            <a:r>
              <a:rPr lang="en-US" dirty="0"/>
              <a:t>6.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Humaniora</a:t>
            </a:r>
            <a:r>
              <a:rPr lang="en-US" dirty="0"/>
              <a:t>, yang </a:t>
            </a:r>
            <a:r>
              <a:rPr lang="en-US" dirty="0" err="1"/>
              <a:t>meliputi</a:t>
            </a:r>
            <a:r>
              <a:rPr lang="en-US" dirty="0"/>
              <a:t> : Agama,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Filsafat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Sastra</a:t>
            </a:r>
            <a:r>
              <a:rPr lang="en-US" dirty="0"/>
              <a:t>, </a:t>
            </a:r>
            <a:r>
              <a:rPr lang="en-US" dirty="0" err="1"/>
              <a:t>Seni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7.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yang </a:t>
            </a:r>
            <a:r>
              <a:rPr lang="en-US" dirty="0" err="1"/>
              <a:t>meliputi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PERSYARATAN DAN ATURAN</a:t>
            </a:r>
            <a:br>
              <a:rPr lang="en-US" sz="2000" b="1" dirty="0"/>
            </a:br>
            <a:r>
              <a:rPr lang="en-US" sz="2000" b="1" dirty="0"/>
              <a:t>PENYUSUNAN USULAN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>
            <a:noAutofit/>
          </a:bodyPr>
          <a:lstStyle/>
          <a:p>
            <a:r>
              <a:rPr lang="en-US" sz="1600" b="1" dirty="0" err="1"/>
              <a:t>A.Persyaratan</a:t>
            </a:r>
            <a:r>
              <a:rPr lang="en-US" sz="1600" b="1" dirty="0"/>
              <a:t> </a:t>
            </a:r>
            <a:r>
              <a:rPr lang="en-US" sz="1600" b="1" dirty="0" err="1" smtClean="0"/>
              <a:t>Administratif</a:t>
            </a:r>
            <a:endParaRPr lang="en-US" sz="1600" b="1" dirty="0" smtClean="0"/>
          </a:p>
          <a:p>
            <a:pPr>
              <a:buNone/>
            </a:pPr>
            <a:r>
              <a:rPr lang="en-US" sz="1600" dirty="0"/>
              <a:t>1. </a:t>
            </a:r>
            <a:r>
              <a:rPr lang="en-US" sz="1600" dirty="0" err="1"/>
              <a:t>Peserta</a:t>
            </a:r>
            <a:r>
              <a:rPr lang="en-US" sz="1600" dirty="0"/>
              <a:t> PKM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yang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resmi</a:t>
            </a:r>
            <a:r>
              <a:rPr lang="en-US" sz="1600" dirty="0" smtClean="0"/>
              <a:t> </a:t>
            </a:r>
            <a:r>
              <a:rPr lang="en-US" sz="1600" dirty="0" err="1"/>
              <a:t>terdaftar</a:t>
            </a:r>
            <a:r>
              <a:rPr lang="en-US" sz="1600" dirty="0"/>
              <a:t> </a:t>
            </a:r>
            <a:r>
              <a:rPr lang="en-US" sz="1600" dirty="0" err="1"/>
              <a:t>mengikuti</a:t>
            </a:r>
            <a:r>
              <a:rPr lang="en-US" sz="1600" dirty="0"/>
              <a:t> program </a:t>
            </a:r>
            <a:r>
              <a:rPr lang="en-US" sz="1600" dirty="0" err="1"/>
              <a:t>pendidikan</a:t>
            </a:r>
            <a:r>
              <a:rPr lang="en-US" sz="1600" dirty="0"/>
              <a:t> S1 </a:t>
            </a:r>
            <a:r>
              <a:rPr lang="en-US" sz="1600" dirty="0" err="1"/>
              <a:t>atau</a:t>
            </a:r>
            <a:r>
              <a:rPr lang="en-US" sz="1600" dirty="0"/>
              <a:t> Diploma</a:t>
            </a:r>
            <a:r>
              <a:rPr lang="en-US" sz="1600" dirty="0" smtClean="0"/>
              <a:t>. </a:t>
            </a:r>
            <a:r>
              <a:rPr lang="en-US" sz="1600" dirty="0" err="1"/>
              <a:t>Keanggotaan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kelompok</a:t>
            </a:r>
            <a:r>
              <a:rPr lang="en-US" sz="1600" dirty="0" smtClean="0"/>
              <a:t> </a:t>
            </a:r>
            <a:r>
              <a:rPr lang="en-US" sz="1600" b="1" i="1" dirty="0" err="1"/>
              <a:t>disarankan</a:t>
            </a:r>
            <a:r>
              <a:rPr lang="en-US" sz="1600" b="1" i="1" dirty="0"/>
              <a:t> </a:t>
            </a:r>
            <a:r>
              <a:rPr lang="en-US" sz="1600" b="1" i="1" dirty="0" err="1"/>
              <a:t>berasal</a:t>
            </a:r>
            <a:r>
              <a:rPr lang="en-US" sz="1600" b="1" i="1" dirty="0"/>
              <a:t> </a:t>
            </a:r>
            <a:r>
              <a:rPr lang="en-US" sz="1600" b="1" i="1" dirty="0" err="1"/>
              <a:t>dari</a:t>
            </a:r>
            <a:r>
              <a:rPr lang="en-US" sz="1600" b="1" i="1" dirty="0"/>
              <a:t> minimal 2 (</a:t>
            </a:r>
            <a:r>
              <a:rPr lang="en-US" sz="1600" b="1" i="1" dirty="0" err="1"/>
              <a:t>dua</a:t>
            </a:r>
            <a:r>
              <a:rPr lang="en-US" sz="1600" b="1" i="1" dirty="0"/>
              <a:t>) </a:t>
            </a:r>
            <a:r>
              <a:rPr lang="en-US" sz="1600" b="1" i="1" dirty="0" err="1"/>
              <a:t>angkatan</a:t>
            </a:r>
            <a:r>
              <a:rPr lang="en-US" sz="1600" b="1" i="1" dirty="0"/>
              <a:t> </a:t>
            </a:r>
            <a:r>
              <a:rPr lang="en-US" sz="1600" b="1" i="1" dirty="0" smtClean="0"/>
              <a:t>yang </a:t>
            </a:r>
            <a:r>
              <a:rPr lang="en-US" sz="1600" dirty="0" err="1" smtClean="0"/>
              <a:t>berbeda</a:t>
            </a:r>
            <a:r>
              <a:rPr lang="en-US" sz="1600" dirty="0" smtClean="0"/>
              <a:t> </a:t>
            </a:r>
            <a:r>
              <a:rPr lang="en-US" sz="1600" dirty="0"/>
              <a:t>agar </a:t>
            </a:r>
            <a:r>
              <a:rPr lang="en-US" sz="1600" dirty="0" err="1"/>
              <a:t>proses</a:t>
            </a:r>
            <a:r>
              <a:rPr lang="en-US" sz="1600" dirty="0"/>
              <a:t> </a:t>
            </a:r>
            <a:r>
              <a:rPr lang="en-US" sz="1600" dirty="0" err="1"/>
              <a:t>regenerasi</a:t>
            </a:r>
            <a:r>
              <a:rPr lang="en-US" sz="1600" dirty="0"/>
              <a:t> </a:t>
            </a:r>
            <a:r>
              <a:rPr lang="en-US" sz="1600" dirty="0" err="1"/>
              <a:t>pelaksana</a:t>
            </a:r>
            <a:r>
              <a:rPr lang="en-US" sz="1600" dirty="0"/>
              <a:t> PKM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 smtClean="0"/>
              <a:t>berlangsung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/>
              <a:t>baik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2. </a:t>
            </a:r>
            <a:r>
              <a:rPr lang="en-US" sz="1600" dirty="0" err="1" smtClean="0"/>
              <a:t>Seorang</a:t>
            </a:r>
            <a:r>
              <a:rPr lang="en-US" sz="1600" dirty="0" smtClean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dibenarkan</a:t>
            </a:r>
            <a:r>
              <a:rPr lang="en-US" sz="1600" dirty="0"/>
              <a:t> </a:t>
            </a:r>
            <a:r>
              <a:rPr lang="en-US" sz="1600" dirty="0" err="1"/>
              <a:t>masuk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b="1" dirty="0" err="1"/>
              <a:t>satu</a:t>
            </a:r>
            <a:r>
              <a:rPr lang="en-US" sz="1600" b="1" dirty="0"/>
              <a:t> </a:t>
            </a:r>
            <a:r>
              <a:rPr lang="en-US" sz="1600" b="1" dirty="0" err="1" smtClean="0"/>
              <a:t>kelompok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pengusul</a:t>
            </a:r>
            <a:r>
              <a:rPr lang="en-US" sz="1600" b="1" dirty="0" smtClean="0"/>
              <a:t> </a:t>
            </a:r>
            <a:r>
              <a:rPr lang="en-US" sz="1600" b="1" dirty="0"/>
              <a:t>PKM yang </a:t>
            </a:r>
            <a:r>
              <a:rPr lang="en-US" sz="1600" b="1" dirty="0" err="1"/>
              <a:t>disetujui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didanai</a:t>
            </a:r>
            <a:r>
              <a:rPr lang="en-US" sz="1600" b="1" dirty="0" smtClean="0"/>
              <a:t>.</a:t>
            </a:r>
          </a:p>
          <a:p>
            <a:pPr>
              <a:buNone/>
            </a:pPr>
            <a:r>
              <a:rPr lang="en-US" sz="1600" b="1" dirty="0" smtClean="0"/>
              <a:t>3.</a:t>
            </a:r>
            <a:r>
              <a:rPr lang="en-US" sz="1600" dirty="0"/>
              <a:t> </a:t>
            </a:r>
            <a:r>
              <a:rPr lang="en-US" sz="1600" dirty="0" err="1"/>
              <a:t>Seorang</a:t>
            </a:r>
            <a:r>
              <a:rPr lang="en-US" sz="1600" dirty="0"/>
              <a:t> </a:t>
            </a:r>
            <a:r>
              <a:rPr lang="en-US" sz="1600" dirty="0" err="1"/>
              <a:t>dosen</a:t>
            </a:r>
            <a:r>
              <a:rPr lang="en-US" sz="1600" dirty="0"/>
              <a:t> </a:t>
            </a:r>
            <a:r>
              <a:rPr lang="en-US" sz="1600" dirty="0" err="1"/>
              <a:t>pembimbing</a:t>
            </a:r>
            <a:r>
              <a:rPr lang="en-US" sz="1600" dirty="0"/>
              <a:t>/</a:t>
            </a:r>
            <a:r>
              <a:rPr lang="en-US" sz="1600" dirty="0" err="1"/>
              <a:t>pendamping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 smtClean="0"/>
              <a:t>disetujui</a:t>
            </a:r>
            <a:r>
              <a:rPr lang="en-US" sz="1600" dirty="0" smtClean="0"/>
              <a:t> DITLITABMAS </a:t>
            </a:r>
            <a:r>
              <a:rPr lang="en-US" sz="1600" dirty="0" err="1"/>
              <a:t>membimbing</a:t>
            </a:r>
            <a:r>
              <a:rPr lang="en-US" sz="1600" dirty="0"/>
              <a:t> </a:t>
            </a:r>
            <a:r>
              <a:rPr lang="en-US" sz="1600" b="1" dirty="0" err="1"/>
              <a:t>maksimum</a:t>
            </a:r>
            <a:r>
              <a:rPr lang="en-US" sz="1600" b="1" dirty="0"/>
              <a:t> 3 (</a:t>
            </a:r>
            <a:r>
              <a:rPr lang="en-US" sz="1600" b="1" dirty="0" err="1"/>
              <a:t>tiga</a:t>
            </a:r>
            <a:r>
              <a:rPr lang="en-US" sz="1600" b="1" dirty="0"/>
              <a:t>) </a:t>
            </a:r>
            <a:r>
              <a:rPr lang="en-US" sz="1600" b="1" dirty="0" err="1" smtClean="0"/>
              <a:t>judul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kelompok</a:t>
            </a:r>
            <a:r>
              <a:rPr lang="en-US" sz="1600" b="1" dirty="0" smtClean="0"/>
              <a:t> </a:t>
            </a:r>
            <a:r>
              <a:rPr lang="en-US" sz="1600" dirty="0" err="1" smtClean="0"/>
              <a:t>pelaksana</a:t>
            </a:r>
            <a:r>
              <a:rPr lang="en-US" sz="1600" dirty="0" smtClean="0"/>
              <a:t> </a:t>
            </a:r>
            <a:r>
              <a:rPr lang="en-US" sz="1600" dirty="0"/>
              <a:t>PKM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b="1" dirty="0" smtClean="0"/>
              <a:t>4. </a:t>
            </a:r>
            <a:r>
              <a:rPr lang="en-US" sz="1600" dirty="0" err="1"/>
              <a:t>Usulan</a:t>
            </a:r>
            <a:r>
              <a:rPr lang="en-US" sz="1600" dirty="0"/>
              <a:t> PKM </a:t>
            </a:r>
            <a:r>
              <a:rPr lang="en-US" sz="1600" dirty="0" err="1"/>
              <a:t>diberi</a:t>
            </a:r>
            <a:r>
              <a:rPr lang="en-US" sz="1600" dirty="0"/>
              <a:t> </a:t>
            </a:r>
            <a:r>
              <a:rPr lang="en-US" sz="1600" dirty="0" err="1"/>
              <a:t>sampul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 smtClean="0"/>
              <a:t>ketentuan</a:t>
            </a: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5. </a:t>
            </a:r>
            <a:r>
              <a:rPr lang="en-US" sz="1600" dirty="0" err="1"/>
              <a:t>Menyertakan</a:t>
            </a:r>
            <a:r>
              <a:rPr lang="en-US" sz="1600" dirty="0"/>
              <a:t> </a:t>
            </a:r>
            <a:r>
              <a:rPr lang="en-US" sz="1600" b="1" dirty="0" err="1"/>
              <a:t>Rekapitulasi</a:t>
            </a:r>
            <a:r>
              <a:rPr lang="en-US" sz="1600" b="1" dirty="0"/>
              <a:t> Proposal Program </a:t>
            </a:r>
            <a:r>
              <a:rPr lang="en-US" sz="1600" b="1" dirty="0" err="1" smtClean="0"/>
              <a:t>Kreativitas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Mahasiswa</a:t>
            </a:r>
            <a:r>
              <a:rPr lang="en-US" sz="1600" b="1" dirty="0" smtClean="0"/>
              <a:t> </a:t>
            </a:r>
            <a:r>
              <a:rPr lang="en-US" sz="1600" b="1" dirty="0"/>
              <a:t>(PKM)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Rekapitulasi</a:t>
            </a:r>
            <a:r>
              <a:rPr lang="en-US" sz="1600" b="1" dirty="0"/>
              <a:t> </a:t>
            </a:r>
            <a:r>
              <a:rPr lang="en-US" sz="1600" b="1" dirty="0" err="1"/>
              <a:t>Naskah</a:t>
            </a:r>
            <a:r>
              <a:rPr lang="en-US" sz="1600" b="1" dirty="0"/>
              <a:t> Program </a:t>
            </a:r>
            <a:r>
              <a:rPr lang="en-US" sz="1600" b="1" dirty="0" err="1" smtClean="0"/>
              <a:t>Kreativitas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Mahasiswa</a:t>
            </a:r>
            <a:r>
              <a:rPr lang="en-US" sz="1600" b="1" dirty="0" smtClean="0"/>
              <a:t> </a:t>
            </a:r>
            <a:r>
              <a:rPr lang="en-US" sz="1600" b="1" dirty="0" err="1"/>
              <a:t>Karya</a:t>
            </a:r>
            <a:r>
              <a:rPr lang="en-US" sz="1600" b="1" dirty="0"/>
              <a:t> </a:t>
            </a:r>
            <a:r>
              <a:rPr lang="en-US" sz="1600" b="1" dirty="0" err="1"/>
              <a:t>Tulis</a:t>
            </a:r>
            <a:r>
              <a:rPr lang="en-US" sz="1600" b="1" dirty="0"/>
              <a:t> (PKM-KT</a:t>
            </a:r>
            <a:r>
              <a:rPr lang="en-US" sz="1600" b="1" dirty="0" smtClean="0"/>
              <a:t>)</a:t>
            </a:r>
          </a:p>
          <a:p>
            <a:pPr>
              <a:buNone/>
            </a:pPr>
            <a:r>
              <a:rPr lang="en-US" sz="1600" b="1" dirty="0" smtClean="0"/>
              <a:t>6. </a:t>
            </a:r>
            <a:r>
              <a:rPr lang="en-US" sz="1600" dirty="0" err="1"/>
              <a:t>Pengajuan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perguruan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 smtClean="0"/>
              <a:t>kolektif</a:t>
            </a:r>
            <a:r>
              <a:rPr lang="en-US" sz="1600" dirty="0" smtClean="0"/>
              <a:t>, </a:t>
            </a:r>
            <a:r>
              <a:rPr lang="en-US" sz="1600" dirty="0" err="1" smtClean="0"/>
              <a:t>menggunakan</a:t>
            </a:r>
            <a:r>
              <a:rPr lang="en-US" sz="1600" dirty="0" smtClean="0"/>
              <a:t> </a:t>
            </a:r>
            <a:r>
              <a:rPr lang="en-US" sz="1600" dirty="0"/>
              <a:t>format </a:t>
            </a:r>
            <a:r>
              <a:rPr lang="en-US" sz="1600" dirty="0" err="1"/>
              <a:t>standar</a:t>
            </a:r>
            <a:r>
              <a:rPr lang="en-US" sz="1600" dirty="0"/>
              <a:t> yang </a:t>
            </a:r>
            <a:r>
              <a:rPr lang="en-US" sz="1600" dirty="0" err="1"/>
              <a:t>ditetapkan</a:t>
            </a:r>
            <a:r>
              <a:rPr lang="en-US" sz="1600" dirty="0"/>
              <a:t> DITLITABMAS</a:t>
            </a:r>
            <a:r>
              <a:rPr lang="en-US" sz="1600" dirty="0" smtClean="0"/>
              <a:t>.</a:t>
            </a:r>
            <a:endParaRPr lang="en-US" sz="1600" b="1" dirty="0" smtClean="0"/>
          </a:p>
          <a:p>
            <a:pPr>
              <a:buNone/>
            </a:pPr>
            <a:r>
              <a:rPr lang="en-US" sz="1600" b="1" dirty="0" smtClean="0"/>
              <a:t>7.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yang </a:t>
            </a:r>
            <a:r>
              <a:rPr lang="en-US" sz="1600" dirty="0" err="1"/>
              <a:t>mencantumkan</a:t>
            </a:r>
            <a:r>
              <a:rPr lang="en-US" sz="1600" dirty="0"/>
              <a:t> </a:t>
            </a:r>
            <a:r>
              <a:rPr lang="en-US" sz="1600" dirty="0" err="1"/>
              <a:t>dana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lain (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 smtClean="0"/>
              <a:t>pihak</a:t>
            </a:r>
            <a:r>
              <a:rPr lang="en-US" sz="1600" dirty="0" smtClean="0"/>
              <a:t> internal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eksternal</a:t>
            </a:r>
            <a:r>
              <a:rPr lang="en-US" sz="1600" dirty="0"/>
              <a:t> </a:t>
            </a:r>
            <a:r>
              <a:rPr lang="en-US" sz="1600" dirty="0" err="1"/>
              <a:t>perguruan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)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 smtClean="0"/>
              <a:t>menyertakan</a:t>
            </a:r>
            <a:r>
              <a:rPr lang="en-US" sz="1600" dirty="0" smtClean="0"/>
              <a:t> </a:t>
            </a:r>
            <a:r>
              <a:rPr lang="sv-SE" sz="1600" dirty="0" smtClean="0"/>
              <a:t>Surat </a:t>
            </a:r>
            <a:r>
              <a:rPr lang="sv-SE" sz="1600" dirty="0"/>
              <a:t>Pernyataan Pembiayaan dilengkapi dengan materai yang </a:t>
            </a:r>
            <a:r>
              <a:rPr lang="sv-SE" sz="1600" dirty="0" smtClean="0"/>
              <a:t>cukup </a:t>
            </a:r>
            <a:r>
              <a:rPr lang="it-IT" sz="1600" dirty="0" smtClean="0"/>
              <a:t>dari </a:t>
            </a:r>
            <a:r>
              <a:rPr lang="it-IT" sz="1600" dirty="0"/>
              <a:t>instansi penyedia dana tersebut</a:t>
            </a:r>
            <a:r>
              <a:rPr lang="it-IT" sz="1600" dirty="0" smtClean="0"/>
              <a:t>.</a:t>
            </a:r>
          </a:p>
          <a:p>
            <a:pPr>
              <a:buNone/>
            </a:pPr>
            <a:r>
              <a:rPr lang="it-IT" sz="1600" dirty="0" smtClean="0"/>
              <a:t>8.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b="1" dirty="0"/>
              <a:t>PKM-T </a:t>
            </a:r>
            <a:r>
              <a:rPr lang="en-US" sz="1600" b="1" dirty="0" err="1"/>
              <a:t>dan</a:t>
            </a:r>
            <a:r>
              <a:rPr lang="en-US" sz="1600" b="1" dirty="0"/>
              <a:t> PKM-M </a:t>
            </a:r>
            <a:r>
              <a:rPr lang="en-US" sz="1600" b="1" dirty="0" err="1"/>
              <a:t>wajib</a:t>
            </a:r>
            <a:r>
              <a:rPr lang="en-US" sz="1600" b="1" dirty="0"/>
              <a:t> </a:t>
            </a:r>
            <a:r>
              <a:rPr lang="en-US" sz="1600" b="1" dirty="0" err="1"/>
              <a:t>menyertakan</a:t>
            </a:r>
            <a:r>
              <a:rPr lang="en-US" sz="1600" b="1" dirty="0"/>
              <a:t> </a:t>
            </a:r>
            <a:r>
              <a:rPr lang="en-US" sz="1600" b="1" dirty="0" smtClean="0"/>
              <a:t>SURAT </a:t>
            </a:r>
            <a:r>
              <a:rPr lang="en-US" sz="1600" dirty="0" smtClean="0"/>
              <a:t>PERNYATAAN </a:t>
            </a:r>
            <a:r>
              <a:rPr lang="en-US" sz="1600" dirty="0" err="1" smtClean="0"/>
              <a:t>KESEDIAAn</a:t>
            </a:r>
            <a:r>
              <a:rPr lang="en-US" sz="1600" dirty="0" smtClean="0"/>
              <a:t> BEKERJASAMA </a:t>
            </a:r>
            <a:r>
              <a:rPr lang="en-US" sz="1600" dirty="0"/>
              <a:t>(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meterai</a:t>
            </a:r>
            <a:r>
              <a:rPr lang="en-US" sz="1600" dirty="0"/>
              <a:t> </a:t>
            </a:r>
            <a:r>
              <a:rPr lang="en-US" sz="1600" dirty="0" smtClean="0"/>
              <a:t>yang </a:t>
            </a:r>
            <a:r>
              <a:rPr lang="en-US" sz="1600" dirty="0" err="1" smtClean="0"/>
              <a:t>berlaku</a:t>
            </a:r>
            <a:r>
              <a:rPr lang="en-US" sz="1600" dirty="0"/>
              <a:t>)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</a:t>
            </a:r>
            <a:r>
              <a:rPr lang="en-US" sz="1600" dirty="0" err="1"/>
              <a:t>mitra</a:t>
            </a:r>
            <a:r>
              <a:rPr lang="en-US" sz="1600" dirty="0"/>
              <a:t> yang </a:t>
            </a:r>
            <a:r>
              <a:rPr lang="en-US" sz="1600" dirty="0" err="1"/>
              <a:t>disebutkan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9.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pengusulan</a:t>
            </a:r>
            <a:r>
              <a:rPr lang="en-US" sz="1600" dirty="0"/>
              <a:t> PKM-AI </a:t>
            </a:r>
            <a:r>
              <a:rPr lang="en-US" sz="1600" dirty="0" err="1"/>
              <a:t>diwajibkan</a:t>
            </a:r>
            <a:r>
              <a:rPr lang="en-US" sz="1600" dirty="0"/>
              <a:t> </a:t>
            </a:r>
            <a:r>
              <a:rPr lang="en-US" sz="1600" dirty="0" err="1"/>
              <a:t>melampirkan</a:t>
            </a:r>
            <a:r>
              <a:rPr lang="en-US" sz="1600" dirty="0"/>
              <a:t> </a:t>
            </a:r>
            <a:r>
              <a:rPr lang="en-US" sz="1600" dirty="0" err="1" smtClean="0"/>
              <a:t>Surat</a:t>
            </a:r>
            <a:r>
              <a:rPr lang="en-US" sz="1600" dirty="0" smtClean="0"/>
              <a:t> </a:t>
            </a:r>
            <a:r>
              <a:rPr lang="en-US" sz="1600" dirty="0" err="1" smtClean="0"/>
              <a:t>Pernyataan</a:t>
            </a:r>
            <a:r>
              <a:rPr lang="en-US" sz="1600" dirty="0" smtClean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penulisan</a:t>
            </a:r>
            <a:r>
              <a:rPr lang="en-US" sz="1600" dirty="0"/>
              <a:t> yang </a:t>
            </a:r>
            <a:r>
              <a:rPr lang="en-US" sz="1600" dirty="0" err="1"/>
              <a:t>ditandatangani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Ketua</a:t>
            </a:r>
            <a:r>
              <a:rPr lang="en-US" sz="1600" dirty="0"/>
              <a:t> </a:t>
            </a:r>
            <a:r>
              <a:rPr lang="en-US" sz="1600" dirty="0" smtClean="0"/>
              <a:t>PKM </a:t>
            </a:r>
            <a:r>
              <a:rPr lang="en-US" sz="1600" dirty="0" err="1" smtClean="0"/>
              <a:t>tanpa</a:t>
            </a:r>
            <a:r>
              <a:rPr lang="en-US" sz="1600" dirty="0" smtClean="0"/>
              <a:t> </a:t>
            </a:r>
            <a:r>
              <a:rPr lang="en-US" sz="1600" dirty="0" err="1"/>
              <a:t>meterai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diketahui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Ketua</a:t>
            </a:r>
            <a:r>
              <a:rPr lang="en-US" sz="1600" dirty="0"/>
              <a:t> Program </a:t>
            </a:r>
            <a:r>
              <a:rPr lang="en-US" sz="1600" dirty="0" err="1"/>
              <a:t>Studi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10. </a:t>
            </a:r>
            <a:r>
              <a:rPr lang="nn-NO" sz="1600" dirty="0"/>
              <a:t>Usulan yang dinyatakan didanai akan diumumkan di Laman Dikti </a:t>
            </a:r>
            <a:r>
              <a:rPr lang="nn-NO" sz="1600" dirty="0" smtClean="0"/>
              <a:t>dan </a:t>
            </a:r>
            <a:r>
              <a:rPr lang="en-US" sz="1600" dirty="0" err="1" smtClean="0"/>
              <a:t>melalui</a:t>
            </a:r>
            <a:r>
              <a:rPr lang="en-US" sz="1600" dirty="0" smtClean="0"/>
              <a:t> </a:t>
            </a:r>
            <a:r>
              <a:rPr lang="en-US" sz="1600" dirty="0" err="1"/>
              <a:t>surat</a:t>
            </a:r>
            <a:r>
              <a:rPr lang="en-US" sz="1600" dirty="0"/>
              <a:t> yang </a:t>
            </a:r>
            <a:r>
              <a:rPr lang="en-US" sz="1600" dirty="0" err="1"/>
              <a:t>dikirimkan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perguruan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Aturan</a:t>
            </a:r>
            <a:r>
              <a:rPr lang="en-US" sz="2800" b="1" dirty="0"/>
              <a:t> </a:t>
            </a:r>
            <a:r>
              <a:rPr lang="en-US" sz="2800" b="1" dirty="0" err="1"/>
              <a:t>Penulisan</a:t>
            </a:r>
            <a:r>
              <a:rPr lang="en-US" sz="2800" b="1" dirty="0"/>
              <a:t> </a:t>
            </a:r>
            <a:r>
              <a:rPr lang="en-US" sz="2800" b="1" dirty="0" err="1"/>
              <a:t>Usulan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Usulan ditulis mengikuti sistematika penulisan sesuai kriteria </a:t>
            </a:r>
            <a:r>
              <a:rPr lang="fi-FI" dirty="0" smtClean="0"/>
              <a:t>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 smtClean="0"/>
              <a:t>Pedoman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Bahasa</a:t>
            </a:r>
            <a:r>
              <a:rPr lang="en-US" dirty="0"/>
              <a:t> Indonesia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hendaknya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ejaan</a:t>
            </a:r>
            <a:r>
              <a:rPr lang="en-US" dirty="0"/>
              <a:t> yang </a:t>
            </a:r>
            <a:r>
              <a:rPr lang="en-US" dirty="0" err="1"/>
              <a:t>disempurnakan</a:t>
            </a:r>
            <a:r>
              <a:rPr lang="en-US" dirty="0"/>
              <a:t>,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,</a:t>
            </a:r>
            <a:r>
              <a:rPr lang="sv-SE" dirty="0" smtClean="0"/>
              <a:t>nama/daftar </a:t>
            </a:r>
            <a:r>
              <a:rPr lang="sv-SE" dirty="0"/>
              <a:t>anggota kelompok, halaman pengesahan, diberi </a:t>
            </a:r>
            <a:r>
              <a:rPr lang="sv-SE" dirty="0" smtClean="0"/>
              <a:t>nomor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diketik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sv-SE" dirty="0" smtClean="0"/>
              <a:t>kanan </a:t>
            </a:r>
            <a:r>
              <a:rPr lang="sv-SE" dirty="0"/>
              <a:t>bawah (</a:t>
            </a:r>
            <a:r>
              <a:rPr lang="sv-SE" i="1" dirty="0"/>
              <a:t>i, ii, dan seterusnya</a:t>
            </a:r>
            <a:r>
              <a:rPr lang="sv-SE" i="1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(</a:t>
            </a:r>
            <a:r>
              <a:rPr lang="en-US" dirty="0" err="1"/>
              <a:t>naskah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)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/>
              <a:t>arab</a:t>
            </a:r>
            <a:r>
              <a:rPr lang="en-US" dirty="0"/>
              <a:t> yang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1 (</a:t>
            </a:r>
            <a:r>
              <a:rPr lang="en-US" dirty="0" err="1"/>
              <a:t>satu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diketik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penomoran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kemunculannya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naskah</a:t>
            </a:r>
            <a:r>
              <a:rPr lang="en-US" dirty="0"/>
              <a:t>.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Arab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Gambar, baik dalam bentuk grafik maupun foto diberi judul </a:t>
            </a:r>
            <a:r>
              <a:rPr lang="sv-SE" dirty="0" smtClean="0"/>
              <a:t>dengan </a:t>
            </a:r>
            <a:r>
              <a:rPr lang="en-US" dirty="0" err="1" smtClean="0"/>
              <a:t>penomoran</a:t>
            </a:r>
            <a:r>
              <a:rPr lang="en-US" dirty="0" smtClean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kemunculannya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/>
              <a:t>.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nomorgambar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Arab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Khusus</a:t>
            </a:r>
            <a:r>
              <a:rPr lang="en-US" dirty="0"/>
              <a:t> PKMP, PKMT, </a:t>
            </a:r>
            <a:r>
              <a:rPr lang="en-US" dirty="0" err="1"/>
              <a:t>dan</a:t>
            </a:r>
            <a:r>
              <a:rPr lang="en-US" dirty="0"/>
              <a:t> PKM-GT, </a:t>
            </a:r>
            <a:r>
              <a:rPr lang="en-US" dirty="0" err="1"/>
              <a:t>penyebutan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sv-SE" dirty="0" smtClean="0"/>
              <a:t>naskah </a:t>
            </a:r>
            <a:r>
              <a:rPr lang="sv-SE" dirty="0"/>
              <a:t>serta penulisan daftar pustaka hendaknya mengikuti </a:t>
            </a:r>
            <a:r>
              <a:rPr lang="sv-SE" dirty="0" smtClean="0"/>
              <a:t>aturan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i="1" dirty="0"/>
              <a:t>HARDVARD style </a:t>
            </a:r>
            <a:r>
              <a:rPr lang="en-US" i="1" dirty="0" err="1"/>
              <a:t>contoh</a:t>
            </a:r>
            <a:r>
              <a:rPr lang="en-US" i="1" dirty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en-US" dirty="0"/>
              <a:t>Dower M. 1977. Planning aspects of second homes.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Coppock</a:t>
            </a:r>
            <a:r>
              <a:rPr lang="en-US" dirty="0" smtClean="0"/>
              <a:t> JT </a:t>
            </a:r>
            <a:r>
              <a:rPr lang="en-US" dirty="0"/>
              <a:t>(ed.), </a:t>
            </a:r>
            <a:r>
              <a:rPr lang="en-US" i="1" dirty="0"/>
              <a:t>Second Homes: Curse or Blessing? Oxford: </a:t>
            </a:r>
            <a:r>
              <a:rPr lang="en-US" i="1" dirty="0" err="1"/>
              <a:t>Pergamon</a:t>
            </a:r>
            <a:r>
              <a:rPr lang="en-US" i="1" dirty="0"/>
              <a:t> Pr. </a:t>
            </a:r>
            <a:r>
              <a:rPr lang="en-US" i="1" dirty="0" err="1" smtClean="0"/>
              <a:t>Hlm</a:t>
            </a:r>
            <a:r>
              <a:rPr lang="en-US" i="1" dirty="0" smtClean="0"/>
              <a:t> </a:t>
            </a:r>
            <a:r>
              <a:rPr lang="en-US" dirty="0" smtClean="0"/>
              <a:t>210–237. </a:t>
            </a:r>
          </a:p>
          <a:p>
            <a:r>
              <a:rPr lang="en-US" dirty="0" err="1" smtClean="0"/>
              <a:t>Grinspoon</a:t>
            </a:r>
            <a:r>
              <a:rPr lang="en-US" dirty="0" smtClean="0"/>
              <a:t> </a:t>
            </a:r>
            <a:r>
              <a:rPr lang="en-US" dirty="0"/>
              <a:t>L, </a:t>
            </a:r>
            <a:r>
              <a:rPr lang="en-US" dirty="0" err="1"/>
              <a:t>Bakalar</a:t>
            </a:r>
            <a:r>
              <a:rPr lang="en-US" dirty="0"/>
              <a:t> JB. 1993. </a:t>
            </a:r>
            <a:r>
              <a:rPr lang="en-US" i="1" dirty="0"/>
              <a:t>Marijuana: the Forbidden </a:t>
            </a:r>
            <a:r>
              <a:rPr lang="en-US" i="1" dirty="0" smtClean="0"/>
              <a:t>Medicine. </a:t>
            </a:r>
            <a:r>
              <a:rPr lang="en-US" dirty="0" smtClean="0"/>
              <a:t>London</a:t>
            </a:r>
            <a:r>
              <a:rPr lang="en-US" dirty="0"/>
              <a:t>: Yale </a:t>
            </a:r>
            <a:r>
              <a:rPr lang="en-US" dirty="0" err="1"/>
              <a:t>Univ</a:t>
            </a:r>
            <a:r>
              <a:rPr lang="en-US" dirty="0"/>
              <a:t> Press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400" b="1" dirty="0"/>
              <a:t>FORMAT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smtClean="0"/>
              <a:t>STRUKTUR USULAN </a:t>
            </a:r>
            <a:r>
              <a:rPr lang="en-US" sz="2400" b="1" dirty="0"/>
              <a:t>PKM-P, PKM-T, PKM-K,</a:t>
            </a:r>
            <a:br>
              <a:rPr lang="en-US" sz="2400" b="1" dirty="0"/>
            </a:br>
            <a:r>
              <a:rPr lang="en-US" sz="2400" b="1" dirty="0"/>
              <a:t>PKM-M </a:t>
            </a:r>
            <a:r>
              <a:rPr lang="en-US" sz="2400" b="1" dirty="0" err="1"/>
              <a:t>dan</a:t>
            </a:r>
            <a:r>
              <a:rPr lang="en-US" sz="2400" b="1" dirty="0"/>
              <a:t> PKM-KC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000" dirty="0" err="1"/>
              <a:t>Setiap</a:t>
            </a:r>
            <a:r>
              <a:rPr lang="en-US" sz="2000" dirty="0"/>
              <a:t> PT </a:t>
            </a:r>
            <a:r>
              <a:rPr lang="en-US" sz="2000" dirty="0" err="1"/>
              <a:t>pengusul</a:t>
            </a:r>
            <a:r>
              <a:rPr lang="en-US" sz="2000" dirty="0"/>
              <a:t> </a:t>
            </a:r>
            <a:r>
              <a:rPr lang="en-US" sz="2000" dirty="0" err="1"/>
              <a:t>diwajibkan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b="1" dirty="0" err="1"/>
              <a:t>Rekapitulasi</a:t>
            </a:r>
            <a:r>
              <a:rPr lang="en-US" sz="2000" b="1" dirty="0"/>
              <a:t> </a:t>
            </a:r>
            <a:r>
              <a:rPr lang="en-US" sz="2000" b="1" dirty="0" smtClean="0"/>
              <a:t>Proposal Program </a:t>
            </a:r>
            <a:r>
              <a:rPr lang="en-US" sz="2000" b="1" dirty="0" err="1"/>
              <a:t>Kreativitas</a:t>
            </a:r>
            <a:r>
              <a:rPr lang="en-US" sz="2000" b="1" dirty="0"/>
              <a:t> </a:t>
            </a:r>
            <a:r>
              <a:rPr lang="en-US" sz="2000" b="1" dirty="0" err="1"/>
              <a:t>Mahasiswa</a:t>
            </a:r>
            <a:r>
              <a:rPr lang="en-US" sz="2000" b="1" dirty="0"/>
              <a:t> (PKM)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Rekapitulasi</a:t>
            </a:r>
            <a:r>
              <a:rPr lang="en-US" sz="2000" b="1" dirty="0"/>
              <a:t> </a:t>
            </a:r>
            <a:r>
              <a:rPr lang="en-US" sz="2000" b="1" dirty="0" smtClean="0"/>
              <a:t>Proposal Program </a:t>
            </a:r>
            <a:r>
              <a:rPr lang="en-US" sz="2000" b="1" dirty="0" err="1"/>
              <a:t>Kreativitas</a:t>
            </a:r>
            <a:r>
              <a:rPr lang="en-US" sz="2000" b="1" dirty="0"/>
              <a:t> </a:t>
            </a:r>
            <a:r>
              <a:rPr lang="en-US" sz="2000" b="1" dirty="0" err="1"/>
              <a:t>Mahasiswa</a:t>
            </a:r>
            <a:r>
              <a:rPr lang="en-US" sz="2000" b="1" dirty="0"/>
              <a:t> </a:t>
            </a:r>
            <a:r>
              <a:rPr lang="en-US" sz="2000" b="1" dirty="0" err="1"/>
              <a:t>Karya</a:t>
            </a:r>
            <a:r>
              <a:rPr lang="en-US" sz="2000" b="1" dirty="0"/>
              <a:t> </a:t>
            </a:r>
            <a:r>
              <a:rPr lang="en-US" sz="2000" b="1" dirty="0" err="1"/>
              <a:t>Tulis</a:t>
            </a:r>
            <a:r>
              <a:rPr lang="en-US" sz="2000" b="1" dirty="0"/>
              <a:t> (PKM-KT</a:t>
            </a:r>
            <a:r>
              <a:rPr lang="en-US" sz="2000" b="1" dirty="0" smtClean="0"/>
              <a:t>)</a:t>
            </a:r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103120"/>
          <a:ext cx="8001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086100"/>
                <a:gridCol w="952500"/>
                <a:gridCol w="3048000"/>
              </a:tblGrid>
              <a:tr h="359664"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PKMP, PKMK, PKMT, PKMM, PKMKC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PKMKT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Kode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Kode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Perguruan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Judul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Judul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Kegiatan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PKM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Ketua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Pelaksana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Ketua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Pelaksana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Ketua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Pelaksana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Ketua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Pelaksana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Angkatan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Angkatan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Jurusan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Departemen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Jurusan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Departemen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Universitas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Politeknik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Universitas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Politeknik</a:t>
                      </a:r>
                      <a:endParaRPr lang="en-US" dirty="0"/>
                    </a:p>
                  </a:txBody>
                  <a:tcPr/>
                </a:tc>
              </a:tr>
              <a:tr h="359664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Alamat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Universitas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Politeknik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Alamat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Universitas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Tinggi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Politeknik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352800"/>
                <a:gridCol w="914400"/>
                <a:gridCol w="3200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PKMP, PKMK, PKMT, PKMM, PKMKC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PKMKT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Alamat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Alamat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Telpon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Telpon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Rumah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HP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Anggota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Pendamping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Pendamping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Gelar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Gelar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Gelar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Belakang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Gelar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Belakang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NIP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Pendamping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NIP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Dosen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Pendamping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1112</Words>
  <Application>Microsoft Office PowerPoint</Application>
  <PresentationFormat>On-screen Show (4:3)</PresentationFormat>
  <Paragraphs>180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Pedoman Kreativitas Mahasiswa 2011</vt:lpstr>
      <vt:lpstr>PENJELASAN UMUM</vt:lpstr>
      <vt:lpstr>Slide 3</vt:lpstr>
      <vt:lpstr>Slide 4</vt:lpstr>
      <vt:lpstr>PERSYARATAN DAN ATURAN PENYUSUNAN USULAN</vt:lpstr>
      <vt:lpstr>Aturan Penulisan Usulan</vt:lpstr>
      <vt:lpstr>Slide 7</vt:lpstr>
      <vt:lpstr>FORMAT dan STRUKTUR USULAN PKM-P, PKM-T, PKM-K, PKM-M dan PKM-KC</vt:lpstr>
      <vt:lpstr>Slide 9</vt:lpstr>
      <vt:lpstr>Slide 10</vt:lpstr>
      <vt:lpstr>Sumber Literatur</vt:lpstr>
    </vt:vector>
  </TitlesOfParts>
  <Company>prambanannet wedi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Pedoman Kreativitas Mahasiswa 2011</dc:title>
  <dc:creator>prambanannet</dc:creator>
  <cp:lastModifiedBy>prambanannet</cp:lastModifiedBy>
  <cp:revision>6</cp:revision>
  <dcterms:created xsi:type="dcterms:W3CDTF">2011-07-16T23:22:24Z</dcterms:created>
  <dcterms:modified xsi:type="dcterms:W3CDTF">2011-07-17T00:12:53Z</dcterms:modified>
</cp:coreProperties>
</file>