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4EEF-2F97-4BDE-B606-8F7316F6EC85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5A8CC-8465-484F-81B6-CECD7D967C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4EEF-2F97-4BDE-B606-8F7316F6EC85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5A8CC-8465-484F-81B6-CECD7D967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4EEF-2F97-4BDE-B606-8F7316F6EC85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5A8CC-8465-484F-81B6-CECD7D967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4EEF-2F97-4BDE-B606-8F7316F6EC85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5A8CC-8465-484F-81B6-CECD7D967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4EEF-2F97-4BDE-B606-8F7316F6EC85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5A8CC-8465-484F-81B6-CECD7D967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4EEF-2F97-4BDE-B606-8F7316F6EC85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5A8CC-8465-484F-81B6-CECD7D967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4EEF-2F97-4BDE-B606-8F7316F6EC85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5A8CC-8465-484F-81B6-CECD7D967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4EEF-2F97-4BDE-B606-8F7316F6EC85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5A8CC-8465-484F-81B6-CECD7D967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4EEF-2F97-4BDE-B606-8F7316F6EC85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5A8CC-8465-484F-81B6-CECD7D967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4EEF-2F97-4BDE-B606-8F7316F6EC85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5A8CC-8465-484F-81B6-CECD7D967C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EB34EEF-2F97-4BDE-B606-8F7316F6EC85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E65A8CC-8465-484F-81B6-CECD7D967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EB34EEF-2F97-4BDE-B606-8F7316F6EC85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E65A8CC-8465-484F-81B6-CECD7D967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Teaching English through Games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077200" cy="1042416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PPM </a:t>
            </a:r>
          </a:p>
          <a:p>
            <a:pPr algn="ctr"/>
            <a:r>
              <a:rPr lang="en-US" sz="2800" dirty="0" err="1" smtClean="0"/>
              <a:t>Jurusan</a:t>
            </a:r>
            <a:r>
              <a:rPr lang="en-US" sz="2800" dirty="0" smtClean="0"/>
              <a:t> PBI - FBS UNY 2009</a:t>
            </a:r>
            <a:endParaRPr lang="en-US" sz="28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5715000"/>
            <a:ext cx="8077200" cy="661416"/>
          </a:xfrm>
          <a:prstGeom prst="rect">
            <a:avLst/>
          </a:prstGeom>
        </p:spPr>
        <p:txBody>
          <a:bodyPr vert="horz" lIns="118872" tIns="0" rIns="45720" bIns="0" rtlCol="0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Wednesday, 12 August 2009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Rationale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id-ID" sz="3600" dirty="0" smtClean="0"/>
              <a:t>Kompetensi lulusan SD/MI selayaknya merupakan kemampuan yang bermanfaat dalam rangka menyiapkan lulusan untuk belajar bahasa Inggris di tingkat SMP/MTs</a:t>
            </a:r>
            <a:r>
              <a:rPr lang="en-US" sz="3600" dirty="0" smtClean="0"/>
              <a:t>, </a:t>
            </a:r>
            <a:r>
              <a:rPr lang="en-US" sz="3600" dirty="0" err="1" smtClean="0"/>
              <a:t>yaitu</a:t>
            </a:r>
            <a:r>
              <a:rPr lang="en-US" sz="3600" dirty="0" smtClean="0"/>
              <a:t>: </a:t>
            </a:r>
            <a:r>
              <a:rPr lang="en-US" sz="3600" dirty="0" err="1" smtClean="0"/>
              <a:t>kemampuan</a:t>
            </a:r>
            <a:r>
              <a:rPr lang="en-US" sz="3600" dirty="0" smtClean="0"/>
              <a:t> </a:t>
            </a:r>
            <a:r>
              <a:rPr lang="id-ID" sz="3600" dirty="0" smtClean="0"/>
              <a:t>berinteraksi dalam bahasa Inggris untuk menunjang kegiatan kelas dan sekolah.</a:t>
            </a:r>
            <a:endParaRPr lang="en-US" sz="3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dirty="0" smtClean="0"/>
              <a:t>Mata Pelajaran </a:t>
            </a:r>
            <a:r>
              <a:rPr lang="id-ID" b="1" dirty="0" smtClean="0"/>
              <a:t>Bahasa Inggris di SD/MI </a:t>
            </a:r>
            <a:r>
              <a:rPr lang="id-ID" dirty="0" smtClean="0"/>
              <a:t>bertujuan agar peserta didik memiliki kemampuan sebagai berikut</a:t>
            </a:r>
            <a:r>
              <a:rPr lang="en-US" dirty="0" smtClean="0"/>
              <a:t>:</a:t>
            </a:r>
          </a:p>
          <a:p>
            <a:pPr lvl="0"/>
            <a:r>
              <a:rPr lang="id-ID" dirty="0" smtClean="0"/>
              <a:t>Mengembangkan kompetensi berkomunikasi dalam bentuk lisan</a:t>
            </a:r>
            <a:r>
              <a:rPr lang="id-ID" i="1" dirty="0" smtClean="0"/>
              <a:t> </a:t>
            </a:r>
            <a:r>
              <a:rPr lang="id-ID" dirty="0" smtClean="0"/>
              <a:t> secara terbatas untuk mengiringi tindakan (</a:t>
            </a:r>
            <a:r>
              <a:rPr lang="id-ID" i="1" dirty="0" smtClean="0"/>
              <a:t>language accompanying action</a:t>
            </a:r>
            <a:r>
              <a:rPr lang="id-ID" dirty="0" smtClean="0"/>
              <a:t>) dalam konteks sekolah</a:t>
            </a:r>
            <a:endParaRPr lang="en-US" dirty="0" smtClean="0"/>
          </a:p>
          <a:p>
            <a:r>
              <a:rPr lang="id-ID" dirty="0" smtClean="0"/>
              <a:t>Memiliki kesadaran tentang hakikat dan pentingnya bahasa Inggris untuk meningkatkan daya saing bangsa dalam masyarakat global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Standard </a:t>
            </a:r>
            <a:r>
              <a:rPr lang="en-US" b="1" dirty="0" err="1" smtClean="0">
                <a:solidFill>
                  <a:srgbClr val="0070C0"/>
                </a:solidFill>
              </a:rPr>
              <a:t>Kompetensi</a:t>
            </a:r>
            <a:r>
              <a:rPr lang="en-US" b="1" dirty="0" smtClean="0">
                <a:solidFill>
                  <a:srgbClr val="0070C0"/>
                </a:solidFill>
              </a:rPr>
              <a:t>: </a:t>
            </a:r>
          </a:p>
          <a:p>
            <a:r>
              <a:rPr lang="en-US" b="1" dirty="0" err="1" smtClean="0"/>
              <a:t>Mendengarkan</a:t>
            </a:r>
            <a:r>
              <a:rPr lang="en-US" b="1" dirty="0" smtClean="0"/>
              <a:t> (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)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Kompetensi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b="1" dirty="0" err="1" smtClean="0">
                <a:solidFill>
                  <a:srgbClr val="FF0000"/>
                </a:solidFill>
              </a:rPr>
              <a:t>Dasar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err="1" smtClean="0"/>
              <a:t>Merespon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berterima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permainan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Merespon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verbal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Games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Simon Says: </a:t>
            </a:r>
            <a:r>
              <a:rPr lang="en-US" dirty="0" smtClean="0"/>
              <a:t>A good review for body parts ("Simon says touch your knees").  You could change Simon to your name to avoid confusion.  When T says a sentence without the word "Simon" (e.g. "Touch your knees") then Ss shouldn't follow that instruction.  If a S makes a mistake s/he has to sit out until the next round.</a:t>
            </a:r>
          </a:p>
          <a:p>
            <a:pPr>
              <a:buNone/>
            </a:pPr>
            <a:r>
              <a:rPr lang="en-US" b="1" dirty="0" smtClean="0"/>
              <a:t>Whisper Game: </a:t>
            </a:r>
            <a:r>
              <a:rPr lang="en-US" dirty="0" smtClean="0"/>
              <a:t>Split the Ss into groups and ask them to make rows/lines.  Whisper a similar word or sentence in the first </a:t>
            </a:r>
            <a:r>
              <a:rPr lang="en-US" dirty="0" err="1" smtClean="0"/>
              <a:t>Ss's</a:t>
            </a:r>
            <a:r>
              <a:rPr lang="en-US" dirty="0" smtClean="0"/>
              <a:t> ear (e.g. "I'm very hungry").  S/he then whispers that in the next S's ear and so on until the last S.  S/he then says the word/sentence out loud to see if it's the same as the original message. Points are given to every correct output in each group.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Simon says</a:t>
            </a:r>
            <a:r>
              <a:rPr lang="en-US" dirty="0" smtClean="0"/>
              <a:t>, Ss learn how to focus, to listen to simple instructions, to avoid </a:t>
            </a:r>
            <a:r>
              <a:rPr lang="en-US" dirty="0" err="1" smtClean="0"/>
              <a:t>disctractors</a:t>
            </a:r>
            <a:r>
              <a:rPr lang="en-US" dirty="0" smtClean="0"/>
              <a:t> as well as learn vocabulary</a:t>
            </a:r>
          </a:p>
          <a:p>
            <a:r>
              <a:rPr lang="en-US" dirty="0" smtClean="0"/>
              <a:t> In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Whisper Game</a:t>
            </a:r>
            <a:r>
              <a:rPr lang="en-US" dirty="0" smtClean="0"/>
              <a:t>, Ss learn how to focus, to listen carefully, to memorize and to pronounce words/phrases/sentences correctly.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44475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Considerations: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267200"/>
          </a:xfrm>
        </p:spPr>
        <p:txBody>
          <a:bodyPr/>
          <a:lstStyle/>
          <a:p>
            <a:r>
              <a:rPr lang="en-US" sz="3600" dirty="0" smtClean="0"/>
              <a:t>Students’ level of competency</a:t>
            </a:r>
          </a:p>
          <a:p>
            <a:r>
              <a:rPr lang="en-US" sz="3600" dirty="0" smtClean="0"/>
              <a:t>Class size (number of students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Duration/ length of the game</a:t>
            </a:r>
            <a:endParaRPr lang="en-US" sz="3600" dirty="0" smtClean="0"/>
          </a:p>
          <a:p>
            <a:r>
              <a:rPr lang="en-US" sz="3600" dirty="0" smtClean="0"/>
              <a:t>Available input and aimed output</a:t>
            </a:r>
          </a:p>
          <a:p>
            <a:r>
              <a:rPr lang="en-US" sz="3600" dirty="0" smtClean="0"/>
              <a:t>Teaching aid availability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98</TotalTime>
  <Words>204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Module</vt:lpstr>
      <vt:lpstr>Teaching English through Games</vt:lpstr>
      <vt:lpstr>Rationale</vt:lpstr>
      <vt:lpstr>Objectives</vt:lpstr>
      <vt:lpstr>Examples</vt:lpstr>
      <vt:lpstr>Games to consider</vt:lpstr>
      <vt:lpstr>Reflection</vt:lpstr>
      <vt:lpstr>Considerations: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English through Games</dc:title>
  <dc:creator>USER</dc:creator>
  <cp:lastModifiedBy>USER</cp:lastModifiedBy>
  <cp:revision>13</cp:revision>
  <dcterms:created xsi:type="dcterms:W3CDTF">2009-08-08T12:21:00Z</dcterms:created>
  <dcterms:modified xsi:type="dcterms:W3CDTF">2009-08-10T05:40:09Z</dcterms:modified>
</cp:coreProperties>
</file>