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61" r:id="rId4"/>
    <p:sldId id="262" r:id="rId5"/>
    <p:sldId id="274" r:id="rId6"/>
    <p:sldId id="267" r:id="rId7"/>
    <p:sldId id="268" r:id="rId8"/>
    <p:sldId id="258" r:id="rId9"/>
    <p:sldId id="270" r:id="rId10"/>
    <p:sldId id="272" r:id="rId11"/>
    <p:sldId id="281" r:id="rId12"/>
    <p:sldId id="285" r:id="rId13"/>
    <p:sldId id="283" r:id="rId14"/>
    <p:sldId id="284" r:id="rId15"/>
    <p:sldId id="275" r:id="rId16"/>
    <p:sldId id="277" r:id="rId17"/>
    <p:sldId id="280" r:id="rId18"/>
    <p:sldId id="279" r:id="rId19"/>
    <p:sldId id="276" r:id="rId20"/>
    <p:sldId id="286"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90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D720EB-B5EA-42F0-AFFD-3320523B96A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d-ID"/>
        </a:p>
      </dgm:t>
    </dgm:pt>
    <dgm:pt modelId="{F57ABFDC-DC2A-4B90-968E-EBA2E1C3DAB1}">
      <dgm:prSet phldrT="[Text]"/>
      <dgm:spPr/>
      <dgm:t>
        <a:bodyPr/>
        <a:lstStyle/>
        <a:p>
          <a:r>
            <a:rPr lang="id-ID" dirty="0" smtClean="0"/>
            <a:t>Dewan Penyusun Standar</a:t>
          </a:r>
          <a:endParaRPr lang="id-ID" dirty="0"/>
        </a:p>
      </dgm:t>
    </dgm:pt>
    <dgm:pt modelId="{2B6E92F9-7356-4C3A-8AF0-A4F4EFBD63BC}" type="parTrans" cxnId="{D4DDFDC1-8BC5-4868-8A3E-7640CDBB588D}">
      <dgm:prSet/>
      <dgm:spPr/>
      <dgm:t>
        <a:bodyPr/>
        <a:lstStyle/>
        <a:p>
          <a:endParaRPr lang="id-ID"/>
        </a:p>
      </dgm:t>
    </dgm:pt>
    <dgm:pt modelId="{F17611FC-E2BF-48A8-87AC-20BE2E7DFBBC}" type="sibTrans" cxnId="{D4DDFDC1-8BC5-4868-8A3E-7640CDBB588D}">
      <dgm:prSet/>
      <dgm:spPr/>
      <dgm:t>
        <a:bodyPr/>
        <a:lstStyle/>
        <a:p>
          <a:endParaRPr lang="id-ID"/>
        </a:p>
      </dgm:t>
    </dgm:pt>
    <dgm:pt modelId="{FB980708-8062-4602-B19E-13AC0ECA0D8B}">
      <dgm:prSet phldrT="[Text]"/>
      <dgm:spPr/>
      <dgm:t>
        <a:bodyPr/>
        <a:lstStyle/>
        <a:p>
          <a:r>
            <a:rPr lang="id-ID" dirty="0" smtClean="0"/>
            <a:t>IASB (International Acc Standard Board)</a:t>
          </a:r>
          <a:endParaRPr lang="id-ID" dirty="0"/>
        </a:p>
      </dgm:t>
    </dgm:pt>
    <dgm:pt modelId="{650897DC-85DD-49E0-8AE8-1B35A0AA4D22}" type="parTrans" cxnId="{C12B7974-4104-4BBB-BDD3-67934D569561}">
      <dgm:prSet/>
      <dgm:spPr/>
      <dgm:t>
        <a:bodyPr/>
        <a:lstStyle/>
        <a:p>
          <a:endParaRPr lang="id-ID"/>
        </a:p>
      </dgm:t>
    </dgm:pt>
    <dgm:pt modelId="{C35E352A-4541-472E-8EB1-9AA2B9687D50}" type="sibTrans" cxnId="{C12B7974-4104-4BBB-BDD3-67934D569561}">
      <dgm:prSet/>
      <dgm:spPr/>
      <dgm:t>
        <a:bodyPr/>
        <a:lstStyle/>
        <a:p>
          <a:endParaRPr lang="id-ID"/>
        </a:p>
      </dgm:t>
    </dgm:pt>
    <dgm:pt modelId="{5794D2C6-2ED0-4A46-98A8-C4FDFFA80238}">
      <dgm:prSet phldrT="[Text]"/>
      <dgm:spPr/>
      <dgm:t>
        <a:bodyPr/>
        <a:lstStyle/>
        <a:p>
          <a:r>
            <a:rPr lang="id-ID" dirty="0" smtClean="0"/>
            <a:t>IFRS</a:t>
          </a:r>
        </a:p>
        <a:p>
          <a:r>
            <a:rPr lang="id-ID" dirty="0" smtClean="0"/>
            <a:t>(International Financial Reporting Standard)</a:t>
          </a:r>
          <a:endParaRPr lang="id-ID" dirty="0"/>
        </a:p>
      </dgm:t>
    </dgm:pt>
    <dgm:pt modelId="{B16B8B18-4593-4061-A031-A1671F55BDB3}" type="parTrans" cxnId="{255A943B-E34B-437C-9B17-865249D61CC1}">
      <dgm:prSet/>
      <dgm:spPr/>
      <dgm:t>
        <a:bodyPr/>
        <a:lstStyle/>
        <a:p>
          <a:endParaRPr lang="id-ID"/>
        </a:p>
      </dgm:t>
    </dgm:pt>
    <dgm:pt modelId="{7499C3C0-7C31-4A16-80EF-F6C24D4E4A63}" type="sibTrans" cxnId="{255A943B-E34B-437C-9B17-865249D61CC1}">
      <dgm:prSet/>
      <dgm:spPr/>
      <dgm:t>
        <a:bodyPr/>
        <a:lstStyle/>
        <a:p>
          <a:endParaRPr lang="id-ID"/>
        </a:p>
      </dgm:t>
    </dgm:pt>
    <dgm:pt modelId="{914C5089-D51A-4987-9CAF-1E875037BE19}">
      <dgm:prSet phldrT="[Text]"/>
      <dgm:spPr/>
      <dgm:t>
        <a:bodyPr/>
        <a:lstStyle/>
        <a:p>
          <a:r>
            <a:rPr lang="id-ID" dirty="0" smtClean="0"/>
            <a:t>FASB (financial acc standard board)</a:t>
          </a:r>
          <a:endParaRPr lang="id-ID" dirty="0"/>
        </a:p>
      </dgm:t>
    </dgm:pt>
    <dgm:pt modelId="{9479E650-030D-4881-B0C6-7EE03A9716A7}" type="parTrans" cxnId="{6975B142-6586-4D3C-A3A2-B56BA3B65E45}">
      <dgm:prSet/>
      <dgm:spPr/>
      <dgm:t>
        <a:bodyPr/>
        <a:lstStyle/>
        <a:p>
          <a:endParaRPr lang="id-ID"/>
        </a:p>
      </dgm:t>
    </dgm:pt>
    <dgm:pt modelId="{B5C461EC-69FB-4CA9-B614-5EF7F856C04A}" type="sibTrans" cxnId="{6975B142-6586-4D3C-A3A2-B56BA3B65E45}">
      <dgm:prSet/>
      <dgm:spPr/>
      <dgm:t>
        <a:bodyPr/>
        <a:lstStyle/>
        <a:p>
          <a:endParaRPr lang="id-ID"/>
        </a:p>
      </dgm:t>
    </dgm:pt>
    <dgm:pt modelId="{57ADCF72-D317-422E-97E6-C3B9A754FC3E}">
      <dgm:prSet phldrT="[Text]"/>
      <dgm:spPr/>
      <dgm:t>
        <a:bodyPr/>
        <a:lstStyle/>
        <a:p>
          <a:r>
            <a:rPr lang="id-ID" dirty="0" smtClean="0"/>
            <a:t>US GAAP</a:t>
          </a:r>
          <a:endParaRPr lang="id-ID" dirty="0"/>
        </a:p>
      </dgm:t>
    </dgm:pt>
    <dgm:pt modelId="{DABD9CD8-620C-4174-ACCF-3C9A4FE71E7B}" type="parTrans" cxnId="{37E8D76A-61F1-4EBF-9E50-624845A40ACE}">
      <dgm:prSet/>
      <dgm:spPr/>
      <dgm:t>
        <a:bodyPr/>
        <a:lstStyle/>
        <a:p>
          <a:endParaRPr lang="id-ID"/>
        </a:p>
      </dgm:t>
    </dgm:pt>
    <dgm:pt modelId="{B5D0F5A0-9FAB-4C08-862A-28EB813961C6}" type="sibTrans" cxnId="{37E8D76A-61F1-4EBF-9E50-624845A40ACE}">
      <dgm:prSet/>
      <dgm:spPr/>
      <dgm:t>
        <a:bodyPr/>
        <a:lstStyle/>
        <a:p>
          <a:endParaRPr lang="id-ID"/>
        </a:p>
      </dgm:t>
    </dgm:pt>
    <dgm:pt modelId="{F65E7B4B-E694-4A13-8D9D-8A2DCF77FBA8}" type="pres">
      <dgm:prSet presAssocID="{59D720EB-B5EA-42F0-AFFD-3320523B96AA}" presName="hierChild1" presStyleCnt="0">
        <dgm:presLayoutVars>
          <dgm:chPref val="1"/>
          <dgm:dir/>
          <dgm:animOne val="branch"/>
          <dgm:animLvl val="lvl"/>
          <dgm:resizeHandles/>
        </dgm:presLayoutVars>
      </dgm:prSet>
      <dgm:spPr/>
      <dgm:t>
        <a:bodyPr/>
        <a:lstStyle/>
        <a:p>
          <a:endParaRPr lang="id-ID"/>
        </a:p>
      </dgm:t>
    </dgm:pt>
    <dgm:pt modelId="{2CFB085B-29A3-4FB3-ACB5-56E3FC22342C}" type="pres">
      <dgm:prSet presAssocID="{F57ABFDC-DC2A-4B90-968E-EBA2E1C3DAB1}" presName="hierRoot1" presStyleCnt="0"/>
      <dgm:spPr/>
    </dgm:pt>
    <dgm:pt modelId="{88035C54-3D4D-4F65-B739-B1CFC32EC2D6}" type="pres">
      <dgm:prSet presAssocID="{F57ABFDC-DC2A-4B90-968E-EBA2E1C3DAB1}" presName="composite" presStyleCnt="0"/>
      <dgm:spPr/>
    </dgm:pt>
    <dgm:pt modelId="{DDB977FB-F120-4927-9F53-2ADC63E061FD}" type="pres">
      <dgm:prSet presAssocID="{F57ABFDC-DC2A-4B90-968E-EBA2E1C3DAB1}" presName="background" presStyleLbl="node0" presStyleIdx="0" presStyleCnt="1"/>
      <dgm:spPr/>
    </dgm:pt>
    <dgm:pt modelId="{13E9FA3D-EDB3-41DC-B7A3-2DD055458E24}" type="pres">
      <dgm:prSet presAssocID="{F57ABFDC-DC2A-4B90-968E-EBA2E1C3DAB1}" presName="text" presStyleLbl="fgAcc0" presStyleIdx="0" presStyleCnt="1">
        <dgm:presLayoutVars>
          <dgm:chPref val="3"/>
        </dgm:presLayoutVars>
      </dgm:prSet>
      <dgm:spPr/>
      <dgm:t>
        <a:bodyPr/>
        <a:lstStyle/>
        <a:p>
          <a:endParaRPr lang="id-ID"/>
        </a:p>
      </dgm:t>
    </dgm:pt>
    <dgm:pt modelId="{55DBFFDB-1C67-4FFA-9065-8C53E9010B8B}" type="pres">
      <dgm:prSet presAssocID="{F57ABFDC-DC2A-4B90-968E-EBA2E1C3DAB1}" presName="hierChild2" presStyleCnt="0"/>
      <dgm:spPr/>
    </dgm:pt>
    <dgm:pt modelId="{D52423E9-3610-47E8-93D3-635DFEF4C66A}" type="pres">
      <dgm:prSet presAssocID="{650897DC-85DD-49E0-8AE8-1B35A0AA4D22}" presName="Name10" presStyleLbl="parChTrans1D2" presStyleIdx="0" presStyleCnt="2"/>
      <dgm:spPr/>
      <dgm:t>
        <a:bodyPr/>
        <a:lstStyle/>
        <a:p>
          <a:endParaRPr lang="id-ID"/>
        </a:p>
      </dgm:t>
    </dgm:pt>
    <dgm:pt modelId="{701070D2-3333-45E7-9F0A-0EF681744AD3}" type="pres">
      <dgm:prSet presAssocID="{FB980708-8062-4602-B19E-13AC0ECA0D8B}" presName="hierRoot2" presStyleCnt="0"/>
      <dgm:spPr/>
    </dgm:pt>
    <dgm:pt modelId="{A590B5C6-B754-4B9F-986D-FA0A3C8DDFE2}" type="pres">
      <dgm:prSet presAssocID="{FB980708-8062-4602-B19E-13AC0ECA0D8B}" presName="composite2" presStyleCnt="0"/>
      <dgm:spPr/>
    </dgm:pt>
    <dgm:pt modelId="{85BD68B6-A2D9-4A47-8B9F-0D3A1FCBDDEB}" type="pres">
      <dgm:prSet presAssocID="{FB980708-8062-4602-B19E-13AC0ECA0D8B}" presName="background2" presStyleLbl="node2" presStyleIdx="0" presStyleCnt="2"/>
      <dgm:spPr/>
    </dgm:pt>
    <dgm:pt modelId="{2BD8FC16-48A1-47A7-AFB7-86F9F7DC0751}" type="pres">
      <dgm:prSet presAssocID="{FB980708-8062-4602-B19E-13AC0ECA0D8B}" presName="text2" presStyleLbl="fgAcc2" presStyleIdx="0" presStyleCnt="2" custScaleX="153513">
        <dgm:presLayoutVars>
          <dgm:chPref val="3"/>
        </dgm:presLayoutVars>
      </dgm:prSet>
      <dgm:spPr/>
      <dgm:t>
        <a:bodyPr/>
        <a:lstStyle/>
        <a:p>
          <a:endParaRPr lang="id-ID"/>
        </a:p>
      </dgm:t>
    </dgm:pt>
    <dgm:pt modelId="{9BF53BF9-B308-4978-92CE-3C4A63DC6AA7}" type="pres">
      <dgm:prSet presAssocID="{FB980708-8062-4602-B19E-13AC0ECA0D8B}" presName="hierChild3" presStyleCnt="0"/>
      <dgm:spPr/>
    </dgm:pt>
    <dgm:pt modelId="{225DFF94-B1A7-40C1-AC9C-23148C39FE3B}" type="pres">
      <dgm:prSet presAssocID="{B16B8B18-4593-4061-A031-A1671F55BDB3}" presName="Name17" presStyleLbl="parChTrans1D3" presStyleIdx="0" presStyleCnt="2"/>
      <dgm:spPr/>
      <dgm:t>
        <a:bodyPr/>
        <a:lstStyle/>
        <a:p>
          <a:endParaRPr lang="id-ID"/>
        </a:p>
      </dgm:t>
    </dgm:pt>
    <dgm:pt modelId="{917C4C3A-B8D7-4B17-BD91-479848677387}" type="pres">
      <dgm:prSet presAssocID="{5794D2C6-2ED0-4A46-98A8-C4FDFFA80238}" presName="hierRoot3" presStyleCnt="0"/>
      <dgm:spPr/>
    </dgm:pt>
    <dgm:pt modelId="{0D573F0A-BEA4-40A4-A82C-DF3868CCBCE6}" type="pres">
      <dgm:prSet presAssocID="{5794D2C6-2ED0-4A46-98A8-C4FDFFA80238}" presName="composite3" presStyleCnt="0"/>
      <dgm:spPr/>
    </dgm:pt>
    <dgm:pt modelId="{659E3D3B-5CBD-4BC6-9B79-C7975B4A6B77}" type="pres">
      <dgm:prSet presAssocID="{5794D2C6-2ED0-4A46-98A8-C4FDFFA80238}" presName="background3" presStyleLbl="node3" presStyleIdx="0" presStyleCnt="2"/>
      <dgm:spPr/>
    </dgm:pt>
    <dgm:pt modelId="{5829EB39-328E-4040-BEC8-7C999909860E}" type="pres">
      <dgm:prSet presAssocID="{5794D2C6-2ED0-4A46-98A8-C4FDFFA80238}" presName="text3" presStyleLbl="fgAcc3" presStyleIdx="0" presStyleCnt="2" custScaleX="162049">
        <dgm:presLayoutVars>
          <dgm:chPref val="3"/>
        </dgm:presLayoutVars>
      </dgm:prSet>
      <dgm:spPr/>
      <dgm:t>
        <a:bodyPr/>
        <a:lstStyle/>
        <a:p>
          <a:endParaRPr lang="id-ID"/>
        </a:p>
      </dgm:t>
    </dgm:pt>
    <dgm:pt modelId="{35E59139-4032-4E20-8121-485B885AF811}" type="pres">
      <dgm:prSet presAssocID="{5794D2C6-2ED0-4A46-98A8-C4FDFFA80238}" presName="hierChild4" presStyleCnt="0"/>
      <dgm:spPr/>
    </dgm:pt>
    <dgm:pt modelId="{EA53E705-D47A-4673-952F-25783B3F2F69}" type="pres">
      <dgm:prSet presAssocID="{9479E650-030D-4881-B0C6-7EE03A9716A7}" presName="Name10" presStyleLbl="parChTrans1D2" presStyleIdx="1" presStyleCnt="2"/>
      <dgm:spPr/>
      <dgm:t>
        <a:bodyPr/>
        <a:lstStyle/>
        <a:p>
          <a:endParaRPr lang="id-ID"/>
        </a:p>
      </dgm:t>
    </dgm:pt>
    <dgm:pt modelId="{05EF4ADC-8659-455E-AE0C-2DBCE69F99C5}" type="pres">
      <dgm:prSet presAssocID="{914C5089-D51A-4987-9CAF-1E875037BE19}" presName="hierRoot2" presStyleCnt="0"/>
      <dgm:spPr/>
    </dgm:pt>
    <dgm:pt modelId="{785FF02C-D43B-45DE-9A91-2465A3A28EE1}" type="pres">
      <dgm:prSet presAssocID="{914C5089-D51A-4987-9CAF-1E875037BE19}" presName="composite2" presStyleCnt="0"/>
      <dgm:spPr/>
    </dgm:pt>
    <dgm:pt modelId="{6402C4EE-9B3F-47E9-BE22-C9DB44658344}" type="pres">
      <dgm:prSet presAssocID="{914C5089-D51A-4987-9CAF-1E875037BE19}" presName="background2" presStyleLbl="node2" presStyleIdx="1" presStyleCnt="2"/>
      <dgm:spPr/>
    </dgm:pt>
    <dgm:pt modelId="{427C3885-EBE4-4E1B-B56B-C7886609867F}" type="pres">
      <dgm:prSet presAssocID="{914C5089-D51A-4987-9CAF-1E875037BE19}" presName="text2" presStyleLbl="fgAcc2" presStyleIdx="1" presStyleCnt="2" custScaleX="154605">
        <dgm:presLayoutVars>
          <dgm:chPref val="3"/>
        </dgm:presLayoutVars>
      </dgm:prSet>
      <dgm:spPr/>
      <dgm:t>
        <a:bodyPr/>
        <a:lstStyle/>
        <a:p>
          <a:endParaRPr lang="id-ID"/>
        </a:p>
      </dgm:t>
    </dgm:pt>
    <dgm:pt modelId="{BEE7E8E6-F069-4E5E-891F-453BEDBCA793}" type="pres">
      <dgm:prSet presAssocID="{914C5089-D51A-4987-9CAF-1E875037BE19}" presName="hierChild3" presStyleCnt="0"/>
      <dgm:spPr/>
    </dgm:pt>
    <dgm:pt modelId="{F73F82EC-2601-4C36-87CB-17D9EC97DFFC}" type="pres">
      <dgm:prSet presAssocID="{DABD9CD8-620C-4174-ACCF-3C9A4FE71E7B}" presName="Name17" presStyleLbl="parChTrans1D3" presStyleIdx="1" presStyleCnt="2"/>
      <dgm:spPr/>
      <dgm:t>
        <a:bodyPr/>
        <a:lstStyle/>
        <a:p>
          <a:endParaRPr lang="id-ID"/>
        </a:p>
      </dgm:t>
    </dgm:pt>
    <dgm:pt modelId="{F06F5A87-4B40-4D0F-8839-637F31266A76}" type="pres">
      <dgm:prSet presAssocID="{57ADCF72-D317-422E-97E6-C3B9A754FC3E}" presName="hierRoot3" presStyleCnt="0"/>
      <dgm:spPr/>
    </dgm:pt>
    <dgm:pt modelId="{0FC46ED6-FB04-4AAA-A44B-63CC7B06C669}" type="pres">
      <dgm:prSet presAssocID="{57ADCF72-D317-422E-97E6-C3B9A754FC3E}" presName="composite3" presStyleCnt="0"/>
      <dgm:spPr/>
    </dgm:pt>
    <dgm:pt modelId="{29FA785C-A437-43C9-9848-B69C3E58B2B8}" type="pres">
      <dgm:prSet presAssocID="{57ADCF72-D317-422E-97E6-C3B9A754FC3E}" presName="background3" presStyleLbl="node3" presStyleIdx="1" presStyleCnt="2"/>
      <dgm:spPr/>
    </dgm:pt>
    <dgm:pt modelId="{C3D48A72-E35F-46A0-96F9-42C501D6FC7E}" type="pres">
      <dgm:prSet presAssocID="{57ADCF72-D317-422E-97E6-C3B9A754FC3E}" presName="text3" presStyleLbl="fgAcc3" presStyleIdx="1" presStyleCnt="2" custScaleX="146068">
        <dgm:presLayoutVars>
          <dgm:chPref val="3"/>
        </dgm:presLayoutVars>
      </dgm:prSet>
      <dgm:spPr/>
      <dgm:t>
        <a:bodyPr/>
        <a:lstStyle/>
        <a:p>
          <a:endParaRPr lang="id-ID"/>
        </a:p>
      </dgm:t>
    </dgm:pt>
    <dgm:pt modelId="{0A0DD0E3-92D9-4362-9D76-5913CAC25F97}" type="pres">
      <dgm:prSet presAssocID="{57ADCF72-D317-422E-97E6-C3B9A754FC3E}" presName="hierChild4" presStyleCnt="0"/>
      <dgm:spPr/>
    </dgm:pt>
  </dgm:ptLst>
  <dgm:cxnLst>
    <dgm:cxn modelId="{05E29519-10EF-451B-BF99-826186CBA6EB}" type="presOf" srcId="{914C5089-D51A-4987-9CAF-1E875037BE19}" destId="{427C3885-EBE4-4E1B-B56B-C7886609867F}" srcOrd="0" destOrd="0" presId="urn:microsoft.com/office/officeart/2005/8/layout/hierarchy1"/>
    <dgm:cxn modelId="{255A943B-E34B-437C-9B17-865249D61CC1}" srcId="{FB980708-8062-4602-B19E-13AC0ECA0D8B}" destId="{5794D2C6-2ED0-4A46-98A8-C4FDFFA80238}" srcOrd="0" destOrd="0" parTransId="{B16B8B18-4593-4061-A031-A1671F55BDB3}" sibTransId="{7499C3C0-7C31-4A16-80EF-F6C24D4E4A63}"/>
    <dgm:cxn modelId="{27FCB595-F3C6-4D55-A28C-1D859E794043}" type="presOf" srcId="{57ADCF72-D317-422E-97E6-C3B9A754FC3E}" destId="{C3D48A72-E35F-46A0-96F9-42C501D6FC7E}" srcOrd="0" destOrd="0" presId="urn:microsoft.com/office/officeart/2005/8/layout/hierarchy1"/>
    <dgm:cxn modelId="{06697B55-8D2A-4F2A-9DA3-78F7AD9DF412}" type="presOf" srcId="{9479E650-030D-4881-B0C6-7EE03A9716A7}" destId="{EA53E705-D47A-4673-952F-25783B3F2F69}" srcOrd="0" destOrd="0" presId="urn:microsoft.com/office/officeart/2005/8/layout/hierarchy1"/>
    <dgm:cxn modelId="{6975B142-6586-4D3C-A3A2-B56BA3B65E45}" srcId="{F57ABFDC-DC2A-4B90-968E-EBA2E1C3DAB1}" destId="{914C5089-D51A-4987-9CAF-1E875037BE19}" srcOrd="1" destOrd="0" parTransId="{9479E650-030D-4881-B0C6-7EE03A9716A7}" sibTransId="{B5C461EC-69FB-4CA9-B614-5EF7F856C04A}"/>
    <dgm:cxn modelId="{37E8D76A-61F1-4EBF-9E50-624845A40ACE}" srcId="{914C5089-D51A-4987-9CAF-1E875037BE19}" destId="{57ADCF72-D317-422E-97E6-C3B9A754FC3E}" srcOrd="0" destOrd="0" parTransId="{DABD9CD8-620C-4174-ACCF-3C9A4FE71E7B}" sibTransId="{B5D0F5A0-9FAB-4C08-862A-28EB813961C6}"/>
    <dgm:cxn modelId="{0D11D0AB-5973-4A6C-84B6-2616FBB18D17}" type="presOf" srcId="{DABD9CD8-620C-4174-ACCF-3C9A4FE71E7B}" destId="{F73F82EC-2601-4C36-87CB-17D9EC97DFFC}" srcOrd="0" destOrd="0" presId="urn:microsoft.com/office/officeart/2005/8/layout/hierarchy1"/>
    <dgm:cxn modelId="{D4DDFDC1-8BC5-4868-8A3E-7640CDBB588D}" srcId="{59D720EB-B5EA-42F0-AFFD-3320523B96AA}" destId="{F57ABFDC-DC2A-4B90-968E-EBA2E1C3DAB1}" srcOrd="0" destOrd="0" parTransId="{2B6E92F9-7356-4C3A-8AF0-A4F4EFBD63BC}" sibTransId="{F17611FC-E2BF-48A8-87AC-20BE2E7DFBBC}"/>
    <dgm:cxn modelId="{1103709E-D063-440B-B9CB-BB6E9A1C77D3}" type="presOf" srcId="{5794D2C6-2ED0-4A46-98A8-C4FDFFA80238}" destId="{5829EB39-328E-4040-BEC8-7C999909860E}" srcOrd="0" destOrd="0" presId="urn:microsoft.com/office/officeart/2005/8/layout/hierarchy1"/>
    <dgm:cxn modelId="{3D475986-FFDA-4D41-82F3-CC86D48E8B2E}" type="presOf" srcId="{FB980708-8062-4602-B19E-13AC0ECA0D8B}" destId="{2BD8FC16-48A1-47A7-AFB7-86F9F7DC0751}" srcOrd="0" destOrd="0" presId="urn:microsoft.com/office/officeart/2005/8/layout/hierarchy1"/>
    <dgm:cxn modelId="{BB24724F-40B5-47FD-9779-B27E837874DB}" type="presOf" srcId="{B16B8B18-4593-4061-A031-A1671F55BDB3}" destId="{225DFF94-B1A7-40C1-AC9C-23148C39FE3B}" srcOrd="0" destOrd="0" presId="urn:microsoft.com/office/officeart/2005/8/layout/hierarchy1"/>
    <dgm:cxn modelId="{AB636EB7-23C2-4165-895B-76ADA4D69CAF}" type="presOf" srcId="{F57ABFDC-DC2A-4B90-968E-EBA2E1C3DAB1}" destId="{13E9FA3D-EDB3-41DC-B7A3-2DD055458E24}" srcOrd="0" destOrd="0" presId="urn:microsoft.com/office/officeart/2005/8/layout/hierarchy1"/>
    <dgm:cxn modelId="{C12B7974-4104-4BBB-BDD3-67934D569561}" srcId="{F57ABFDC-DC2A-4B90-968E-EBA2E1C3DAB1}" destId="{FB980708-8062-4602-B19E-13AC0ECA0D8B}" srcOrd="0" destOrd="0" parTransId="{650897DC-85DD-49E0-8AE8-1B35A0AA4D22}" sibTransId="{C35E352A-4541-472E-8EB1-9AA2B9687D50}"/>
    <dgm:cxn modelId="{242D5070-0833-4E19-BBEF-2EE78C9842E3}" type="presOf" srcId="{59D720EB-B5EA-42F0-AFFD-3320523B96AA}" destId="{F65E7B4B-E694-4A13-8D9D-8A2DCF77FBA8}" srcOrd="0" destOrd="0" presId="urn:microsoft.com/office/officeart/2005/8/layout/hierarchy1"/>
    <dgm:cxn modelId="{B254FDDA-EE94-4BD0-A0D9-DE075104816F}" type="presOf" srcId="{650897DC-85DD-49E0-8AE8-1B35A0AA4D22}" destId="{D52423E9-3610-47E8-93D3-635DFEF4C66A}" srcOrd="0" destOrd="0" presId="urn:microsoft.com/office/officeart/2005/8/layout/hierarchy1"/>
    <dgm:cxn modelId="{2C630CDE-2420-4595-B29A-CC4BC238144F}" type="presParOf" srcId="{F65E7B4B-E694-4A13-8D9D-8A2DCF77FBA8}" destId="{2CFB085B-29A3-4FB3-ACB5-56E3FC22342C}" srcOrd="0" destOrd="0" presId="urn:microsoft.com/office/officeart/2005/8/layout/hierarchy1"/>
    <dgm:cxn modelId="{ED365092-9AD0-4834-80AD-E8BFEDCEBBC5}" type="presParOf" srcId="{2CFB085B-29A3-4FB3-ACB5-56E3FC22342C}" destId="{88035C54-3D4D-4F65-B739-B1CFC32EC2D6}" srcOrd="0" destOrd="0" presId="urn:microsoft.com/office/officeart/2005/8/layout/hierarchy1"/>
    <dgm:cxn modelId="{2F6477CA-6844-4938-A298-095167F72929}" type="presParOf" srcId="{88035C54-3D4D-4F65-B739-B1CFC32EC2D6}" destId="{DDB977FB-F120-4927-9F53-2ADC63E061FD}" srcOrd="0" destOrd="0" presId="urn:microsoft.com/office/officeart/2005/8/layout/hierarchy1"/>
    <dgm:cxn modelId="{83436127-7EFF-4B7F-A5EB-58F34274AB22}" type="presParOf" srcId="{88035C54-3D4D-4F65-B739-B1CFC32EC2D6}" destId="{13E9FA3D-EDB3-41DC-B7A3-2DD055458E24}" srcOrd="1" destOrd="0" presId="urn:microsoft.com/office/officeart/2005/8/layout/hierarchy1"/>
    <dgm:cxn modelId="{3AB2E902-6E0F-44A1-85D5-34B15FCCEAED}" type="presParOf" srcId="{2CFB085B-29A3-4FB3-ACB5-56E3FC22342C}" destId="{55DBFFDB-1C67-4FFA-9065-8C53E9010B8B}" srcOrd="1" destOrd="0" presId="urn:microsoft.com/office/officeart/2005/8/layout/hierarchy1"/>
    <dgm:cxn modelId="{0D8C6841-EB87-44CF-BBD2-D1F68308BCC0}" type="presParOf" srcId="{55DBFFDB-1C67-4FFA-9065-8C53E9010B8B}" destId="{D52423E9-3610-47E8-93D3-635DFEF4C66A}" srcOrd="0" destOrd="0" presId="urn:microsoft.com/office/officeart/2005/8/layout/hierarchy1"/>
    <dgm:cxn modelId="{086B6A34-17A9-4783-B2CF-FCC1FADC536C}" type="presParOf" srcId="{55DBFFDB-1C67-4FFA-9065-8C53E9010B8B}" destId="{701070D2-3333-45E7-9F0A-0EF681744AD3}" srcOrd="1" destOrd="0" presId="urn:microsoft.com/office/officeart/2005/8/layout/hierarchy1"/>
    <dgm:cxn modelId="{5430E60E-EA96-4C3F-80EE-E85A988148C1}" type="presParOf" srcId="{701070D2-3333-45E7-9F0A-0EF681744AD3}" destId="{A590B5C6-B754-4B9F-986D-FA0A3C8DDFE2}" srcOrd="0" destOrd="0" presId="urn:microsoft.com/office/officeart/2005/8/layout/hierarchy1"/>
    <dgm:cxn modelId="{1A7D6930-2AC5-4AC4-B453-CF476FF743CE}" type="presParOf" srcId="{A590B5C6-B754-4B9F-986D-FA0A3C8DDFE2}" destId="{85BD68B6-A2D9-4A47-8B9F-0D3A1FCBDDEB}" srcOrd="0" destOrd="0" presId="urn:microsoft.com/office/officeart/2005/8/layout/hierarchy1"/>
    <dgm:cxn modelId="{AB6AF13C-F8E7-45EF-8416-FF5254172747}" type="presParOf" srcId="{A590B5C6-B754-4B9F-986D-FA0A3C8DDFE2}" destId="{2BD8FC16-48A1-47A7-AFB7-86F9F7DC0751}" srcOrd="1" destOrd="0" presId="urn:microsoft.com/office/officeart/2005/8/layout/hierarchy1"/>
    <dgm:cxn modelId="{46C1CE18-5A02-4587-BFED-788A3819DF75}" type="presParOf" srcId="{701070D2-3333-45E7-9F0A-0EF681744AD3}" destId="{9BF53BF9-B308-4978-92CE-3C4A63DC6AA7}" srcOrd="1" destOrd="0" presId="urn:microsoft.com/office/officeart/2005/8/layout/hierarchy1"/>
    <dgm:cxn modelId="{365DBB23-CCEF-4B19-A8DF-AC3FCA6AF2D6}" type="presParOf" srcId="{9BF53BF9-B308-4978-92CE-3C4A63DC6AA7}" destId="{225DFF94-B1A7-40C1-AC9C-23148C39FE3B}" srcOrd="0" destOrd="0" presId="urn:microsoft.com/office/officeart/2005/8/layout/hierarchy1"/>
    <dgm:cxn modelId="{CF04EF5B-1FFA-4EAF-8745-ABC818AC81A0}" type="presParOf" srcId="{9BF53BF9-B308-4978-92CE-3C4A63DC6AA7}" destId="{917C4C3A-B8D7-4B17-BD91-479848677387}" srcOrd="1" destOrd="0" presId="urn:microsoft.com/office/officeart/2005/8/layout/hierarchy1"/>
    <dgm:cxn modelId="{A50D3122-9FD8-4D26-BE04-2BB345C9F914}" type="presParOf" srcId="{917C4C3A-B8D7-4B17-BD91-479848677387}" destId="{0D573F0A-BEA4-40A4-A82C-DF3868CCBCE6}" srcOrd="0" destOrd="0" presId="urn:microsoft.com/office/officeart/2005/8/layout/hierarchy1"/>
    <dgm:cxn modelId="{4011CF09-09F8-4AFA-B370-7927C90CA64B}" type="presParOf" srcId="{0D573F0A-BEA4-40A4-A82C-DF3868CCBCE6}" destId="{659E3D3B-5CBD-4BC6-9B79-C7975B4A6B77}" srcOrd="0" destOrd="0" presId="urn:microsoft.com/office/officeart/2005/8/layout/hierarchy1"/>
    <dgm:cxn modelId="{CE0F6184-6BD2-443C-8A8B-3F2680F6BF30}" type="presParOf" srcId="{0D573F0A-BEA4-40A4-A82C-DF3868CCBCE6}" destId="{5829EB39-328E-4040-BEC8-7C999909860E}" srcOrd="1" destOrd="0" presId="urn:microsoft.com/office/officeart/2005/8/layout/hierarchy1"/>
    <dgm:cxn modelId="{75163BDD-6AE1-401E-AE01-1574B2975B54}" type="presParOf" srcId="{917C4C3A-B8D7-4B17-BD91-479848677387}" destId="{35E59139-4032-4E20-8121-485B885AF811}" srcOrd="1" destOrd="0" presId="urn:microsoft.com/office/officeart/2005/8/layout/hierarchy1"/>
    <dgm:cxn modelId="{68AEB28A-0238-49F9-BA3C-03E16D2DDFA3}" type="presParOf" srcId="{55DBFFDB-1C67-4FFA-9065-8C53E9010B8B}" destId="{EA53E705-D47A-4673-952F-25783B3F2F69}" srcOrd="2" destOrd="0" presId="urn:microsoft.com/office/officeart/2005/8/layout/hierarchy1"/>
    <dgm:cxn modelId="{3B157C1D-1EFA-4D9D-BA67-5F4F355B9930}" type="presParOf" srcId="{55DBFFDB-1C67-4FFA-9065-8C53E9010B8B}" destId="{05EF4ADC-8659-455E-AE0C-2DBCE69F99C5}" srcOrd="3" destOrd="0" presId="urn:microsoft.com/office/officeart/2005/8/layout/hierarchy1"/>
    <dgm:cxn modelId="{BEC5EC9A-8626-4284-8E07-ACEAC15971C7}" type="presParOf" srcId="{05EF4ADC-8659-455E-AE0C-2DBCE69F99C5}" destId="{785FF02C-D43B-45DE-9A91-2465A3A28EE1}" srcOrd="0" destOrd="0" presId="urn:microsoft.com/office/officeart/2005/8/layout/hierarchy1"/>
    <dgm:cxn modelId="{51278CAB-4FDE-4D1C-970C-4E1341C46BE8}" type="presParOf" srcId="{785FF02C-D43B-45DE-9A91-2465A3A28EE1}" destId="{6402C4EE-9B3F-47E9-BE22-C9DB44658344}" srcOrd="0" destOrd="0" presId="urn:microsoft.com/office/officeart/2005/8/layout/hierarchy1"/>
    <dgm:cxn modelId="{3587F29C-F7E6-4D93-9DC2-BA4C1B62CDF6}" type="presParOf" srcId="{785FF02C-D43B-45DE-9A91-2465A3A28EE1}" destId="{427C3885-EBE4-4E1B-B56B-C7886609867F}" srcOrd="1" destOrd="0" presId="urn:microsoft.com/office/officeart/2005/8/layout/hierarchy1"/>
    <dgm:cxn modelId="{50D23D8E-677E-403F-B807-68F090271E12}" type="presParOf" srcId="{05EF4ADC-8659-455E-AE0C-2DBCE69F99C5}" destId="{BEE7E8E6-F069-4E5E-891F-453BEDBCA793}" srcOrd="1" destOrd="0" presId="urn:microsoft.com/office/officeart/2005/8/layout/hierarchy1"/>
    <dgm:cxn modelId="{6F997AEB-EB90-441C-BC01-00B23AF74188}" type="presParOf" srcId="{BEE7E8E6-F069-4E5E-891F-453BEDBCA793}" destId="{F73F82EC-2601-4C36-87CB-17D9EC97DFFC}" srcOrd="0" destOrd="0" presId="urn:microsoft.com/office/officeart/2005/8/layout/hierarchy1"/>
    <dgm:cxn modelId="{C1675F8C-6325-49B4-B242-20159F85BD74}" type="presParOf" srcId="{BEE7E8E6-F069-4E5E-891F-453BEDBCA793}" destId="{F06F5A87-4B40-4D0F-8839-637F31266A76}" srcOrd="1" destOrd="0" presId="urn:microsoft.com/office/officeart/2005/8/layout/hierarchy1"/>
    <dgm:cxn modelId="{59AFC6D5-7B89-46A6-BEAF-0D84A98A6BC8}" type="presParOf" srcId="{F06F5A87-4B40-4D0F-8839-637F31266A76}" destId="{0FC46ED6-FB04-4AAA-A44B-63CC7B06C669}" srcOrd="0" destOrd="0" presId="urn:microsoft.com/office/officeart/2005/8/layout/hierarchy1"/>
    <dgm:cxn modelId="{2EF6260F-BD11-4E99-8034-D767F2DD9CAD}" type="presParOf" srcId="{0FC46ED6-FB04-4AAA-A44B-63CC7B06C669}" destId="{29FA785C-A437-43C9-9848-B69C3E58B2B8}" srcOrd="0" destOrd="0" presId="urn:microsoft.com/office/officeart/2005/8/layout/hierarchy1"/>
    <dgm:cxn modelId="{EDCDF6B0-D920-4343-8DDC-A7C83B1D1D2A}" type="presParOf" srcId="{0FC46ED6-FB04-4AAA-A44B-63CC7B06C669}" destId="{C3D48A72-E35F-46A0-96F9-42C501D6FC7E}" srcOrd="1" destOrd="0" presId="urn:microsoft.com/office/officeart/2005/8/layout/hierarchy1"/>
    <dgm:cxn modelId="{20967530-195B-47BB-AE26-C14DBDBE364F}" type="presParOf" srcId="{F06F5A87-4B40-4D0F-8839-637F31266A76}" destId="{0A0DD0E3-92D9-4362-9D76-5913CAC25F9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5E8A69-1974-4F3C-961F-4A83AD874114}" type="doc">
      <dgm:prSet loTypeId="urn:microsoft.com/office/officeart/2005/8/layout/process1" loCatId="process" qsTypeId="urn:microsoft.com/office/officeart/2005/8/quickstyle/simple1" qsCatId="simple" csTypeId="urn:microsoft.com/office/officeart/2005/8/colors/accent1_2" csCatId="accent1" phldr="1"/>
      <dgm:spPr/>
    </dgm:pt>
    <dgm:pt modelId="{2E9458B9-07BF-48EF-A315-626BE9B37743}">
      <dgm:prSet phldrT="[Text]"/>
      <dgm:spPr/>
      <dgm:t>
        <a:bodyPr/>
        <a:lstStyle/>
        <a:p>
          <a:r>
            <a:rPr lang="id-ID" dirty="0" smtClean="0"/>
            <a:t>HARMONISASI</a:t>
          </a:r>
          <a:endParaRPr lang="id-ID" dirty="0"/>
        </a:p>
      </dgm:t>
    </dgm:pt>
    <dgm:pt modelId="{898B606E-E62B-4E21-94B2-44CCF90F1A55}" type="parTrans" cxnId="{CED56082-B043-43B4-8487-216C6B6882BA}">
      <dgm:prSet/>
      <dgm:spPr/>
      <dgm:t>
        <a:bodyPr/>
        <a:lstStyle/>
        <a:p>
          <a:endParaRPr lang="id-ID"/>
        </a:p>
      </dgm:t>
    </dgm:pt>
    <dgm:pt modelId="{5D849961-54FB-48DA-914D-3B1EAA15DC06}" type="sibTrans" cxnId="{CED56082-B043-43B4-8487-216C6B6882BA}">
      <dgm:prSet/>
      <dgm:spPr/>
      <dgm:t>
        <a:bodyPr/>
        <a:lstStyle/>
        <a:p>
          <a:endParaRPr lang="id-ID"/>
        </a:p>
      </dgm:t>
    </dgm:pt>
    <dgm:pt modelId="{96D7B226-0FE0-47A7-8287-B75AAA42B454}">
      <dgm:prSet phldrT="[Text]"/>
      <dgm:spPr/>
      <dgm:t>
        <a:bodyPr/>
        <a:lstStyle/>
        <a:p>
          <a:r>
            <a:rPr lang="id-ID" dirty="0" smtClean="0"/>
            <a:t>ADAPTASI</a:t>
          </a:r>
          <a:endParaRPr lang="id-ID" dirty="0"/>
        </a:p>
      </dgm:t>
    </dgm:pt>
    <dgm:pt modelId="{EFF2FA27-E40F-42DA-8962-18F3A89026BD}" type="parTrans" cxnId="{00364011-3043-4BAA-A6F5-1FC6C9E97D3B}">
      <dgm:prSet/>
      <dgm:spPr/>
      <dgm:t>
        <a:bodyPr/>
        <a:lstStyle/>
        <a:p>
          <a:endParaRPr lang="id-ID"/>
        </a:p>
      </dgm:t>
    </dgm:pt>
    <dgm:pt modelId="{E3AA2774-49A8-4842-A988-DB8FF3C333A9}" type="sibTrans" cxnId="{00364011-3043-4BAA-A6F5-1FC6C9E97D3B}">
      <dgm:prSet/>
      <dgm:spPr/>
      <dgm:t>
        <a:bodyPr/>
        <a:lstStyle/>
        <a:p>
          <a:endParaRPr lang="id-ID"/>
        </a:p>
      </dgm:t>
    </dgm:pt>
    <dgm:pt modelId="{C933B6F4-1801-4C3B-924B-FDFEBE64264B}">
      <dgm:prSet phldrT="[Text]"/>
      <dgm:spPr/>
      <dgm:t>
        <a:bodyPr/>
        <a:lstStyle/>
        <a:p>
          <a:r>
            <a:rPr lang="id-ID" dirty="0" smtClean="0"/>
            <a:t>KONVERGENSI</a:t>
          </a:r>
          <a:endParaRPr lang="id-ID" dirty="0"/>
        </a:p>
      </dgm:t>
    </dgm:pt>
    <dgm:pt modelId="{0E6A79D5-D0CA-4BDA-85BC-9A929363CF4E}" type="parTrans" cxnId="{FADDEF84-0F25-46E6-8A30-7904ABBA32DF}">
      <dgm:prSet/>
      <dgm:spPr/>
      <dgm:t>
        <a:bodyPr/>
        <a:lstStyle/>
        <a:p>
          <a:endParaRPr lang="id-ID"/>
        </a:p>
      </dgm:t>
    </dgm:pt>
    <dgm:pt modelId="{24416799-2132-4975-BE37-32C94662657F}" type="sibTrans" cxnId="{FADDEF84-0F25-46E6-8A30-7904ABBA32DF}">
      <dgm:prSet/>
      <dgm:spPr/>
      <dgm:t>
        <a:bodyPr/>
        <a:lstStyle/>
        <a:p>
          <a:endParaRPr lang="id-ID"/>
        </a:p>
      </dgm:t>
    </dgm:pt>
    <dgm:pt modelId="{D2B5B830-EDD3-4A5C-80FF-11AEEF43F779}">
      <dgm:prSet/>
      <dgm:spPr/>
      <dgm:t>
        <a:bodyPr/>
        <a:lstStyle/>
        <a:p>
          <a:r>
            <a:rPr lang="id-ID" dirty="0" smtClean="0"/>
            <a:t>ADOPSI</a:t>
          </a:r>
          <a:endParaRPr lang="id-ID" dirty="0"/>
        </a:p>
      </dgm:t>
    </dgm:pt>
    <dgm:pt modelId="{7383BF08-94A6-4C06-AFF5-BA2EC467372B}" type="parTrans" cxnId="{BBADC4FD-1710-456F-849E-C7A3EF41CE81}">
      <dgm:prSet/>
      <dgm:spPr/>
      <dgm:t>
        <a:bodyPr/>
        <a:lstStyle/>
        <a:p>
          <a:endParaRPr lang="id-ID"/>
        </a:p>
      </dgm:t>
    </dgm:pt>
    <dgm:pt modelId="{7E3C7EE8-672B-472E-A786-6AFA2D98385C}" type="sibTrans" cxnId="{BBADC4FD-1710-456F-849E-C7A3EF41CE81}">
      <dgm:prSet/>
      <dgm:spPr/>
      <dgm:t>
        <a:bodyPr/>
        <a:lstStyle/>
        <a:p>
          <a:endParaRPr lang="id-ID"/>
        </a:p>
      </dgm:t>
    </dgm:pt>
    <dgm:pt modelId="{3908735E-940C-4E65-8680-81F3BE552EF9}" type="pres">
      <dgm:prSet presAssocID="{5E5E8A69-1974-4F3C-961F-4A83AD874114}" presName="Name0" presStyleCnt="0">
        <dgm:presLayoutVars>
          <dgm:dir/>
          <dgm:resizeHandles val="exact"/>
        </dgm:presLayoutVars>
      </dgm:prSet>
      <dgm:spPr/>
    </dgm:pt>
    <dgm:pt modelId="{B115510A-2781-4B2F-9E15-01BF0DA9DFD2}" type="pres">
      <dgm:prSet presAssocID="{2E9458B9-07BF-48EF-A315-626BE9B37743}" presName="node" presStyleLbl="node1" presStyleIdx="0" presStyleCnt="4">
        <dgm:presLayoutVars>
          <dgm:bulletEnabled val="1"/>
        </dgm:presLayoutVars>
      </dgm:prSet>
      <dgm:spPr/>
      <dgm:t>
        <a:bodyPr/>
        <a:lstStyle/>
        <a:p>
          <a:endParaRPr lang="id-ID"/>
        </a:p>
      </dgm:t>
    </dgm:pt>
    <dgm:pt modelId="{77EABEB6-43FB-4174-983D-8D6B52662569}" type="pres">
      <dgm:prSet presAssocID="{5D849961-54FB-48DA-914D-3B1EAA15DC06}" presName="sibTrans" presStyleLbl="sibTrans2D1" presStyleIdx="0" presStyleCnt="3"/>
      <dgm:spPr/>
      <dgm:t>
        <a:bodyPr/>
        <a:lstStyle/>
        <a:p>
          <a:endParaRPr lang="id-ID"/>
        </a:p>
      </dgm:t>
    </dgm:pt>
    <dgm:pt modelId="{6744615D-D4C3-400D-90EB-10A85630D0A4}" type="pres">
      <dgm:prSet presAssocID="{5D849961-54FB-48DA-914D-3B1EAA15DC06}" presName="connectorText" presStyleLbl="sibTrans2D1" presStyleIdx="0" presStyleCnt="3"/>
      <dgm:spPr/>
      <dgm:t>
        <a:bodyPr/>
        <a:lstStyle/>
        <a:p>
          <a:endParaRPr lang="id-ID"/>
        </a:p>
      </dgm:t>
    </dgm:pt>
    <dgm:pt modelId="{DAA942FC-7F4E-4925-B4E3-48BD05C8C551}" type="pres">
      <dgm:prSet presAssocID="{96D7B226-0FE0-47A7-8287-B75AAA42B454}" presName="node" presStyleLbl="node1" presStyleIdx="1" presStyleCnt="4">
        <dgm:presLayoutVars>
          <dgm:bulletEnabled val="1"/>
        </dgm:presLayoutVars>
      </dgm:prSet>
      <dgm:spPr/>
      <dgm:t>
        <a:bodyPr/>
        <a:lstStyle/>
        <a:p>
          <a:endParaRPr lang="id-ID"/>
        </a:p>
      </dgm:t>
    </dgm:pt>
    <dgm:pt modelId="{E5500BFC-E35C-4FC4-A079-B845B8238A11}" type="pres">
      <dgm:prSet presAssocID="{E3AA2774-49A8-4842-A988-DB8FF3C333A9}" presName="sibTrans" presStyleLbl="sibTrans2D1" presStyleIdx="1" presStyleCnt="3"/>
      <dgm:spPr/>
      <dgm:t>
        <a:bodyPr/>
        <a:lstStyle/>
        <a:p>
          <a:endParaRPr lang="id-ID"/>
        </a:p>
      </dgm:t>
    </dgm:pt>
    <dgm:pt modelId="{2D87B450-A98F-4A8E-B25C-9784DBEC4C59}" type="pres">
      <dgm:prSet presAssocID="{E3AA2774-49A8-4842-A988-DB8FF3C333A9}" presName="connectorText" presStyleLbl="sibTrans2D1" presStyleIdx="1" presStyleCnt="3"/>
      <dgm:spPr/>
      <dgm:t>
        <a:bodyPr/>
        <a:lstStyle/>
        <a:p>
          <a:endParaRPr lang="id-ID"/>
        </a:p>
      </dgm:t>
    </dgm:pt>
    <dgm:pt modelId="{3B6734A3-7F33-43E1-B551-726E3CF09A31}" type="pres">
      <dgm:prSet presAssocID="{C933B6F4-1801-4C3B-924B-FDFEBE64264B}" presName="node" presStyleLbl="node1" presStyleIdx="2" presStyleCnt="4">
        <dgm:presLayoutVars>
          <dgm:bulletEnabled val="1"/>
        </dgm:presLayoutVars>
      </dgm:prSet>
      <dgm:spPr/>
      <dgm:t>
        <a:bodyPr/>
        <a:lstStyle/>
        <a:p>
          <a:endParaRPr lang="id-ID"/>
        </a:p>
      </dgm:t>
    </dgm:pt>
    <dgm:pt modelId="{77B1BDD6-34F6-409F-8FDA-0411EDA33793}" type="pres">
      <dgm:prSet presAssocID="{24416799-2132-4975-BE37-32C94662657F}" presName="sibTrans" presStyleLbl="sibTrans2D1" presStyleIdx="2" presStyleCnt="3"/>
      <dgm:spPr/>
      <dgm:t>
        <a:bodyPr/>
        <a:lstStyle/>
        <a:p>
          <a:endParaRPr lang="id-ID"/>
        </a:p>
      </dgm:t>
    </dgm:pt>
    <dgm:pt modelId="{A5CF8817-1500-4493-8F32-C66B2A7BBC4D}" type="pres">
      <dgm:prSet presAssocID="{24416799-2132-4975-BE37-32C94662657F}" presName="connectorText" presStyleLbl="sibTrans2D1" presStyleIdx="2" presStyleCnt="3"/>
      <dgm:spPr/>
      <dgm:t>
        <a:bodyPr/>
        <a:lstStyle/>
        <a:p>
          <a:endParaRPr lang="id-ID"/>
        </a:p>
      </dgm:t>
    </dgm:pt>
    <dgm:pt modelId="{2FC6DEA7-EAD2-4BF6-9265-CF66F351E8A4}" type="pres">
      <dgm:prSet presAssocID="{D2B5B830-EDD3-4A5C-80FF-11AEEF43F779}" presName="node" presStyleLbl="node1" presStyleIdx="3" presStyleCnt="4">
        <dgm:presLayoutVars>
          <dgm:bulletEnabled val="1"/>
        </dgm:presLayoutVars>
      </dgm:prSet>
      <dgm:spPr/>
      <dgm:t>
        <a:bodyPr/>
        <a:lstStyle/>
        <a:p>
          <a:endParaRPr lang="id-ID"/>
        </a:p>
      </dgm:t>
    </dgm:pt>
  </dgm:ptLst>
  <dgm:cxnLst>
    <dgm:cxn modelId="{5F731D65-5B22-4BEE-A81B-10F0F17EDDEA}" type="presOf" srcId="{24416799-2132-4975-BE37-32C94662657F}" destId="{77B1BDD6-34F6-409F-8FDA-0411EDA33793}" srcOrd="0" destOrd="0" presId="urn:microsoft.com/office/officeart/2005/8/layout/process1"/>
    <dgm:cxn modelId="{1EF472A7-958F-4E6D-AE8B-8C0AA8F1F153}" type="presOf" srcId="{96D7B226-0FE0-47A7-8287-B75AAA42B454}" destId="{DAA942FC-7F4E-4925-B4E3-48BD05C8C551}" srcOrd="0" destOrd="0" presId="urn:microsoft.com/office/officeart/2005/8/layout/process1"/>
    <dgm:cxn modelId="{5E618053-4AF0-497D-9E1A-863E4B8256B2}" type="presOf" srcId="{E3AA2774-49A8-4842-A988-DB8FF3C333A9}" destId="{E5500BFC-E35C-4FC4-A079-B845B8238A11}" srcOrd="0" destOrd="0" presId="urn:microsoft.com/office/officeart/2005/8/layout/process1"/>
    <dgm:cxn modelId="{09AC123E-A20F-4963-B0B8-C4B733915E21}" type="presOf" srcId="{5D849961-54FB-48DA-914D-3B1EAA15DC06}" destId="{6744615D-D4C3-400D-90EB-10A85630D0A4}" srcOrd="1" destOrd="0" presId="urn:microsoft.com/office/officeart/2005/8/layout/process1"/>
    <dgm:cxn modelId="{2206B266-0410-42BC-A21A-0C3CA83E4DE8}" type="presOf" srcId="{2E9458B9-07BF-48EF-A315-626BE9B37743}" destId="{B115510A-2781-4B2F-9E15-01BF0DA9DFD2}" srcOrd="0" destOrd="0" presId="urn:microsoft.com/office/officeart/2005/8/layout/process1"/>
    <dgm:cxn modelId="{CED56082-B043-43B4-8487-216C6B6882BA}" srcId="{5E5E8A69-1974-4F3C-961F-4A83AD874114}" destId="{2E9458B9-07BF-48EF-A315-626BE9B37743}" srcOrd="0" destOrd="0" parTransId="{898B606E-E62B-4E21-94B2-44CCF90F1A55}" sibTransId="{5D849961-54FB-48DA-914D-3B1EAA15DC06}"/>
    <dgm:cxn modelId="{00CD1C9A-4948-4887-93DF-9CD69CF3F417}" type="presOf" srcId="{5D849961-54FB-48DA-914D-3B1EAA15DC06}" destId="{77EABEB6-43FB-4174-983D-8D6B52662569}" srcOrd="0" destOrd="0" presId="urn:microsoft.com/office/officeart/2005/8/layout/process1"/>
    <dgm:cxn modelId="{A0AC0751-788B-41C7-B142-4A8A13604AE1}" type="presOf" srcId="{D2B5B830-EDD3-4A5C-80FF-11AEEF43F779}" destId="{2FC6DEA7-EAD2-4BF6-9265-CF66F351E8A4}" srcOrd="0" destOrd="0" presId="urn:microsoft.com/office/officeart/2005/8/layout/process1"/>
    <dgm:cxn modelId="{2E7BCE44-11F5-47E2-BAA5-251CCF4D8723}" type="presOf" srcId="{5E5E8A69-1974-4F3C-961F-4A83AD874114}" destId="{3908735E-940C-4E65-8680-81F3BE552EF9}" srcOrd="0" destOrd="0" presId="urn:microsoft.com/office/officeart/2005/8/layout/process1"/>
    <dgm:cxn modelId="{5C803C55-16FB-4D82-AB16-DDD379F9F604}" type="presOf" srcId="{E3AA2774-49A8-4842-A988-DB8FF3C333A9}" destId="{2D87B450-A98F-4A8E-B25C-9784DBEC4C59}" srcOrd="1" destOrd="0" presId="urn:microsoft.com/office/officeart/2005/8/layout/process1"/>
    <dgm:cxn modelId="{858BC1E8-B69B-4207-9073-624C61736BE1}" type="presOf" srcId="{24416799-2132-4975-BE37-32C94662657F}" destId="{A5CF8817-1500-4493-8F32-C66B2A7BBC4D}" srcOrd="1" destOrd="0" presId="urn:microsoft.com/office/officeart/2005/8/layout/process1"/>
    <dgm:cxn modelId="{664C6B25-4302-4470-AA03-B724533DC772}" type="presOf" srcId="{C933B6F4-1801-4C3B-924B-FDFEBE64264B}" destId="{3B6734A3-7F33-43E1-B551-726E3CF09A31}" srcOrd="0" destOrd="0" presId="urn:microsoft.com/office/officeart/2005/8/layout/process1"/>
    <dgm:cxn modelId="{BBADC4FD-1710-456F-849E-C7A3EF41CE81}" srcId="{5E5E8A69-1974-4F3C-961F-4A83AD874114}" destId="{D2B5B830-EDD3-4A5C-80FF-11AEEF43F779}" srcOrd="3" destOrd="0" parTransId="{7383BF08-94A6-4C06-AFF5-BA2EC467372B}" sibTransId="{7E3C7EE8-672B-472E-A786-6AFA2D98385C}"/>
    <dgm:cxn modelId="{00364011-3043-4BAA-A6F5-1FC6C9E97D3B}" srcId="{5E5E8A69-1974-4F3C-961F-4A83AD874114}" destId="{96D7B226-0FE0-47A7-8287-B75AAA42B454}" srcOrd="1" destOrd="0" parTransId="{EFF2FA27-E40F-42DA-8962-18F3A89026BD}" sibTransId="{E3AA2774-49A8-4842-A988-DB8FF3C333A9}"/>
    <dgm:cxn modelId="{FADDEF84-0F25-46E6-8A30-7904ABBA32DF}" srcId="{5E5E8A69-1974-4F3C-961F-4A83AD874114}" destId="{C933B6F4-1801-4C3B-924B-FDFEBE64264B}" srcOrd="2" destOrd="0" parTransId="{0E6A79D5-D0CA-4BDA-85BC-9A929363CF4E}" sibTransId="{24416799-2132-4975-BE37-32C94662657F}"/>
    <dgm:cxn modelId="{F2EBE742-54FC-4408-8A84-A810A1CFB063}" type="presParOf" srcId="{3908735E-940C-4E65-8680-81F3BE552EF9}" destId="{B115510A-2781-4B2F-9E15-01BF0DA9DFD2}" srcOrd="0" destOrd="0" presId="urn:microsoft.com/office/officeart/2005/8/layout/process1"/>
    <dgm:cxn modelId="{6203A215-7640-4123-A83C-687FCFA74A62}" type="presParOf" srcId="{3908735E-940C-4E65-8680-81F3BE552EF9}" destId="{77EABEB6-43FB-4174-983D-8D6B52662569}" srcOrd="1" destOrd="0" presId="urn:microsoft.com/office/officeart/2005/8/layout/process1"/>
    <dgm:cxn modelId="{5071970F-8A3E-4887-B552-D516B2B3AE60}" type="presParOf" srcId="{77EABEB6-43FB-4174-983D-8D6B52662569}" destId="{6744615D-D4C3-400D-90EB-10A85630D0A4}" srcOrd="0" destOrd="0" presId="urn:microsoft.com/office/officeart/2005/8/layout/process1"/>
    <dgm:cxn modelId="{7552E993-00ED-4F75-B1E3-77232C20A48F}" type="presParOf" srcId="{3908735E-940C-4E65-8680-81F3BE552EF9}" destId="{DAA942FC-7F4E-4925-B4E3-48BD05C8C551}" srcOrd="2" destOrd="0" presId="urn:microsoft.com/office/officeart/2005/8/layout/process1"/>
    <dgm:cxn modelId="{F72B9BDF-123D-4036-AAB2-A53B4930856C}" type="presParOf" srcId="{3908735E-940C-4E65-8680-81F3BE552EF9}" destId="{E5500BFC-E35C-4FC4-A079-B845B8238A11}" srcOrd="3" destOrd="0" presId="urn:microsoft.com/office/officeart/2005/8/layout/process1"/>
    <dgm:cxn modelId="{BD275E61-E928-43E7-904D-E0248CD8E48F}" type="presParOf" srcId="{E5500BFC-E35C-4FC4-A079-B845B8238A11}" destId="{2D87B450-A98F-4A8E-B25C-9784DBEC4C59}" srcOrd="0" destOrd="0" presId="urn:microsoft.com/office/officeart/2005/8/layout/process1"/>
    <dgm:cxn modelId="{DA6B7FE9-B0DD-4324-8D44-8DCAEB6DDA16}" type="presParOf" srcId="{3908735E-940C-4E65-8680-81F3BE552EF9}" destId="{3B6734A3-7F33-43E1-B551-726E3CF09A31}" srcOrd="4" destOrd="0" presId="urn:microsoft.com/office/officeart/2005/8/layout/process1"/>
    <dgm:cxn modelId="{925440F3-E2BA-45FB-BFC3-8C2C07339D6A}" type="presParOf" srcId="{3908735E-940C-4E65-8680-81F3BE552EF9}" destId="{77B1BDD6-34F6-409F-8FDA-0411EDA33793}" srcOrd="5" destOrd="0" presId="urn:microsoft.com/office/officeart/2005/8/layout/process1"/>
    <dgm:cxn modelId="{B4BE98B7-1608-489C-9F19-BA0AC6FBD485}" type="presParOf" srcId="{77B1BDD6-34F6-409F-8FDA-0411EDA33793}" destId="{A5CF8817-1500-4493-8F32-C66B2A7BBC4D}" srcOrd="0" destOrd="0" presId="urn:microsoft.com/office/officeart/2005/8/layout/process1"/>
    <dgm:cxn modelId="{1790936F-1025-4528-831B-348C19F849E5}" type="presParOf" srcId="{3908735E-940C-4E65-8680-81F3BE552EF9}" destId="{2FC6DEA7-EAD2-4BF6-9265-CF66F351E8A4}"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F3B987-1B92-49BB-B254-F7D026E616F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d-ID"/>
        </a:p>
      </dgm:t>
    </dgm:pt>
    <dgm:pt modelId="{A4D3CA83-0CB1-4E47-B26F-336DFC56E536}">
      <dgm:prSet phldrT="[Text]"/>
      <dgm:spPr/>
      <dgm:t>
        <a:bodyPr/>
        <a:lstStyle/>
        <a:p>
          <a:r>
            <a:rPr lang="id-ID" dirty="0" smtClean="0"/>
            <a:t>IFRS</a:t>
          </a:r>
          <a:endParaRPr lang="id-ID" dirty="0"/>
        </a:p>
      </dgm:t>
    </dgm:pt>
    <dgm:pt modelId="{90693C2B-6E8A-4F9A-B1F7-CDBFCB178E95}" type="parTrans" cxnId="{25A9A2F2-C029-4821-A28F-EE829F3AAD97}">
      <dgm:prSet/>
      <dgm:spPr/>
      <dgm:t>
        <a:bodyPr/>
        <a:lstStyle/>
        <a:p>
          <a:endParaRPr lang="id-ID"/>
        </a:p>
      </dgm:t>
    </dgm:pt>
    <dgm:pt modelId="{22CF8437-7DCC-4EE5-A588-80F44001EA0F}" type="sibTrans" cxnId="{25A9A2F2-C029-4821-A28F-EE829F3AAD97}">
      <dgm:prSet/>
      <dgm:spPr/>
      <dgm:t>
        <a:bodyPr/>
        <a:lstStyle/>
        <a:p>
          <a:endParaRPr lang="id-ID"/>
        </a:p>
      </dgm:t>
    </dgm:pt>
    <dgm:pt modelId="{085E0674-5F0F-44CA-92D6-2F28A94FFD61}">
      <dgm:prSet phldrT="[Text]"/>
      <dgm:spPr/>
      <dgm:t>
        <a:bodyPr/>
        <a:lstStyle/>
        <a:p>
          <a:r>
            <a:rPr lang="id-ID" dirty="0" smtClean="0"/>
            <a:t>Principal Based</a:t>
          </a:r>
          <a:endParaRPr lang="id-ID" dirty="0"/>
        </a:p>
      </dgm:t>
    </dgm:pt>
    <dgm:pt modelId="{C8112232-B41A-40C2-BC90-00B98672B4A4}" type="parTrans" cxnId="{103CC786-0EF1-47D3-A946-65F6A60157F0}">
      <dgm:prSet/>
      <dgm:spPr/>
      <dgm:t>
        <a:bodyPr/>
        <a:lstStyle/>
        <a:p>
          <a:endParaRPr lang="id-ID"/>
        </a:p>
      </dgm:t>
    </dgm:pt>
    <dgm:pt modelId="{88C9F10F-38F7-4D23-AB19-3DC351E11493}" type="sibTrans" cxnId="{103CC786-0EF1-47D3-A946-65F6A60157F0}">
      <dgm:prSet/>
      <dgm:spPr/>
      <dgm:t>
        <a:bodyPr/>
        <a:lstStyle/>
        <a:p>
          <a:endParaRPr lang="id-ID"/>
        </a:p>
      </dgm:t>
    </dgm:pt>
    <dgm:pt modelId="{F4A899F1-3D6E-4C42-8E62-4C042B93C8AC}">
      <dgm:prSet phldrT="[Text]"/>
      <dgm:spPr/>
      <dgm:t>
        <a:bodyPr/>
        <a:lstStyle/>
        <a:p>
          <a:r>
            <a:rPr lang="id-ID" dirty="0" smtClean="0"/>
            <a:t>Fair Value</a:t>
          </a:r>
          <a:endParaRPr lang="id-ID" dirty="0"/>
        </a:p>
      </dgm:t>
    </dgm:pt>
    <dgm:pt modelId="{43412993-09D5-427B-94E2-3888DD07F84B}" type="parTrans" cxnId="{DABD1DD2-7D4A-4CE0-BEB7-14D6D9E0BFCD}">
      <dgm:prSet/>
      <dgm:spPr/>
      <dgm:t>
        <a:bodyPr/>
        <a:lstStyle/>
        <a:p>
          <a:endParaRPr lang="id-ID"/>
        </a:p>
      </dgm:t>
    </dgm:pt>
    <dgm:pt modelId="{C87E9A01-C051-47E8-AA84-EA412DA47379}" type="sibTrans" cxnId="{DABD1DD2-7D4A-4CE0-BEB7-14D6D9E0BFCD}">
      <dgm:prSet/>
      <dgm:spPr/>
      <dgm:t>
        <a:bodyPr/>
        <a:lstStyle/>
        <a:p>
          <a:endParaRPr lang="id-ID"/>
        </a:p>
      </dgm:t>
    </dgm:pt>
    <dgm:pt modelId="{0D18D641-D4A0-47A0-B9B0-571F2C104847}">
      <dgm:prSet phldrT="[Text]"/>
      <dgm:spPr/>
      <dgm:t>
        <a:bodyPr/>
        <a:lstStyle/>
        <a:p>
          <a:r>
            <a:rPr lang="id-ID" dirty="0" smtClean="0"/>
            <a:t>US GAAP</a:t>
          </a:r>
          <a:endParaRPr lang="id-ID" dirty="0"/>
        </a:p>
      </dgm:t>
    </dgm:pt>
    <dgm:pt modelId="{E80624F1-3A66-4B2C-926F-03C0F8162A8D}" type="parTrans" cxnId="{0A1212DD-FEA5-464E-9590-D36650D1FEA7}">
      <dgm:prSet/>
      <dgm:spPr/>
      <dgm:t>
        <a:bodyPr/>
        <a:lstStyle/>
        <a:p>
          <a:endParaRPr lang="id-ID"/>
        </a:p>
      </dgm:t>
    </dgm:pt>
    <dgm:pt modelId="{D98FA889-7D96-4B64-B4C6-030B1731D0DB}" type="sibTrans" cxnId="{0A1212DD-FEA5-464E-9590-D36650D1FEA7}">
      <dgm:prSet/>
      <dgm:spPr/>
      <dgm:t>
        <a:bodyPr/>
        <a:lstStyle/>
        <a:p>
          <a:endParaRPr lang="id-ID"/>
        </a:p>
      </dgm:t>
    </dgm:pt>
    <dgm:pt modelId="{48079CE0-BCAE-4B60-A8A3-38DA7C075D1E}">
      <dgm:prSet phldrT="[Text]"/>
      <dgm:spPr/>
      <dgm:t>
        <a:bodyPr/>
        <a:lstStyle/>
        <a:p>
          <a:r>
            <a:rPr lang="id-ID" dirty="0" smtClean="0"/>
            <a:t>Ruled Based</a:t>
          </a:r>
          <a:endParaRPr lang="id-ID" dirty="0"/>
        </a:p>
      </dgm:t>
    </dgm:pt>
    <dgm:pt modelId="{87901F21-2620-45FB-92F4-CE026F5CB99C}" type="parTrans" cxnId="{039AF95A-8E6B-447B-8912-140125A111B1}">
      <dgm:prSet/>
      <dgm:spPr/>
      <dgm:t>
        <a:bodyPr/>
        <a:lstStyle/>
        <a:p>
          <a:endParaRPr lang="id-ID"/>
        </a:p>
      </dgm:t>
    </dgm:pt>
    <dgm:pt modelId="{29EC859B-29F5-4524-9EB2-8E73C6F7F28F}" type="sibTrans" cxnId="{039AF95A-8E6B-447B-8912-140125A111B1}">
      <dgm:prSet/>
      <dgm:spPr/>
      <dgm:t>
        <a:bodyPr/>
        <a:lstStyle/>
        <a:p>
          <a:endParaRPr lang="id-ID"/>
        </a:p>
      </dgm:t>
    </dgm:pt>
    <dgm:pt modelId="{EBB6577C-8F62-47E4-A60F-4E406D28FDAC}">
      <dgm:prSet phldrT="[Text]"/>
      <dgm:spPr/>
      <dgm:t>
        <a:bodyPr/>
        <a:lstStyle/>
        <a:p>
          <a:r>
            <a:rPr lang="id-ID" dirty="0" smtClean="0"/>
            <a:t>Historical cost</a:t>
          </a:r>
          <a:endParaRPr lang="id-ID" dirty="0"/>
        </a:p>
      </dgm:t>
    </dgm:pt>
    <dgm:pt modelId="{605502B5-BBB7-436C-877E-085EF48D4BA0}" type="parTrans" cxnId="{6977B936-CD72-4A70-81C6-E5992F3280C1}">
      <dgm:prSet/>
      <dgm:spPr/>
      <dgm:t>
        <a:bodyPr/>
        <a:lstStyle/>
        <a:p>
          <a:endParaRPr lang="id-ID"/>
        </a:p>
      </dgm:t>
    </dgm:pt>
    <dgm:pt modelId="{8CD24588-AE5C-46A2-8458-54F06647F26B}" type="sibTrans" cxnId="{6977B936-CD72-4A70-81C6-E5992F3280C1}">
      <dgm:prSet/>
      <dgm:spPr/>
      <dgm:t>
        <a:bodyPr/>
        <a:lstStyle/>
        <a:p>
          <a:endParaRPr lang="id-ID"/>
        </a:p>
      </dgm:t>
    </dgm:pt>
    <dgm:pt modelId="{03F300A3-365C-4EEA-A460-DB4F5BE5AB9F}" type="pres">
      <dgm:prSet presAssocID="{38F3B987-1B92-49BB-B254-F7D026E616F1}" presName="diagram" presStyleCnt="0">
        <dgm:presLayoutVars>
          <dgm:chPref val="1"/>
          <dgm:dir/>
          <dgm:animOne val="branch"/>
          <dgm:animLvl val="lvl"/>
          <dgm:resizeHandles/>
        </dgm:presLayoutVars>
      </dgm:prSet>
      <dgm:spPr/>
      <dgm:t>
        <a:bodyPr/>
        <a:lstStyle/>
        <a:p>
          <a:endParaRPr lang="id-ID"/>
        </a:p>
      </dgm:t>
    </dgm:pt>
    <dgm:pt modelId="{16BA8285-6C9E-418B-B0BB-85D88D27C62C}" type="pres">
      <dgm:prSet presAssocID="{A4D3CA83-0CB1-4E47-B26F-336DFC56E536}" presName="root" presStyleCnt="0"/>
      <dgm:spPr/>
    </dgm:pt>
    <dgm:pt modelId="{775D1CDF-C824-48D7-90F0-2F4C42F48FDB}" type="pres">
      <dgm:prSet presAssocID="{A4D3CA83-0CB1-4E47-B26F-336DFC56E536}" presName="rootComposite" presStyleCnt="0"/>
      <dgm:spPr/>
    </dgm:pt>
    <dgm:pt modelId="{27318F5F-3F37-474C-BFFC-D1EAEE9C9621}" type="pres">
      <dgm:prSet presAssocID="{A4D3CA83-0CB1-4E47-B26F-336DFC56E536}" presName="rootText" presStyleLbl="node1" presStyleIdx="0" presStyleCnt="2"/>
      <dgm:spPr/>
      <dgm:t>
        <a:bodyPr/>
        <a:lstStyle/>
        <a:p>
          <a:endParaRPr lang="id-ID"/>
        </a:p>
      </dgm:t>
    </dgm:pt>
    <dgm:pt modelId="{815FDD40-B65F-45FB-8EB7-C2D01C6B2F40}" type="pres">
      <dgm:prSet presAssocID="{A4D3CA83-0CB1-4E47-B26F-336DFC56E536}" presName="rootConnector" presStyleLbl="node1" presStyleIdx="0" presStyleCnt="2"/>
      <dgm:spPr/>
      <dgm:t>
        <a:bodyPr/>
        <a:lstStyle/>
        <a:p>
          <a:endParaRPr lang="id-ID"/>
        </a:p>
      </dgm:t>
    </dgm:pt>
    <dgm:pt modelId="{8A2480DA-CC93-4CA3-96B8-434F3275D3C0}" type="pres">
      <dgm:prSet presAssocID="{A4D3CA83-0CB1-4E47-B26F-336DFC56E536}" presName="childShape" presStyleCnt="0"/>
      <dgm:spPr/>
    </dgm:pt>
    <dgm:pt modelId="{B4ACA01E-65C1-4A0F-AF74-5CEFE189A44D}" type="pres">
      <dgm:prSet presAssocID="{C8112232-B41A-40C2-BC90-00B98672B4A4}" presName="Name13" presStyleLbl="parChTrans1D2" presStyleIdx="0" presStyleCnt="4"/>
      <dgm:spPr/>
      <dgm:t>
        <a:bodyPr/>
        <a:lstStyle/>
        <a:p>
          <a:endParaRPr lang="id-ID"/>
        </a:p>
      </dgm:t>
    </dgm:pt>
    <dgm:pt modelId="{A977F8D5-4AE9-49BC-8FC9-6B9EF832CE43}" type="pres">
      <dgm:prSet presAssocID="{085E0674-5F0F-44CA-92D6-2F28A94FFD61}" presName="childText" presStyleLbl="bgAcc1" presStyleIdx="0" presStyleCnt="4">
        <dgm:presLayoutVars>
          <dgm:bulletEnabled val="1"/>
        </dgm:presLayoutVars>
      </dgm:prSet>
      <dgm:spPr/>
      <dgm:t>
        <a:bodyPr/>
        <a:lstStyle/>
        <a:p>
          <a:endParaRPr lang="id-ID"/>
        </a:p>
      </dgm:t>
    </dgm:pt>
    <dgm:pt modelId="{57200E8D-F231-4833-8FEF-76E0DA19B24F}" type="pres">
      <dgm:prSet presAssocID="{43412993-09D5-427B-94E2-3888DD07F84B}" presName="Name13" presStyleLbl="parChTrans1D2" presStyleIdx="1" presStyleCnt="4"/>
      <dgm:spPr/>
      <dgm:t>
        <a:bodyPr/>
        <a:lstStyle/>
        <a:p>
          <a:endParaRPr lang="id-ID"/>
        </a:p>
      </dgm:t>
    </dgm:pt>
    <dgm:pt modelId="{9EEC9348-917B-4A1B-A80C-239AB5472620}" type="pres">
      <dgm:prSet presAssocID="{F4A899F1-3D6E-4C42-8E62-4C042B93C8AC}" presName="childText" presStyleLbl="bgAcc1" presStyleIdx="1" presStyleCnt="4">
        <dgm:presLayoutVars>
          <dgm:bulletEnabled val="1"/>
        </dgm:presLayoutVars>
      </dgm:prSet>
      <dgm:spPr/>
      <dgm:t>
        <a:bodyPr/>
        <a:lstStyle/>
        <a:p>
          <a:endParaRPr lang="id-ID"/>
        </a:p>
      </dgm:t>
    </dgm:pt>
    <dgm:pt modelId="{BB21C431-3DED-4B5C-922A-C4D794C42B40}" type="pres">
      <dgm:prSet presAssocID="{0D18D641-D4A0-47A0-B9B0-571F2C104847}" presName="root" presStyleCnt="0"/>
      <dgm:spPr/>
    </dgm:pt>
    <dgm:pt modelId="{8F48AC64-AA50-4E00-BD79-D2F35509D713}" type="pres">
      <dgm:prSet presAssocID="{0D18D641-D4A0-47A0-B9B0-571F2C104847}" presName="rootComposite" presStyleCnt="0"/>
      <dgm:spPr/>
    </dgm:pt>
    <dgm:pt modelId="{D5B3420D-3F01-45FA-9449-B1AA0B926AAE}" type="pres">
      <dgm:prSet presAssocID="{0D18D641-D4A0-47A0-B9B0-571F2C104847}" presName="rootText" presStyleLbl="node1" presStyleIdx="1" presStyleCnt="2"/>
      <dgm:spPr/>
      <dgm:t>
        <a:bodyPr/>
        <a:lstStyle/>
        <a:p>
          <a:endParaRPr lang="id-ID"/>
        </a:p>
      </dgm:t>
    </dgm:pt>
    <dgm:pt modelId="{D0C73B52-C06D-4A65-924A-C298794F9C9B}" type="pres">
      <dgm:prSet presAssocID="{0D18D641-D4A0-47A0-B9B0-571F2C104847}" presName="rootConnector" presStyleLbl="node1" presStyleIdx="1" presStyleCnt="2"/>
      <dgm:spPr/>
      <dgm:t>
        <a:bodyPr/>
        <a:lstStyle/>
        <a:p>
          <a:endParaRPr lang="id-ID"/>
        </a:p>
      </dgm:t>
    </dgm:pt>
    <dgm:pt modelId="{BAC6BFF8-20BC-464C-838B-F4D374F21EBA}" type="pres">
      <dgm:prSet presAssocID="{0D18D641-D4A0-47A0-B9B0-571F2C104847}" presName="childShape" presStyleCnt="0"/>
      <dgm:spPr/>
    </dgm:pt>
    <dgm:pt modelId="{80D0039C-5C15-489A-B4AD-FC32DEE6A79B}" type="pres">
      <dgm:prSet presAssocID="{87901F21-2620-45FB-92F4-CE026F5CB99C}" presName="Name13" presStyleLbl="parChTrans1D2" presStyleIdx="2" presStyleCnt="4"/>
      <dgm:spPr/>
      <dgm:t>
        <a:bodyPr/>
        <a:lstStyle/>
        <a:p>
          <a:endParaRPr lang="id-ID"/>
        </a:p>
      </dgm:t>
    </dgm:pt>
    <dgm:pt modelId="{DC97FEAF-503F-461F-AD73-28627C8FDA01}" type="pres">
      <dgm:prSet presAssocID="{48079CE0-BCAE-4B60-A8A3-38DA7C075D1E}" presName="childText" presStyleLbl="bgAcc1" presStyleIdx="2" presStyleCnt="4">
        <dgm:presLayoutVars>
          <dgm:bulletEnabled val="1"/>
        </dgm:presLayoutVars>
      </dgm:prSet>
      <dgm:spPr/>
      <dgm:t>
        <a:bodyPr/>
        <a:lstStyle/>
        <a:p>
          <a:endParaRPr lang="id-ID"/>
        </a:p>
      </dgm:t>
    </dgm:pt>
    <dgm:pt modelId="{547D78F1-174B-468A-ABFA-90770C6E66A8}" type="pres">
      <dgm:prSet presAssocID="{605502B5-BBB7-436C-877E-085EF48D4BA0}" presName="Name13" presStyleLbl="parChTrans1D2" presStyleIdx="3" presStyleCnt="4"/>
      <dgm:spPr/>
      <dgm:t>
        <a:bodyPr/>
        <a:lstStyle/>
        <a:p>
          <a:endParaRPr lang="id-ID"/>
        </a:p>
      </dgm:t>
    </dgm:pt>
    <dgm:pt modelId="{DE6B4999-B60B-485E-97AC-9E3BAF4AC9A7}" type="pres">
      <dgm:prSet presAssocID="{EBB6577C-8F62-47E4-A60F-4E406D28FDAC}" presName="childText" presStyleLbl="bgAcc1" presStyleIdx="3" presStyleCnt="4">
        <dgm:presLayoutVars>
          <dgm:bulletEnabled val="1"/>
        </dgm:presLayoutVars>
      </dgm:prSet>
      <dgm:spPr/>
      <dgm:t>
        <a:bodyPr/>
        <a:lstStyle/>
        <a:p>
          <a:endParaRPr lang="id-ID"/>
        </a:p>
      </dgm:t>
    </dgm:pt>
  </dgm:ptLst>
  <dgm:cxnLst>
    <dgm:cxn modelId="{FD82CE6F-ED0C-4633-8D5F-D4C6EE213FD8}" type="presOf" srcId="{EBB6577C-8F62-47E4-A60F-4E406D28FDAC}" destId="{DE6B4999-B60B-485E-97AC-9E3BAF4AC9A7}" srcOrd="0" destOrd="0" presId="urn:microsoft.com/office/officeart/2005/8/layout/hierarchy3"/>
    <dgm:cxn modelId="{34EC4F6A-B032-4951-87E9-0EC0F7B42CE3}" type="presOf" srcId="{87901F21-2620-45FB-92F4-CE026F5CB99C}" destId="{80D0039C-5C15-489A-B4AD-FC32DEE6A79B}" srcOrd="0" destOrd="0" presId="urn:microsoft.com/office/officeart/2005/8/layout/hierarchy3"/>
    <dgm:cxn modelId="{708C2D2C-FB18-46C0-9A04-DCD48974EA89}" type="presOf" srcId="{48079CE0-BCAE-4B60-A8A3-38DA7C075D1E}" destId="{DC97FEAF-503F-461F-AD73-28627C8FDA01}" srcOrd="0" destOrd="0" presId="urn:microsoft.com/office/officeart/2005/8/layout/hierarchy3"/>
    <dgm:cxn modelId="{0A1212DD-FEA5-464E-9590-D36650D1FEA7}" srcId="{38F3B987-1B92-49BB-B254-F7D026E616F1}" destId="{0D18D641-D4A0-47A0-B9B0-571F2C104847}" srcOrd="1" destOrd="0" parTransId="{E80624F1-3A66-4B2C-926F-03C0F8162A8D}" sibTransId="{D98FA889-7D96-4B64-B4C6-030B1731D0DB}"/>
    <dgm:cxn modelId="{EDEF95FF-E58B-443F-B03F-AD1AC89457AE}" type="presOf" srcId="{43412993-09D5-427B-94E2-3888DD07F84B}" destId="{57200E8D-F231-4833-8FEF-76E0DA19B24F}" srcOrd="0" destOrd="0" presId="urn:microsoft.com/office/officeart/2005/8/layout/hierarchy3"/>
    <dgm:cxn modelId="{6977B936-CD72-4A70-81C6-E5992F3280C1}" srcId="{0D18D641-D4A0-47A0-B9B0-571F2C104847}" destId="{EBB6577C-8F62-47E4-A60F-4E406D28FDAC}" srcOrd="1" destOrd="0" parTransId="{605502B5-BBB7-436C-877E-085EF48D4BA0}" sibTransId="{8CD24588-AE5C-46A2-8458-54F06647F26B}"/>
    <dgm:cxn modelId="{039AF95A-8E6B-447B-8912-140125A111B1}" srcId="{0D18D641-D4A0-47A0-B9B0-571F2C104847}" destId="{48079CE0-BCAE-4B60-A8A3-38DA7C075D1E}" srcOrd="0" destOrd="0" parTransId="{87901F21-2620-45FB-92F4-CE026F5CB99C}" sibTransId="{29EC859B-29F5-4524-9EB2-8E73C6F7F28F}"/>
    <dgm:cxn modelId="{C7FF174B-DEB3-4E4D-8006-F53A369152EF}" type="presOf" srcId="{085E0674-5F0F-44CA-92D6-2F28A94FFD61}" destId="{A977F8D5-4AE9-49BC-8FC9-6B9EF832CE43}" srcOrd="0" destOrd="0" presId="urn:microsoft.com/office/officeart/2005/8/layout/hierarchy3"/>
    <dgm:cxn modelId="{60B50B7F-5C8F-4C96-9FE7-7478CC182B5A}" type="presOf" srcId="{605502B5-BBB7-436C-877E-085EF48D4BA0}" destId="{547D78F1-174B-468A-ABFA-90770C6E66A8}" srcOrd="0" destOrd="0" presId="urn:microsoft.com/office/officeart/2005/8/layout/hierarchy3"/>
    <dgm:cxn modelId="{103CC786-0EF1-47D3-A946-65F6A60157F0}" srcId="{A4D3CA83-0CB1-4E47-B26F-336DFC56E536}" destId="{085E0674-5F0F-44CA-92D6-2F28A94FFD61}" srcOrd="0" destOrd="0" parTransId="{C8112232-B41A-40C2-BC90-00B98672B4A4}" sibTransId="{88C9F10F-38F7-4D23-AB19-3DC351E11493}"/>
    <dgm:cxn modelId="{388C305D-812D-47A0-9D72-46CB101FAC70}" type="presOf" srcId="{A4D3CA83-0CB1-4E47-B26F-336DFC56E536}" destId="{815FDD40-B65F-45FB-8EB7-C2D01C6B2F40}" srcOrd="1" destOrd="0" presId="urn:microsoft.com/office/officeart/2005/8/layout/hierarchy3"/>
    <dgm:cxn modelId="{DABD1DD2-7D4A-4CE0-BEB7-14D6D9E0BFCD}" srcId="{A4D3CA83-0CB1-4E47-B26F-336DFC56E536}" destId="{F4A899F1-3D6E-4C42-8E62-4C042B93C8AC}" srcOrd="1" destOrd="0" parTransId="{43412993-09D5-427B-94E2-3888DD07F84B}" sibTransId="{C87E9A01-C051-47E8-AA84-EA412DA47379}"/>
    <dgm:cxn modelId="{BBA0179F-D005-47A1-8E0C-522BCD454749}" type="presOf" srcId="{F4A899F1-3D6E-4C42-8E62-4C042B93C8AC}" destId="{9EEC9348-917B-4A1B-A80C-239AB5472620}" srcOrd="0" destOrd="0" presId="urn:microsoft.com/office/officeart/2005/8/layout/hierarchy3"/>
    <dgm:cxn modelId="{2113DE69-F3A8-41EE-9E69-2829F7FAFDAC}" type="presOf" srcId="{0D18D641-D4A0-47A0-B9B0-571F2C104847}" destId="{D5B3420D-3F01-45FA-9449-B1AA0B926AAE}" srcOrd="0" destOrd="0" presId="urn:microsoft.com/office/officeart/2005/8/layout/hierarchy3"/>
    <dgm:cxn modelId="{5908CD5F-127A-4A0D-848D-7F350C4EA831}" type="presOf" srcId="{0D18D641-D4A0-47A0-B9B0-571F2C104847}" destId="{D0C73B52-C06D-4A65-924A-C298794F9C9B}" srcOrd="1" destOrd="0" presId="urn:microsoft.com/office/officeart/2005/8/layout/hierarchy3"/>
    <dgm:cxn modelId="{7F052FB8-4E94-48B8-8965-47FFB58BB10F}" type="presOf" srcId="{C8112232-B41A-40C2-BC90-00B98672B4A4}" destId="{B4ACA01E-65C1-4A0F-AF74-5CEFE189A44D}" srcOrd="0" destOrd="0" presId="urn:microsoft.com/office/officeart/2005/8/layout/hierarchy3"/>
    <dgm:cxn modelId="{768DA9C7-B3F4-4CFD-BBE8-19B671071337}" type="presOf" srcId="{A4D3CA83-0CB1-4E47-B26F-336DFC56E536}" destId="{27318F5F-3F37-474C-BFFC-D1EAEE9C9621}" srcOrd="0" destOrd="0" presId="urn:microsoft.com/office/officeart/2005/8/layout/hierarchy3"/>
    <dgm:cxn modelId="{25A9A2F2-C029-4821-A28F-EE829F3AAD97}" srcId="{38F3B987-1B92-49BB-B254-F7D026E616F1}" destId="{A4D3CA83-0CB1-4E47-B26F-336DFC56E536}" srcOrd="0" destOrd="0" parTransId="{90693C2B-6E8A-4F9A-B1F7-CDBFCB178E95}" sibTransId="{22CF8437-7DCC-4EE5-A588-80F44001EA0F}"/>
    <dgm:cxn modelId="{42837C22-4DBB-4ED0-B9CF-5F1D1136D2B4}" type="presOf" srcId="{38F3B987-1B92-49BB-B254-F7D026E616F1}" destId="{03F300A3-365C-4EEA-A460-DB4F5BE5AB9F}" srcOrd="0" destOrd="0" presId="urn:microsoft.com/office/officeart/2005/8/layout/hierarchy3"/>
    <dgm:cxn modelId="{6975449A-DB5D-4B3F-B780-7304D86FC6FA}" type="presParOf" srcId="{03F300A3-365C-4EEA-A460-DB4F5BE5AB9F}" destId="{16BA8285-6C9E-418B-B0BB-85D88D27C62C}" srcOrd="0" destOrd="0" presId="urn:microsoft.com/office/officeart/2005/8/layout/hierarchy3"/>
    <dgm:cxn modelId="{3A70920D-87C3-4CC2-AB2A-9EE14BB9B5C1}" type="presParOf" srcId="{16BA8285-6C9E-418B-B0BB-85D88D27C62C}" destId="{775D1CDF-C824-48D7-90F0-2F4C42F48FDB}" srcOrd="0" destOrd="0" presId="urn:microsoft.com/office/officeart/2005/8/layout/hierarchy3"/>
    <dgm:cxn modelId="{5309E72F-7650-43AA-B938-B5C10FA10933}" type="presParOf" srcId="{775D1CDF-C824-48D7-90F0-2F4C42F48FDB}" destId="{27318F5F-3F37-474C-BFFC-D1EAEE9C9621}" srcOrd="0" destOrd="0" presId="urn:microsoft.com/office/officeart/2005/8/layout/hierarchy3"/>
    <dgm:cxn modelId="{DE3DD69B-8683-4827-AD01-B900372F9F34}" type="presParOf" srcId="{775D1CDF-C824-48D7-90F0-2F4C42F48FDB}" destId="{815FDD40-B65F-45FB-8EB7-C2D01C6B2F40}" srcOrd="1" destOrd="0" presId="urn:microsoft.com/office/officeart/2005/8/layout/hierarchy3"/>
    <dgm:cxn modelId="{47146C39-72D8-49B0-B27E-23B18ECBF2E1}" type="presParOf" srcId="{16BA8285-6C9E-418B-B0BB-85D88D27C62C}" destId="{8A2480DA-CC93-4CA3-96B8-434F3275D3C0}" srcOrd="1" destOrd="0" presId="urn:microsoft.com/office/officeart/2005/8/layout/hierarchy3"/>
    <dgm:cxn modelId="{471CD242-7369-4CCE-A66C-D1A21EB1A8BA}" type="presParOf" srcId="{8A2480DA-CC93-4CA3-96B8-434F3275D3C0}" destId="{B4ACA01E-65C1-4A0F-AF74-5CEFE189A44D}" srcOrd="0" destOrd="0" presId="urn:microsoft.com/office/officeart/2005/8/layout/hierarchy3"/>
    <dgm:cxn modelId="{AF4E5334-6CBB-42ED-A4BE-06CECE55F3A5}" type="presParOf" srcId="{8A2480DA-CC93-4CA3-96B8-434F3275D3C0}" destId="{A977F8D5-4AE9-49BC-8FC9-6B9EF832CE43}" srcOrd="1" destOrd="0" presId="urn:microsoft.com/office/officeart/2005/8/layout/hierarchy3"/>
    <dgm:cxn modelId="{5E09D068-6561-4810-B23F-519A83A43886}" type="presParOf" srcId="{8A2480DA-CC93-4CA3-96B8-434F3275D3C0}" destId="{57200E8D-F231-4833-8FEF-76E0DA19B24F}" srcOrd="2" destOrd="0" presId="urn:microsoft.com/office/officeart/2005/8/layout/hierarchy3"/>
    <dgm:cxn modelId="{B0D4DC17-2DB3-43F3-AD4D-CD332739E60E}" type="presParOf" srcId="{8A2480DA-CC93-4CA3-96B8-434F3275D3C0}" destId="{9EEC9348-917B-4A1B-A80C-239AB5472620}" srcOrd="3" destOrd="0" presId="urn:microsoft.com/office/officeart/2005/8/layout/hierarchy3"/>
    <dgm:cxn modelId="{13B8F8FD-0747-44FF-ABA8-8501365641A7}" type="presParOf" srcId="{03F300A3-365C-4EEA-A460-DB4F5BE5AB9F}" destId="{BB21C431-3DED-4B5C-922A-C4D794C42B40}" srcOrd="1" destOrd="0" presId="urn:microsoft.com/office/officeart/2005/8/layout/hierarchy3"/>
    <dgm:cxn modelId="{5BF4A9C6-B14F-4F26-B8BB-4CB348B4C85F}" type="presParOf" srcId="{BB21C431-3DED-4B5C-922A-C4D794C42B40}" destId="{8F48AC64-AA50-4E00-BD79-D2F35509D713}" srcOrd="0" destOrd="0" presId="urn:microsoft.com/office/officeart/2005/8/layout/hierarchy3"/>
    <dgm:cxn modelId="{5453EBEB-1544-43DF-B15E-9ECAD61C896B}" type="presParOf" srcId="{8F48AC64-AA50-4E00-BD79-D2F35509D713}" destId="{D5B3420D-3F01-45FA-9449-B1AA0B926AAE}" srcOrd="0" destOrd="0" presId="urn:microsoft.com/office/officeart/2005/8/layout/hierarchy3"/>
    <dgm:cxn modelId="{EC634100-AA54-412B-A080-86BB0168D54F}" type="presParOf" srcId="{8F48AC64-AA50-4E00-BD79-D2F35509D713}" destId="{D0C73B52-C06D-4A65-924A-C298794F9C9B}" srcOrd="1" destOrd="0" presId="urn:microsoft.com/office/officeart/2005/8/layout/hierarchy3"/>
    <dgm:cxn modelId="{CB5A9CA5-2EF7-4D78-B0E1-C291272BFFFB}" type="presParOf" srcId="{BB21C431-3DED-4B5C-922A-C4D794C42B40}" destId="{BAC6BFF8-20BC-464C-838B-F4D374F21EBA}" srcOrd="1" destOrd="0" presId="urn:microsoft.com/office/officeart/2005/8/layout/hierarchy3"/>
    <dgm:cxn modelId="{91C3940A-5709-4DFE-88EE-36F3D4EA288D}" type="presParOf" srcId="{BAC6BFF8-20BC-464C-838B-F4D374F21EBA}" destId="{80D0039C-5C15-489A-B4AD-FC32DEE6A79B}" srcOrd="0" destOrd="0" presId="urn:microsoft.com/office/officeart/2005/8/layout/hierarchy3"/>
    <dgm:cxn modelId="{5F46BD0A-7EA8-4512-B60F-7DE3BFC8AA0A}" type="presParOf" srcId="{BAC6BFF8-20BC-464C-838B-F4D374F21EBA}" destId="{DC97FEAF-503F-461F-AD73-28627C8FDA01}" srcOrd="1" destOrd="0" presId="urn:microsoft.com/office/officeart/2005/8/layout/hierarchy3"/>
    <dgm:cxn modelId="{B124521A-642C-4509-926B-EB70E3220CF0}" type="presParOf" srcId="{BAC6BFF8-20BC-464C-838B-F4D374F21EBA}" destId="{547D78F1-174B-468A-ABFA-90770C6E66A8}" srcOrd="2" destOrd="0" presId="urn:microsoft.com/office/officeart/2005/8/layout/hierarchy3"/>
    <dgm:cxn modelId="{166F3FE3-84D8-467A-A6F4-1D95D9CDC8D7}" type="presParOf" srcId="{BAC6BFF8-20BC-464C-838B-F4D374F21EBA}" destId="{DE6B4999-B60B-485E-97AC-9E3BAF4AC9A7}"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3F82EC-2601-4C36-87CB-17D9EC97DFFC}">
      <dsp:nvSpPr>
        <dsp:cNvPr id="0" name=""/>
        <dsp:cNvSpPr/>
      </dsp:nvSpPr>
      <dsp:spPr>
        <a:xfrm>
          <a:off x="5493776" y="2633396"/>
          <a:ext cx="91440" cy="490667"/>
        </a:xfrm>
        <a:custGeom>
          <a:avLst/>
          <a:gdLst/>
          <a:ahLst/>
          <a:cxnLst/>
          <a:rect l="0" t="0" r="0" b="0"/>
          <a:pathLst>
            <a:path>
              <a:moveTo>
                <a:pt x="45720" y="0"/>
              </a:moveTo>
              <a:lnTo>
                <a:pt x="45720" y="4906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53E705-D47A-4673-952F-25783B3F2F69}">
      <dsp:nvSpPr>
        <dsp:cNvPr id="0" name=""/>
        <dsp:cNvSpPr/>
      </dsp:nvSpPr>
      <dsp:spPr>
        <a:xfrm>
          <a:off x="4057074" y="1071415"/>
          <a:ext cx="1482421" cy="490667"/>
        </a:xfrm>
        <a:custGeom>
          <a:avLst/>
          <a:gdLst/>
          <a:ahLst/>
          <a:cxnLst/>
          <a:rect l="0" t="0" r="0" b="0"/>
          <a:pathLst>
            <a:path>
              <a:moveTo>
                <a:pt x="0" y="0"/>
              </a:moveTo>
              <a:lnTo>
                <a:pt x="0" y="334375"/>
              </a:lnTo>
              <a:lnTo>
                <a:pt x="1482421" y="334375"/>
              </a:lnTo>
              <a:lnTo>
                <a:pt x="1482421" y="4906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5DFF94-B1A7-40C1-AC9C-23148C39FE3B}">
      <dsp:nvSpPr>
        <dsp:cNvPr id="0" name=""/>
        <dsp:cNvSpPr/>
      </dsp:nvSpPr>
      <dsp:spPr>
        <a:xfrm>
          <a:off x="2519721" y="2633396"/>
          <a:ext cx="91440" cy="490667"/>
        </a:xfrm>
        <a:custGeom>
          <a:avLst/>
          <a:gdLst/>
          <a:ahLst/>
          <a:cxnLst/>
          <a:rect l="0" t="0" r="0" b="0"/>
          <a:pathLst>
            <a:path>
              <a:moveTo>
                <a:pt x="45720" y="0"/>
              </a:moveTo>
              <a:lnTo>
                <a:pt x="45720" y="4906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2423E9-3610-47E8-93D3-635DFEF4C66A}">
      <dsp:nvSpPr>
        <dsp:cNvPr id="0" name=""/>
        <dsp:cNvSpPr/>
      </dsp:nvSpPr>
      <dsp:spPr>
        <a:xfrm>
          <a:off x="2565441" y="1071415"/>
          <a:ext cx="1491633" cy="490667"/>
        </a:xfrm>
        <a:custGeom>
          <a:avLst/>
          <a:gdLst/>
          <a:ahLst/>
          <a:cxnLst/>
          <a:rect l="0" t="0" r="0" b="0"/>
          <a:pathLst>
            <a:path>
              <a:moveTo>
                <a:pt x="1491633" y="0"/>
              </a:moveTo>
              <a:lnTo>
                <a:pt x="1491633" y="334375"/>
              </a:lnTo>
              <a:lnTo>
                <a:pt x="0" y="334375"/>
              </a:lnTo>
              <a:lnTo>
                <a:pt x="0" y="4906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B977FB-F120-4927-9F53-2ADC63E061FD}">
      <dsp:nvSpPr>
        <dsp:cNvPr id="0" name=""/>
        <dsp:cNvSpPr/>
      </dsp:nvSpPr>
      <dsp:spPr>
        <a:xfrm>
          <a:off x="3213520" y="101"/>
          <a:ext cx="1687108" cy="10713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E9FA3D-EDB3-41DC-B7A3-2DD055458E24}">
      <dsp:nvSpPr>
        <dsp:cNvPr id="0" name=""/>
        <dsp:cNvSpPr/>
      </dsp:nvSpPr>
      <dsp:spPr>
        <a:xfrm>
          <a:off x="3400977" y="178185"/>
          <a:ext cx="1687108" cy="10713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Dewan Penyusun Standar</a:t>
          </a:r>
          <a:endParaRPr lang="id-ID" sz="1800" kern="1200" dirty="0"/>
        </a:p>
      </dsp:txBody>
      <dsp:txXfrm>
        <a:off x="3432355" y="209563"/>
        <a:ext cx="1624352" cy="1008557"/>
      </dsp:txXfrm>
    </dsp:sp>
    <dsp:sp modelId="{85BD68B6-A2D9-4A47-8B9F-0D3A1FCBDDEB}">
      <dsp:nvSpPr>
        <dsp:cNvPr id="0" name=""/>
        <dsp:cNvSpPr/>
      </dsp:nvSpPr>
      <dsp:spPr>
        <a:xfrm>
          <a:off x="1270476" y="1562082"/>
          <a:ext cx="2589930" cy="10713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D8FC16-48A1-47A7-AFB7-86F9F7DC0751}">
      <dsp:nvSpPr>
        <dsp:cNvPr id="0" name=""/>
        <dsp:cNvSpPr/>
      </dsp:nvSpPr>
      <dsp:spPr>
        <a:xfrm>
          <a:off x="1457932" y="1740166"/>
          <a:ext cx="2589930" cy="10713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IASB (International Acc Standard Board)</a:t>
          </a:r>
          <a:endParaRPr lang="id-ID" sz="1800" kern="1200" dirty="0"/>
        </a:p>
      </dsp:txBody>
      <dsp:txXfrm>
        <a:off x="1489310" y="1771544"/>
        <a:ext cx="2527174" cy="1008557"/>
      </dsp:txXfrm>
    </dsp:sp>
    <dsp:sp modelId="{659E3D3B-5CBD-4BC6-9B79-C7975B4A6B77}">
      <dsp:nvSpPr>
        <dsp:cNvPr id="0" name=""/>
        <dsp:cNvSpPr/>
      </dsp:nvSpPr>
      <dsp:spPr>
        <a:xfrm>
          <a:off x="1198470" y="3124063"/>
          <a:ext cx="2733941" cy="10713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29EB39-328E-4040-BEC8-7C999909860E}">
      <dsp:nvSpPr>
        <dsp:cNvPr id="0" name=""/>
        <dsp:cNvSpPr/>
      </dsp:nvSpPr>
      <dsp:spPr>
        <a:xfrm>
          <a:off x="1385926" y="3302147"/>
          <a:ext cx="2733941" cy="10713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IFRS</a:t>
          </a:r>
        </a:p>
        <a:p>
          <a:pPr lvl="0" algn="ctr" defTabSz="800100">
            <a:lnSpc>
              <a:spcPct val="90000"/>
            </a:lnSpc>
            <a:spcBef>
              <a:spcPct val="0"/>
            </a:spcBef>
            <a:spcAft>
              <a:spcPct val="35000"/>
            </a:spcAft>
          </a:pPr>
          <a:r>
            <a:rPr lang="id-ID" sz="1800" kern="1200" dirty="0" smtClean="0"/>
            <a:t>(International Financial Reporting Standard)</a:t>
          </a:r>
          <a:endParaRPr lang="id-ID" sz="1800" kern="1200" dirty="0"/>
        </a:p>
      </dsp:txBody>
      <dsp:txXfrm>
        <a:off x="1417304" y="3333525"/>
        <a:ext cx="2671185" cy="1008557"/>
      </dsp:txXfrm>
    </dsp:sp>
    <dsp:sp modelId="{6402C4EE-9B3F-47E9-BE22-C9DB44658344}">
      <dsp:nvSpPr>
        <dsp:cNvPr id="0" name=""/>
        <dsp:cNvSpPr/>
      </dsp:nvSpPr>
      <dsp:spPr>
        <a:xfrm>
          <a:off x="4235319" y="1562082"/>
          <a:ext cx="2608353" cy="10713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7C3885-EBE4-4E1B-B56B-C7886609867F}">
      <dsp:nvSpPr>
        <dsp:cNvPr id="0" name=""/>
        <dsp:cNvSpPr/>
      </dsp:nvSpPr>
      <dsp:spPr>
        <a:xfrm>
          <a:off x="4422775" y="1740166"/>
          <a:ext cx="2608353" cy="10713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FASB (financial acc standard board)</a:t>
          </a:r>
          <a:endParaRPr lang="id-ID" sz="1800" kern="1200" dirty="0"/>
        </a:p>
      </dsp:txBody>
      <dsp:txXfrm>
        <a:off x="4454153" y="1771544"/>
        <a:ext cx="2545597" cy="1008557"/>
      </dsp:txXfrm>
    </dsp:sp>
    <dsp:sp modelId="{29FA785C-A437-43C9-9848-B69C3E58B2B8}">
      <dsp:nvSpPr>
        <dsp:cNvPr id="0" name=""/>
        <dsp:cNvSpPr/>
      </dsp:nvSpPr>
      <dsp:spPr>
        <a:xfrm>
          <a:off x="4307333" y="3124063"/>
          <a:ext cx="2464325" cy="10713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D48A72-E35F-46A0-96F9-42C501D6FC7E}">
      <dsp:nvSpPr>
        <dsp:cNvPr id="0" name=""/>
        <dsp:cNvSpPr/>
      </dsp:nvSpPr>
      <dsp:spPr>
        <a:xfrm>
          <a:off x="4494790" y="3302147"/>
          <a:ext cx="2464325" cy="10713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US GAAP</a:t>
          </a:r>
          <a:endParaRPr lang="id-ID" sz="1800" kern="1200" dirty="0"/>
        </a:p>
      </dsp:txBody>
      <dsp:txXfrm>
        <a:off x="4526168" y="3333525"/>
        <a:ext cx="2401569" cy="10085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5510A-2781-4B2F-9E15-01BF0DA9DFD2}">
      <dsp:nvSpPr>
        <dsp:cNvPr id="0" name=""/>
        <dsp:cNvSpPr/>
      </dsp:nvSpPr>
      <dsp:spPr>
        <a:xfrm>
          <a:off x="3616" y="1712414"/>
          <a:ext cx="1581224" cy="9487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d-ID" sz="1500" kern="1200" dirty="0" smtClean="0"/>
            <a:t>HARMONISASI</a:t>
          </a:r>
          <a:endParaRPr lang="id-ID" sz="1500" kern="1200" dirty="0"/>
        </a:p>
      </dsp:txBody>
      <dsp:txXfrm>
        <a:off x="31403" y="1740201"/>
        <a:ext cx="1525650" cy="893160"/>
      </dsp:txXfrm>
    </dsp:sp>
    <dsp:sp modelId="{77EABEB6-43FB-4174-983D-8D6B52662569}">
      <dsp:nvSpPr>
        <dsp:cNvPr id="0" name=""/>
        <dsp:cNvSpPr/>
      </dsp:nvSpPr>
      <dsp:spPr>
        <a:xfrm>
          <a:off x="1742963" y="1990709"/>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id-ID" sz="1200" kern="1200"/>
        </a:p>
      </dsp:txBody>
      <dsp:txXfrm>
        <a:off x="1742963" y="2069138"/>
        <a:ext cx="234653" cy="235285"/>
      </dsp:txXfrm>
    </dsp:sp>
    <dsp:sp modelId="{DAA942FC-7F4E-4925-B4E3-48BD05C8C551}">
      <dsp:nvSpPr>
        <dsp:cNvPr id="0" name=""/>
        <dsp:cNvSpPr/>
      </dsp:nvSpPr>
      <dsp:spPr>
        <a:xfrm>
          <a:off x="2217330" y="1712414"/>
          <a:ext cx="1581224" cy="9487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d-ID" sz="1500" kern="1200" dirty="0" smtClean="0"/>
            <a:t>ADAPTASI</a:t>
          </a:r>
          <a:endParaRPr lang="id-ID" sz="1500" kern="1200" dirty="0"/>
        </a:p>
      </dsp:txBody>
      <dsp:txXfrm>
        <a:off x="2245117" y="1740201"/>
        <a:ext cx="1525650" cy="893160"/>
      </dsp:txXfrm>
    </dsp:sp>
    <dsp:sp modelId="{E5500BFC-E35C-4FC4-A079-B845B8238A11}">
      <dsp:nvSpPr>
        <dsp:cNvPr id="0" name=""/>
        <dsp:cNvSpPr/>
      </dsp:nvSpPr>
      <dsp:spPr>
        <a:xfrm>
          <a:off x="3956677" y="1990709"/>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id-ID" sz="1200" kern="1200"/>
        </a:p>
      </dsp:txBody>
      <dsp:txXfrm>
        <a:off x="3956677" y="2069138"/>
        <a:ext cx="234653" cy="235285"/>
      </dsp:txXfrm>
    </dsp:sp>
    <dsp:sp modelId="{3B6734A3-7F33-43E1-B551-726E3CF09A31}">
      <dsp:nvSpPr>
        <dsp:cNvPr id="0" name=""/>
        <dsp:cNvSpPr/>
      </dsp:nvSpPr>
      <dsp:spPr>
        <a:xfrm>
          <a:off x="4431044" y="1712414"/>
          <a:ext cx="1581224" cy="9487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d-ID" sz="1500" kern="1200" dirty="0" smtClean="0"/>
            <a:t>KONVERGENSI</a:t>
          </a:r>
          <a:endParaRPr lang="id-ID" sz="1500" kern="1200" dirty="0"/>
        </a:p>
      </dsp:txBody>
      <dsp:txXfrm>
        <a:off x="4458831" y="1740201"/>
        <a:ext cx="1525650" cy="893160"/>
      </dsp:txXfrm>
    </dsp:sp>
    <dsp:sp modelId="{77B1BDD6-34F6-409F-8FDA-0411EDA33793}">
      <dsp:nvSpPr>
        <dsp:cNvPr id="0" name=""/>
        <dsp:cNvSpPr/>
      </dsp:nvSpPr>
      <dsp:spPr>
        <a:xfrm>
          <a:off x="6170391" y="1990709"/>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id-ID" sz="1200" kern="1200"/>
        </a:p>
      </dsp:txBody>
      <dsp:txXfrm>
        <a:off x="6170391" y="2069138"/>
        <a:ext cx="234653" cy="235285"/>
      </dsp:txXfrm>
    </dsp:sp>
    <dsp:sp modelId="{2FC6DEA7-EAD2-4BF6-9265-CF66F351E8A4}">
      <dsp:nvSpPr>
        <dsp:cNvPr id="0" name=""/>
        <dsp:cNvSpPr/>
      </dsp:nvSpPr>
      <dsp:spPr>
        <a:xfrm>
          <a:off x="6644759" y="1712414"/>
          <a:ext cx="1581224" cy="9487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d-ID" sz="1500" kern="1200" dirty="0" smtClean="0"/>
            <a:t>ADOPSI</a:t>
          </a:r>
          <a:endParaRPr lang="id-ID" sz="1500" kern="1200" dirty="0"/>
        </a:p>
      </dsp:txBody>
      <dsp:txXfrm>
        <a:off x="6672546" y="1740201"/>
        <a:ext cx="1525650" cy="893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18F5F-3F37-474C-BFFC-D1EAEE9C9621}">
      <dsp:nvSpPr>
        <dsp:cNvPr id="0" name=""/>
        <dsp:cNvSpPr/>
      </dsp:nvSpPr>
      <dsp:spPr>
        <a:xfrm>
          <a:off x="1307473" y="3305"/>
          <a:ext cx="2495401" cy="12477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id-ID" sz="4000" kern="1200" dirty="0" smtClean="0"/>
            <a:t>IFRS</a:t>
          </a:r>
          <a:endParaRPr lang="id-ID" sz="4000" kern="1200" dirty="0"/>
        </a:p>
      </dsp:txBody>
      <dsp:txXfrm>
        <a:off x="1344017" y="39849"/>
        <a:ext cx="2422313" cy="1174612"/>
      </dsp:txXfrm>
    </dsp:sp>
    <dsp:sp modelId="{B4ACA01E-65C1-4A0F-AF74-5CEFE189A44D}">
      <dsp:nvSpPr>
        <dsp:cNvPr id="0" name=""/>
        <dsp:cNvSpPr/>
      </dsp:nvSpPr>
      <dsp:spPr>
        <a:xfrm>
          <a:off x="1557013" y="1251006"/>
          <a:ext cx="249540" cy="935775"/>
        </a:xfrm>
        <a:custGeom>
          <a:avLst/>
          <a:gdLst/>
          <a:ahLst/>
          <a:cxnLst/>
          <a:rect l="0" t="0" r="0" b="0"/>
          <a:pathLst>
            <a:path>
              <a:moveTo>
                <a:pt x="0" y="0"/>
              </a:moveTo>
              <a:lnTo>
                <a:pt x="0" y="935775"/>
              </a:lnTo>
              <a:lnTo>
                <a:pt x="249540" y="9357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77F8D5-4AE9-49BC-8FC9-6B9EF832CE43}">
      <dsp:nvSpPr>
        <dsp:cNvPr id="0" name=""/>
        <dsp:cNvSpPr/>
      </dsp:nvSpPr>
      <dsp:spPr>
        <a:xfrm>
          <a:off x="1806553" y="1562931"/>
          <a:ext cx="1996320" cy="12477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id-ID" sz="3200" kern="1200" dirty="0" smtClean="0"/>
            <a:t>Principal Based</a:t>
          </a:r>
          <a:endParaRPr lang="id-ID" sz="3200" kern="1200" dirty="0"/>
        </a:p>
      </dsp:txBody>
      <dsp:txXfrm>
        <a:off x="1843097" y="1599475"/>
        <a:ext cx="1923232" cy="1174612"/>
      </dsp:txXfrm>
    </dsp:sp>
    <dsp:sp modelId="{57200E8D-F231-4833-8FEF-76E0DA19B24F}">
      <dsp:nvSpPr>
        <dsp:cNvPr id="0" name=""/>
        <dsp:cNvSpPr/>
      </dsp:nvSpPr>
      <dsp:spPr>
        <a:xfrm>
          <a:off x="1557013" y="1251006"/>
          <a:ext cx="249540" cy="2495401"/>
        </a:xfrm>
        <a:custGeom>
          <a:avLst/>
          <a:gdLst/>
          <a:ahLst/>
          <a:cxnLst/>
          <a:rect l="0" t="0" r="0" b="0"/>
          <a:pathLst>
            <a:path>
              <a:moveTo>
                <a:pt x="0" y="0"/>
              </a:moveTo>
              <a:lnTo>
                <a:pt x="0" y="2495401"/>
              </a:lnTo>
              <a:lnTo>
                <a:pt x="249540" y="24954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EC9348-917B-4A1B-A80C-239AB5472620}">
      <dsp:nvSpPr>
        <dsp:cNvPr id="0" name=""/>
        <dsp:cNvSpPr/>
      </dsp:nvSpPr>
      <dsp:spPr>
        <a:xfrm>
          <a:off x="1806553" y="3122556"/>
          <a:ext cx="1996320" cy="12477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id-ID" sz="3200" kern="1200" dirty="0" smtClean="0"/>
            <a:t>Fair Value</a:t>
          </a:r>
          <a:endParaRPr lang="id-ID" sz="3200" kern="1200" dirty="0"/>
        </a:p>
      </dsp:txBody>
      <dsp:txXfrm>
        <a:off x="1843097" y="3159100"/>
        <a:ext cx="1923232" cy="1174612"/>
      </dsp:txXfrm>
    </dsp:sp>
    <dsp:sp modelId="{D5B3420D-3F01-45FA-9449-B1AA0B926AAE}">
      <dsp:nvSpPr>
        <dsp:cNvPr id="0" name=""/>
        <dsp:cNvSpPr/>
      </dsp:nvSpPr>
      <dsp:spPr>
        <a:xfrm>
          <a:off x="4426725" y="3305"/>
          <a:ext cx="2495401" cy="12477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id-ID" sz="4000" kern="1200" dirty="0" smtClean="0"/>
            <a:t>US GAAP</a:t>
          </a:r>
          <a:endParaRPr lang="id-ID" sz="4000" kern="1200" dirty="0"/>
        </a:p>
      </dsp:txBody>
      <dsp:txXfrm>
        <a:off x="4463269" y="39849"/>
        <a:ext cx="2422313" cy="1174612"/>
      </dsp:txXfrm>
    </dsp:sp>
    <dsp:sp modelId="{80D0039C-5C15-489A-B4AD-FC32DEE6A79B}">
      <dsp:nvSpPr>
        <dsp:cNvPr id="0" name=""/>
        <dsp:cNvSpPr/>
      </dsp:nvSpPr>
      <dsp:spPr>
        <a:xfrm>
          <a:off x="4676265" y="1251006"/>
          <a:ext cx="249540" cy="935775"/>
        </a:xfrm>
        <a:custGeom>
          <a:avLst/>
          <a:gdLst/>
          <a:ahLst/>
          <a:cxnLst/>
          <a:rect l="0" t="0" r="0" b="0"/>
          <a:pathLst>
            <a:path>
              <a:moveTo>
                <a:pt x="0" y="0"/>
              </a:moveTo>
              <a:lnTo>
                <a:pt x="0" y="935775"/>
              </a:lnTo>
              <a:lnTo>
                <a:pt x="249540" y="9357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97FEAF-503F-461F-AD73-28627C8FDA01}">
      <dsp:nvSpPr>
        <dsp:cNvPr id="0" name=""/>
        <dsp:cNvSpPr/>
      </dsp:nvSpPr>
      <dsp:spPr>
        <a:xfrm>
          <a:off x="4925805" y="1562931"/>
          <a:ext cx="1996320" cy="12477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id-ID" sz="3200" kern="1200" dirty="0" smtClean="0"/>
            <a:t>Ruled Based</a:t>
          </a:r>
          <a:endParaRPr lang="id-ID" sz="3200" kern="1200" dirty="0"/>
        </a:p>
      </dsp:txBody>
      <dsp:txXfrm>
        <a:off x="4962349" y="1599475"/>
        <a:ext cx="1923232" cy="1174612"/>
      </dsp:txXfrm>
    </dsp:sp>
    <dsp:sp modelId="{547D78F1-174B-468A-ABFA-90770C6E66A8}">
      <dsp:nvSpPr>
        <dsp:cNvPr id="0" name=""/>
        <dsp:cNvSpPr/>
      </dsp:nvSpPr>
      <dsp:spPr>
        <a:xfrm>
          <a:off x="4676265" y="1251006"/>
          <a:ext cx="249540" cy="2495401"/>
        </a:xfrm>
        <a:custGeom>
          <a:avLst/>
          <a:gdLst/>
          <a:ahLst/>
          <a:cxnLst/>
          <a:rect l="0" t="0" r="0" b="0"/>
          <a:pathLst>
            <a:path>
              <a:moveTo>
                <a:pt x="0" y="0"/>
              </a:moveTo>
              <a:lnTo>
                <a:pt x="0" y="2495401"/>
              </a:lnTo>
              <a:lnTo>
                <a:pt x="249540" y="24954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6B4999-B60B-485E-97AC-9E3BAF4AC9A7}">
      <dsp:nvSpPr>
        <dsp:cNvPr id="0" name=""/>
        <dsp:cNvSpPr/>
      </dsp:nvSpPr>
      <dsp:spPr>
        <a:xfrm>
          <a:off x="4925805" y="3122556"/>
          <a:ext cx="1996320" cy="12477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id-ID" sz="3200" kern="1200" dirty="0" smtClean="0"/>
            <a:t>Historical cost</a:t>
          </a:r>
          <a:endParaRPr lang="id-ID" sz="3200" kern="1200" dirty="0"/>
        </a:p>
      </dsp:txBody>
      <dsp:txXfrm>
        <a:off x="4962349" y="3159100"/>
        <a:ext cx="1923232" cy="117461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569B2C-6CF9-47B4-A94C-5B7E97A839A0}" type="datetimeFigureOut">
              <a:rPr lang="id-ID" smtClean="0"/>
              <a:t>22/06/2013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9061AD-C900-4ADA-8A22-1CA4335C194B}" type="slidenum">
              <a:rPr lang="id-ID" smtClean="0"/>
              <a:t>‹#›</a:t>
            </a:fld>
            <a:endParaRPr lang="id-ID"/>
          </a:p>
        </p:txBody>
      </p:sp>
    </p:spTree>
    <p:extLst>
      <p:ext uri="{BB962C8B-B14F-4D97-AF65-F5344CB8AC3E}">
        <p14:creationId xmlns:p14="http://schemas.microsoft.com/office/powerpoint/2010/main" val="1601000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D9061AD-C900-4ADA-8A22-1CA4335C194B}" type="slidenum">
              <a:rPr lang="id-ID" smtClean="0"/>
              <a:t>1</a:t>
            </a:fld>
            <a:endParaRPr lang="id-ID"/>
          </a:p>
        </p:txBody>
      </p:sp>
    </p:spTree>
    <p:extLst>
      <p:ext uri="{BB962C8B-B14F-4D97-AF65-F5344CB8AC3E}">
        <p14:creationId xmlns:p14="http://schemas.microsoft.com/office/powerpoint/2010/main" val="4262041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D9061AD-C900-4ADA-8A22-1CA4335C194B}" type="slidenum">
              <a:rPr lang="id-ID" smtClean="0"/>
              <a:t>13</a:t>
            </a:fld>
            <a:endParaRPr lang="id-ID"/>
          </a:p>
        </p:txBody>
      </p:sp>
    </p:spTree>
    <p:extLst>
      <p:ext uri="{BB962C8B-B14F-4D97-AF65-F5344CB8AC3E}">
        <p14:creationId xmlns:p14="http://schemas.microsoft.com/office/powerpoint/2010/main" val="464865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D9061AD-C900-4ADA-8A22-1CA4335C194B}" type="slidenum">
              <a:rPr lang="id-ID" smtClean="0"/>
              <a:t>15</a:t>
            </a:fld>
            <a:endParaRPr lang="id-ID"/>
          </a:p>
        </p:txBody>
      </p:sp>
    </p:spTree>
    <p:extLst>
      <p:ext uri="{BB962C8B-B14F-4D97-AF65-F5344CB8AC3E}">
        <p14:creationId xmlns:p14="http://schemas.microsoft.com/office/powerpoint/2010/main" val="1565433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D9061AD-C900-4ADA-8A22-1CA4335C194B}" type="slidenum">
              <a:rPr lang="id-ID" smtClean="0"/>
              <a:t>16</a:t>
            </a:fld>
            <a:endParaRPr lang="id-ID"/>
          </a:p>
        </p:txBody>
      </p:sp>
    </p:spTree>
    <p:extLst>
      <p:ext uri="{BB962C8B-B14F-4D97-AF65-F5344CB8AC3E}">
        <p14:creationId xmlns:p14="http://schemas.microsoft.com/office/powerpoint/2010/main" val="2534279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D9061AD-C900-4ADA-8A22-1CA4335C194B}" type="slidenum">
              <a:rPr lang="id-ID" smtClean="0"/>
              <a:t>19</a:t>
            </a:fld>
            <a:endParaRPr lang="id-ID"/>
          </a:p>
        </p:txBody>
      </p:sp>
    </p:spTree>
    <p:extLst>
      <p:ext uri="{BB962C8B-B14F-4D97-AF65-F5344CB8AC3E}">
        <p14:creationId xmlns:p14="http://schemas.microsoft.com/office/powerpoint/2010/main" val="3736400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D9061AD-C900-4ADA-8A22-1CA4335C194B}" type="slidenum">
              <a:rPr lang="id-ID" smtClean="0"/>
              <a:t>20</a:t>
            </a:fld>
            <a:endParaRPr lang="id-ID"/>
          </a:p>
        </p:txBody>
      </p:sp>
    </p:spTree>
    <p:extLst>
      <p:ext uri="{BB962C8B-B14F-4D97-AF65-F5344CB8AC3E}">
        <p14:creationId xmlns:p14="http://schemas.microsoft.com/office/powerpoint/2010/main" val="1261216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D9061AD-C900-4ADA-8A22-1CA4335C194B}" type="slidenum">
              <a:rPr lang="id-ID" smtClean="0"/>
              <a:t>2</a:t>
            </a:fld>
            <a:endParaRPr lang="id-ID"/>
          </a:p>
        </p:txBody>
      </p:sp>
    </p:spTree>
    <p:extLst>
      <p:ext uri="{BB962C8B-B14F-4D97-AF65-F5344CB8AC3E}">
        <p14:creationId xmlns:p14="http://schemas.microsoft.com/office/powerpoint/2010/main" val="1085329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D9061AD-C900-4ADA-8A22-1CA4335C194B}" type="slidenum">
              <a:rPr lang="id-ID" smtClean="0"/>
              <a:t>3</a:t>
            </a:fld>
            <a:endParaRPr lang="id-ID"/>
          </a:p>
        </p:txBody>
      </p:sp>
    </p:spTree>
    <p:extLst>
      <p:ext uri="{BB962C8B-B14F-4D97-AF65-F5344CB8AC3E}">
        <p14:creationId xmlns:p14="http://schemas.microsoft.com/office/powerpoint/2010/main" val="824053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D9061AD-C900-4ADA-8A22-1CA4335C194B}" type="slidenum">
              <a:rPr lang="id-ID" smtClean="0"/>
              <a:t>4</a:t>
            </a:fld>
            <a:endParaRPr lang="id-ID"/>
          </a:p>
        </p:txBody>
      </p:sp>
    </p:spTree>
    <p:extLst>
      <p:ext uri="{BB962C8B-B14F-4D97-AF65-F5344CB8AC3E}">
        <p14:creationId xmlns:p14="http://schemas.microsoft.com/office/powerpoint/2010/main" val="2579043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854" eaLnBrk="0" hangingPunct="0">
              <a:defRPr>
                <a:solidFill>
                  <a:schemeClr val="tx1"/>
                </a:solidFill>
                <a:latin typeface="Arial" charset="0"/>
              </a:defRPr>
            </a:lvl1pPr>
            <a:lvl2pPr marL="734852" indent="-282635" defTabSz="913854" eaLnBrk="0" hangingPunct="0">
              <a:defRPr>
                <a:solidFill>
                  <a:schemeClr val="tx1"/>
                </a:solidFill>
                <a:latin typeface="Arial" charset="0"/>
              </a:defRPr>
            </a:lvl2pPr>
            <a:lvl3pPr marL="1130541" indent="-226108" defTabSz="913854" eaLnBrk="0" hangingPunct="0">
              <a:defRPr>
                <a:solidFill>
                  <a:schemeClr val="tx1"/>
                </a:solidFill>
                <a:latin typeface="Arial" charset="0"/>
              </a:defRPr>
            </a:lvl3pPr>
            <a:lvl4pPr marL="1582758" indent="-226108" defTabSz="913854" eaLnBrk="0" hangingPunct="0">
              <a:defRPr>
                <a:solidFill>
                  <a:schemeClr val="tx1"/>
                </a:solidFill>
                <a:latin typeface="Arial" charset="0"/>
              </a:defRPr>
            </a:lvl4pPr>
            <a:lvl5pPr marL="2034974" indent="-226108" defTabSz="913854" eaLnBrk="0" hangingPunct="0">
              <a:defRPr>
                <a:solidFill>
                  <a:schemeClr val="tx1"/>
                </a:solidFill>
                <a:latin typeface="Arial" charset="0"/>
              </a:defRPr>
            </a:lvl5pPr>
            <a:lvl6pPr marL="2487191" indent="-226108" defTabSz="913854" eaLnBrk="0" fontAlgn="base" hangingPunct="0">
              <a:spcBef>
                <a:spcPct val="0"/>
              </a:spcBef>
              <a:spcAft>
                <a:spcPct val="0"/>
              </a:spcAft>
              <a:defRPr>
                <a:solidFill>
                  <a:schemeClr val="tx1"/>
                </a:solidFill>
                <a:latin typeface="Arial" charset="0"/>
              </a:defRPr>
            </a:lvl6pPr>
            <a:lvl7pPr marL="2939407" indent="-226108" defTabSz="913854" eaLnBrk="0" fontAlgn="base" hangingPunct="0">
              <a:spcBef>
                <a:spcPct val="0"/>
              </a:spcBef>
              <a:spcAft>
                <a:spcPct val="0"/>
              </a:spcAft>
              <a:defRPr>
                <a:solidFill>
                  <a:schemeClr val="tx1"/>
                </a:solidFill>
                <a:latin typeface="Arial" charset="0"/>
              </a:defRPr>
            </a:lvl7pPr>
            <a:lvl8pPr marL="3391624" indent="-226108" defTabSz="913854" eaLnBrk="0" fontAlgn="base" hangingPunct="0">
              <a:spcBef>
                <a:spcPct val="0"/>
              </a:spcBef>
              <a:spcAft>
                <a:spcPct val="0"/>
              </a:spcAft>
              <a:defRPr>
                <a:solidFill>
                  <a:schemeClr val="tx1"/>
                </a:solidFill>
                <a:latin typeface="Arial" charset="0"/>
              </a:defRPr>
            </a:lvl8pPr>
            <a:lvl9pPr marL="3843840" indent="-226108" defTabSz="913854" eaLnBrk="0" fontAlgn="base" hangingPunct="0">
              <a:spcBef>
                <a:spcPct val="0"/>
              </a:spcBef>
              <a:spcAft>
                <a:spcPct val="0"/>
              </a:spcAft>
              <a:defRPr>
                <a:solidFill>
                  <a:schemeClr val="tx1"/>
                </a:solidFill>
                <a:latin typeface="Arial" charset="0"/>
              </a:defRPr>
            </a:lvl9pPr>
          </a:lstStyle>
          <a:p>
            <a:pPr eaLnBrk="1" hangingPunct="1"/>
            <a:fld id="{2EF7986A-BC83-440D-9B44-82912AD29F3C}" type="slidenum">
              <a:rPr lang="en-US" smtClean="0"/>
              <a:pPr eaLnBrk="1" hangingPunct="1"/>
              <a:t>6</a:t>
            </a:fld>
            <a:endParaRPr lang="en-US" smtClean="0"/>
          </a:p>
        </p:txBody>
      </p:sp>
      <p:sp>
        <p:nvSpPr>
          <p:cNvPr id="51203" name="Rectangle 2"/>
          <p:cNvSpPr>
            <a:spLocks noGrp="1" noRot="1" noChangeAspect="1" noChangeArrowheads="1" noTextEdit="1"/>
          </p:cNvSpPr>
          <p:nvPr>
            <p:ph type="sldImg"/>
          </p:nvPr>
        </p:nvSpPr>
        <p:spPr>
          <a:xfrm>
            <a:off x="1144588" y="682625"/>
            <a:ext cx="4575175" cy="3432175"/>
          </a:xfrm>
          <a:ln/>
        </p:spPr>
      </p:sp>
      <p:sp>
        <p:nvSpPr>
          <p:cNvPr id="51204" name="Rectangle 3"/>
          <p:cNvSpPr>
            <a:spLocks noGrp="1" noChangeArrowheads="1"/>
          </p:cNvSpPr>
          <p:nvPr>
            <p:ph type="body" idx="1"/>
          </p:nvPr>
        </p:nvSpPr>
        <p:spPr>
          <a:xfrm>
            <a:off x="914400" y="4344025"/>
            <a:ext cx="5029200" cy="15911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9249" indent="-229249"/>
            <a:r>
              <a:rPr lang="en-US" b="1" smtClean="0"/>
              <a:t>Note to presenter:  </a:t>
            </a:r>
            <a:r>
              <a:rPr lang="en-US" smtClean="0"/>
              <a:t>Don’t spend too much time on this slide.</a:t>
            </a:r>
          </a:p>
          <a:p>
            <a:pPr marL="229249" indent="-229249"/>
            <a:endParaRPr lang="en-US" b="1" smtClean="0"/>
          </a:p>
          <a:p>
            <a:pPr marL="229249" indent="-229249"/>
            <a:r>
              <a:rPr lang="en-US" b="1" smtClean="0"/>
              <a:t>Indicate </a:t>
            </a:r>
            <a:r>
              <a:rPr lang="en-US" smtClean="0"/>
              <a:t>that this map indicating the proliferation of IFRS around the world was presented in KPMG’s IFRS Baseline course in 2004.</a:t>
            </a:r>
          </a:p>
          <a:p>
            <a:pPr marL="229249" indent="-229249"/>
            <a:endParaRPr lang="en-US" b="1" smtClean="0"/>
          </a:p>
          <a:p>
            <a:pPr marL="229249" indent="-229249"/>
            <a:r>
              <a:rPr lang="en-US" b="1" smtClean="0"/>
              <a:t>Highlight </a:t>
            </a:r>
            <a:r>
              <a:rPr lang="en-US" smtClean="0"/>
              <a:t>that North and South America were just in the initial phases of the convergence wave and there were many countries where plans were not yet formalized.</a:t>
            </a:r>
          </a:p>
          <a:p>
            <a:pPr marL="229249" indent="-229249"/>
            <a:endParaRPr lang="en-US" b="1" smtClean="0"/>
          </a:p>
          <a:p>
            <a:pPr marL="229249" indent="-229249"/>
            <a:r>
              <a:rPr lang="en-US" b="1" smtClean="0"/>
              <a:t>Flip </a:t>
            </a:r>
            <a:r>
              <a:rPr lang="en-US" smtClean="0"/>
              <a:t>the slide highlighting the “wave of blue” spreading around the world!</a:t>
            </a:r>
            <a:endParaRPr 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854" eaLnBrk="0" hangingPunct="0">
              <a:defRPr>
                <a:solidFill>
                  <a:schemeClr val="tx1"/>
                </a:solidFill>
                <a:latin typeface="Arial" charset="0"/>
              </a:defRPr>
            </a:lvl1pPr>
            <a:lvl2pPr marL="734852" indent="-282635" defTabSz="913854" eaLnBrk="0" hangingPunct="0">
              <a:defRPr>
                <a:solidFill>
                  <a:schemeClr val="tx1"/>
                </a:solidFill>
                <a:latin typeface="Arial" charset="0"/>
              </a:defRPr>
            </a:lvl2pPr>
            <a:lvl3pPr marL="1130541" indent="-226108" defTabSz="913854" eaLnBrk="0" hangingPunct="0">
              <a:defRPr>
                <a:solidFill>
                  <a:schemeClr val="tx1"/>
                </a:solidFill>
                <a:latin typeface="Arial" charset="0"/>
              </a:defRPr>
            </a:lvl3pPr>
            <a:lvl4pPr marL="1582758" indent="-226108" defTabSz="913854" eaLnBrk="0" hangingPunct="0">
              <a:defRPr>
                <a:solidFill>
                  <a:schemeClr val="tx1"/>
                </a:solidFill>
                <a:latin typeface="Arial" charset="0"/>
              </a:defRPr>
            </a:lvl4pPr>
            <a:lvl5pPr marL="2034974" indent="-226108" defTabSz="913854" eaLnBrk="0" hangingPunct="0">
              <a:defRPr>
                <a:solidFill>
                  <a:schemeClr val="tx1"/>
                </a:solidFill>
                <a:latin typeface="Arial" charset="0"/>
              </a:defRPr>
            </a:lvl5pPr>
            <a:lvl6pPr marL="2487191" indent="-226108" defTabSz="913854" eaLnBrk="0" fontAlgn="base" hangingPunct="0">
              <a:spcBef>
                <a:spcPct val="0"/>
              </a:spcBef>
              <a:spcAft>
                <a:spcPct val="0"/>
              </a:spcAft>
              <a:defRPr>
                <a:solidFill>
                  <a:schemeClr val="tx1"/>
                </a:solidFill>
                <a:latin typeface="Arial" charset="0"/>
              </a:defRPr>
            </a:lvl6pPr>
            <a:lvl7pPr marL="2939407" indent="-226108" defTabSz="913854" eaLnBrk="0" fontAlgn="base" hangingPunct="0">
              <a:spcBef>
                <a:spcPct val="0"/>
              </a:spcBef>
              <a:spcAft>
                <a:spcPct val="0"/>
              </a:spcAft>
              <a:defRPr>
                <a:solidFill>
                  <a:schemeClr val="tx1"/>
                </a:solidFill>
                <a:latin typeface="Arial" charset="0"/>
              </a:defRPr>
            </a:lvl7pPr>
            <a:lvl8pPr marL="3391624" indent="-226108" defTabSz="913854" eaLnBrk="0" fontAlgn="base" hangingPunct="0">
              <a:spcBef>
                <a:spcPct val="0"/>
              </a:spcBef>
              <a:spcAft>
                <a:spcPct val="0"/>
              </a:spcAft>
              <a:defRPr>
                <a:solidFill>
                  <a:schemeClr val="tx1"/>
                </a:solidFill>
                <a:latin typeface="Arial" charset="0"/>
              </a:defRPr>
            </a:lvl8pPr>
            <a:lvl9pPr marL="3843840" indent="-226108" defTabSz="913854" eaLnBrk="0" fontAlgn="base" hangingPunct="0">
              <a:spcBef>
                <a:spcPct val="0"/>
              </a:spcBef>
              <a:spcAft>
                <a:spcPct val="0"/>
              </a:spcAft>
              <a:defRPr>
                <a:solidFill>
                  <a:schemeClr val="tx1"/>
                </a:solidFill>
                <a:latin typeface="Arial" charset="0"/>
              </a:defRPr>
            </a:lvl9pPr>
          </a:lstStyle>
          <a:p>
            <a:pPr eaLnBrk="1" hangingPunct="1"/>
            <a:fld id="{77B6E6C5-45E5-4682-9B21-47BA01C4351A}" type="slidenum">
              <a:rPr lang="en-US" smtClean="0"/>
              <a:pPr eaLnBrk="1" hangingPunct="1"/>
              <a:t>7</a:t>
            </a:fld>
            <a:endParaRPr lang="en-US" smtClean="0"/>
          </a:p>
        </p:txBody>
      </p:sp>
      <p:sp>
        <p:nvSpPr>
          <p:cNvPr id="52227" name="Rectangle 2"/>
          <p:cNvSpPr>
            <a:spLocks noGrp="1" noRot="1" noChangeAspect="1" noChangeArrowheads="1" noTextEdit="1"/>
          </p:cNvSpPr>
          <p:nvPr>
            <p:ph type="sldImg"/>
          </p:nvPr>
        </p:nvSpPr>
        <p:spPr>
          <a:xfrm>
            <a:off x="1144588" y="682625"/>
            <a:ext cx="4575175" cy="3432175"/>
          </a:xfrm>
          <a:ln/>
        </p:spPr>
      </p:sp>
      <p:sp>
        <p:nvSpPr>
          <p:cNvPr id="52228" name="Rectangle 3"/>
          <p:cNvSpPr>
            <a:spLocks noGrp="1" noChangeArrowheads="1"/>
          </p:cNvSpPr>
          <p:nvPr>
            <p:ph type="body" idx="1"/>
          </p:nvPr>
        </p:nvSpPr>
        <p:spPr>
          <a:xfrm>
            <a:off x="914400" y="4344025"/>
            <a:ext cx="5029200" cy="15911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9249" indent="-229249"/>
            <a:r>
              <a:rPr lang="en-US" b="1" smtClean="0"/>
              <a:t>Note to presenter:  </a:t>
            </a:r>
            <a:r>
              <a:rPr lang="en-US" smtClean="0"/>
              <a:t>Don’t spend too much time on this slide.</a:t>
            </a:r>
          </a:p>
          <a:p>
            <a:pPr marL="229249" indent="-229249"/>
            <a:endParaRPr lang="en-US" b="1" smtClean="0"/>
          </a:p>
          <a:p>
            <a:pPr marL="229249" indent="-229249"/>
            <a:r>
              <a:rPr lang="en-US" b="1" smtClean="0"/>
              <a:t>Highlight </a:t>
            </a:r>
            <a:r>
              <a:rPr lang="en-US" smtClean="0"/>
              <a:t>the “wave of blue” (i.e. the proliferation of IFRS around the world).  Note the growing influence of IFRS in North America (Canada), South America (Brazil), Africa, Asia (China and South Korea), etc.</a:t>
            </a:r>
          </a:p>
          <a:p>
            <a:pPr marL="229249" indent="-229249"/>
            <a:endParaRPr lang="en-US" smtClean="0"/>
          </a:p>
          <a:p>
            <a:pPr marL="229249" indent="-229249"/>
            <a:r>
              <a:rPr lang="en-US" smtClean="0"/>
              <a:t>As of January 2009, over 110 countries either require or allow the use of IFRS.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 </a:t>
            </a:r>
            <a:endParaRPr lang="id-ID" dirty="0"/>
          </a:p>
        </p:txBody>
      </p:sp>
      <p:sp>
        <p:nvSpPr>
          <p:cNvPr id="4" name="Slide Number Placeholder 3"/>
          <p:cNvSpPr>
            <a:spLocks noGrp="1"/>
          </p:cNvSpPr>
          <p:nvPr>
            <p:ph type="sldNum" sz="quarter" idx="10"/>
          </p:nvPr>
        </p:nvSpPr>
        <p:spPr/>
        <p:txBody>
          <a:bodyPr/>
          <a:lstStyle/>
          <a:p>
            <a:fld id="{ED9061AD-C900-4ADA-8A22-1CA4335C194B}" type="slidenum">
              <a:rPr lang="id-ID" smtClean="0"/>
              <a:t>8</a:t>
            </a:fld>
            <a:endParaRPr lang="id-ID"/>
          </a:p>
        </p:txBody>
      </p:sp>
    </p:spTree>
    <p:extLst>
      <p:ext uri="{BB962C8B-B14F-4D97-AF65-F5344CB8AC3E}">
        <p14:creationId xmlns:p14="http://schemas.microsoft.com/office/powerpoint/2010/main" val="1787215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a:solidFill>
                  <a:schemeClr val="tx1"/>
                </a:solidFill>
                <a:latin typeface="Arial" charset="0"/>
              </a:defRPr>
            </a:lvl1pPr>
            <a:lvl2pPr marL="742950" indent="-285750" defTabSz="947738" eaLnBrk="0" hangingPunct="0">
              <a:defRPr>
                <a:solidFill>
                  <a:schemeClr val="tx1"/>
                </a:solidFill>
                <a:latin typeface="Arial" charset="0"/>
              </a:defRPr>
            </a:lvl2pPr>
            <a:lvl3pPr marL="1143000" indent="-228600" defTabSz="947738" eaLnBrk="0" hangingPunct="0">
              <a:defRPr>
                <a:solidFill>
                  <a:schemeClr val="tx1"/>
                </a:solidFill>
                <a:latin typeface="Arial" charset="0"/>
              </a:defRPr>
            </a:lvl3pPr>
            <a:lvl4pPr marL="1600200" indent="-228600" defTabSz="947738" eaLnBrk="0" hangingPunct="0">
              <a:defRPr>
                <a:solidFill>
                  <a:schemeClr val="tx1"/>
                </a:solidFill>
                <a:latin typeface="Arial" charset="0"/>
              </a:defRPr>
            </a:lvl4pPr>
            <a:lvl5pPr marL="2057400" indent="-228600" defTabSz="947738" eaLnBrk="0" hangingPunct="0">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pPr eaLnBrk="1" hangingPunct="1"/>
            <a:fld id="{6DD41290-F9EB-4246-927B-F81DC5C2C261}" type="slidenum">
              <a:rPr lang="en-US" smtClean="0">
                <a:solidFill>
                  <a:srgbClr val="000000"/>
                </a:solidFill>
              </a:rPr>
              <a:pPr eaLnBrk="1" hangingPunct="1"/>
              <a:t>9</a:t>
            </a:fld>
            <a:endParaRPr lang="en-US" smtClean="0">
              <a:solidFill>
                <a:srgbClr val="000000"/>
              </a:solidFill>
            </a:endParaRPr>
          </a:p>
        </p:txBody>
      </p:sp>
      <p:sp>
        <p:nvSpPr>
          <p:cNvPr id="141315" name="Rectangle 7"/>
          <p:cNvSpPr txBox="1">
            <a:spLocks noGrp="1" noChangeArrowheads="1"/>
          </p:cNvSpPr>
          <p:nvPr/>
        </p:nvSpPr>
        <p:spPr bwMode="auto">
          <a:xfrm>
            <a:off x="3884076" y="8687750"/>
            <a:ext cx="2972289" cy="45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89" tIns="47394" rIns="94789" bIns="47394" anchor="b"/>
          <a:lstStyle>
            <a:lvl1pPr defTabSz="947738" eaLnBrk="0" hangingPunct="0">
              <a:defRPr>
                <a:solidFill>
                  <a:schemeClr val="tx1"/>
                </a:solidFill>
                <a:latin typeface="Arial" charset="0"/>
              </a:defRPr>
            </a:lvl1pPr>
            <a:lvl2pPr marL="742950" indent="-285750" defTabSz="947738" eaLnBrk="0" hangingPunct="0">
              <a:defRPr>
                <a:solidFill>
                  <a:schemeClr val="tx1"/>
                </a:solidFill>
                <a:latin typeface="Arial" charset="0"/>
              </a:defRPr>
            </a:lvl2pPr>
            <a:lvl3pPr marL="1143000" indent="-228600" defTabSz="947738" eaLnBrk="0" hangingPunct="0">
              <a:defRPr>
                <a:solidFill>
                  <a:schemeClr val="tx1"/>
                </a:solidFill>
                <a:latin typeface="Arial" charset="0"/>
              </a:defRPr>
            </a:lvl3pPr>
            <a:lvl4pPr marL="1600200" indent="-228600" defTabSz="947738" eaLnBrk="0" hangingPunct="0">
              <a:defRPr>
                <a:solidFill>
                  <a:schemeClr val="tx1"/>
                </a:solidFill>
                <a:latin typeface="Arial" charset="0"/>
              </a:defRPr>
            </a:lvl4pPr>
            <a:lvl5pPr marL="2057400" indent="-228600" defTabSz="947738" eaLnBrk="0" hangingPunct="0">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pPr algn="r" eaLnBrk="1" hangingPunct="1"/>
            <a:fld id="{B278BBF0-CC61-46D5-AAED-885B10AD3B7C}" type="slidenum">
              <a:rPr lang="en-US" sz="1200">
                <a:solidFill>
                  <a:srgbClr val="000000"/>
                </a:solidFill>
              </a:rPr>
              <a:pPr algn="r" eaLnBrk="1" hangingPunct="1"/>
              <a:t>9</a:t>
            </a:fld>
            <a:endParaRPr lang="en-US" sz="1200">
              <a:solidFill>
                <a:srgbClr val="000000"/>
              </a:solidFill>
            </a:endParaRPr>
          </a:p>
        </p:txBody>
      </p:sp>
      <p:sp>
        <p:nvSpPr>
          <p:cNvPr id="141316" name="Rectangle 2"/>
          <p:cNvSpPr>
            <a:spLocks noGrp="1" noRot="1" noChangeAspect="1" noChangeArrowheads="1" noTextEdit="1"/>
          </p:cNvSpPr>
          <p:nvPr>
            <p:ph type="sldImg"/>
          </p:nvPr>
        </p:nvSpPr>
        <p:spPr>
          <a:ln/>
        </p:spPr>
      </p:sp>
      <p:sp>
        <p:nvSpPr>
          <p:cNvPr id="141317" name="Rectangle 3"/>
          <p:cNvSpPr>
            <a:spLocks noGrp="1" noChangeArrowheads="1"/>
          </p:cNvSpPr>
          <p:nvPr>
            <p:ph type="body" idx="1"/>
          </p:nvPr>
        </p:nvSpPr>
        <p:spPr>
          <a:xfrm>
            <a:off x="684657" y="4341682"/>
            <a:ext cx="5488687" cy="41164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D9061AD-C900-4ADA-8A22-1CA4335C194B}" type="slidenum">
              <a:rPr lang="id-ID" smtClean="0"/>
              <a:t>11</a:t>
            </a:fld>
            <a:endParaRPr lang="id-ID"/>
          </a:p>
        </p:txBody>
      </p:sp>
    </p:spTree>
    <p:extLst>
      <p:ext uri="{BB962C8B-B14F-4D97-AF65-F5344CB8AC3E}">
        <p14:creationId xmlns:p14="http://schemas.microsoft.com/office/powerpoint/2010/main" val="121632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8132B6-E668-4B63-BB59-FE3036CCDD92}" type="datetimeFigureOut">
              <a:rPr lang="id-ID" smtClean="0"/>
              <a:t>22/06/2013</a:t>
            </a:fld>
            <a:endParaRPr lang="id-ID"/>
          </a:p>
        </p:txBody>
      </p:sp>
      <p:sp>
        <p:nvSpPr>
          <p:cNvPr id="5" name="Footer Placeholder 4"/>
          <p:cNvSpPr>
            <a:spLocks noGrp="1"/>
          </p:cNvSpPr>
          <p:nvPr>
            <p:ph type="ftr" sz="quarter" idx="11"/>
          </p:nvPr>
        </p:nvSpPr>
        <p:spPr/>
        <p:txBody>
          <a:bodyPr/>
          <a:lstStyle/>
          <a:p>
            <a:endParaRPr lang="id-ID"/>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5A86879-2E90-4843-8EE3-C88D91798559}" type="slidenum">
              <a:rPr lang="id-ID" smtClean="0"/>
              <a:t>‹#›</a:t>
            </a:fld>
            <a:endParaRPr lang="id-ID"/>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132B6-E668-4B63-BB59-FE3036CCDD92}" type="datetimeFigureOut">
              <a:rPr lang="id-ID" smtClean="0"/>
              <a:t>22/06/2013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A86879-2E90-4843-8EE3-C88D9179855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8132B6-E668-4B63-BB59-FE3036CCDD92}" type="datetimeFigureOut">
              <a:rPr lang="id-ID" smtClean="0"/>
              <a:t>22/06/2013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A86879-2E90-4843-8EE3-C88D9179855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132B6-E668-4B63-BB59-FE3036CCDD92}" type="datetimeFigureOut">
              <a:rPr lang="id-ID" smtClean="0"/>
              <a:t>22/06/2013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A86879-2E90-4843-8EE3-C88D91798559}"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8132B6-E668-4B63-BB59-FE3036CCDD92}" type="datetimeFigureOut">
              <a:rPr lang="id-ID" smtClean="0"/>
              <a:t>22/06/2013</a:t>
            </a:fld>
            <a:endParaRPr lang="id-ID"/>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A86879-2E90-4843-8EE3-C88D91798559}" type="slidenum">
              <a:rPr lang="id-ID" smtClean="0"/>
              <a:t>‹#›</a:t>
            </a:fld>
            <a:endParaRPr lang="id-ID"/>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8132B6-E668-4B63-BB59-FE3036CCDD92}" type="datetimeFigureOut">
              <a:rPr lang="id-ID" smtClean="0"/>
              <a:t>22/06/2013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A86879-2E90-4843-8EE3-C88D91798559}"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8132B6-E668-4B63-BB59-FE3036CCDD92}" type="datetimeFigureOut">
              <a:rPr lang="id-ID" smtClean="0"/>
              <a:t>22/06/2013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5A86879-2E90-4843-8EE3-C88D91798559}"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8132B6-E668-4B63-BB59-FE3036CCDD92}" type="datetimeFigureOut">
              <a:rPr lang="id-ID" smtClean="0"/>
              <a:t>22/06/2013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A86879-2E90-4843-8EE3-C88D91798559}"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F8132B6-E668-4B63-BB59-FE3036CCDD92}" type="datetimeFigureOut">
              <a:rPr lang="id-ID" smtClean="0"/>
              <a:t>22/06/2013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5A86879-2E90-4843-8EE3-C88D9179855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8132B6-E668-4B63-BB59-FE3036CCDD92}" type="datetimeFigureOut">
              <a:rPr lang="id-ID" smtClean="0"/>
              <a:t>22/06/2013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A86879-2E90-4843-8EE3-C88D91798559}" type="slidenum">
              <a:rPr lang="id-ID" smtClean="0"/>
              <a:t>‹#›</a:t>
            </a:fld>
            <a:endParaRPr lang="id-ID"/>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7F8132B6-E668-4B63-BB59-FE3036CCDD92}" type="datetimeFigureOut">
              <a:rPr lang="id-ID" smtClean="0"/>
              <a:t>22/06/2013</a:t>
            </a:fld>
            <a:endParaRPr lang="id-ID"/>
          </a:p>
        </p:txBody>
      </p:sp>
      <p:sp>
        <p:nvSpPr>
          <p:cNvPr id="7" name="Slide Number Placeholder 6"/>
          <p:cNvSpPr>
            <a:spLocks noGrp="1"/>
          </p:cNvSpPr>
          <p:nvPr>
            <p:ph type="sldNum" sz="quarter" idx="12"/>
          </p:nvPr>
        </p:nvSpPr>
        <p:spPr/>
        <p:txBody>
          <a:bodyPr/>
          <a:lstStyle/>
          <a:p>
            <a:fld id="{45A86879-2E90-4843-8EE3-C88D91798559}" type="slidenum">
              <a:rPr lang="id-ID" smtClean="0"/>
              <a:t>‹#›</a:t>
            </a:fld>
            <a:endParaRPr lang="id-ID"/>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id-ID"/>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F8132B6-E668-4B63-BB59-FE3036CCDD92}" type="datetimeFigureOut">
              <a:rPr lang="id-ID" smtClean="0"/>
              <a:t>22/06/2013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5A86879-2E90-4843-8EE3-C88D91798559}" type="slidenum">
              <a:rPr lang="id-ID" smtClean="0"/>
              <a:t>‹#›</a:t>
            </a:fld>
            <a:endParaRPr lang="id-ID"/>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jurnalakuntansikeuangan.com/category/paja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dirty="0" smtClean="0"/>
              <a:t>Ratna candra sari</a:t>
            </a:r>
            <a:endParaRPr lang="id-ID" dirty="0"/>
          </a:p>
        </p:txBody>
      </p:sp>
      <p:sp>
        <p:nvSpPr>
          <p:cNvPr id="2" name="Title 1"/>
          <p:cNvSpPr>
            <a:spLocks noGrp="1"/>
          </p:cNvSpPr>
          <p:nvPr>
            <p:ph type="ctrTitle"/>
          </p:nvPr>
        </p:nvSpPr>
        <p:spPr/>
        <p:txBody>
          <a:bodyPr/>
          <a:lstStyle/>
          <a:p>
            <a:r>
              <a:rPr lang="id-ID" dirty="0" smtClean="0"/>
              <a:t>Konvergensi ifrs</a:t>
            </a:r>
            <a:endParaRPr lang="id-ID" dirty="0"/>
          </a:p>
        </p:txBody>
      </p:sp>
    </p:spTree>
    <p:extLst>
      <p:ext uri="{BB962C8B-B14F-4D97-AF65-F5344CB8AC3E}">
        <p14:creationId xmlns:p14="http://schemas.microsoft.com/office/powerpoint/2010/main" val="1023255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nSpc>
                <a:spcPct val="100000"/>
              </a:lnSpc>
            </a:pPr>
            <a:r>
              <a:rPr lang="en-US" smtClean="0"/>
              <a:t>Is IFRS better than US GAAP?</a:t>
            </a:r>
          </a:p>
        </p:txBody>
      </p:sp>
      <p:sp>
        <p:nvSpPr>
          <p:cNvPr id="31747" name="Rectangle 3"/>
          <p:cNvSpPr>
            <a:spLocks noGrp="1" noChangeArrowheads="1"/>
          </p:cNvSpPr>
          <p:nvPr>
            <p:ph type="body" idx="1"/>
          </p:nvPr>
        </p:nvSpPr>
        <p:spPr>
          <a:xfrm>
            <a:off x="457200" y="1484784"/>
            <a:ext cx="8229600" cy="5373216"/>
          </a:xfrm>
        </p:spPr>
        <p:txBody>
          <a:bodyPr/>
          <a:lstStyle/>
          <a:p>
            <a:pPr marL="19050" indent="-19050">
              <a:buFont typeface="Arial" charset="0"/>
              <a:buNone/>
            </a:pPr>
            <a:r>
              <a:rPr lang="id-ID" dirty="0" smtClean="0"/>
              <a:t>ILUSTRASI  PENDEKATAN PRINSIP DAN PENDEKATAN ATURAN</a:t>
            </a:r>
            <a:endParaRPr lang="en-US" sz="2000" dirty="0" smtClean="0"/>
          </a:p>
        </p:txBody>
      </p:sp>
      <p:sp>
        <p:nvSpPr>
          <p:cNvPr id="10244" name="Rectangle 7"/>
          <p:cNvSpPr>
            <a:spLocks noChangeArrowheads="1"/>
          </p:cNvSpPr>
          <p:nvPr/>
        </p:nvSpPr>
        <p:spPr bwMode="auto">
          <a:xfrm>
            <a:off x="5463314" y="2324100"/>
            <a:ext cx="3232054" cy="3867150"/>
          </a:xfrm>
          <a:prstGeom prst="rect">
            <a:avLst/>
          </a:prstGeom>
          <a:solidFill>
            <a:schemeClr val="bg1">
              <a:lumMod val="85000"/>
            </a:schemeClr>
          </a:solidFill>
          <a:ln w="9525">
            <a:solidFill>
              <a:schemeClr val="tx1"/>
            </a:solidFill>
            <a:miter lim="800000"/>
            <a:headEnd/>
            <a:tailEnd/>
          </a:ln>
        </p:spPr>
        <p:txBody>
          <a:bodyPr tIns="91440" bIns="91440"/>
          <a:lstStyle/>
          <a:p>
            <a:pPr marL="347663" indent="-347663" eaLnBrk="0" hangingPunct="0">
              <a:spcBef>
                <a:spcPct val="50000"/>
              </a:spcBef>
              <a:buClr>
                <a:srgbClr val="FFD200"/>
              </a:buClr>
              <a:buSzPct val="75000"/>
              <a:buFont typeface="Arial" pitchFamily="34" charset="0"/>
              <a:buNone/>
              <a:defRPr/>
            </a:pPr>
            <a:r>
              <a:rPr lang="en-US" altLang="ja-JP" sz="2400" dirty="0">
                <a:latin typeface="Arial" pitchFamily="34" charset="0"/>
                <a:ea typeface="Arial Unicode MS" pitchFamily="34" charset="-128"/>
                <a:cs typeface="Arial Unicode MS" pitchFamily="34" charset="-128"/>
              </a:rPr>
              <a:t>Rules oriented:</a:t>
            </a:r>
            <a:endParaRPr lang="en-US" altLang="ja-JP" sz="900" dirty="0">
              <a:latin typeface="Arial" pitchFamily="34" charset="0"/>
              <a:ea typeface="Arial Unicode MS" pitchFamily="34" charset="-128"/>
              <a:cs typeface="Arial Unicode MS" pitchFamily="34" charset="-128"/>
            </a:endParaRPr>
          </a:p>
          <a:p>
            <a:pPr marL="347663" indent="-347663">
              <a:spcBef>
                <a:spcPct val="50000"/>
              </a:spcBef>
              <a:buClr>
                <a:srgbClr val="FFD200"/>
              </a:buClr>
              <a:buSzPct val="75000"/>
              <a:buFont typeface="Arial" pitchFamily="34" charset="0"/>
              <a:buChar char="►"/>
              <a:defRPr/>
            </a:pPr>
            <a:r>
              <a:rPr lang="id-ID" sz="2400" dirty="0" smtClean="0">
                <a:latin typeface="Arial" pitchFamily="34" charset="0"/>
              </a:rPr>
              <a:t>Orang tua menyuruh anaknya agar mendapat IP 3,2 atau lebih</a:t>
            </a:r>
            <a:r>
              <a:rPr lang="en-US" sz="2400" dirty="0" smtClean="0">
                <a:latin typeface="Arial" pitchFamily="34" charset="0"/>
              </a:rPr>
              <a:t>.</a:t>
            </a:r>
            <a:endParaRPr lang="en-US" sz="2400" dirty="0">
              <a:latin typeface="Arial" pitchFamily="34" charset="0"/>
            </a:endParaRPr>
          </a:p>
        </p:txBody>
      </p:sp>
      <p:sp>
        <p:nvSpPr>
          <p:cNvPr id="10245" name="Rectangle 8"/>
          <p:cNvSpPr>
            <a:spLocks noChangeArrowheads="1"/>
          </p:cNvSpPr>
          <p:nvPr/>
        </p:nvSpPr>
        <p:spPr bwMode="auto">
          <a:xfrm>
            <a:off x="459342" y="2324100"/>
            <a:ext cx="2967873" cy="4345260"/>
          </a:xfrm>
          <a:prstGeom prst="rect">
            <a:avLst/>
          </a:prstGeom>
          <a:solidFill>
            <a:schemeClr val="bg1">
              <a:lumMod val="85000"/>
            </a:schemeClr>
          </a:solidFill>
          <a:ln w="9525">
            <a:solidFill>
              <a:schemeClr val="tx1"/>
            </a:solidFill>
            <a:miter lim="800000"/>
            <a:headEnd/>
            <a:tailEnd/>
          </a:ln>
        </p:spPr>
        <p:txBody>
          <a:bodyPr tIns="91440" bIns="91440"/>
          <a:lstStyle/>
          <a:p>
            <a:pPr marL="347663" indent="-347663" eaLnBrk="0" hangingPunct="0">
              <a:spcBef>
                <a:spcPct val="50000"/>
              </a:spcBef>
              <a:buClr>
                <a:srgbClr val="FFD200"/>
              </a:buClr>
              <a:buSzPct val="75000"/>
              <a:buFont typeface="Arial" pitchFamily="34" charset="0"/>
              <a:buNone/>
              <a:defRPr/>
            </a:pPr>
            <a:r>
              <a:rPr lang="en-US" altLang="ja-JP" sz="2400" dirty="0">
                <a:latin typeface="Arial" pitchFamily="34" charset="0"/>
                <a:ea typeface="Arial Unicode MS" pitchFamily="34" charset="-128"/>
                <a:cs typeface="Arial Unicode MS" pitchFamily="34" charset="-128"/>
              </a:rPr>
              <a:t>Principles oriented:</a:t>
            </a:r>
            <a:endParaRPr lang="en-US" altLang="ja-JP" sz="900" dirty="0">
              <a:latin typeface="Arial" pitchFamily="34" charset="0"/>
              <a:ea typeface="Arial Unicode MS" pitchFamily="34" charset="-128"/>
              <a:cs typeface="Arial Unicode MS" pitchFamily="34" charset="-128"/>
            </a:endParaRPr>
          </a:p>
          <a:p>
            <a:pPr marL="347663" indent="-347663">
              <a:spcBef>
                <a:spcPct val="50000"/>
              </a:spcBef>
              <a:buClr>
                <a:srgbClr val="FFD200"/>
              </a:buClr>
              <a:buSzPct val="75000"/>
              <a:buFont typeface="Arial" pitchFamily="34" charset="0"/>
              <a:buChar char="►"/>
              <a:defRPr/>
            </a:pPr>
            <a:r>
              <a:rPr lang="id-ID" sz="2400" dirty="0" smtClean="0">
                <a:latin typeface="Arial Narrow" pitchFamily="34" charset="0"/>
              </a:rPr>
              <a:t>Orang tua menyuruh anaknya agar lulus dengan baik</a:t>
            </a:r>
          </a:p>
        </p:txBody>
      </p:sp>
      <p:pic>
        <p:nvPicPr>
          <p:cNvPr id="31750" name="Picture 9" descr="j0432569">
            <a:hlinkClick r:id="rId2" action="ppaction://hlinksldjump">
              <a:snd r:embed="rId3" name="click.wav"/>
            </a:hlinkClick>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03896" y="5537200"/>
            <a:ext cx="47600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6" descr="14H00378.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80766" y="2324100"/>
            <a:ext cx="1932568" cy="3867150"/>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713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nSpc>
                <a:spcPct val="100000"/>
              </a:lnSpc>
            </a:pPr>
            <a:r>
              <a:rPr lang="id-ID" dirty="0" smtClean="0"/>
              <a:t>Contoh: Akuntansi sewa</a:t>
            </a:r>
            <a:endParaRPr lang="en-US" dirty="0" smtClean="0"/>
          </a:p>
        </p:txBody>
      </p:sp>
      <p:sp>
        <p:nvSpPr>
          <p:cNvPr id="31747" name="Rectangle 3"/>
          <p:cNvSpPr>
            <a:spLocks noGrp="1" noChangeArrowheads="1"/>
          </p:cNvSpPr>
          <p:nvPr>
            <p:ph type="body" idx="1"/>
          </p:nvPr>
        </p:nvSpPr>
        <p:spPr>
          <a:xfrm>
            <a:off x="457200" y="1484784"/>
            <a:ext cx="8229600" cy="5373216"/>
          </a:xfrm>
        </p:spPr>
        <p:txBody>
          <a:bodyPr/>
          <a:lstStyle/>
          <a:p>
            <a:pPr marL="19050" indent="-19050">
              <a:buFont typeface="Arial" charset="0"/>
              <a:buNone/>
            </a:pPr>
            <a:endParaRPr lang="en-US" sz="2000" dirty="0" smtClean="0"/>
          </a:p>
        </p:txBody>
      </p:sp>
      <p:sp>
        <p:nvSpPr>
          <p:cNvPr id="10244" name="Rectangle 7"/>
          <p:cNvSpPr>
            <a:spLocks noChangeArrowheads="1"/>
          </p:cNvSpPr>
          <p:nvPr/>
        </p:nvSpPr>
        <p:spPr bwMode="auto">
          <a:xfrm>
            <a:off x="5463314" y="1628800"/>
            <a:ext cx="3232054" cy="4562450"/>
          </a:xfrm>
          <a:prstGeom prst="rect">
            <a:avLst/>
          </a:prstGeom>
          <a:solidFill>
            <a:schemeClr val="bg1">
              <a:lumMod val="85000"/>
            </a:schemeClr>
          </a:solidFill>
          <a:ln w="9525">
            <a:solidFill>
              <a:schemeClr val="tx1"/>
            </a:solidFill>
            <a:miter lim="800000"/>
            <a:headEnd/>
            <a:tailEnd/>
          </a:ln>
        </p:spPr>
        <p:txBody>
          <a:bodyPr tIns="91440" bIns="91440"/>
          <a:lstStyle/>
          <a:p>
            <a:pPr marL="347663" indent="-347663" eaLnBrk="0" hangingPunct="0">
              <a:spcBef>
                <a:spcPct val="50000"/>
              </a:spcBef>
              <a:buClr>
                <a:srgbClr val="FFD200"/>
              </a:buClr>
              <a:buSzPct val="75000"/>
              <a:buFont typeface="Arial" pitchFamily="34" charset="0"/>
              <a:buNone/>
              <a:defRPr/>
            </a:pPr>
            <a:r>
              <a:rPr lang="en-US" altLang="ja-JP" sz="2400" dirty="0">
                <a:latin typeface="Arial" pitchFamily="34" charset="0"/>
                <a:ea typeface="Arial Unicode MS" pitchFamily="34" charset="-128"/>
                <a:cs typeface="Arial Unicode MS" pitchFamily="34" charset="-128"/>
              </a:rPr>
              <a:t>Rules </a:t>
            </a:r>
            <a:r>
              <a:rPr lang="en-US" altLang="ja-JP" sz="2400" dirty="0" smtClean="0">
                <a:latin typeface="Arial" pitchFamily="34" charset="0"/>
                <a:ea typeface="Arial Unicode MS" pitchFamily="34" charset="-128"/>
                <a:cs typeface="Arial Unicode MS" pitchFamily="34" charset="-128"/>
              </a:rPr>
              <a:t>oriented</a:t>
            </a:r>
            <a:r>
              <a:rPr lang="id-ID" altLang="ja-JP" sz="2400" dirty="0" smtClean="0">
                <a:latin typeface="Arial" pitchFamily="34" charset="0"/>
                <a:ea typeface="Arial Unicode MS" pitchFamily="34" charset="-128"/>
                <a:cs typeface="Arial Unicode MS" pitchFamily="34" charset="-128"/>
              </a:rPr>
              <a:t> (US GAAP)</a:t>
            </a:r>
            <a:endParaRPr lang="en-US" altLang="ja-JP" sz="900" dirty="0">
              <a:latin typeface="Arial" pitchFamily="34" charset="0"/>
              <a:ea typeface="Arial Unicode MS" pitchFamily="34" charset="-128"/>
              <a:cs typeface="Arial Unicode MS" pitchFamily="34" charset="-128"/>
            </a:endParaRPr>
          </a:p>
          <a:p>
            <a:pPr marL="347663" indent="-347663">
              <a:spcBef>
                <a:spcPct val="50000"/>
              </a:spcBef>
              <a:buClr>
                <a:srgbClr val="FFD200"/>
              </a:buClr>
              <a:buSzPct val="75000"/>
              <a:buFont typeface="Arial" pitchFamily="34" charset="0"/>
              <a:buChar char="►"/>
              <a:defRPr/>
            </a:pPr>
            <a:r>
              <a:rPr lang="id-ID" sz="2400" dirty="0" smtClean="0">
                <a:latin typeface="Arial" pitchFamily="34" charset="0"/>
              </a:rPr>
              <a:t>Sewa Operasi</a:t>
            </a:r>
          </a:p>
          <a:p>
            <a:pPr marL="347663" indent="-347663">
              <a:spcBef>
                <a:spcPct val="50000"/>
              </a:spcBef>
              <a:buClr>
                <a:srgbClr val="FFD200"/>
              </a:buClr>
              <a:buSzPct val="75000"/>
              <a:buFont typeface="Arial" pitchFamily="34" charset="0"/>
              <a:buChar char="►"/>
              <a:defRPr/>
            </a:pPr>
            <a:r>
              <a:rPr lang="id-ID" sz="2400" dirty="0" smtClean="0">
                <a:latin typeface="Arial" pitchFamily="34" charset="0"/>
              </a:rPr>
              <a:t>Capital lease</a:t>
            </a:r>
            <a:endParaRPr lang="en-US" sz="2400" dirty="0">
              <a:latin typeface="Arial" pitchFamily="34" charset="0"/>
            </a:endParaRPr>
          </a:p>
        </p:txBody>
      </p:sp>
      <p:sp>
        <p:nvSpPr>
          <p:cNvPr id="10245" name="Rectangle 8"/>
          <p:cNvSpPr>
            <a:spLocks noChangeArrowheads="1"/>
          </p:cNvSpPr>
          <p:nvPr/>
        </p:nvSpPr>
        <p:spPr bwMode="auto">
          <a:xfrm>
            <a:off x="459342" y="1628800"/>
            <a:ext cx="2967873" cy="5040560"/>
          </a:xfrm>
          <a:prstGeom prst="rect">
            <a:avLst/>
          </a:prstGeom>
          <a:solidFill>
            <a:schemeClr val="bg1">
              <a:lumMod val="85000"/>
            </a:schemeClr>
          </a:solidFill>
          <a:ln w="9525">
            <a:solidFill>
              <a:schemeClr val="tx1"/>
            </a:solidFill>
            <a:miter lim="800000"/>
            <a:headEnd/>
            <a:tailEnd/>
          </a:ln>
        </p:spPr>
        <p:txBody>
          <a:bodyPr tIns="91440" bIns="91440"/>
          <a:lstStyle/>
          <a:p>
            <a:pPr marL="347663" indent="-347663" eaLnBrk="0" hangingPunct="0">
              <a:spcBef>
                <a:spcPct val="50000"/>
              </a:spcBef>
              <a:buClr>
                <a:srgbClr val="FFD200"/>
              </a:buClr>
              <a:buSzPct val="75000"/>
              <a:buFont typeface="Arial" pitchFamily="34" charset="0"/>
              <a:buNone/>
              <a:defRPr/>
            </a:pPr>
            <a:r>
              <a:rPr lang="en-US" altLang="ja-JP" sz="2400" dirty="0">
                <a:latin typeface="Arial" pitchFamily="34" charset="0"/>
                <a:ea typeface="Arial Unicode MS" pitchFamily="34" charset="-128"/>
                <a:cs typeface="Arial Unicode MS" pitchFamily="34" charset="-128"/>
              </a:rPr>
              <a:t>Principles </a:t>
            </a:r>
            <a:r>
              <a:rPr lang="en-US" altLang="ja-JP" sz="2400" dirty="0" smtClean="0">
                <a:latin typeface="Arial" pitchFamily="34" charset="0"/>
                <a:ea typeface="Arial Unicode MS" pitchFamily="34" charset="-128"/>
                <a:cs typeface="Arial Unicode MS" pitchFamily="34" charset="-128"/>
              </a:rPr>
              <a:t>oriented</a:t>
            </a:r>
            <a:r>
              <a:rPr lang="id-ID" altLang="ja-JP" sz="2400" dirty="0" smtClean="0">
                <a:latin typeface="Arial" pitchFamily="34" charset="0"/>
                <a:ea typeface="Arial Unicode MS" pitchFamily="34" charset="-128"/>
                <a:cs typeface="Arial Unicode MS" pitchFamily="34" charset="-128"/>
              </a:rPr>
              <a:t> IFRS</a:t>
            </a:r>
          </a:p>
          <a:p>
            <a:pPr marL="347663" indent="-347663" eaLnBrk="0" hangingPunct="0">
              <a:spcBef>
                <a:spcPct val="50000"/>
              </a:spcBef>
              <a:buClr>
                <a:srgbClr val="FFD200"/>
              </a:buClr>
              <a:buSzPct val="75000"/>
              <a:defRPr/>
            </a:pPr>
            <a:r>
              <a:rPr lang="id-ID" sz="2400" dirty="0" smtClean="0"/>
              <a:t>-</a:t>
            </a:r>
            <a:r>
              <a:rPr lang="en-US" sz="2400" dirty="0" smtClean="0"/>
              <a:t>S</a:t>
            </a:r>
            <a:r>
              <a:rPr lang="id-ID" sz="2400" dirty="0" smtClean="0"/>
              <a:t>ewa Operasi</a:t>
            </a:r>
          </a:p>
          <a:p>
            <a:pPr marL="347663" indent="-347663" eaLnBrk="0" hangingPunct="0">
              <a:spcBef>
                <a:spcPct val="50000"/>
              </a:spcBef>
              <a:buClr>
                <a:srgbClr val="FFD200"/>
              </a:buClr>
              <a:buSzPct val="75000"/>
              <a:defRPr/>
            </a:pPr>
            <a:r>
              <a:rPr lang="id-ID" sz="2400" dirty="0" smtClean="0"/>
              <a:t>-Sewa Pembiayaan</a:t>
            </a:r>
            <a:endParaRPr lang="en-US" sz="2400" dirty="0"/>
          </a:p>
          <a:p>
            <a:pPr marL="347663" indent="-347663" eaLnBrk="0" hangingPunct="0">
              <a:spcBef>
                <a:spcPct val="50000"/>
              </a:spcBef>
              <a:buClr>
                <a:srgbClr val="FFD200"/>
              </a:buClr>
              <a:buSzPct val="75000"/>
              <a:buFont typeface="Arial" pitchFamily="34" charset="0"/>
              <a:buNone/>
              <a:defRPr/>
            </a:pPr>
            <a:endParaRPr lang="en-US" altLang="ja-JP" sz="900" dirty="0">
              <a:latin typeface="Arial" pitchFamily="34" charset="0"/>
              <a:ea typeface="Arial Unicode MS" pitchFamily="34" charset="-128"/>
              <a:cs typeface="Arial Unicode MS" pitchFamily="34" charset="-128"/>
            </a:endParaRPr>
          </a:p>
        </p:txBody>
      </p:sp>
      <p:pic>
        <p:nvPicPr>
          <p:cNvPr id="31750" name="Picture 9" descr="j0432569">
            <a:hlinkClick r:id="rId3" action="ppaction://hlinksldjump">
              <a:snd r:embed="rId4" name="click.wav"/>
            </a:hlinkClick>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03896" y="5537200"/>
            <a:ext cx="47600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6" descr="14H00378.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80766" y="1772816"/>
            <a:ext cx="1932568" cy="4418434"/>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5954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IFRS</a:t>
            </a:r>
            <a:endParaRPr lang="id-ID" dirty="0"/>
          </a:p>
        </p:txBody>
      </p:sp>
      <p:sp>
        <p:nvSpPr>
          <p:cNvPr id="3" name="Content Placeholder 2"/>
          <p:cNvSpPr>
            <a:spLocks noGrp="1"/>
          </p:cNvSpPr>
          <p:nvPr>
            <p:ph idx="1"/>
          </p:nvPr>
        </p:nvSpPr>
        <p:spPr/>
        <p:txBody>
          <a:bodyPr>
            <a:normAutofit/>
          </a:bodyPr>
          <a:lstStyle/>
          <a:p>
            <a:r>
              <a:rPr lang="id-ID" dirty="0" smtClean="0"/>
              <a:t>Sewa Pembiayaan: mengakui </a:t>
            </a:r>
            <a:r>
              <a:rPr lang="id-ID" dirty="0"/>
              <a:t>aset sewa di Neraca (kelompok aset), dan mengakui liabilitas sewa atas aset persewaan di sisi lainnya (liabilitas</a:t>
            </a:r>
            <a:r>
              <a:rPr lang="id-ID" dirty="0" smtClean="0"/>
              <a:t>). Aset </a:t>
            </a:r>
            <a:r>
              <a:rPr lang="id-ID" dirty="0"/>
              <a:t>sewa diamortisasikan sepanjang umur ekonomis sewa </a:t>
            </a:r>
          </a:p>
          <a:p>
            <a:r>
              <a:rPr lang="id-ID" dirty="0" smtClean="0"/>
              <a:t>Sewa Operasi: penyewa </a:t>
            </a:r>
            <a:r>
              <a:rPr lang="id-ID" dirty="0"/>
              <a:t>mengakui setiap pembayaran sewa sebagai biaya sewa di Laporan Laba/Rugi, dan tidak ada pengakuan aset maupun liabilitas di Neraca. </a:t>
            </a:r>
            <a:endParaRPr lang="id-ID" dirty="0">
              <a:effectLst/>
            </a:endParaRPr>
          </a:p>
        </p:txBody>
      </p:sp>
    </p:spTree>
    <p:extLst>
      <p:ext uri="{BB962C8B-B14F-4D97-AF65-F5344CB8AC3E}">
        <p14:creationId xmlns:p14="http://schemas.microsoft.com/office/powerpoint/2010/main" val="1960434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IFRS</a:t>
            </a:r>
            <a:endParaRPr lang="id-ID" dirty="0"/>
          </a:p>
        </p:txBody>
      </p:sp>
      <p:sp>
        <p:nvSpPr>
          <p:cNvPr id="3" name="Content Placeholder 2"/>
          <p:cNvSpPr>
            <a:spLocks noGrp="1"/>
          </p:cNvSpPr>
          <p:nvPr>
            <p:ph idx="1"/>
          </p:nvPr>
        </p:nvSpPr>
        <p:spPr/>
        <p:txBody>
          <a:bodyPr/>
          <a:lstStyle/>
          <a:p>
            <a:r>
              <a:rPr lang="id-ID" dirty="0"/>
              <a:t>IFRS:</a:t>
            </a:r>
          </a:p>
          <a:p>
            <a:r>
              <a:rPr lang="id-ID" dirty="0"/>
              <a:t>Sewa </a:t>
            </a:r>
            <a:r>
              <a:rPr lang="id-ID" dirty="0" smtClean="0"/>
              <a:t>pembiayaan digunakan </a:t>
            </a:r>
            <a:r>
              <a:rPr lang="id-ID" dirty="0"/>
              <a:t>: jika sewa tersebut mengalihkan secara subtansial seluruh risiko dan manfaat terkait kepemilikan aset.</a:t>
            </a:r>
          </a:p>
          <a:p>
            <a:r>
              <a:rPr lang="id-ID" dirty="0" smtClean="0"/>
              <a:t>Prinsipal Based: kalimat secarasubstansial tidak didefinisikan secara jelas.</a:t>
            </a:r>
          </a:p>
          <a:p>
            <a:r>
              <a:rPr lang="id-ID" dirty="0" smtClean="0"/>
              <a:t>Harus menggunakan pertimbangan profesionalnya untuk menentukan apakah menggunakan sewa operasi atau sewa pembiayaan.</a:t>
            </a:r>
            <a:endParaRPr lang="id-ID" dirty="0"/>
          </a:p>
          <a:p>
            <a:pPr marL="114300" indent="0">
              <a:buNone/>
            </a:pPr>
            <a:endParaRPr lang="id-ID" dirty="0"/>
          </a:p>
        </p:txBody>
      </p:sp>
    </p:spTree>
    <p:extLst>
      <p:ext uri="{BB962C8B-B14F-4D97-AF65-F5344CB8AC3E}">
        <p14:creationId xmlns:p14="http://schemas.microsoft.com/office/powerpoint/2010/main" val="2319882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US GAAP</a:t>
            </a:r>
            <a:endParaRPr lang="id-ID" dirty="0"/>
          </a:p>
        </p:txBody>
      </p:sp>
      <p:sp>
        <p:nvSpPr>
          <p:cNvPr id="3" name="Content Placeholder 2"/>
          <p:cNvSpPr>
            <a:spLocks noGrp="1"/>
          </p:cNvSpPr>
          <p:nvPr>
            <p:ph idx="1"/>
          </p:nvPr>
        </p:nvSpPr>
        <p:spPr/>
        <p:txBody>
          <a:bodyPr>
            <a:normAutofit lnSpcReduction="10000"/>
          </a:bodyPr>
          <a:lstStyle/>
          <a:p>
            <a:pPr marL="0" indent="0">
              <a:spcBef>
                <a:spcPts val="0"/>
              </a:spcBef>
              <a:buClrTx/>
              <a:buNone/>
              <a:defRPr/>
            </a:pPr>
            <a:r>
              <a:rPr lang="id-ID" dirty="0"/>
              <a:t>US GAAP</a:t>
            </a:r>
          </a:p>
          <a:p>
            <a:pPr marL="0" indent="0">
              <a:spcBef>
                <a:spcPts val="0"/>
              </a:spcBef>
              <a:buClrTx/>
              <a:buNone/>
              <a:defRPr/>
            </a:pPr>
            <a:r>
              <a:rPr lang="id-ID" dirty="0"/>
              <a:t>Syarat Capital Lease: (salah satu dari)</a:t>
            </a:r>
          </a:p>
          <a:p>
            <a:pPr marL="0" indent="0">
              <a:spcBef>
                <a:spcPts val="0"/>
              </a:spcBef>
              <a:buClrTx/>
              <a:buNone/>
              <a:defRPr/>
            </a:pPr>
            <a:r>
              <a:rPr lang="id-ID" dirty="0"/>
              <a:t>Diakhir masa sewa, kepemilikan atas aset berpindah dari yang menyewakan (lessor) ke penyewa (lessee) </a:t>
            </a:r>
          </a:p>
          <a:p>
            <a:pPr marL="0" indent="0">
              <a:spcBef>
                <a:spcPts val="0"/>
              </a:spcBef>
              <a:buClrTx/>
              <a:buNone/>
              <a:defRPr/>
            </a:pPr>
            <a:r>
              <a:rPr lang="id-ID" dirty="0"/>
              <a:t>Masa sewa sama dengan 75% (atau lebih) umur ekonomis aset yang dipersewakan, dan masa jatuh tempo sewa periode pertama (lease’s inception) tidak kurang dari 25% umur ekonomis aset yang persewakan. </a:t>
            </a:r>
          </a:p>
          <a:p>
            <a:pPr marL="0" indent="0">
              <a:spcBef>
                <a:spcPts val="0"/>
              </a:spcBef>
              <a:buClrTx/>
              <a:buNone/>
              <a:defRPr/>
            </a:pPr>
            <a:r>
              <a:rPr lang="id-ID" dirty="0"/>
              <a:t>Nilai kini (present value) dari minimum pembayaran sewa di permulaan masa sewa adalah 90% (atau lebih) dari nilai wajar aset yang dipersewakan dikurangi kredit </a:t>
            </a:r>
            <a:r>
              <a:rPr lang="id-ID" dirty="0">
                <a:hlinkClick r:id="rId2"/>
              </a:rPr>
              <a:t>pajak</a:t>
            </a:r>
            <a:r>
              <a:rPr lang="id-ID" dirty="0"/>
              <a:t> yang diperoleh</a:t>
            </a:r>
          </a:p>
          <a:p>
            <a:endParaRPr lang="id-ID" dirty="0"/>
          </a:p>
        </p:txBody>
      </p:sp>
    </p:spTree>
    <p:extLst>
      <p:ext uri="{BB962C8B-B14F-4D97-AF65-F5344CB8AC3E}">
        <p14:creationId xmlns:p14="http://schemas.microsoft.com/office/powerpoint/2010/main" val="1410061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Fair value</a:t>
            </a:r>
            <a:endParaRPr lang="id-ID" dirty="0"/>
          </a:p>
        </p:txBody>
      </p:sp>
      <p:sp>
        <p:nvSpPr>
          <p:cNvPr id="3" name="Content Placeholder 2"/>
          <p:cNvSpPr>
            <a:spLocks noGrp="1"/>
          </p:cNvSpPr>
          <p:nvPr>
            <p:ph idx="1"/>
          </p:nvPr>
        </p:nvSpPr>
        <p:spPr/>
        <p:txBody>
          <a:bodyPr>
            <a:noAutofit/>
          </a:bodyPr>
          <a:lstStyle/>
          <a:p>
            <a:pPr marL="342900" lvl="4">
              <a:buClr>
                <a:schemeClr val="accent1"/>
              </a:buClr>
            </a:pPr>
            <a:r>
              <a:rPr lang="id-ID" sz="2800" dirty="0"/>
              <a:t>Nilai wajar adalah suatu jumlahyang digunakan untuk mengukur aset yang dapat dipertukarkan melalui suatu transaksi wajar (arm’s length transaction) yang melibatkan pihak-pihak yang berkeinginan dan memiliki pengetahuan yang memadahi (PSAK 13 revisi 2011</a:t>
            </a:r>
            <a:r>
              <a:rPr lang="id-ID" sz="2800" dirty="0" smtClean="0"/>
              <a:t>).</a:t>
            </a:r>
          </a:p>
          <a:p>
            <a:pPr marL="342900" lvl="4">
              <a:buClr>
                <a:schemeClr val="accent1"/>
              </a:buClr>
            </a:pPr>
            <a:r>
              <a:rPr lang="id-ID" sz="2800" dirty="0" smtClean="0"/>
              <a:t> </a:t>
            </a:r>
            <a:r>
              <a:rPr lang="id-ID" sz="2800" dirty="0"/>
              <a:t>Nilai historis adalah nilai yang diukur dan disajikan sebesar kas (setara kas) yang diterima atau dibayarkan saat transaksi.</a:t>
            </a:r>
          </a:p>
          <a:p>
            <a:endParaRPr lang="id-ID" sz="2800" dirty="0"/>
          </a:p>
        </p:txBody>
      </p:sp>
    </p:spTree>
    <p:extLst>
      <p:ext uri="{BB962C8B-B14F-4D97-AF65-F5344CB8AC3E}">
        <p14:creationId xmlns:p14="http://schemas.microsoft.com/office/powerpoint/2010/main" val="574314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idx="1"/>
          </p:nvPr>
        </p:nvSpPr>
        <p:spPr/>
        <p:txBody>
          <a:bodyPr/>
          <a:lstStyle/>
          <a:p>
            <a:r>
              <a:rPr lang="id-ID" dirty="0"/>
              <a:t>PT Qalbu TEQ merupakan perusahaan komputer. Pada Januari 2013 membeli pabrik untuk tujuan investasi dan untuk disewakan kepada pihak lain. Pabrik memiliki harga pembelian sebesar Rp.50.000.000. Nilai pasar bangunan tersebut adalah Rp55.000.000 pada 31 desember 2013.</a:t>
            </a:r>
          </a:p>
          <a:p>
            <a:r>
              <a:rPr lang="id-ID" dirty="0"/>
              <a:t>Ayat jurnal berdasarkan nilai wajar:</a:t>
            </a:r>
          </a:p>
          <a:p>
            <a:endParaRPr lang="id-ID" dirty="0"/>
          </a:p>
        </p:txBody>
      </p:sp>
    </p:spTree>
    <p:extLst>
      <p:ext uri="{BB962C8B-B14F-4D97-AF65-F5344CB8AC3E}">
        <p14:creationId xmlns:p14="http://schemas.microsoft.com/office/powerpoint/2010/main" val="37862463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ifrs</a:t>
            </a:r>
            <a:endParaRPr lang="id-ID" dirty="0"/>
          </a:p>
        </p:txBody>
      </p:sp>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752600"/>
            <a:ext cx="8208912" cy="437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3631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US GAAP</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5550435"/>
              </p:ext>
            </p:extLst>
          </p:nvPr>
        </p:nvGraphicFramePr>
        <p:xfrm>
          <a:off x="395535" y="1988840"/>
          <a:ext cx="8568953" cy="4608512"/>
        </p:xfrm>
        <a:graphic>
          <a:graphicData uri="http://schemas.openxmlformats.org/drawingml/2006/table">
            <a:tbl>
              <a:tblPr firstRow="1" firstCol="1" bandRow="1">
                <a:tableStyleId>{5C22544A-7EE6-4342-B048-85BDC9FD1C3A}</a:tableStyleId>
              </a:tblPr>
              <a:tblGrid>
                <a:gridCol w="1178749"/>
                <a:gridCol w="3393508"/>
                <a:gridCol w="2219364"/>
                <a:gridCol w="1777332"/>
              </a:tblGrid>
              <a:tr h="921518">
                <a:tc>
                  <a:txBody>
                    <a:bodyPr/>
                    <a:lstStyle/>
                    <a:p>
                      <a:pPr algn="ctr">
                        <a:lnSpc>
                          <a:spcPct val="115000"/>
                        </a:lnSpc>
                        <a:spcAft>
                          <a:spcPts val="0"/>
                        </a:spcAft>
                      </a:pPr>
                      <a:r>
                        <a:rPr lang="id-ID" sz="2000" dirty="0">
                          <a:effectLst/>
                        </a:rPr>
                        <a:t>Tgl</a:t>
                      </a:r>
                      <a:endParaRPr lang="id-ID" sz="2000" dirty="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fi-FI" sz="2000">
                          <a:effectLst/>
                        </a:rPr>
                        <a:t>Nama Akun</a:t>
                      </a:r>
                      <a:endParaRPr lang="id-ID" sz="20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id-ID" sz="2000">
                          <a:effectLst/>
                        </a:rPr>
                        <a:t>Debet (Rp)</a:t>
                      </a:r>
                      <a:endParaRPr lang="id-ID" sz="20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id-ID" sz="2000">
                          <a:effectLst/>
                        </a:rPr>
                        <a:t>Kredit (Rp)</a:t>
                      </a:r>
                      <a:endParaRPr lang="id-ID" sz="2000">
                        <a:effectLst/>
                        <a:latin typeface="Calibri"/>
                        <a:ea typeface="Times New Roman"/>
                        <a:cs typeface="Times New Roman"/>
                      </a:endParaRPr>
                    </a:p>
                  </a:txBody>
                  <a:tcPr marL="68580" marR="68580" marT="0" marB="0" anchor="ctr"/>
                </a:tc>
              </a:tr>
              <a:tr h="1398275">
                <a:tc>
                  <a:txBody>
                    <a:bodyPr/>
                    <a:lstStyle/>
                    <a:p>
                      <a:pPr algn="ctr">
                        <a:lnSpc>
                          <a:spcPct val="115000"/>
                        </a:lnSpc>
                        <a:spcAft>
                          <a:spcPts val="0"/>
                        </a:spcAft>
                      </a:pPr>
                      <a:r>
                        <a:rPr lang="id-ID" sz="2000">
                          <a:effectLst/>
                        </a:rPr>
                        <a:t>1</a:t>
                      </a:r>
                      <a:r>
                        <a:rPr lang="en-US" sz="2000">
                          <a:effectLst/>
                        </a:rPr>
                        <a:t>/</a:t>
                      </a:r>
                      <a:r>
                        <a:rPr lang="id-ID" sz="2000">
                          <a:effectLst/>
                        </a:rPr>
                        <a:t>12/2013</a:t>
                      </a:r>
                      <a:endParaRPr lang="id-ID" sz="20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id-ID" sz="2000" dirty="0">
                          <a:effectLst/>
                        </a:rPr>
                        <a:t>Pabrik (Properti Investasi)</a:t>
                      </a:r>
                      <a:endParaRPr lang="id-ID" sz="2000" dirty="0">
                        <a:effectLst/>
                        <a:latin typeface="Calibri"/>
                        <a:ea typeface="Times New Roman"/>
                        <a:cs typeface="Times New Roman"/>
                      </a:endParaRPr>
                    </a:p>
                  </a:txBody>
                  <a:tcPr marL="68580" marR="68580" marT="0" marB="0" anchor="ctr"/>
                </a:tc>
                <a:tc>
                  <a:txBody>
                    <a:bodyPr/>
                    <a:lstStyle/>
                    <a:p>
                      <a:pPr algn="r">
                        <a:lnSpc>
                          <a:spcPct val="115000"/>
                        </a:lnSpc>
                        <a:spcAft>
                          <a:spcPts val="0"/>
                        </a:spcAft>
                      </a:pPr>
                      <a:r>
                        <a:rPr lang="id-ID" sz="2000">
                          <a:effectLst/>
                        </a:rPr>
                        <a:t>50.000.000</a:t>
                      </a:r>
                      <a:endParaRPr lang="id-ID" sz="2000">
                        <a:effectLst/>
                        <a:latin typeface="Calibri"/>
                        <a:ea typeface="Times New Roman"/>
                        <a:cs typeface="Times New Roman"/>
                      </a:endParaRPr>
                    </a:p>
                  </a:txBody>
                  <a:tcPr marL="68580" marR="68580" marT="0" marB="0" anchor="ctr"/>
                </a:tc>
                <a:tc>
                  <a:txBody>
                    <a:bodyPr/>
                    <a:lstStyle/>
                    <a:p>
                      <a:pPr algn="r">
                        <a:lnSpc>
                          <a:spcPct val="115000"/>
                        </a:lnSpc>
                        <a:spcAft>
                          <a:spcPts val="0"/>
                        </a:spcAft>
                      </a:pPr>
                      <a:r>
                        <a:rPr lang="id-ID" sz="2000">
                          <a:effectLst/>
                        </a:rPr>
                        <a:t> </a:t>
                      </a:r>
                      <a:endParaRPr lang="id-ID" sz="2000">
                        <a:effectLst/>
                        <a:latin typeface="Calibri"/>
                        <a:ea typeface="Times New Roman"/>
                        <a:cs typeface="Times New Roman"/>
                      </a:endParaRPr>
                    </a:p>
                  </a:txBody>
                  <a:tcPr marL="68580" marR="68580" marT="0" marB="0" anchor="ctr"/>
                </a:tc>
              </a:tr>
              <a:tr h="921825">
                <a:tc>
                  <a:txBody>
                    <a:bodyPr/>
                    <a:lstStyle/>
                    <a:p>
                      <a:pPr>
                        <a:lnSpc>
                          <a:spcPct val="115000"/>
                        </a:lnSpc>
                        <a:spcAft>
                          <a:spcPts val="0"/>
                        </a:spcAft>
                      </a:pPr>
                      <a:r>
                        <a:rPr lang="id-ID" sz="2000">
                          <a:effectLst/>
                        </a:rPr>
                        <a:t> </a:t>
                      </a:r>
                      <a:endParaRPr lang="id-ID" sz="20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id-ID" sz="2000">
                          <a:effectLst/>
                        </a:rPr>
                        <a:t>          Kas</a:t>
                      </a:r>
                      <a:endParaRPr lang="id-ID" sz="20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id-ID" sz="2000" dirty="0">
                          <a:effectLst/>
                        </a:rPr>
                        <a:t> </a:t>
                      </a:r>
                      <a:endParaRPr lang="id-ID" sz="2000" dirty="0">
                        <a:effectLst/>
                        <a:latin typeface="Calibri"/>
                        <a:ea typeface="Times New Roman"/>
                        <a:cs typeface="Times New Roman"/>
                      </a:endParaRPr>
                    </a:p>
                  </a:txBody>
                  <a:tcPr marL="68580" marR="68580" marT="0" marB="0" anchor="ctr"/>
                </a:tc>
                <a:tc>
                  <a:txBody>
                    <a:bodyPr/>
                    <a:lstStyle/>
                    <a:p>
                      <a:pPr algn="r">
                        <a:lnSpc>
                          <a:spcPct val="115000"/>
                        </a:lnSpc>
                        <a:spcAft>
                          <a:spcPts val="0"/>
                        </a:spcAft>
                      </a:pPr>
                      <a:r>
                        <a:rPr lang="id-ID" sz="2000">
                          <a:effectLst/>
                        </a:rPr>
                        <a:t>50.000.000</a:t>
                      </a:r>
                      <a:endParaRPr lang="id-ID" sz="2000">
                        <a:effectLst/>
                        <a:latin typeface="Calibri"/>
                        <a:ea typeface="Times New Roman"/>
                        <a:cs typeface="Times New Roman"/>
                      </a:endParaRPr>
                    </a:p>
                  </a:txBody>
                  <a:tcPr marL="68580" marR="68580" marT="0" marB="0" anchor="ctr"/>
                </a:tc>
              </a:tr>
              <a:tr h="445376">
                <a:tc>
                  <a:txBody>
                    <a:bodyPr/>
                    <a:lstStyle/>
                    <a:p>
                      <a:pPr>
                        <a:lnSpc>
                          <a:spcPct val="115000"/>
                        </a:lnSpc>
                        <a:spcAft>
                          <a:spcPts val="0"/>
                        </a:spcAft>
                      </a:pPr>
                      <a:r>
                        <a:rPr lang="id-ID" sz="2000">
                          <a:effectLst/>
                        </a:rPr>
                        <a:t> </a:t>
                      </a:r>
                      <a:endParaRPr lang="id-ID" sz="20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id-ID" sz="2000">
                          <a:effectLst/>
                        </a:rPr>
                        <a:t> </a:t>
                      </a:r>
                      <a:endParaRPr lang="id-ID" sz="20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id-ID" sz="2000">
                          <a:effectLst/>
                        </a:rPr>
                        <a:t> </a:t>
                      </a:r>
                      <a:endParaRPr lang="id-ID" sz="2000">
                        <a:effectLst/>
                        <a:latin typeface="Calibri"/>
                        <a:ea typeface="Times New Roman"/>
                        <a:cs typeface="Times New Roman"/>
                      </a:endParaRPr>
                    </a:p>
                  </a:txBody>
                  <a:tcPr marL="68580" marR="68580" marT="0" marB="0" anchor="ctr"/>
                </a:tc>
                <a:tc>
                  <a:txBody>
                    <a:bodyPr/>
                    <a:lstStyle/>
                    <a:p>
                      <a:pPr algn="r">
                        <a:lnSpc>
                          <a:spcPct val="115000"/>
                        </a:lnSpc>
                        <a:spcAft>
                          <a:spcPts val="0"/>
                        </a:spcAft>
                      </a:pPr>
                      <a:r>
                        <a:rPr lang="id-ID" sz="2000">
                          <a:effectLst/>
                        </a:rPr>
                        <a:t> </a:t>
                      </a:r>
                      <a:endParaRPr lang="id-ID" sz="2000">
                        <a:effectLst/>
                        <a:latin typeface="Calibri"/>
                        <a:ea typeface="Times New Roman"/>
                        <a:cs typeface="Times New Roman"/>
                      </a:endParaRPr>
                    </a:p>
                  </a:txBody>
                  <a:tcPr marL="68580" marR="68580" marT="0" marB="0" anchor="ctr"/>
                </a:tc>
              </a:tr>
              <a:tr h="921518">
                <a:tc gridSpan="4">
                  <a:txBody>
                    <a:bodyPr/>
                    <a:lstStyle/>
                    <a:p>
                      <a:pPr>
                        <a:lnSpc>
                          <a:spcPct val="115000"/>
                        </a:lnSpc>
                        <a:spcAft>
                          <a:spcPts val="0"/>
                        </a:spcAft>
                      </a:pPr>
                      <a:r>
                        <a:rPr lang="id-ID" sz="2000" dirty="0">
                          <a:effectLst/>
                        </a:rPr>
                        <a:t>(membeli pabrik untuk tujuan investasi)</a:t>
                      </a:r>
                      <a:endParaRPr lang="id-ID" sz="2000" dirty="0">
                        <a:effectLst/>
                        <a:latin typeface="Calibri"/>
                        <a:ea typeface="Times New Roman"/>
                        <a:cs typeface="Times New Roman"/>
                      </a:endParaRPr>
                    </a:p>
                  </a:txBody>
                  <a:tcPr marL="68580" marR="68580" marT="0" marB="0" anchor="ct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Tree>
    <p:extLst>
      <p:ext uri="{BB962C8B-B14F-4D97-AF65-F5344CB8AC3E}">
        <p14:creationId xmlns:p14="http://schemas.microsoft.com/office/powerpoint/2010/main" val="12230679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Bagaimana kesiapan dosen dan guru akuntansi?</a:t>
            </a:r>
            <a:endParaRPr lang="id-ID" dirty="0"/>
          </a:p>
        </p:txBody>
      </p:sp>
      <p:sp>
        <p:nvSpPr>
          <p:cNvPr id="3" name="Content Placeholder 2"/>
          <p:cNvSpPr>
            <a:spLocks noGrp="1"/>
          </p:cNvSpPr>
          <p:nvPr>
            <p:ph idx="1"/>
          </p:nvPr>
        </p:nvSpPr>
        <p:spPr/>
        <p:txBody>
          <a:bodyPr/>
          <a:lstStyle/>
          <a:p>
            <a:endParaRPr lang="id-ID" dirty="0" smtClean="0"/>
          </a:p>
        </p:txBody>
      </p:sp>
    </p:spTree>
    <p:extLst>
      <p:ext uri="{BB962C8B-B14F-4D97-AF65-F5344CB8AC3E}">
        <p14:creationId xmlns:p14="http://schemas.microsoft.com/office/powerpoint/2010/main" val="3046178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Dewan penyusun standar</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5851842"/>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5214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Berbaur seharusnya tidak selalu tercampur</a:t>
            </a:r>
            <a:endParaRPr lang="id-ID" dirty="0"/>
          </a:p>
        </p:txBody>
      </p:sp>
      <p:sp>
        <p:nvSpPr>
          <p:cNvPr id="3" name="Content Placeholder 2"/>
          <p:cNvSpPr>
            <a:spLocks noGrp="1"/>
          </p:cNvSpPr>
          <p:nvPr>
            <p:ph idx="1"/>
          </p:nvPr>
        </p:nvSpPr>
        <p:spPr/>
        <p:txBody>
          <a:bodyPr/>
          <a:lstStyle/>
          <a:p>
            <a:r>
              <a:rPr lang="id-ID" dirty="0"/>
              <a:t>Ngono Yo Ngono</a:t>
            </a:r>
          </a:p>
          <a:p>
            <a:r>
              <a:rPr lang="id-ID" dirty="0"/>
              <a:t>Ngono Ngono</a:t>
            </a:r>
          </a:p>
          <a:p>
            <a:r>
              <a:rPr lang="id-ID" dirty="0"/>
              <a:t>Ning ojo Ngono</a:t>
            </a:r>
          </a:p>
          <a:p>
            <a:endParaRPr lang="id-ID" dirty="0"/>
          </a:p>
        </p:txBody>
      </p:sp>
    </p:spTree>
    <p:extLst>
      <p:ext uri="{BB962C8B-B14F-4D97-AF65-F5344CB8AC3E}">
        <p14:creationId xmlns:p14="http://schemas.microsoft.com/office/powerpoint/2010/main" val="2266388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MENGAPA PERLU  KONVERGENSI?</a:t>
            </a:r>
            <a:endParaRPr lang="id-ID" dirty="0"/>
          </a:p>
        </p:txBody>
      </p:sp>
      <p:sp>
        <p:nvSpPr>
          <p:cNvPr id="3" name="Content Placeholder 2"/>
          <p:cNvSpPr>
            <a:spLocks noGrp="1"/>
          </p:cNvSpPr>
          <p:nvPr>
            <p:ph idx="1"/>
          </p:nvPr>
        </p:nvSpPr>
        <p:spPr/>
        <p:txBody>
          <a:bodyPr/>
          <a:lstStyle/>
          <a:p>
            <a:endParaRPr lang="id-ID"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556792"/>
            <a:ext cx="8640960"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5551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4577605"/>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0222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2"/>
          <p:cNvSpPr txBox="1">
            <a:spLocks noChangeArrowheads="1"/>
          </p:cNvSpPr>
          <p:nvPr/>
        </p:nvSpPr>
        <p:spPr bwMode="auto">
          <a:xfrm>
            <a:off x="430782" y="5915026"/>
            <a:ext cx="82871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a:t>For more details regarding the history of IFRS, see the appendix of the Ernst &amp; Young publication, </a:t>
            </a:r>
            <a:r>
              <a:rPr lang="en-US" sz="1200" i="1"/>
              <a:t>US GAAP vs. IFRS: the basics.</a:t>
            </a:r>
            <a:endParaRPr lang="en-US" sz="1200"/>
          </a:p>
        </p:txBody>
      </p:sp>
      <p:sp>
        <p:nvSpPr>
          <p:cNvPr id="38915" name="Rectangle 2"/>
          <p:cNvSpPr>
            <a:spLocks noGrp="1" noChangeArrowheads="1"/>
          </p:cNvSpPr>
          <p:nvPr>
            <p:ph type="title"/>
          </p:nvPr>
        </p:nvSpPr>
        <p:spPr>
          <a:xfrm>
            <a:off x="436732" y="188913"/>
            <a:ext cx="8892909" cy="863600"/>
          </a:xfrm>
        </p:spPr>
        <p:txBody>
          <a:bodyPr>
            <a:normAutofit fontScale="90000"/>
          </a:bodyPr>
          <a:lstStyle/>
          <a:p>
            <a:pPr>
              <a:lnSpc>
                <a:spcPct val="100000"/>
              </a:lnSpc>
            </a:pPr>
            <a:r>
              <a:rPr lang="en-US" dirty="0" smtClean="0">
                <a:solidFill>
                  <a:srgbClr val="FF0000"/>
                </a:solidFill>
              </a:rPr>
              <a:t>What is the history of IFRS?</a:t>
            </a:r>
            <a:br>
              <a:rPr lang="en-US" dirty="0" smtClean="0">
                <a:solidFill>
                  <a:srgbClr val="FF0000"/>
                </a:solidFill>
              </a:rPr>
            </a:br>
            <a:endParaRPr lang="en-US" sz="2600" i="1" dirty="0" smtClean="0">
              <a:solidFill>
                <a:srgbClr val="FF0000"/>
              </a:solidFill>
            </a:endParaRPr>
          </a:p>
        </p:txBody>
      </p:sp>
      <p:sp>
        <p:nvSpPr>
          <p:cNvPr id="38916" name="Rectangle 3"/>
          <p:cNvSpPr>
            <a:spLocks noChangeArrowheads="1"/>
          </p:cNvSpPr>
          <p:nvPr/>
        </p:nvSpPr>
        <p:spPr bwMode="auto">
          <a:xfrm>
            <a:off x="223722" y="3336926"/>
            <a:ext cx="759223" cy="276225"/>
          </a:xfrm>
          <a:prstGeom prst="rect">
            <a:avLst/>
          </a:prstGeom>
          <a:solidFill>
            <a:schemeClr val="bg1"/>
          </a:solidFill>
          <a:ln w="9525" algn="ctr">
            <a:solidFill>
              <a:schemeClr val="tx1"/>
            </a:solidFill>
            <a:miter lim="800000"/>
            <a:headEnd/>
            <a:tailEnd/>
          </a:ln>
        </p:spPr>
        <p:txBody>
          <a:bodyPr wrap="none" anchor="ctr"/>
          <a:lstStyle/>
          <a:p>
            <a:pPr algn="ctr"/>
            <a:r>
              <a:rPr lang="en-US">
                <a:solidFill>
                  <a:srgbClr val="000000"/>
                </a:solidFill>
                <a:cs typeface="Arial" charset="0"/>
              </a:rPr>
              <a:t>1960s</a:t>
            </a:r>
          </a:p>
        </p:txBody>
      </p:sp>
      <p:sp>
        <p:nvSpPr>
          <p:cNvPr id="38917" name="Rectangle 4"/>
          <p:cNvSpPr>
            <a:spLocks noChangeArrowheads="1"/>
          </p:cNvSpPr>
          <p:nvPr/>
        </p:nvSpPr>
        <p:spPr bwMode="auto">
          <a:xfrm>
            <a:off x="982944" y="3336926"/>
            <a:ext cx="828244" cy="276225"/>
          </a:xfrm>
          <a:prstGeom prst="rect">
            <a:avLst/>
          </a:prstGeom>
          <a:solidFill>
            <a:srgbClr val="FFFFCC"/>
          </a:solidFill>
          <a:ln w="9525" algn="ctr">
            <a:solidFill>
              <a:schemeClr val="tx1"/>
            </a:solidFill>
            <a:miter lim="800000"/>
            <a:headEnd/>
            <a:tailEnd/>
          </a:ln>
        </p:spPr>
        <p:txBody>
          <a:bodyPr wrap="none" anchor="ctr"/>
          <a:lstStyle/>
          <a:p>
            <a:pPr algn="ctr"/>
            <a:r>
              <a:rPr lang="en-US">
                <a:solidFill>
                  <a:srgbClr val="000000"/>
                </a:solidFill>
                <a:cs typeface="Arial" charset="0"/>
              </a:rPr>
              <a:t>1970s</a:t>
            </a:r>
          </a:p>
        </p:txBody>
      </p:sp>
      <p:sp>
        <p:nvSpPr>
          <p:cNvPr id="38918" name="Rectangle 5"/>
          <p:cNvSpPr>
            <a:spLocks noChangeArrowheads="1"/>
          </p:cNvSpPr>
          <p:nvPr/>
        </p:nvSpPr>
        <p:spPr bwMode="auto">
          <a:xfrm>
            <a:off x="1811188" y="3336926"/>
            <a:ext cx="759223" cy="276225"/>
          </a:xfrm>
          <a:prstGeom prst="rect">
            <a:avLst/>
          </a:prstGeom>
          <a:solidFill>
            <a:srgbClr val="FFFF99"/>
          </a:solidFill>
          <a:ln w="9525" algn="ctr">
            <a:solidFill>
              <a:schemeClr val="tx1"/>
            </a:solidFill>
            <a:miter lim="800000"/>
            <a:headEnd/>
            <a:tailEnd/>
          </a:ln>
        </p:spPr>
        <p:txBody>
          <a:bodyPr wrap="none" anchor="ctr"/>
          <a:lstStyle/>
          <a:p>
            <a:pPr algn="ctr"/>
            <a:r>
              <a:rPr lang="en-US">
                <a:solidFill>
                  <a:srgbClr val="000000"/>
                </a:solidFill>
                <a:cs typeface="Arial" charset="0"/>
              </a:rPr>
              <a:t>1980s</a:t>
            </a:r>
          </a:p>
        </p:txBody>
      </p:sp>
      <p:sp>
        <p:nvSpPr>
          <p:cNvPr id="38919" name="Rectangle 6"/>
          <p:cNvSpPr>
            <a:spLocks noChangeArrowheads="1"/>
          </p:cNvSpPr>
          <p:nvPr/>
        </p:nvSpPr>
        <p:spPr bwMode="auto">
          <a:xfrm>
            <a:off x="2570411" y="3336926"/>
            <a:ext cx="828244" cy="276225"/>
          </a:xfrm>
          <a:prstGeom prst="rect">
            <a:avLst/>
          </a:prstGeom>
          <a:solidFill>
            <a:srgbClr val="FFFF66"/>
          </a:solidFill>
          <a:ln w="9525" algn="ctr">
            <a:solidFill>
              <a:schemeClr val="tx1"/>
            </a:solidFill>
            <a:miter lim="800000"/>
            <a:headEnd/>
            <a:tailEnd/>
          </a:ln>
        </p:spPr>
        <p:txBody>
          <a:bodyPr wrap="none" anchor="ctr"/>
          <a:lstStyle/>
          <a:p>
            <a:pPr algn="ctr"/>
            <a:r>
              <a:rPr lang="en-US">
                <a:solidFill>
                  <a:srgbClr val="000000"/>
                </a:solidFill>
                <a:cs typeface="Arial" charset="0"/>
              </a:rPr>
              <a:t>1990s</a:t>
            </a:r>
          </a:p>
        </p:txBody>
      </p:sp>
      <p:sp>
        <p:nvSpPr>
          <p:cNvPr id="38920" name="Rectangle 7"/>
          <p:cNvSpPr>
            <a:spLocks noChangeArrowheads="1"/>
          </p:cNvSpPr>
          <p:nvPr/>
        </p:nvSpPr>
        <p:spPr bwMode="auto">
          <a:xfrm>
            <a:off x="3398655" y="3336926"/>
            <a:ext cx="5314563" cy="276225"/>
          </a:xfrm>
          <a:prstGeom prst="rect">
            <a:avLst/>
          </a:prstGeom>
          <a:solidFill>
            <a:schemeClr val="accent2"/>
          </a:solidFill>
          <a:ln w="9525" algn="ctr">
            <a:solidFill>
              <a:schemeClr val="tx1"/>
            </a:solidFill>
            <a:miter lim="800000"/>
            <a:headEnd/>
            <a:tailEnd/>
          </a:ln>
        </p:spPr>
        <p:txBody>
          <a:bodyPr wrap="none" anchor="ctr"/>
          <a:lstStyle/>
          <a:p>
            <a:pPr algn="ctr"/>
            <a:r>
              <a:rPr lang="en-US">
                <a:solidFill>
                  <a:srgbClr val="000000"/>
                </a:solidFill>
                <a:cs typeface="Arial" charset="0"/>
              </a:rPr>
              <a:t>2000s</a:t>
            </a:r>
          </a:p>
        </p:txBody>
      </p:sp>
      <p:sp>
        <p:nvSpPr>
          <p:cNvPr id="38921" name="Text Box 8"/>
          <p:cNvSpPr txBox="1">
            <a:spLocks noChangeArrowheads="1"/>
          </p:cNvSpPr>
          <p:nvPr/>
        </p:nvSpPr>
        <p:spPr bwMode="auto">
          <a:xfrm>
            <a:off x="223721" y="1127125"/>
            <a:ext cx="966284" cy="1815882"/>
          </a:xfrm>
          <a:prstGeom prst="rect">
            <a:avLst/>
          </a:prstGeom>
          <a:solidFill>
            <a:schemeClr val="tx1"/>
          </a:solidFill>
          <a:ln w="3175" algn="ctr">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a:solidFill>
                  <a:schemeClr val="bg1"/>
                </a:solidFill>
                <a:cs typeface="Arial" charset="0"/>
              </a:rPr>
              <a:t>Proposal to create an accountants’ international study group</a:t>
            </a:r>
          </a:p>
        </p:txBody>
      </p:sp>
      <p:sp>
        <p:nvSpPr>
          <p:cNvPr id="38922" name="Text Box 10"/>
          <p:cNvSpPr txBox="1">
            <a:spLocks noChangeArrowheads="1"/>
          </p:cNvSpPr>
          <p:nvPr/>
        </p:nvSpPr>
        <p:spPr bwMode="auto">
          <a:xfrm>
            <a:off x="223721" y="4349750"/>
            <a:ext cx="1725508" cy="1923604"/>
          </a:xfrm>
          <a:prstGeom prst="rect">
            <a:avLst/>
          </a:prstGeom>
          <a:solidFill>
            <a:schemeClr val="tx1"/>
          </a:solidFill>
          <a:ln w="3175" algn="ctr">
            <a:solidFill>
              <a:schemeClr val="tx1"/>
            </a:solidFill>
            <a:miter lim="800000"/>
            <a:headEnd/>
            <a:tailEnd/>
          </a:ln>
        </p:spPr>
        <p:txBody>
          <a:bodyPr>
            <a:spAutoFit/>
          </a:bodyPr>
          <a:lstStyle>
            <a:lvl1pPr marL="225425" indent="-22542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Char char="►"/>
            </a:pPr>
            <a:r>
              <a:rPr lang="en-US" sz="1400">
                <a:solidFill>
                  <a:schemeClr val="bg1"/>
                </a:solidFill>
                <a:cs typeface="Arial" charset="0"/>
              </a:rPr>
              <a:t>The IASC is formed in 1973.</a:t>
            </a:r>
          </a:p>
          <a:p>
            <a:pPr eaLnBrk="1" hangingPunct="1">
              <a:spcBef>
                <a:spcPct val="50000"/>
              </a:spcBef>
              <a:buFont typeface="Arial" charset="0"/>
              <a:buChar char="►"/>
            </a:pPr>
            <a:r>
              <a:rPr lang="en-US" sz="1400">
                <a:solidFill>
                  <a:schemeClr val="bg1"/>
                </a:solidFill>
                <a:cs typeface="Arial" charset="0"/>
              </a:rPr>
              <a:t>The IASC begins promulgating International Accounting Standards (IAS).</a:t>
            </a:r>
          </a:p>
        </p:txBody>
      </p:sp>
      <p:sp>
        <p:nvSpPr>
          <p:cNvPr id="38923" name="Text Box 12"/>
          <p:cNvSpPr txBox="1">
            <a:spLocks noChangeArrowheads="1"/>
          </p:cNvSpPr>
          <p:nvPr/>
        </p:nvSpPr>
        <p:spPr bwMode="auto">
          <a:xfrm>
            <a:off x="1259026" y="1771651"/>
            <a:ext cx="897264" cy="954107"/>
          </a:xfrm>
          <a:prstGeom prst="rect">
            <a:avLst/>
          </a:prstGeom>
          <a:solidFill>
            <a:schemeClr val="tx1"/>
          </a:solidFill>
          <a:ln w="3175" algn="ctr">
            <a:solidFill>
              <a:schemeClr val="tx1"/>
            </a:solidFill>
            <a:miter lim="800000"/>
            <a:headEnd/>
            <a:tailEnd/>
          </a:ln>
        </p:spPr>
        <p:txBody>
          <a:bodyPr>
            <a:spAutoFit/>
          </a:bodyPr>
          <a:lstStyle>
            <a:lvl1pPr indent="63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a:solidFill>
                  <a:schemeClr val="bg1"/>
                </a:solidFill>
                <a:cs typeface="Arial" charset="0"/>
              </a:rPr>
              <a:t>The IASC expands.</a:t>
            </a:r>
          </a:p>
        </p:txBody>
      </p:sp>
      <p:sp>
        <p:nvSpPr>
          <p:cNvPr id="38924" name="Text Box 16"/>
          <p:cNvSpPr txBox="1">
            <a:spLocks noChangeArrowheads="1"/>
          </p:cNvSpPr>
          <p:nvPr/>
        </p:nvSpPr>
        <p:spPr bwMode="auto">
          <a:xfrm>
            <a:off x="2087269" y="3705226"/>
            <a:ext cx="2967873" cy="2785378"/>
          </a:xfrm>
          <a:prstGeom prst="rect">
            <a:avLst/>
          </a:prstGeom>
          <a:solidFill>
            <a:schemeClr val="tx1"/>
          </a:solidFill>
          <a:ln w="3175" algn="ctr">
            <a:solidFill>
              <a:schemeClr val="tx1"/>
            </a:solidFill>
            <a:miter lim="800000"/>
            <a:headEnd/>
            <a:tailEnd/>
          </a:ln>
        </p:spPr>
        <p:txBody>
          <a:bodyPr>
            <a:spAutoFit/>
          </a:bodyPr>
          <a:lstStyle>
            <a:lvl1pPr marL="225425" indent="-22542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Char char="►"/>
            </a:pPr>
            <a:r>
              <a:rPr lang="en-US" sz="1400">
                <a:solidFill>
                  <a:schemeClr val="bg1"/>
                </a:solidFill>
                <a:cs typeface="Arial" charset="0"/>
              </a:rPr>
              <a:t>In 1994, the IASC Advisory Council is formed to provide oversight of IASC.</a:t>
            </a:r>
          </a:p>
          <a:p>
            <a:pPr eaLnBrk="1" hangingPunct="1">
              <a:spcBef>
                <a:spcPct val="50000"/>
              </a:spcBef>
              <a:buFont typeface="Arial" charset="0"/>
              <a:buChar char="►"/>
            </a:pPr>
            <a:r>
              <a:rPr lang="en-US" sz="1400">
                <a:solidFill>
                  <a:schemeClr val="bg1"/>
                </a:solidFill>
                <a:cs typeface="Arial" charset="0"/>
              </a:rPr>
              <a:t>In 1997, the Standards Interpretations Committee (SIC) is formed</a:t>
            </a:r>
          </a:p>
          <a:p>
            <a:pPr eaLnBrk="1" hangingPunct="1">
              <a:spcBef>
                <a:spcPct val="50000"/>
              </a:spcBef>
              <a:buFont typeface="Arial" charset="0"/>
              <a:buChar char="►"/>
            </a:pPr>
            <a:r>
              <a:rPr lang="en-US" sz="1400">
                <a:solidFill>
                  <a:schemeClr val="bg1"/>
                </a:solidFill>
                <a:cs typeface="Arial" charset="0"/>
              </a:rPr>
              <a:t>In 1999, the IASC is restructured to form a new board:  the IASB.</a:t>
            </a:r>
          </a:p>
          <a:p>
            <a:pPr eaLnBrk="1" hangingPunct="1">
              <a:spcBef>
                <a:spcPct val="50000"/>
              </a:spcBef>
              <a:buFont typeface="Arial" charset="0"/>
              <a:buChar char="►"/>
            </a:pPr>
            <a:r>
              <a:rPr lang="en-US" sz="1400">
                <a:solidFill>
                  <a:schemeClr val="bg1"/>
                </a:solidFill>
                <a:cs typeface="Arial" charset="0"/>
              </a:rPr>
              <a:t>FASB agrees to work on a joint earnings-per-share project.</a:t>
            </a:r>
          </a:p>
        </p:txBody>
      </p:sp>
      <p:sp>
        <p:nvSpPr>
          <p:cNvPr id="38925" name="Text Box 17"/>
          <p:cNvSpPr txBox="1">
            <a:spLocks noChangeArrowheads="1"/>
          </p:cNvSpPr>
          <p:nvPr/>
        </p:nvSpPr>
        <p:spPr bwMode="auto">
          <a:xfrm>
            <a:off x="2323978" y="874713"/>
            <a:ext cx="6418888" cy="2462213"/>
          </a:xfrm>
          <a:prstGeom prst="rect">
            <a:avLst/>
          </a:prstGeom>
          <a:solidFill>
            <a:schemeClr val="tx1"/>
          </a:solidFill>
          <a:ln w="3175" algn="ctr">
            <a:solidFill>
              <a:schemeClr val="tx1"/>
            </a:solidFill>
            <a:miter lim="800000"/>
            <a:headEnd/>
            <a:tailEnd/>
          </a:ln>
        </p:spPr>
        <p:txBody>
          <a:bodyPr>
            <a:spAutoFit/>
          </a:bodyPr>
          <a:lstStyle>
            <a:lvl1pPr marL="225425" indent="-22542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Char char="►"/>
            </a:pPr>
            <a:r>
              <a:rPr lang="en-US" sz="1400" dirty="0">
                <a:solidFill>
                  <a:schemeClr val="bg1"/>
                </a:solidFill>
                <a:cs typeface="Arial" charset="0"/>
              </a:rPr>
              <a:t>In 2000, the initial 14 members are appointed to the IASB.</a:t>
            </a:r>
          </a:p>
          <a:p>
            <a:pPr eaLnBrk="1" hangingPunct="1">
              <a:spcBef>
                <a:spcPct val="50000"/>
              </a:spcBef>
              <a:buFont typeface="Arial" charset="0"/>
              <a:buChar char="►"/>
            </a:pPr>
            <a:r>
              <a:rPr lang="en-US" sz="1400" dirty="0">
                <a:solidFill>
                  <a:schemeClr val="bg1"/>
                </a:solidFill>
                <a:cs typeface="Arial" charset="0"/>
              </a:rPr>
              <a:t>In 2002, the IASB begins promulgating standards as IFRS from IAS.  The SIC becomes the IFRIC.  </a:t>
            </a:r>
            <a:r>
              <a:rPr lang="en-US" sz="1400" dirty="0">
                <a:solidFill>
                  <a:schemeClr val="bg1"/>
                </a:solidFill>
              </a:rPr>
              <a:t>The European Union endorses IFRS for 2005 adoption.</a:t>
            </a:r>
          </a:p>
          <a:p>
            <a:pPr eaLnBrk="1" hangingPunct="1">
              <a:spcBef>
                <a:spcPct val="50000"/>
              </a:spcBef>
              <a:buFont typeface="Arial" charset="0"/>
              <a:buChar char="►"/>
            </a:pPr>
            <a:r>
              <a:rPr lang="en-US" sz="1400" dirty="0">
                <a:solidFill>
                  <a:schemeClr val="bg1"/>
                </a:solidFill>
                <a:cs typeface="Arial" charset="0"/>
              </a:rPr>
              <a:t>In 2002, the </a:t>
            </a:r>
            <a:r>
              <a:rPr lang="en-US" sz="1400" i="1" dirty="0">
                <a:solidFill>
                  <a:schemeClr val="bg1"/>
                </a:solidFill>
                <a:cs typeface="Arial" charset="0"/>
              </a:rPr>
              <a:t>Norwalk Agreement</a:t>
            </a:r>
            <a:r>
              <a:rPr lang="en-US" sz="1400" dirty="0">
                <a:solidFill>
                  <a:schemeClr val="bg1"/>
                </a:solidFill>
                <a:cs typeface="Arial" charset="0"/>
              </a:rPr>
              <a:t> is executed between the IASB and FASB.</a:t>
            </a:r>
          </a:p>
          <a:p>
            <a:pPr eaLnBrk="1" hangingPunct="1">
              <a:spcBef>
                <a:spcPct val="50000"/>
              </a:spcBef>
              <a:buFont typeface="Arial" charset="0"/>
              <a:buChar char="►"/>
            </a:pPr>
            <a:r>
              <a:rPr lang="en-US" sz="1400" dirty="0">
                <a:solidFill>
                  <a:schemeClr val="bg1"/>
                </a:solidFill>
                <a:cs typeface="Arial" charset="0"/>
              </a:rPr>
              <a:t>In 2005, the SEC published a roadmap (Roadmap) for elimination of a US GAAP reconciliation for FPIs.</a:t>
            </a:r>
          </a:p>
          <a:p>
            <a:pPr eaLnBrk="1" hangingPunct="1">
              <a:spcBef>
                <a:spcPct val="50000"/>
              </a:spcBef>
              <a:buFont typeface="Arial" charset="0"/>
              <a:buChar char="►"/>
            </a:pPr>
            <a:r>
              <a:rPr lang="en-US" sz="1400" dirty="0">
                <a:solidFill>
                  <a:schemeClr val="bg1"/>
                </a:solidFill>
                <a:cs typeface="Arial" charset="0"/>
              </a:rPr>
              <a:t>In 2006, the FASB and IASB published a </a:t>
            </a:r>
            <a:r>
              <a:rPr lang="en-US" sz="1400" i="1" dirty="0">
                <a:solidFill>
                  <a:schemeClr val="bg1"/>
                </a:solidFill>
                <a:cs typeface="Arial" charset="0"/>
              </a:rPr>
              <a:t>Memorandum of Understanding, </a:t>
            </a:r>
            <a:r>
              <a:rPr lang="en-US" sz="1400" dirty="0">
                <a:solidFill>
                  <a:schemeClr val="bg1"/>
                </a:solidFill>
                <a:cs typeface="Arial" charset="0"/>
              </a:rPr>
              <a:t>to set forth priorities in their joint work program.</a:t>
            </a:r>
          </a:p>
        </p:txBody>
      </p:sp>
      <p:sp>
        <p:nvSpPr>
          <p:cNvPr id="38926" name="Text Box 19"/>
          <p:cNvSpPr txBox="1">
            <a:spLocks noChangeArrowheads="1"/>
          </p:cNvSpPr>
          <p:nvPr/>
        </p:nvSpPr>
        <p:spPr bwMode="auto">
          <a:xfrm>
            <a:off x="5124162" y="3705226"/>
            <a:ext cx="3589056" cy="2569934"/>
          </a:xfrm>
          <a:prstGeom prst="rect">
            <a:avLst/>
          </a:prstGeom>
          <a:solidFill>
            <a:schemeClr val="tx1"/>
          </a:solidFill>
          <a:ln w="3175" algn="ctr">
            <a:solidFill>
              <a:schemeClr val="tx1"/>
            </a:solidFill>
            <a:miter lim="800000"/>
            <a:headEnd/>
            <a:tailEnd/>
          </a:ln>
        </p:spPr>
        <p:txBody>
          <a:bodyPr>
            <a:spAutoFit/>
          </a:bodyPr>
          <a:lstStyle>
            <a:lvl1pPr marL="225425" indent="-22542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Char char="►"/>
            </a:pPr>
            <a:r>
              <a:rPr lang="en-US" sz="1400">
                <a:solidFill>
                  <a:schemeClr val="bg1"/>
                </a:solidFill>
                <a:cs typeface="Arial" charset="0"/>
              </a:rPr>
              <a:t>In 2007, the SEC eliminated the US GAAP reconciliation for FPIs.</a:t>
            </a:r>
          </a:p>
          <a:p>
            <a:pPr eaLnBrk="1" hangingPunct="1">
              <a:spcBef>
                <a:spcPct val="50000"/>
              </a:spcBef>
              <a:buFont typeface="Arial" charset="0"/>
              <a:buChar char="►"/>
            </a:pPr>
            <a:r>
              <a:rPr lang="en-US" sz="1400">
                <a:solidFill>
                  <a:schemeClr val="bg1"/>
                </a:solidFill>
                <a:cs typeface="Arial" charset="0"/>
              </a:rPr>
              <a:t>In 2008, the SEC published a proposed Roadmap anticipating the mandatory adoption of IFRS in the US.</a:t>
            </a:r>
          </a:p>
          <a:p>
            <a:pPr eaLnBrk="1" hangingPunct="1">
              <a:spcBef>
                <a:spcPct val="50000"/>
              </a:spcBef>
              <a:buFont typeface="Arial" charset="0"/>
              <a:buChar char="►"/>
            </a:pPr>
            <a:r>
              <a:rPr lang="en-US" sz="1400">
                <a:solidFill>
                  <a:schemeClr val="bg1"/>
                </a:solidFill>
                <a:cs typeface="Arial" charset="0"/>
              </a:rPr>
              <a:t>In 2009, the FASB and IASB reaffirmed their commitment to the MOU.</a:t>
            </a:r>
          </a:p>
          <a:p>
            <a:pPr eaLnBrk="1" hangingPunct="1">
              <a:spcBef>
                <a:spcPct val="50000"/>
              </a:spcBef>
              <a:buFont typeface="Arial" charset="0"/>
              <a:buChar char="►"/>
            </a:pPr>
            <a:r>
              <a:rPr lang="en-US" sz="1400">
                <a:solidFill>
                  <a:schemeClr val="bg1"/>
                </a:solidFill>
                <a:cs typeface="Arial" charset="0"/>
              </a:rPr>
              <a:t>In 2010, the SEC established a Work Plan for its 2011 IFRS adoption decision.</a:t>
            </a:r>
          </a:p>
        </p:txBody>
      </p:sp>
      <p:cxnSp>
        <p:nvCxnSpPr>
          <p:cNvPr id="22" name="Straight Arrow Connector 21"/>
          <p:cNvCxnSpPr/>
          <p:nvPr/>
        </p:nvCxnSpPr>
        <p:spPr>
          <a:xfrm rot="5400000" flipH="1" flipV="1">
            <a:off x="224100" y="2831506"/>
            <a:ext cx="828675" cy="1190"/>
          </a:xfrm>
          <a:prstGeom prst="straightConnector1">
            <a:avLst/>
          </a:prstGeom>
          <a:ln w="63500" cap="sq">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1074605" y="4027687"/>
            <a:ext cx="646113" cy="1190"/>
          </a:xfrm>
          <a:prstGeom prst="straightConnector1">
            <a:avLst/>
          </a:prstGeom>
          <a:ln w="63500" cap="sq">
            <a:tailEnd type="triangle"/>
          </a:ln>
        </p:spPr>
        <p:style>
          <a:lnRef idx="1">
            <a:schemeClr val="accent1"/>
          </a:lnRef>
          <a:fillRef idx="0">
            <a:schemeClr val="accent1"/>
          </a:fillRef>
          <a:effectRef idx="0">
            <a:schemeClr val="accent1"/>
          </a:effectRef>
          <a:fontRef idx="minor">
            <a:schemeClr val="tx1"/>
          </a:fontRef>
        </p:style>
      </p:cxnSp>
      <p:pic>
        <p:nvPicPr>
          <p:cNvPr id="38929" name="Picture 32" descr="j0432569">
            <a:hlinkClick r:id="rId2" action="ppaction://hlinksldjump">
              <a:snd r:embed="rId3" name="click.wav"/>
            </a:hlinkClick>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03896" y="5537200"/>
            <a:ext cx="47600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Arrow Connector 20"/>
          <p:cNvCxnSpPr/>
          <p:nvPr/>
        </p:nvCxnSpPr>
        <p:spPr>
          <a:xfrm rot="5400000" flipH="1" flipV="1">
            <a:off x="1466466" y="2737843"/>
            <a:ext cx="828675" cy="1190"/>
          </a:xfrm>
          <a:prstGeom prst="straightConnector1">
            <a:avLst/>
          </a:prstGeom>
          <a:ln w="63500" cap="sq">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925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p:cNvSpPr>
            <a:spLocks noGrp="1"/>
          </p:cNvSpPr>
          <p:nvPr>
            <p:ph type="sldNum" sz="quarter" idx="4294967295"/>
          </p:nvPr>
        </p:nvSpPr>
        <p:spPr bwMode="auto">
          <a:xfrm>
            <a:off x="8420477" y="6499226"/>
            <a:ext cx="609283"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C2242E4-6694-4E07-9A9A-C1EBF2BD6EA4}" type="slidenum">
              <a:rPr lang="en-US"/>
              <a:pPr eaLnBrk="1" hangingPunct="1"/>
              <a:t>6</a:t>
            </a:fld>
            <a:endParaRPr lang="en-US"/>
          </a:p>
        </p:txBody>
      </p:sp>
      <p:sp>
        <p:nvSpPr>
          <p:cNvPr id="21507" name="Rectangle 2"/>
          <p:cNvSpPr>
            <a:spLocks noGrp="1" noChangeArrowheads="1"/>
          </p:cNvSpPr>
          <p:nvPr>
            <p:ph type="title" idx="4294967295"/>
          </p:nvPr>
        </p:nvSpPr>
        <p:spPr/>
        <p:txBody>
          <a:bodyPr>
            <a:normAutofit fontScale="90000"/>
          </a:bodyPr>
          <a:lstStyle/>
          <a:p>
            <a:pPr eaLnBrk="1" hangingPunct="1"/>
            <a:r>
              <a:rPr lang="en-US" smtClean="0"/>
              <a:t>IFRS Implementation Around the World (2005)</a:t>
            </a:r>
            <a:endParaRPr lang="en-US" sz="1800" smtClean="0"/>
          </a:p>
        </p:txBody>
      </p:sp>
      <p:sp>
        <p:nvSpPr>
          <p:cNvPr id="21508" name="Freeform 3"/>
          <p:cNvSpPr>
            <a:spLocks/>
          </p:cNvSpPr>
          <p:nvPr/>
        </p:nvSpPr>
        <p:spPr bwMode="auto">
          <a:xfrm>
            <a:off x="3738996" y="3502025"/>
            <a:ext cx="395082" cy="374650"/>
          </a:xfrm>
          <a:custGeom>
            <a:avLst/>
            <a:gdLst>
              <a:gd name="T0" fmla="*/ 2147483647 w 270"/>
              <a:gd name="T1" fmla="*/ 2147483647 h 236"/>
              <a:gd name="T2" fmla="*/ 2147483647 w 270"/>
              <a:gd name="T3" fmla="*/ 2147483647 h 236"/>
              <a:gd name="T4" fmla="*/ 2147483647 w 270"/>
              <a:gd name="T5" fmla="*/ 2147483647 h 236"/>
              <a:gd name="T6" fmla="*/ 2147483647 w 270"/>
              <a:gd name="T7" fmla="*/ 2147483647 h 236"/>
              <a:gd name="T8" fmla="*/ 2147483647 w 270"/>
              <a:gd name="T9" fmla="*/ 2147483647 h 236"/>
              <a:gd name="T10" fmla="*/ 2147483647 w 270"/>
              <a:gd name="T11" fmla="*/ 2147483647 h 236"/>
              <a:gd name="T12" fmla="*/ 2147483647 w 270"/>
              <a:gd name="T13" fmla="*/ 2147483647 h 236"/>
              <a:gd name="T14" fmla="*/ 2147483647 w 270"/>
              <a:gd name="T15" fmla="*/ 2147483647 h 236"/>
              <a:gd name="T16" fmla="*/ 2147483647 w 270"/>
              <a:gd name="T17" fmla="*/ 2147483647 h 236"/>
              <a:gd name="T18" fmla="*/ 2147483647 w 270"/>
              <a:gd name="T19" fmla="*/ 2147483647 h 236"/>
              <a:gd name="T20" fmla="*/ 2147483647 w 270"/>
              <a:gd name="T21" fmla="*/ 2147483647 h 236"/>
              <a:gd name="T22" fmla="*/ 2147483647 w 270"/>
              <a:gd name="T23" fmla="*/ 2147483647 h 236"/>
              <a:gd name="T24" fmla="*/ 2147483647 w 270"/>
              <a:gd name="T25" fmla="*/ 2147483647 h 236"/>
              <a:gd name="T26" fmla="*/ 2147483647 w 270"/>
              <a:gd name="T27" fmla="*/ 2147483647 h 236"/>
              <a:gd name="T28" fmla="*/ 2147483647 w 270"/>
              <a:gd name="T29" fmla="*/ 2147483647 h 236"/>
              <a:gd name="T30" fmla="*/ 0 w 270"/>
              <a:gd name="T31" fmla="*/ 2147483647 h 236"/>
              <a:gd name="T32" fmla="*/ 0 w 270"/>
              <a:gd name="T33" fmla="*/ 2147483647 h 236"/>
              <a:gd name="T34" fmla="*/ 2147483647 w 270"/>
              <a:gd name="T35" fmla="*/ 2147483647 h 236"/>
              <a:gd name="T36" fmla="*/ 2147483647 w 270"/>
              <a:gd name="T37" fmla="*/ 2147483647 h 236"/>
              <a:gd name="T38" fmla="*/ 2147483647 w 270"/>
              <a:gd name="T39" fmla="*/ 2147483647 h 236"/>
              <a:gd name="T40" fmla="*/ 2147483647 w 270"/>
              <a:gd name="T41" fmla="*/ 2147483647 h 236"/>
              <a:gd name="T42" fmla="*/ 2147483647 w 270"/>
              <a:gd name="T43" fmla="*/ 0 h 236"/>
              <a:gd name="T44" fmla="*/ 2147483647 w 270"/>
              <a:gd name="T45" fmla="*/ 0 h 236"/>
              <a:gd name="T46" fmla="*/ 2147483647 w 270"/>
              <a:gd name="T47" fmla="*/ 2147483647 h 236"/>
              <a:gd name="T48" fmla="*/ 2147483647 w 270"/>
              <a:gd name="T49" fmla="*/ 2147483647 h 236"/>
              <a:gd name="T50" fmla="*/ 2147483647 w 270"/>
              <a:gd name="T51" fmla="*/ 2147483647 h 236"/>
              <a:gd name="T52" fmla="*/ 2147483647 w 270"/>
              <a:gd name="T53" fmla="*/ 2147483647 h 236"/>
              <a:gd name="T54" fmla="*/ 2147483647 w 270"/>
              <a:gd name="T55" fmla="*/ 2147483647 h 236"/>
              <a:gd name="T56" fmla="*/ 2147483647 w 270"/>
              <a:gd name="T57" fmla="*/ 2147483647 h 236"/>
              <a:gd name="T58" fmla="*/ 2147483647 w 270"/>
              <a:gd name="T59" fmla="*/ 2147483647 h 2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70"/>
              <a:gd name="T91" fmla="*/ 0 h 236"/>
              <a:gd name="T92" fmla="*/ 270 w 270"/>
              <a:gd name="T93" fmla="*/ 236 h 2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70" h="236">
                <a:moveTo>
                  <a:pt x="227" y="196"/>
                </a:moveTo>
                <a:lnTo>
                  <a:pt x="215" y="196"/>
                </a:lnTo>
                <a:lnTo>
                  <a:pt x="207" y="205"/>
                </a:lnTo>
                <a:lnTo>
                  <a:pt x="175" y="205"/>
                </a:lnTo>
                <a:lnTo>
                  <a:pt x="155" y="216"/>
                </a:lnTo>
                <a:lnTo>
                  <a:pt x="135" y="205"/>
                </a:lnTo>
                <a:lnTo>
                  <a:pt x="112" y="205"/>
                </a:lnTo>
                <a:lnTo>
                  <a:pt x="92" y="196"/>
                </a:lnTo>
                <a:lnTo>
                  <a:pt x="72" y="196"/>
                </a:lnTo>
                <a:lnTo>
                  <a:pt x="63" y="216"/>
                </a:lnTo>
                <a:lnTo>
                  <a:pt x="63" y="236"/>
                </a:lnTo>
                <a:lnTo>
                  <a:pt x="51" y="216"/>
                </a:lnTo>
                <a:lnTo>
                  <a:pt x="40" y="225"/>
                </a:lnTo>
                <a:lnTo>
                  <a:pt x="31" y="216"/>
                </a:lnTo>
                <a:lnTo>
                  <a:pt x="20" y="216"/>
                </a:lnTo>
                <a:lnTo>
                  <a:pt x="0" y="184"/>
                </a:lnTo>
                <a:lnTo>
                  <a:pt x="0" y="164"/>
                </a:lnTo>
                <a:lnTo>
                  <a:pt x="63" y="153"/>
                </a:lnTo>
                <a:lnTo>
                  <a:pt x="72" y="144"/>
                </a:lnTo>
                <a:lnTo>
                  <a:pt x="72" y="92"/>
                </a:lnTo>
                <a:lnTo>
                  <a:pt x="92" y="81"/>
                </a:lnTo>
                <a:lnTo>
                  <a:pt x="198" y="0"/>
                </a:lnTo>
                <a:lnTo>
                  <a:pt x="235" y="0"/>
                </a:lnTo>
                <a:lnTo>
                  <a:pt x="247" y="12"/>
                </a:lnTo>
                <a:lnTo>
                  <a:pt x="247" y="41"/>
                </a:lnTo>
                <a:lnTo>
                  <a:pt x="258" y="64"/>
                </a:lnTo>
                <a:lnTo>
                  <a:pt x="270" y="64"/>
                </a:lnTo>
                <a:lnTo>
                  <a:pt x="258" y="124"/>
                </a:lnTo>
                <a:lnTo>
                  <a:pt x="227" y="184"/>
                </a:lnTo>
                <a:lnTo>
                  <a:pt x="227" y="196"/>
                </a:lnTo>
                <a:close/>
              </a:path>
            </a:pathLst>
          </a:custGeom>
          <a:solidFill>
            <a:srgbClr val="EAEAEA"/>
          </a:solidFill>
          <a:ln w="14288">
            <a:solidFill>
              <a:srgbClr val="000000"/>
            </a:solidFill>
            <a:round/>
            <a:headEnd/>
            <a:tailEnd/>
          </a:ln>
        </p:spPr>
        <p:txBody>
          <a:bodyPr/>
          <a:lstStyle/>
          <a:p>
            <a:endParaRPr lang="id-ID" sz="1000"/>
          </a:p>
        </p:txBody>
      </p:sp>
      <p:sp>
        <p:nvSpPr>
          <p:cNvPr id="21509" name="Freeform 4"/>
          <p:cNvSpPr>
            <a:spLocks/>
          </p:cNvSpPr>
          <p:nvPr/>
        </p:nvSpPr>
        <p:spPr bwMode="auto">
          <a:xfrm>
            <a:off x="3797307" y="3813175"/>
            <a:ext cx="285601" cy="287338"/>
          </a:xfrm>
          <a:custGeom>
            <a:avLst/>
            <a:gdLst>
              <a:gd name="T0" fmla="*/ 2147483647 w 195"/>
              <a:gd name="T1" fmla="*/ 2147483647 h 181"/>
              <a:gd name="T2" fmla="*/ 2147483647 w 195"/>
              <a:gd name="T3" fmla="*/ 2147483647 h 181"/>
              <a:gd name="T4" fmla="*/ 2147483647 w 195"/>
              <a:gd name="T5" fmla="*/ 2147483647 h 181"/>
              <a:gd name="T6" fmla="*/ 2147483647 w 195"/>
              <a:gd name="T7" fmla="*/ 2147483647 h 181"/>
              <a:gd name="T8" fmla="*/ 2147483647 w 195"/>
              <a:gd name="T9" fmla="*/ 2147483647 h 181"/>
              <a:gd name="T10" fmla="*/ 2147483647 w 195"/>
              <a:gd name="T11" fmla="*/ 2147483647 h 181"/>
              <a:gd name="T12" fmla="*/ 2147483647 w 195"/>
              <a:gd name="T13" fmla="*/ 2147483647 h 181"/>
              <a:gd name="T14" fmla="*/ 2147483647 w 195"/>
              <a:gd name="T15" fmla="*/ 2147483647 h 181"/>
              <a:gd name="T16" fmla="*/ 2147483647 w 195"/>
              <a:gd name="T17" fmla="*/ 2147483647 h 181"/>
              <a:gd name="T18" fmla="*/ 2147483647 w 195"/>
              <a:gd name="T19" fmla="*/ 2147483647 h 181"/>
              <a:gd name="T20" fmla="*/ 2147483647 w 195"/>
              <a:gd name="T21" fmla="*/ 2147483647 h 181"/>
              <a:gd name="T22" fmla="*/ 2147483647 w 195"/>
              <a:gd name="T23" fmla="*/ 2147483647 h 181"/>
              <a:gd name="T24" fmla="*/ 2147483647 w 195"/>
              <a:gd name="T25" fmla="*/ 2147483647 h 181"/>
              <a:gd name="T26" fmla="*/ 2147483647 w 195"/>
              <a:gd name="T27" fmla="*/ 2147483647 h 181"/>
              <a:gd name="T28" fmla="*/ 2147483647 w 195"/>
              <a:gd name="T29" fmla="*/ 2147483647 h 181"/>
              <a:gd name="T30" fmla="*/ 0 w 195"/>
              <a:gd name="T31" fmla="*/ 2147483647 h 181"/>
              <a:gd name="T32" fmla="*/ 0 w 195"/>
              <a:gd name="T33" fmla="*/ 2147483647 h 181"/>
              <a:gd name="T34" fmla="*/ 2147483647 w 195"/>
              <a:gd name="T35" fmla="*/ 2147483647 h 181"/>
              <a:gd name="T36" fmla="*/ 2147483647 w 195"/>
              <a:gd name="T37" fmla="*/ 2147483647 h 181"/>
              <a:gd name="T38" fmla="*/ 2147483647 w 195"/>
              <a:gd name="T39" fmla="*/ 2147483647 h 181"/>
              <a:gd name="T40" fmla="*/ 2147483647 w 195"/>
              <a:gd name="T41" fmla="*/ 0 h 181"/>
              <a:gd name="T42" fmla="*/ 2147483647 w 195"/>
              <a:gd name="T43" fmla="*/ 0 h 181"/>
              <a:gd name="T44" fmla="*/ 2147483647 w 195"/>
              <a:gd name="T45" fmla="*/ 2147483647 h 181"/>
              <a:gd name="T46" fmla="*/ 2147483647 w 195"/>
              <a:gd name="T47" fmla="*/ 2147483647 h 181"/>
              <a:gd name="T48" fmla="*/ 2147483647 w 195"/>
              <a:gd name="T49" fmla="*/ 2147483647 h 181"/>
              <a:gd name="T50" fmla="*/ 2147483647 w 195"/>
              <a:gd name="T51" fmla="*/ 2147483647 h 181"/>
              <a:gd name="T52" fmla="*/ 2147483647 w 195"/>
              <a:gd name="T53" fmla="*/ 2147483647 h 181"/>
              <a:gd name="T54" fmla="*/ 2147483647 w 195"/>
              <a:gd name="T55" fmla="*/ 0 h 181"/>
              <a:gd name="T56" fmla="*/ 2147483647 w 195"/>
              <a:gd name="T57" fmla="*/ 0 h 181"/>
              <a:gd name="T58" fmla="*/ 2147483647 w 195"/>
              <a:gd name="T59" fmla="*/ 2147483647 h 18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95"/>
              <a:gd name="T91" fmla="*/ 0 h 181"/>
              <a:gd name="T92" fmla="*/ 195 w 195"/>
              <a:gd name="T93" fmla="*/ 181 h 18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95" h="181">
                <a:moveTo>
                  <a:pt x="195" y="9"/>
                </a:moveTo>
                <a:lnTo>
                  <a:pt x="195" y="20"/>
                </a:lnTo>
                <a:lnTo>
                  <a:pt x="195" y="40"/>
                </a:lnTo>
                <a:lnTo>
                  <a:pt x="187" y="49"/>
                </a:lnTo>
                <a:lnTo>
                  <a:pt x="175" y="92"/>
                </a:lnTo>
                <a:lnTo>
                  <a:pt x="167" y="101"/>
                </a:lnTo>
                <a:lnTo>
                  <a:pt x="158" y="132"/>
                </a:lnTo>
                <a:lnTo>
                  <a:pt x="147" y="144"/>
                </a:lnTo>
                <a:lnTo>
                  <a:pt x="135" y="132"/>
                </a:lnTo>
                <a:lnTo>
                  <a:pt x="124" y="132"/>
                </a:lnTo>
                <a:lnTo>
                  <a:pt x="103" y="172"/>
                </a:lnTo>
                <a:lnTo>
                  <a:pt x="52" y="181"/>
                </a:lnTo>
                <a:lnTo>
                  <a:pt x="52" y="172"/>
                </a:lnTo>
                <a:lnTo>
                  <a:pt x="43" y="152"/>
                </a:lnTo>
                <a:lnTo>
                  <a:pt x="23" y="144"/>
                </a:lnTo>
                <a:lnTo>
                  <a:pt x="0" y="144"/>
                </a:lnTo>
                <a:lnTo>
                  <a:pt x="0" y="101"/>
                </a:lnTo>
                <a:lnTo>
                  <a:pt x="23" y="60"/>
                </a:lnTo>
                <a:lnTo>
                  <a:pt x="23" y="40"/>
                </a:lnTo>
                <a:lnTo>
                  <a:pt x="23" y="20"/>
                </a:lnTo>
                <a:lnTo>
                  <a:pt x="32" y="0"/>
                </a:lnTo>
                <a:lnTo>
                  <a:pt x="52" y="0"/>
                </a:lnTo>
                <a:lnTo>
                  <a:pt x="72" y="9"/>
                </a:lnTo>
                <a:lnTo>
                  <a:pt x="95" y="9"/>
                </a:lnTo>
                <a:lnTo>
                  <a:pt x="115" y="20"/>
                </a:lnTo>
                <a:lnTo>
                  <a:pt x="135" y="9"/>
                </a:lnTo>
                <a:lnTo>
                  <a:pt x="167" y="9"/>
                </a:lnTo>
                <a:lnTo>
                  <a:pt x="175" y="0"/>
                </a:lnTo>
                <a:lnTo>
                  <a:pt x="187" y="0"/>
                </a:lnTo>
                <a:lnTo>
                  <a:pt x="195" y="9"/>
                </a:lnTo>
                <a:close/>
              </a:path>
            </a:pathLst>
          </a:custGeom>
          <a:solidFill>
            <a:srgbClr val="EAEAEA"/>
          </a:solidFill>
          <a:ln w="14288">
            <a:solidFill>
              <a:srgbClr val="000000"/>
            </a:solidFill>
            <a:round/>
            <a:headEnd/>
            <a:tailEnd/>
          </a:ln>
        </p:spPr>
        <p:txBody>
          <a:bodyPr/>
          <a:lstStyle/>
          <a:p>
            <a:endParaRPr lang="id-ID" sz="1000"/>
          </a:p>
        </p:txBody>
      </p:sp>
      <p:sp>
        <p:nvSpPr>
          <p:cNvPr id="21510" name="Freeform 5"/>
          <p:cNvSpPr>
            <a:spLocks/>
          </p:cNvSpPr>
          <p:nvPr/>
        </p:nvSpPr>
        <p:spPr bwMode="auto">
          <a:xfrm>
            <a:off x="4100758" y="3890963"/>
            <a:ext cx="332012" cy="246062"/>
          </a:xfrm>
          <a:custGeom>
            <a:avLst/>
            <a:gdLst>
              <a:gd name="T0" fmla="*/ 0 w 227"/>
              <a:gd name="T1" fmla="*/ 2147483647 h 155"/>
              <a:gd name="T2" fmla="*/ 2147483647 w 227"/>
              <a:gd name="T3" fmla="*/ 2147483647 h 155"/>
              <a:gd name="T4" fmla="*/ 2147483647 w 227"/>
              <a:gd name="T5" fmla="*/ 2147483647 h 155"/>
              <a:gd name="T6" fmla="*/ 2147483647 w 227"/>
              <a:gd name="T7" fmla="*/ 2147483647 h 155"/>
              <a:gd name="T8" fmla="*/ 2147483647 w 227"/>
              <a:gd name="T9" fmla="*/ 2147483647 h 155"/>
              <a:gd name="T10" fmla="*/ 2147483647 w 227"/>
              <a:gd name="T11" fmla="*/ 2147483647 h 155"/>
              <a:gd name="T12" fmla="*/ 2147483647 w 227"/>
              <a:gd name="T13" fmla="*/ 2147483647 h 155"/>
              <a:gd name="T14" fmla="*/ 2147483647 w 227"/>
              <a:gd name="T15" fmla="*/ 2147483647 h 155"/>
              <a:gd name="T16" fmla="*/ 2147483647 w 227"/>
              <a:gd name="T17" fmla="*/ 2147483647 h 155"/>
              <a:gd name="T18" fmla="*/ 2147483647 w 227"/>
              <a:gd name="T19" fmla="*/ 2147483647 h 155"/>
              <a:gd name="T20" fmla="*/ 2147483647 w 227"/>
              <a:gd name="T21" fmla="*/ 2147483647 h 155"/>
              <a:gd name="T22" fmla="*/ 2147483647 w 227"/>
              <a:gd name="T23" fmla="*/ 2147483647 h 155"/>
              <a:gd name="T24" fmla="*/ 2147483647 w 227"/>
              <a:gd name="T25" fmla="*/ 2147483647 h 155"/>
              <a:gd name="T26" fmla="*/ 2147483647 w 227"/>
              <a:gd name="T27" fmla="*/ 2147483647 h 155"/>
              <a:gd name="T28" fmla="*/ 2147483647 w 227"/>
              <a:gd name="T29" fmla="*/ 2147483647 h 155"/>
              <a:gd name="T30" fmla="*/ 2147483647 w 227"/>
              <a:gd name="T31" fmla="*/ 0 h 155"/>
              <a:gd name="T32" fmla="*/ 2147483647 w 227"/>
              <a:gd name="T33" fmla="*/ 2147483647 h 155"/>
              <a:gd name="T34" fmla="*/ 2147483647 w 227"/>
              <a:gd name="T35" fmla="*/ 2147483647 h 155"/>
              <a:gd name="T36" fmla="*/ 2147483647 w 227"/>
              <a:gd name="T37" fmla="*/ 2147483647 h 155"/>
              <a:gd name="T38" fmla="*/ 2147483647 w 227"/>
              <a:gd name="T39" fmla="*/ 2147483647 h 155"/>
              <a:gd name="T40" fmla="*/ 2147483647 w 227"/>
              <a:gd name="T41" fmla="*/ 2147483647 h 155"/>
              <a:gd name="T42" fmla="*/ 2147483647 w 227"/>
              <a:gd name="T43" fmla="*/ 2147483647 h 155"/>
              <a:gd name="T44" fmla="*/ 0 w 227"/>
              <a:gd name="T45" fmla="*/ 2147483647 h 155"/>
              <a:gd name="T46" fmla="*/ 0 w 227"/>
              <a:gd name="T47" fmla="*/ 2147483647 h 15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7"/>
              <a:gd name="T73" fmla="*/ 0 h 155"/>
              <a:gd name="T74" fmla="*/ 227 w 227"/>
              <a:gd name="T75" fmla="*/ 155 h 15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7" h="155">
                <a:moveTo>
                  <a:pt x="0" y="123"/>
                </a:moveTo>
                <a:lnTo>
                  <a:pt x="23" y="155"/>
                </a:lnTo>
                <a:lnTo>
                  <a:pt x="32" y="146"/>
                </a:lnTo>
                <a:lnTo>
                  <a:pt x="40" y="146"/>
                </a:lnTo>
                <a:lnTo>
                  <a:pt x="52" y="146"/>
                </a:lnTo>
                <a:lnTo>
                  <a:pt x="75" y="146"/>
                </a:lnTo>
                <a:lnTo>
                  <a:pt x="83" y="112"/>
                </a:lnTo>
                <a:lnTo>
                  <a:pt x="95" y="112"/>
                </a:lnTo>
                <a:lnTo>
                  <a:pt x="103" y="123"/>
                </a:lnTo>
                <a:lnTo>
                  <a:pt x="135" y="132"/>
                </a:lnTo>
                <a:lnTo>
                  <a:pt x="147" y="123"/>
                </a:lnTo>
                <a:lnTo>
                  <a:pt x="227" y="112"/>
                </a:lnTo>
                <a:lnTo>
                  <a:pt x="175" y="52"/>
                </a:lnTo>
                <a:lnTo>
                  <a:pt x="155" y="43"/>
                </a:lnTo>
                <a:lnTo>
                  <a:pt x="155" y="23"/>
                </a:lnTo>
                <a:lnTo>
                  <a:pt x="135" y="0"/>
                </a:lnTo>
                <a:lnTo>
                  <a:pt x="124" y="11"/>
                </a:lnTo>
                <a:lnTo>
                  <a:pt x="103" y="31"/>
                </a:lnTo>
                <a:lnTo>
                  <a:pt x="75" y="43"/>
                </a:lnTo>
                <a:lnTo>
                  <a:pt x="75" y="52"/>
                </a:lnTo>
                <a:lnTo>
                  <a:pt x="60" y="63"/>
                </a:lnTo>
                <a:lnTo>
                  <a:pt x="11" y="72"/>
                </a:lnTo>
                <a:lnTo>
                  <a:pt x="0" y="103"/>
                </a:lnTo>
                <a:lnTo>
                  <a:pt x="0" y="123"/>
                </a:lnTo>
                <a:close/>
              </a:path>
            </a:pathLst>
          </a:custGeom>
          <a:solidFill>
            <a:srgbClr val="EAEAEA"/>
          </a:solidFill>
          <a:ln w="14288">
            <a:solidFill>
              <a:srgbClr val="000000"/>
            </a:solidFill>
            <a:round/>
            <a:headEnd/>
            <a:tailEnd/>
          </a:ln>
        </p:spPr>
        <p:txBody>
          <a:bodyPr/>
          <a:lstStyle/>
          <a:p>
            <a:endParaRPr lang="id-ID" sz="1000"/>
          </a:p>
        </p:txBody>
      </p:sp>
      <p:sp>
        <p:nvSpPr>
          <p:cNvPr id="21511" name="Freeform 6"/>
          <p:cNvSpPr>
            <a:spLocks/>
          </p:cNvSpPr>
          <p:nvPr/>
        </p:nvSpPr>
        <p:spPr bwMode="auto">
          <a:xfrm>
            <a:off x="4041258" y="4068763"/>
            <a:ext cx="483142" cy="569912"/>
          </a:xfrm>
          <a:custGeom>
            <a:avLst/>
            <a:gdLst>
              <a:gd name="T0" fmla="*/ 2147483647 w 330"/>
              <a:gd name="T1" fmla="*/ 2147483647 h 359"/>
              <a:gd name="T2" fmla="*/ 2147483647 w 330"/>
              <a:gd name="T3" fmla="*/ 0 h 359"/>
              <a:gd name="T4" fmla="*/ 2147483647 w 330"/>
              <a:gd name="T5" fmla="*/ 2147483647 h 359"/>
              <a:gd name="T6" fmla="*/ 2147483647 w 330"/>
              <a:gd name="T7" fmla="*/ 2147483647 h 359"/>
              <a:gd name="T8" fmla="*/ 2147483647 w 330"/>
              <a:gd name="T9" fmla="*/ 2147483647 h 359"/>
              <a:gd name="T10" fmla="*/ 2147483647 w 330"/>
              <a:gd name="T11" fmla="*/ 2147483647 h 359"/>
              <a:gd name="T12" fmla="*/ 2147483647 w 330"/>
              <a:gd name="T13" fmla="*/ 2147483647 h 359"/>
              <a:gd name="T14" fmla="*/ 2147483647 w 330"/>
              <a:gd name="T15" fmla="*/ 2147483647 h 359"/>
              <a:gd name="T16" fmla="*/ 2147483647 w 330"/>
              <a:gd name="T17" fmla="*/ 2147483647 h 359"/>
              <a:gd name="T18" fmla="*/ 2147483647 w 330"/>
              <a:gd name="T19" fmla="*/ 2147483647 h 359"/>
              <a:gd name="T20" fmla="*/ 2147483647 w 330"/>
              <a:gd name="T21" fmla="*/ 2147483647 h 359"/>
              <a:gd name="T22" fmla="*/ 2147483647 w 330"/>
              <a:gd name="T23" fmla="*/ 2147483647 h 359"/>
              <a:gd name="T24" fmla="*/ 2147483647 w 330"/>
              <a:gd name="T25" fmla="*/ 2147483647 h 359"/>
              <a:gd name="T26" fmla="*/ 2147483647 w 330"/>
              <a:gd name="T27" fmla="*/ 2147483647 h 359"/>
              <a:gd name="T28" fmla="*/ 2147483647 w 330"/>
              <a:gd name="T29" fmla="*/ 2147483647 h 359"/>
              <a:gd name="T30" fmla="*/ 2147483647 w 330"/>
              <a:gd name="T31" fmla="*/ 2147483647 h 359"/>
              <a:gd name="T32" fmla="*/ 2147483647 w 330"/>
              <a:gd name="T33" fmla="*/ 2147483647 h 359"/>
              <a:gd name="T34" fmla="*/ 2147483647 w 330"/>
              <a:gd name="T35" fmla="*/ 2147483647 h 359"/>
              <a:gd name="T36" fmla="*/ 2147483647 w 330"/>
              <a:gd name="T37" fmla="*/ 2147483647 h 359"/>
              <a:gd name="T38" fmla="*/ 2147483647 w 330"/>
              <a:gd name="T39" fmla="*/ 2147483647 h 359"/>
              <a:gd name="T40" fmla="*/ 2147483647 w 330"/>
              <a:gd name="T41" fmla="*/ 2147483647 h 359"/>
              <a:gd name="T42" fmla="*/ 2147483647 w 330"/>
              <a:gd name="T43" fmla="*/ 2147483647 h 359"/>
              <a:gd name="T44" fmla="*/ 2147483647 w 330"/>
              <a:gd name="T45" fmla="*/ 2147483647 h 359"/>
              <a:gd name="T46" fmla="*/ 2147483647 w 330"/>
              <a:gd name="T47" fmla="*/ 2147483647 h 359"/>
              <a:gd name="T48" fmla="*/ 2147483647 w 330"/>
              <a:gd name="T49" fmla="*/ 2147483647 h 359"/>
              <a:gd name="T50" fmla="*/ 2147483647 w 330"/>
              <a:gd name="T51" fmla="*/ 2147483647 h 359"/>
              <a:gd name="T52" fmla="*/ 2147483647 w 330"/>
              <a:gd name="T53" fmla="*/ 2147483647 h 359"/>
              <a:gd name="T54" fmla="*/ 2147483647 w 330"/>
              <a:gd name="T55" fmla="*/ 2147483647 h 359"/>
              <a:gd name="T56" fmla="*/ 2147483647 w 330"/>
              <a:gd name="T57" fmla="*/ 2147483647 h 359"/>
              <a:gd name="T58" fmla="*/ 2147483647 w 330"/>
              <a:gd name="T59" fmla="*/ 2147483647 h 359"/>
              <a:gd name="T60" fmla="*/ 2147483647 w 330"/>
              <a:gd name="T61" fmla="*/ 2147483647 h 359"/>
              <a:gd name="T62" fmla="*/ 2147483647 w 330"/>
              <a:gd name="T63" fmla="*/ 2147483647 h 359"/>
              <a:gd name="T64" fmla="*/ 2147483647 w 330"/>
              <a:gd name="T65" fmla="*/ 2147483647 h 359"/>
              <a:gd name="T66" fmla="*/ 2147483647 w 330"/>
              <a:gd name="T67" fmla="*/ 2147483647 h 359"/>
              <a:gd name="T68" fmla="*/ 2147483647 w 330"/>
              <a:gd name="T69" fmla="*/ 2147483647 h 359"/>
              <a:gd name="T70" fmla="*/ 2147483647 w 330"/>
              <a:gd name="T71" fmla="*/ 2147483647 h 359"/>
              <a:gd name="T72" fmla="*/ 2147483647 w 330"/>
              <a:gd name="T73" fmla="*/ 2147483647 h 359"/>
              <a:gd name="T74" fmla="*/ 2147483647 w 330"/>
              <a:gd name="T75" fmla="*/ 2147483647 h 359"/>
              <a:gd name="T76" fmla="*/ 2147483647 w 330"/>
              <a:gd name="T77" fmla="*/ 2147483647 h 359"/>
              <a:gd name="T78" fmla="*/ 0 w 330"/>
              <a:gd name="T79" fmla="*/ 2147483647 h 359"/>
              <a:gd name="T80" fmla="*/ 0 w 330"/>
              <a:gd name="T81" fmla="*/ 2147483647 h 359"/>
              <a:gd name="T82" fmla="*/ 0 w 330"/>
              <a:gd name="T83" fmla="*/ 2147483647 h 359"/>
              <a:gd name="T84" fmla="*/ 2147483647 w 330"/>
              <a:gd name="T85" fmla="*/ 2147483647 h 359"/>
              <a:gd name="T86" fmla="*/ 2147483647 w 330"/>
              <a:gd name="T87" fmla="*/ 2147483647 h 359"/>
              <a:gd name="T88" fmla="*/ 2147483647 w 330"/>
              <a:gd name="T89" fmla="*/ 2147483647 h 359"/>
              <a:gd name="T90" fmla="*/ 2147483647 w 330"/>
              <a:gd name="T91" fmla="*/ 2147483647 h 359"/>
              <a:gd name="T92" fmla="*/ 2147483647 w 330"/>
              <a:gd name="T93" fmla="*/ 2147483647 h 359"/>
              <a:gd name="T94" fmla="*/ 2147483647 w 330"/>
              <a:gd name="T95" fmla="*/ 2147483647 h 359"/>
              <a:gd name="T96" fmla="*/ 2147483647 w 330"/>
              <a:gd name="T97" fmla="*/ 2147483647 h 359"/>
              <a:gd name="T98" fmla="*/ 2147483647 w 330"/>
              <a:gd name="T99" fmla="*/ 2147483647 h 359"/>
              <a:gd name="T100" fmla="*/ 2147483647 w 330"/>
              <a:gd name="T101" fmla="*/ 2147483647 h 359"/>
              <a:gd name="T102" fmla="*/ 2147483647 w 330"/>
              <a:gd name="T103" fmla="*/ 0 h 359"/>
              <a:gd name="T104" fmla="*/ 2147483647 w 330"/>
              <a:gd name="T105" fmla="*/ 0 h 359"/>
              <a:gd name="T106" fmla="*/ 2147483647 w 330"/>
              <a:gd name="T107" fmla="*/ 2147483647 h 359"/>
              <a:gd name="T108" fmla="*/ 2147483647 w 330"/>
              <a:gd name="T109" fmla="*/ 2147483647 h 359"/>
              <a:gd name="T110" fmla="*/ 2147483647 w 330"/>
              <a:gd name="T111" fmla="*/ 2147483647 h 35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30"/>
              <a:gd name="T169" fmla="*/ 0 h 359"/>
              <a:gd name="T170" fmla="*/ 330 w 330"/>
              <a:gd name="T171" fmla="*/ 359 h 35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30" h="359">
                <a:moveTo>
                  <a:pt x="187" y="11"/>
                </a:moveTo>
                <a:lnTo>
                  <a:pt x="267" y="0"/>
                </a:lnTo>
                <a:lnTo>
                  <a:pt x="279" y="11"/>
                </a:lnTo>
                <a:lnTo>
                  <a:pt x="302" y="11"/>
                </a:lnTo>
                <a:lnTo>
                  <a:pt x="319" y="34"/>
                </a:lnTo>
                <a:lnTo>
                  <a:pt x="319" y="52"/>
                </a:lnTo>
                <a:lnTo>
                  <a:pt x="330" y="63"/>
                </a:lnTo>
                <a:lnTo>
                  <a:pt x="319" y="72"/>
                </a:lnTo>
                <a:lnTo>
                  <a:pt x="310" y="92"/>
                </a:lnTo>
                <a:lnTo>
                  <a:pt x="302" y="124"/>
                </a:lnTo>
                <a:lnTo>
                  <a:pt x="287" y="144"/>
                </a:lnTo>
                <a:lnTo>
                  <a:pt x="287" y="155"/>
                </a:lnTo>
                <a:lnTo>
                  <a:pt x="302" y="164"/>
                </a:lnTo>
                <a:lnTo>
                  <a:pt x="302" y="187"/>
                </a:lnTo>
                <a:lnTo>
                  <a:pt x="302" y="224"/>
                </a:lnTo>
                <a:lnTo>
                  <a:pt x="319" y="259"/>
                </a:lnTo>
                <a:lnTo>
                  <a:pt x="310" y="259"/>
                </a:lnTo>
                <a:lnTo>
                  <a:pt x="287" y="267"/>
                </a:lnTo>
                <a:lnTo>
                  <a:pt x="287" y="279"/>
                </a:lnTo>
                <a:lnTo>
                  <a:pt x="279" y="328"/>
                </a:lnTo>
                <a:lnTo>
                  <a:pt x="287" y="339"/>
                </a:lnTo>
                <a:lnTo>
                  <a:pt x="302" y="339"/>
                </a:lnTo>
                <a:lnTo>
                  <a:pt x="302" y="359"/>
                </a:lnTo>
                <a:lnTo>
                  <a:pt x="279" y="348"/>
                </a:lnTo>
                <a:lnTo>
                  <a:pt x="247" y="328"/>
                </a:lnTo>
                <a:lnTo>
                  <a:pt x="238" y="328"/>
                </a:lnTo>
                <a:lnTo>
                  <a:pt x="207" y="310"/>
                </a:lnTo>
                <a:lnTo>
                  <a:pt x="164" y="319"/>
                </a:lnTo>
                <a:lnTo>
                  <a:pt x="175" y="310"/>
                </a:lnTo>
                <a:lnTo>
                  <a:pt x="164" y="287"/>
                </a:lnTo>
                <a:lnTo>
                  <a:pt x="164" y="247"/>
                </a:lnTo>
                <a:lnTo>
                  <a:pt x="143" y="239"/>
                </a:lnTo>
                <a:lnTo>
                  <a:pt x="123" y="239"/>
                </a:lnTo>
                <a:lnTo>
                  <a:pt x="123" y="259"/>
                </a:lnTo>
                <a:lnTo>
                  <a:pt x="92" y="259"/>
                </a:lnTo>
                <a:lnTo>
                  <a:pt x="80" y="247"/>
                </a:lnTo>
                <a:lnTo>
                  <a:pt x="72" y="216"/>
                </a:lnTo>
                <a:lnTo>
                  <a:pt x="63" y="216"/>
                </a:lnTo>
                <a:lnTo>
                  <a:pt x="20" y="216"/>
                </a:lnTo>
                <a:lnTo>
                  <a:pt x="0" y="224"/>
                </a:lnTo>
                <a:lnTo>
                  <a:pt x="0" y="216"/>
                </a:lnTo>
                <a:lnTo>
                  <a:pt x="0" y="195"/>
                </a:lnTo>
                <a:lnTo>
                  <a:pt x="8" y="195"/>
                </a:lnTo>
                <a:lnTo>
                  <a:pt x="20" y="195"/>
                </a:lnTo>
                <a:lnTo>
                  <a:pt x="28" y="187"/>
                </a:lnTo>
                <a:lnTo>
                  <a:pt x="40" y="195"/>
                </a:lnTo>
                <a:lnTo>
                  <a:pt x="63" y="175"/>
                </a:lnTo>
                <a:lnTo>
                  <a:pt x="72" y="144"/>
                </a:lnTo>
                <a:lnTo>
                  <a:pt x="92" y="115"/>
                </a:lnTo>
                <a:lnTo>
                  <a:pt x="100" y="63"/>
                </a:lnTo>
                <a:lnTo>
                  <a:pt x="115" y="34"/>
                </a:lnTo>
                <a:lnTo>
                  <a:pt x="123" y="0"/>
                </a:lnTo>
                <a:lnTo>
                  <a:pt x="135" y="0"/>
                </a:lnTo>
                <a:lnTo>
                  <a:pt x="143" y="11"/>
                </a:lnTo>
                <a:lnTo>
                  <a:pt x="175" y="20"/>
                </a:lnTo>
                <a:lnTo>
                  <a:pt x="187" y="11"/>
                </a:lnTo>
                <a:close/>
              </a:path>
            </a:pathLst>
          </a:custGeom>
          <a:solidFill>
            <a:srgbClr val="EAEAEA"/>
          </a:solidFill>
          <a:ln w="14288">
            <a:solidFill>
              <a:srgbClr val="000000"/>
            </a:solidFill>
            <a:round/>
            <a:headEnd/>
            <a:tailEnd/>
          </a:ln>
        </p:spPr>
        <p:txBody>
          <a:bodyPr/>
          <a:lstStyle/>
          <a:p>
            <a:endParaRPr lang="id-ID" sz="1000"/>
          </a:p>
        </p:txBody>
      </p:sp>
      <p:sp>
        <p:nvSpPr>
          <p:cNvPr id="21512" name="Freeform 7"/>
          <p:cNvSpPr>
            <a:spLocks/>
          </p:cNvSpPr>
          <p:nvPr/>
        </p:nvSpPr>
        <p:spPr bwMode="auto">
          <a:xfrm>
            <a:off x="3948437" y="3827463"/>
            <a:ext cx="185641" cy="355600"/>
          </a:xfrm>
          <a:custGeom>
            <a:avLst/>
            <a:gdLst>
              <a:gd name="T0" fmla="*/ 2147483647 w 127"/>
              <a:gd name="T1" fmla="*/ 0 h 224"/>
              <a:gd name="T2" fmla="*/ 2147483647 w 127"/>
              <a:gd name="T3" fmla="*/ 2147483647 h 224"/>
              <a:gd name="T4" fmla="*/ 2147483647 w 127"/>
              <a:gd name="T5" fmla="*/ 2147483647 h 224"/>
              <a:gd name="T6" fmla="*/ 2147483647 w 127"/>
              <a:gd name="T7" fmla="*/ 2147483647 h 224"/>
              <a:gd name="T8" fmla="*/ 2147483647 w 127"/>
              <a:gd name="T9" fmla="*/ 2147483647 h 224"/>
              <a:gd name="T10" fmla="*/ 2147483647 w 127"/>
              <a:gd name="T11" fmla="*/ 2147483647 h 224"/>
              <a:gd name="T12" fmla="*/ 2147483647 w 127"/>
              <a:gd name="T13" fmla="*/ 2147483647 h 224"/>
              <a:gd name="T14" fmla="*/ 2147483647 w 127"/>
              <a:gd name="T15" fmla="*/ 2147483647 h 224"/>
              <a:gd name="T16" fmla="*/ 2147483647 w 127"/>
              <a:gd name="T17" fmla="*/ 2147483647 h 224"/>
              <a:gd name="T18" fmla="*/ 2147483647 w 127"/>
              <a:gd name="T19" fmla="*/ 2147483647 h 224"/>
              <a:gd name="T20" fmla="*/ 2147483647 w 127"/>
              <a:gd name="T21" fmla="*/ 2147483647 h 224"/>
              <a:gd name="T22" fmla="*/ 2147483647 w 127"/>
              <a:gd name="T23" fmla="*/ 2147483647 h 224"/>
              <a:gd name="T24" fmla="*/ 2147483647 w 127"/>
              <a:gd name="T25" fmla="*/ 2147483647 h 224"/>
              <a:gd name="T26" fmla="*/ 2147483647 w 127"/>
              <a:gd name="T27" fmla="*/ 2147483647 h 224"/>
              <a:gd name="T28" fmla="*/ 2147483647 w 127"/>
              <a:gd name="T29" fmla="*/ 2147483647 h 224"/>
              <a:gd name="T30" fmla="*/ 2147483647 w 127"/>
              <a:gd name="T31" fmla="*/ 2147483647 h 224"/>
              <a:gd name="T32" fmla="*/ 2147483647 w 127"/>
              <a:gd name="T33" fmla="*/ 2147483647 h 224"/>
              <a:gd name="T34" fmla="*/ 0 w 127"/>
              <a:gd name="T35" fmla="*/ 2147483647 h 224"/>
              <a:gd name="T36" fmla="*/ 0 w 127"/>
              <a:gd name="T37" fmla="*/ 2147483647 h 224"/>
              <a:gd name="T38" fmla="*/ 2147483647 w 127"/>
              <a:gd name="T39" fmla="*/ 2147483647 h 224"/>
              <a:gd name="T40" fmla="*/ 2147483647 w 127"/>
              <a:gd name="T41" fmla="*/ 2147483647 h 224"/>
              <a:gd name="T42" fmla="*/ 2147483647 w 127"/>
              <a:gd name="T43" fmla="*/ 2147483647 h 224"/>
              <a:gd name="T44" fmla="*/ 2147483647 w 127"/>
              <a:gd name="T45" fmla="*/ 2147483647 h 224"/>
              <a:gd name="T46" fmla="*/ 2147483647 w 127"/>
              <a:gd name="T47" fmla="*/ 2147483647 h 224"/>
              <a:gd name="T48" fmla="*/ 2147483647 w 127"/>
              <a:gd name="T49" fmla="*/ 2147483647 h 224"/>
              <a:gd name="T50" fmla="*/ 2147483647 w 127"/>
              <a:gd name="T51" fmla="*/ 2147483647 h 224"/>
              <a:gd name="T52" fmla="*/ 2147483647 w 127"/>
              <a:gd name="T53" fmla="*/ 2147483647 h 224"/>
              <a:gd name="T54" fmla="*/ 2147483647 w 127"/>
              <a:gd name="T55" fmla="*/ 2147483647 h 224"/>
              <a:gd name="T56" fmla="*/ 2147483647 w 127"/>
              <a:gd name="T57" fmla="*/ 0 h 22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7"/>
              <a:gd name="T88" fmla="*/ 0 h 224"/>
              <a:gd name="T89" fmla="*/ 127 w 127"/>
              <a:gd name="T90" fmla="*/ 224 h 22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7" h="224">
                <a:moveTo>
                  <a:pt x="92" y="0"/>
                </a:moveTo>
                <a:lnTo>
                  <a:pt x="104" y="11"/>
                </a:lnTo>
                <a:lnTo>
                  <a:pt x="104" y="40"/>
                </a:lnTo>
                <a:lnTo>
                  <a:pt x="115" y="63"/>
                </a:lnTo>
                <a:lnTo>
                  <a:pt x="92" y="63"/>
                </a:lnTo>
                <a:lnTo>
                  <a:pt x="92" y="71"/>
                </a:lnTo>
                <a:lnTo>
                  <a:pt x="104" y="83"/>
                </a:lnTo>
                <a:lnTo>
                  <a:pt x="115" y="112"/>
                </a:lnTo>
                <a:lnTo>
                  <a:pt x="104" y="143"/>
                </a:lnTo>
                <a:lnTo>
                  <a:pt x="104" y="163"/>
                </a:lnTo>
                <a:lnTo>
                  <a:pt x="127" y="195"/>
                </a:lnTo>
                <a:lnTo>
                  <a:pt x="127" y="224"/>
                </a:lnTo>
                <a:lnTo>
                  <a:pt x="84" y="215"/>
                </a:lnTo>
                <a:lnTo>
                  <a:pt x="44" y="215"/>
                </a:lnTo>
                <a:lnTo>
                  <a:pt x="21" y="215"/>
                </a:lnTo>
                <a:lnTo>
                  <a:pt x="21" y="195"/>
                </a:lnTo>
                <a:lnTo>
                  <a:pt x="12" y="172"/>
                </a:lnTo>
                <a:lnTo>
                  <a:pt x="0" y="172"/>
                </a:lnTo>
                <a:lnTo>
                  <a:pt x="0" y="163"/>
                </a:lnTo>
                <a:lnTo>
                  <a:pt x="21" y="123"/>
                </a:lnTo>
                <a:lnTo>
                  <a:pt x="32" y="123"/>
                </a:lnTo>
                <a:lnTo>
                  <a:pt x="44" y="135"/>
                </a:lnTo>
                <a:lnTo>
                  <a:pt x="55" y="123"/>
                </a:lnTo>
                <a:lnTo>
                  <a:pt x="64" y="92"/>
                </a:lnTo>
                <a:lnTo>
                  <a:pt x="72" y="83"/>
                </a:lnTo>
                <a:lnTo>
                  <a:pt x="84" y="40"/>
                </a:lnTo>
                <a:lnTo>
                  <a:pt x="92" y="31"/>
                </a:lnTo>
                <a:lnTo>
                  <a:pt x="92" y="11"/>
                </a:lnTo>
                <a:lnTo>
                  <a:pt x="92" y="0"/>
                </a:lnTo>
                <a:close/>
              </a:path>
            </a:pathLst>
          </a:custGeom>
          <a:solidFill>
            <a:srgbClr val="EAEAEA"/>
          </a:solidFill>
          <a:ln w="14288">
            <a:solidFill>
              <a:srgbClr val="000000"/>
            </a:solidFill>
            <a:round/>
            <a:headEnd/>
            <a:tailEnd/>
          </a:ln>
        </p:spPr>
        <p:txBody>
          <a:bodyPr/>
          <a:lstStyle/>
          <a:p>
            <a:endParaRPr lang="id-ID" sz="1000"/>
          </a:p>
        </p:txBody>
      </p:sp>
      <p:sp>
        <p:nvSpPr>
          <p:cNvPr id="21513" name="Freeform 8"/>
          <p:cNvSpPr>
            <a:spLocks/>
          </p:cNvSpPr>
          <p:nvPr/>
        </p:nvSpPr>
        <p:spPr bwMode="auto">
          <a:xfrm>
            <a:off x="4069818" y="3521075"/>
            <a:ext cx="258232" cy="484188"/>
          </a:xfrm>
          <a:custGeom>
            <a:avLst/>
            <a:gdLst>
              <a:gd name="T0" fmla="*/ 2147483647 w 175"/>
              <a:gd name="T1" fmla="*/ 2147483647 h 305"/>
              <a:gd name="T2" fmla="*/ 2147483647 w 175"/>
              <a:gd name="T3" fmla="*/ 0 h 305"/>
              <a:gd name="T4" fmla="*/ 2147483647 w 175"/>
              <a:gd name="T5" fmla="*/ 0 h 305"/>
              <a:gd name="T6" fmla="*/ 2147483647 w 175"/>
              <a:gd name="T7" fmla="*/ 2147483647 h 305"/>
              <a:gd name="T8" fmla="*/ 2147483647 w 175"/>
              <a:gd name="T9" fmla="*/ 2147483647 h 305"/>
              <a:gd name="T10" fmla="*/ 2147483647 w 175"/>
              <a:gd name="T11" fmla="*/ 2147483647 h 305"/>
              <a:gd name="T12" fmla="*/ 2147483647 w 175"/>
              <a:gd name="T13" fmla="*/ 2147483647 h 305"/>
              <a:gd name="T14" fmla="*/ 2147483647 w 175"/>
              <a:gd name="T15" fmla="*/ 2147483647 h 305"/>
              <a:gd name="T16" fmla="*/ 2147483647 w 175"/>
              <a:gd name="T17" fmla="*/ 2147483647 h 305"/>
              <a:gd name="T18" fmla="*/ 2147483647 w 175"/>
              <a:gd name="T19" fmla="*/ 2147483647 h 305"/>
              <a:gd name="T20" fmla="*/ 2147483647 w 175"/>
              <a:gd name="T21" fmla="*/ 2147483647 h 305"/>
              <a:gd name="T22" fmla="*/ 2147483647 w 175"/>
              <a:gd name="T23" fmla="*/ 2147483647 h 305"/>
              <a:gd name="T24" fmla="*/ 2147483647 w 175"/>
              <a:gd name="T25" fmla="*/ 2147483647 h 305"/>
              <a:gd name="T26" fmla="*/ 2147483647 w 175"/>
              <a:gd name="T27" fmla="*/ 2147483647 h 305"/>
              <a:gd name="T28" fmla="*/ 2147483647 w 175"/>
              <a:gd name="T29" fmla="*/ 2147483647 h 305"/>
              <a:gd name="T30" fmla="*/ 2147483647 w 175"/>
              <a:gd name="T31" fmla="*/ 2147483647 h 305"/>
              <a:gd name="T32" fmla="*/ 2147483647 w 175"/>
              <a:gd name="T33" fmla="*/ 2147483647 h 305"/>
              <a:gd name="T34" fmla="*/ 2147483647 w 175"/>
              <a:gd name="T35" fmla="*/ 2147483647 h 305"/>
              <a:gd name="T36" fmla="*/ 2147483647 w 175"/>
              <a:gd name="T37" fmla="*/ 2147483647 h 305"/>
              <a:gd name="T38" fmla="*/ 2147483647 w 175"/>
              <a:gd name="T39" fmla="*/ 2147483647 h 305"/>
              <a:gd name="T40" fmla="*/ 2147483647 w 175"/>
              <a:gd name="T41" fmla="*/ 2147483647 h 305"/>
              <a:gd name="T42" fmla="*/ 2147483647 w 175"/>
              <a:gd name="T43" fmla="*/ 2147483647 h 305"/>
              <a:gd name="T44" fmla="*/ 2147483647 w 175"/>
              <a:gd name="T45" fmla="*/ 2147483647 h 305"/>
              <a:gd name="T46" fmla="*/ 0 w 175"/>
              <a:gd name="T47" fmla="*/ 2147483647 h 305"/>
              <a:gd name="T48" fmla="*/ 0 w 175"/>
              <a:gd name="T49" fmla="*/ 2147483647 h 305"/>
              <a:gd name="T50" fmla="*/ 2147483647 w 175"/>
              <a:gd name="T51" fmla="*/ 2147483647 h 305"/>
              <a:gd name="T52" fmla="*/ 2147483647 w 175"/>
              <a:gd name="T53" fmla="*/ 2147483647 h 305"/>
              <a:gd name="T54" fmla="*/ 2147483647 w 175"/>
              <a:gd name="T55" fmla="*/ 2147483647 h 305"/>
              <a:gd name="T56" fmla="*/ 2147483647 w 175"/>
              <a:gd name="T57" fmla="*/ 2147483647 h 3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5"/>
              <a:gd name="T88" fmla="*/ 0 h 305"/>
              <a:gd name="T89" fmla="*/ 175 w 175"/>
              <a:gd name="T90" fmla="*/ 305 h 30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5" h="305">
                <a:moveTo>
                  <a:pt x="20" y="29"/>
                </a:moveTo>
                <a:lnTo>
                  <a:pt x="20" y="0"/>
                </a:lnTo>
                <a:lnTo>
                  <a:pt x="52" y="0"/>
                </a:lnTo>
                <a:lnTo>
                  <a:pt x="175" y="69"/>
                </a:lnTo>
                <a:lnTo>
                  <a:pt x="175" y="132"/>
                </a:lnTo>
                <a:lnTo>
                  <a:pt x="175" y="141"/>
                </a:lnTo>
                <a:lnTo>
                  <a:pt x="167" y="141"/>
                </a:lnTo>
                <a:lnTo>
                  <a:pt x="144" y="193"/>
                </a:lnTo>
                <a:lnTo>
                  <a:pt x="167" y="224"/>
                </a:lnTo>
                <a:lnTo>
                  <a:pt x="155" y="233"/>
                </a:lnTo>
                <a:lnTo>
                  <a:pt x="144" y="244"/>
                </a:lnTo>
                <a:lnTo>
                  <a:pt x="123" y="264"/>
                </a:lnTo>
                <a:lnTo>
                  <a:pt x="95" y="276"/>
                </a:lnTo>
                <a:lnTo>
                  <a:pt x="95" y="285"/>
                </a:lnTo>
                <a:lnTo>
                  <a:pt x="80" y="296"/>
                </a:lnTo>
                <a:lnTo>
                  <a:pt x="31" y="305"/>
                </a:lnTo>
                <a:lnTo>
                  <a:pt x="20" y="276"/>
                </a:lnTo>
                <a:lnTo>
                  <a:pt x="8" y="264"/>
                </a:lnTo>
                <a:lnTo>
                  <a:pt x="8" y="256"/>
                </a:lnTo>
                <a:lnTo>
                  <a:pt x="31" y="256"/>
                </a:lnTo>
                <a:lnTo>
                  <a:pt x="20" y="233"/>
                </a:lnTo>
                <a:lnTo>
                  <a:pt x="20" y="204"/>
                </a:lnTo>
                <a:lnTo>
                  <a:pt x="8" y="193"/>
                </a:lnTo>
                <a:lnTo>
                  <a:pt x="0" y="184"/>
                </a:lnTo>
                <a:lnTo>
                  <a:pt x="0" y="172"/>
                </a:lnTo>
                <a:lnTo>
                  <a:pt x="31" y="112"/>
                </a:lnTo>
                <a:lnTo>
                  <a:pt x="43" y="52"/>
                </a:lnTo>
                <a:lnTo>
                  <a:pt x="31" y="52"/>
                </a:lnTo>
                <a:lnTo>
                  <a:pt x="20" y="29"/>
                </a:lnTo>
                <a:close/>
              </a:path>
            </a:pathLst>
          </a:custGeom>
          <a:solidFill>
            <a:srgbClr val="EAEAEA"/>
          </a:solidFill>
          <a:ln w="14288">
            <a:solidFill>
              <a:srgbClr val="000000"/>
            </a:solidFill>
            <a:round/>
            <a:headEnd/>
            <a:tailEnd/>
          </a:ln>
        </p:spPr>
        <p:txBody>
          <a:bodyPr/>
          <a:lstStyle/>
          <a:p>
            <a:endParaRPr lang="id-ID" sz="1000"/>
          </a:p>
        </p:txBody>
      </p:sp>
      <p:sp>
        <p:nvSpPr>
          <p:cNvPr id="21514" name="Freeform 9"/>
          <p:cNvSpPr>
            <a:spLocks/>
          </p:cNvSpPr>
          <p:nvPr/>
        </p:nvSpPr>
        <p:spPr bwMode="auto">
          <a:xfrm>
            <a:off x="4328049" y="1955801"/>
            <a:ext cx="3089254" cy="1012825"/>
          </a:xfrm>
          <a:custGeom>
            <a:avLst/>
            <a:gdLst>
              <a:gd name="T0" fmla="*/ 2147483647 w 2108"/>
              <a:gd name="T1" fmla="*/ 2147483647 h 638"/>
              <a:gd name="T2" fmla="*/ 2147483647 w 2108"/>
              <a:gd name="T3" fmla="*/ 2147483647 h 638"/>
              <a:gd name="T4" fmla="*/ 2147483647 w 2108"/>
              <a:gd name="T5" fmla="*/ 2147483647 h 638"/>
              <a:gd name="T6" fmla="*/ 2147483647 w 2108"/>
              <a:gd name="T7" fmla="*/ 2147483647 h 638"/>
              <a:gd name="T8" fmla="*/ 2147483647 w 2108"/>
              <a:gd name="T9" fmla="*/ 2147483647 h 638"/>
              <a:gd name="T10" fmla="*/ 2147483647 w 2108"/>
              <a:gd name="T11" fmla="*/ 2147483647 h 638"/>
              <a:gd name="T12" fmla="*/ 2147483647 w 2108"/>
              <a:gd name="T13" fmla="*/ 2147483647 h 638"/>
              <a:gd name="T14" fmla="*/ 2147483647 w 2108"/>
              <a:gd name="T15" fmla="*/ 2147483647 h 638"/>
              <a:gd name="T16" fmla="*/ 2147483647 w 2108"/>
              <a:gd name="T17" fmla="*/ 2147483647 h 638"/>
              <a:gd name="T18" fmla="*/ 2147483647 w 2108"/>
              <a:gd name="T19" fmla="*/ 2147483647 h 638"/>
              <a:gd name="T20" fmla="*/ 2147483647 w 2108"/>
              <a:gd name="T21" fmla="*/ 2147483647 h 638"/>
              <a:gd name="T22" fmla="*/ 2147483647 w 2108"/>
              <a:gd name="T23" fmla="*/ 2147483647 h 638"/>
              <a:gd name="T24" fmla="*/ 2147483647 w 2108"/>
              <a:gd name="T25" fmla="*/ 2147483647 h 638"/>
              <a:gd name="T26" fmla="*/ 2147483647 w 2108"/>
              <a:gd name="T27" fmla="*/ 2147483647 h 638"/>
              <a:gd name="T28" fmla="*/ 2147483647 w 2108"/>
              <a:gd name="T29" fmla="*/ 2147483647 h 638"/>
              <a:gd name="T30" fmla="*/ 2147483647 w 2108"/>
              <a:gd name="T31" fmla="*/ 2147483647 h 638"/>
              <a:gd name="T32" fmla="*/ 2147483647 w 2108"/>
              <a:gd name="T33" fmla="*/ 2147483647 h 638"/>
              <a:gd name="T34" fmla="*/ 2147483647 w 2108"/>
              <a:gd name="T35" fmla="*/ 2147483647 h 638"/>
              <a:gd name="T36" fmla="*/ 2147483647 w 2108"/>
              <a:gd name="T37" fmla="*/ 2147483647 h 638"/>
              <a:gd name="T38" fmla="*/ 2147483647 w 2108"/>
              <a:gd name="T39" fmla="*/ 2147483647 h 638"/>
              <a:gd name="T40" fmla="*/ 2147483647 w 2108"/>
              <a:gd name="T41" fmla="*/ 2147483647 h 638"/>
              <a:gd name="T42" fmla="*/ 2147483647 w 2108"/>
              <a:gd name="T43" fmla="*/ 2147483647 h 638"/>
              <a:gd name="T44" fmla="*/ 2147483647 w 2108"/>
              <a:gd name="T45" fmla="*/ 2147483647 h 638"/>
              <a:gd name="T46" fmla="*/ 2147483647 w 2108"/>
              <a:gd name="T47" fmla="*/ 2147483647 h 638"/>
              <a:gd name="T48" fmla="*/ 2147483647 w 2108"/>
              <a:gd name="T49" fmla="*/ 2147483647 h 638"/>
              <a:gd name="T50" fmla="*/ 2147483647 w 2108"/>
              <a:gd name="T51" fmla="*/ 2147483647 h 638"/>
              <a:gd name="T52" fmla="*/ 2147483647 w 2108"/>
              <a:gd name="T53" fmla="*/ 2147483647 h 638"/>
              <a:gd name="T54" fmla="*/ 2147483647 w 2108"/>
              <a:gd name="T55" fmla="*/ 2147483647 h 638"/>
              <a:gd name="T56" fmla="*/ 2147483647 w 2108"/>
              <a:gd name="T57" fmla="*/ 2147483647 h 638"/>
              <a:gd name="T58" fmla="*/ 2147483647 w 2108"/>
              <a:gd name="T59" fmla="*/ 2147483647 h 638"/>
              <a:gd name="T60" fmla="*/ 2147483647 w 2108"/>
              <a:gd name="T61" fmla="*/ 2147483647 h 638"/>
              <a:gd name="T62" fmla="*/ 2147483647 w 2108"/>
              <a:gd name="T63" fmla="*/ 2147483647 h 638"/>
              <a:gd name="T64" fmla="*/ 2147483647 w 2108"/>
              <a:gd name="T65" fmla="*/ 2147483647 h 638"/>
              <a:gd name="T66" fmla="*/ 2147483647 w 2108"/>
              <a:gd name="T67" fmla="*/ 2147483647 h 638"/>
              <a:gd name="T68" fmla="*/ 2147483647 w 2108"/>
              <a:gd name="T69" fmla="*/ 2147483647 h 638"/>
              <a:gd name="T70" fmla="*/ 2147483647 w 2108"/>
              <a:gd name="T71" fmla="*/ 2147483647 h 638"/>
              <a:gd name="T72" fmla="*/ 2147483647 w 2108"/>
              <a:gd name="T73" fmla="*/ 2147483647 h 638"/>
              <a:gd name="T74" fmla="*/ 2147483647 w 2108"/>
              <a:gd name="T75" fmla="*/ 2147483647 h 638"/>
              <a:gd name="T76" fmla="*/ 2147483647 w 2108"/>
              <a:gd name="T77" fmla="*/ 2147483647 h 638"/>
              <a:gd name="T78" fmla="*/ 2147483647 w 2108"/>
              <a:gd name="T79" fmla="*/ 2147483647 h 638"/>
              <a:gd name="T80" fmla="*/ 2147483647 w 2108"/>
              <a:gd name="T81" fmla="*/ 2147483647 h 638"/>
              <a:gd name="T82" fmla="*/ 2147483647 w 2108"/>
              <a:gd name="T83" fmla="*/ 2147483647 h 638"/>
              <a:gd name="T84" fmla="*/ 2147483647 w 2108"/>
              <a:gd name="T85" fmla="*/ 2147483647 h 638"/>
              <a:gd name="T86" fmla="*/ 2147483647 w 2108"/>
              <a:gd name="T87" fmla="*/ 2147483647 h 638"/>
              <a:gd name="T88" fmla="*/ 2147483647 w 2108"/>
              <a:gd name="T89" fmla="*/ 2147483647 h 638"/>
              <a:gd name="T90" fmla="*/ 2147483647 w 2108"/>
              <a:gd name="T91" fmla="*/ 2147483647 h 638"/>
              <a:gd name="T92" fmla="*/ 2147483647 w 2108"/>
              <a:gd name="T93" fmla="*/ 2147483647 h 638"/>
              <a:gd name="T94" fmla="*/ 2147483647 w 2108"/>
              <a:gd name="T95" fmla="*/ 2147483647 h 638"/>
              <a:gd name="T96" fmla="*/ 2147483647 w 2108"/>
              <a:gd name="T97" fmla="*/ 2147483647 h 638"/>
              <a:gd name="T98" fmla="*/ 2147483647 w 2108"/>
              <a:gd name="T99" fmla="*/ 2147483647 h 638"/>
              <a:gd name="T100" fmla="*/ 2147483647 w 2108"/>
              <a:gd name="T101" fmla="*/ 2147483647 h 638"/>
              <a:gd name="T102" fmla="*/ 2147483647 w 2108"/>
              <a:gd name="T103" fmla="*/ 2147483647 h 638"/>
              <a:gd name="T104" fmla="*/ 2147483647 w 2108"/>
              <a:gd name="T105" fmla="*/ 2147483647 h 638"/>
              <a:gd name="T106" fmla="*/ 2147483647 w 2108"/>
              <a:gd name="T107" fmla="*/ 2147483647 h 638"/>
              <a:gd name="T108" fmla="*/ 2147483647 w 2108"/>
              <a:gd name="T109" fmla="*/ 2147483647 h 638"/>
              <a:gd name="T110" fmla="*/ 2147483647 w 2108"/>
              <a:gd name="T111" fmla="*/ 2147483647 h 638"/>
              <a:gd name="T112" fmla="*/ 2147483647 w 2108"/>
              <a:gd name="T113" fmla="*/ 2147483647 h 638"/>
              <a:gd name="T114" fmla="*/ 2147483647 w 2108"/>
              <a:gd name="T115" fmla="*/ 2147483647 h 6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108"/>
              <a:gd name="T175" fmla="*/ 0 h 638"/>
              <a:gd name="T176" fmla="*/ 2108 w 2108"/>
              <a:gd name="T177" fmla="*/ 638 h 63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108" h="638">
                <a:moveTo>
                  <a:pt x="558" y="72"/>
                </a:moveTo>
                <a:lnTo>
                  <a:pt x="570" y="95"/>
                </a:lnTo>
                <a:lnTo>
                  <a:pt x="607" y="106"/>
                </a:lnTo>
                <a:lnTo>
                  <a:pt x="570" y="83"/>
                </a:lnTo>
                <a:lnTo>
                  <a:pt x="578" y="72"/>
                </a:lnTo>
                <a:lnTo>
                  <a:pt x="641" y="83"/>
                </a:lnTo>
                <a:lnTo>
                  <a:pt x="650" y="83"/>
                </a:lnTo>
                <a:lnTo>
                  <a:pt x="621" y="72"/>
                </a:lnTo>
                <a:lnTo>
                  <a:pt x="607" y="63"/>
                </a:lnTo>
                <a:lnTo>
                  <a:pt x="679" y="51"/>
                </a:lnTo>
                <a:lnTo>
                  <a:pt x="662" y="43"/>
                </a:lnTo>
                <a:lnTo>
                  <a:pt x="679" y="34"/>
                </a:lnTo>
                <a:lnTo>
                  <a:pt x="722" y="23"/>
                </a:lnTo>
                <a:lnTo>
                  <a:pt x="794" y="23"/>
                </a:lnTo>
                <a:lnTo>
                  <a:pt x="794" y="11"/>
                </a:lnTo>
                <a:lnTo>
                  <a:pt x="817" y="0"/>
                </a:lnTo>
                <a:lnTo>
                  <a:pt x="846" y="0"/>
                </a:lnTo>
                <a:lnTo>
                  <a:pt x="866" y="11"/>
                </a:lnTo>
                <a:lnTo>
                  <a:pt x="917" y="11"/>
                </a:lnTo>
                <a:lnTo>
                  <a:pt x="961" y="23"/>
                </a:lnTo>
                <a:lnTo>
                  <a:pt x="969" y="34"/>
                </a:lnTo>
                <a:lnTo>
                  <a:pt x="917" y="63"/>
                </a:lnTo>
                <a:lnTo>
                  <a:pt x="961" y="63"/>
                </a:lnTo>
                <a:lnTo>
                  <a:pt x="952" y="51"/>
                </a:lnTo>
                <a:lnTo>
                  <a:pt x="989" y="51"/>
                </a:lnTo>
                <a:lnTo>
                  <a:pt x="961" y="43"/>
                </a:lnTo>
                <a:lnTo>
                  <a:pt x="981" y="43"/>
                </a:lnTo>
                <a:lnTo>
                  <a:pt x="1001" y="63"/>
                </a:lnTo>
                <a:lnTo>
                  <a:pt x="1053" y="63"/>
                </a:lnTo>
                <a:lnTo>
                  <a:pt x="1061" y="63"/>
                </a:lnTo>
                <a:lnTo>
                  <a:pt x="1084" y="63"/>
                </a:lnTo>
                <a:lnTo>
                  <a:pt x="1124" y="63"/>
                </a:lnTo>
                <a:lnTo>
                  <a:pt x="1104" y="51"/>
                </a:lnTo>
                <a:lnTo>
                  <a:pt x="1176" y="63"/>
                </a:lnTo>
                <a:lnTo>
                  <a:pt x="1208" y="72"/>
                </a:lnTo>
                <a:lnTo>
                  <a:pt x="1208" y="83"/>
                </a:lnTo>
                <a:lnTo>
                  <a:pt x="1260" y="106"/>
                </a:lnTo>
                <a:lnTo>
                  <a:pt x="1260" y="95"/>
                </a:lnTo>
                <a:lnTo>
                  <a:pt x="1248" y="83"/>
                </a:lnTo>
                <a:lnTo>
                  <a:pt x="1291" y="95"/>
                </a:lnTo>
                <a:lnTo>
                  <a:pt x="1300" y="83"/>
                </a:lnTo>
                <a:lnTo>
                  <a:pt x="1352" y="95"/>
                </a:lnTo>
                <a:lnTo>
                  <a:pt x="1334" y="83"/>
                </a:lnTo>
                <a:lnTo>
                  <a:pt x="1334" y="72"/>
                </a:lnTo>
                <a:lnTo>
                  <a:pt x="1458" y="83"/>
                </a:lnTo>
                <a:lnTo>
                  <a:pt x="1516" y="106"/>
                </a:lnTo>
                <a:lnTo>
                  <a:pt x="1590" y="106"/>
                </a:lnTo>
                <a:lnTo>
                  <a:pt x="1619" y="115"/>
                </a:lnTo>
                <a:lnTo>
                  <a:pt x="1654" y="123"/>
                </a:lnTo>
                <a:lnTo>
                  <a:pt x="1734" y="123"/>
                </a:lnTo>
                <a:lnTo>
                  <a:pt x="1734" y="115"/>
                </a:lnTo>
                <a:lnTo>
                  <a:pt x="1754" y="115"/>
                </a:lnTo>
                <a:lnTo>
                  <a:pt x="1754" y="123"/>
                </a:lnTo>
                <a:lnTo>
                  <a:pt x="1746" y="123"/>
                </a:lnTo>
                <a:lnTo>
                  <a:pt x="1774" y="135"/>
                </a:lnTo>
                <a:lnTo>
                  <a:pt x="1786" y="135"/>
                </a:lnTo>
                <a:lnTo>
                  <a:pt x="1754" y="115"/>
                </a:lnTo>
                <a:lnTo>
                  <a:pt x="1835" y="115"/>
                </a:lnTo>
                <a:lnTo>
                  <a:pt x="1898" y="135"/>
                </a:lnTo>
                <a:lnTo>
                  <a:pt x="2022" y="166"/>
                </a:lnTo>
                <a:lnTo>
                  <a:pt x="2053" y="166"/>
                </a:lnTo>
                <a:lnTo>
                  <a:pt x="2108" y="175"/>
                </a:lnTo>
                <a:lnTo>
                  <a:pt x="2108" y="187"/>
                </a:lnTo>
                <a:lnTo>
                  <a:pt x="2085" y="187"/>
                </a:lnTo>
                <a:lnTo>
                  <a:pt x="2108" y="207"/>
                </a:lnTo>
                <a:lnTo>
                  <a:pt x="2045" y="195"/>
                </a:lnTo>
                <a:lnTo>
                  <a:pt x="2001" y="187"/>
                </a:lnTo>
                <a:lnTo>
                  <a:pt x="1981" y="175"/>
                </a:lnTo>
                <a:lnTo>
                  <a:pt x="1973" y="187"/>
                </a:lnTo>
                <a:lnTo>
                  <a:pt x="1993" y="187"/>
                </a:lnTo>
                <a:lnTo>
                  <a:pt x="1993" y="195"/>
                </a:lnTo>
                <a:lnTo>
                  <a:pt x="1993" y="207"/>
                </a:lnTo>
                <a:lnTo>
                  <a:pt x="1973" y="207"/>
                </a:lnTo>
                <a:lnTo>
                  <a:pt x="2045" y="238"/>
                </a:lnTo>
                <a:lnTo>
                  <a:pt x="2045" y="247"/>
                </a:lnTo>
                <a:lnTo>
                  <a:pt x="2013" y="238"/>
                </a:lnTo>
                <a:lnTo>
                  <a:pt x="2001" y="247"/>
                </a:lnTo>
                <a:lnTo>
                  <a:pt x="1973" y="276"/>
                </a:lnTo>
                <a:lnTo>
                  <a:pt x="1981" y="287"/>
                </a:lnTo>
                <a:lnTo>
                  <a:pt x="1941" y="276"/>
                </a:lnTo>
                <a:lnTo>
                  <a:pt x="1930" y="276"/>
                </a:lnTo>
                <a:lnTo>
                  <a:pt x="1930" y="287"/>
                </a:lnTo>
                <a:lnTo>
                  <a:pt x="1909" y="276"/>
                </a:lnTo>
                <a:lnTo>
                  <a:pt x="1898" y="287"/>
                </a:lnTo>
                <a:lnTo>
                  <a:pt x="1889" y="287"/>
                </a:lnTo>
                <a:lnTo>
                  <a:pt x="1898" y="299"/>
                </a:lnTo>
                <a:lnTo>
                  <a:pt x="1898" y="319"/>
                </a:lnTo>
                <a:lnTo>
                  <a:pt x="1909" y="327"/>
                </a:lnTo>
                <a:lnTo>
                  <a:pt x="1921" y="327"/>
                </a:lnTo>
                <a:lnTo>
                  <a:pt x="1930" y="339"/>
                </a:lnTo>
                <a:lnTo>
                  <a:pt x="1950" y="348"/>
                </a:lnTo>
                <a:lnTo>
                  <a:pt x="1941" y="362"/>
                </a:lnTo>
                <a:lnTo>
                  <a:pt x="1961" y="382"/>
                </a:lnTo>
                <a:lnTo>
                  <a:pt x="1941" y="391"/>
                </a:lnTo>
                <a:lnTo>
                  <a:pt x="1961" y="411"/>
                </a:lnTo>
                <a:lnTo>
                  <a:pt x="1950" y="411"/>
                </a:lnTo>
                <a:lnTo>
                  <a:pt x="1950" y="442"/>
                </a:lnTo>
                <a:lnTo>
                  <a:pt x="1950" y="451"/>
                </a:lnTo>
                <a:lnTo>
                  <a:pt x="1858" y="371"/>
                </a:lnTo>
                <a:lnTo>
                  <a:pt x="1835" y="339"/>
                </a:lnTo>
                <a:lnTo>
                  <a:pt x="1849" y="339"/>
                </a:lnTo>
                <a:lnTo>
                  <a:pt x="1835" y="327"/>
                </a:lnTo>
                <a:lnTo>
                  <a:pt x="1849" y="319"/>
                </a:lnTo>
                <a:lnTo>
                  <a:pt x="1858" y="276"/>
                </a:lnTo>
                <a:lnTo>
                  <a:pt x="1869" y="267"/>
                </a:lnTo>
                <a:lnTo>
                  <a:pt x="1849" y="247"/>
                </a:lnTo>
                <a:lnTo>
                  <a:pt x="1849" y="238"/>
                </a:lnTo>
                <a:lnTo>
                  <a:pt x="1826" y="238"/>
                </a:lnTo>
                <a:lnTo>
                  <a:pt x="1835" y="258"/>
                </a:lnTo>
                <a:lnTo>
                  <a:pt x="1826" y="276"/>
                </a:lnTo>
                <a:lnTo>
                  <a:pt x="1806" y="267"/>
                </a:lnTo>
                <a:lnTo>
                  <a:pt x="1806" y="258"/>
                </a:lnTo>
                <a:lnTo>
                  <a:pt x="1763" y="258"/>
                </a:lnTo>
                <a:lnTo>
                  <a:pt x="1754" y="287"/>
                </a:lnTo>
                <a:lnTo>
                  <a:pt x="1763" y="299"/>
                </a:lnTo>
                <a:lnTo>
                  <a:pt x="1786" y="299"/>
                </a:lnTo>
                <a:lnTo>
                  <a:pt x="1734" y="310"/>
                </a:lnTo>
                <a:lnTo>
                  <a:pt x="1725" y="287"/>
                </a:lnTo>
                <a:lnTo>
                  <a:pt x="1691" y="287"/>
                </a:lnTo>
                <a:lnTo>
                  <a:pt x="1691" y="299"/>
                </a:lnTo>
                <a:lnTo>
                  <a:pt x="1619" y="299"/>
                </a:lnTo>
                <a:lnTo>
                  <a:pt x="1602" y="299"/>
                </a:lnTo>
                <a:lnTo>
                  <a:pt x="1590" y="362"/>
                </a:lnTo>
                <a:lnTo>
                  <a:pt x="1567" y="382"/>
                </a:lnTo>
                <a:lnTo>
                  <a:pt x="1602" y="382"/>
                </a:lnTo>
                <a:lnTo>
                  <a:pt x="1610" y="399"/>
                </a:lnTo>
                <a:lnTo>
                  <a:pt x="1610" y="391"/>
                </a:lnTo>
                <a:lnTo>
                  <a:pt x="1619" y="391"/>
                </a:lnTo>
                <a:lnTo>
                  <a:pt x="1619" y="399"/>
                </a:lnTo>
                <a:lnTo>
                  <a:pt x="1631" y="399"/>
                </a:lnTo>
                <a:lnTo>
                  <a:pt x="1639" y="391"/>
                </a:lnTo>
                <a:lnTo>
                  <a:pt x="1682" y="411"/>
                </a:lnTo>
                <a:lnTo>
                  <a:pt x="1702" y="451"/>
                </a:lnTo>
                <a:lnTo>
                  <a:pt x="1734" y="494"/>
                </a:lnTo>
                <a:lnTo>
                  <a:pt x="1734" y="552"/>
                </a:lnTo>
                <a:lnTo>
                  <a:pt x="1711" y="575"/>
                </a:lnTo>
                <a:lnTo>
                  <a:pt x="1711" y="595"/>
                </a:lnTo>
                <a:lnTo>
                  <a:pt x="1691" y="603"/>
                </a:lnTo>
                <a:lnTo>
                  <a:pt x="1674" y="595"/>
                </a:lnTo>
                <a:lnTo>
                  <a:pt x="1662" y="603"/>
                </a:lnTo>
                <a:lnTo>
                  <a:pt x="1662" y="595"/>
                </a:lnTo>
                <a:lnTo>
                  <a:pt x="1639" y="566"/>
                </a:lnTo>
                <a:lnTo>
                  <a:pt x="1654" y="552"/>
                </a:lnTo>
                <a:lnTo>
                  <a:pt x="1674" y="566"/>
                </a:lnTo>
                <a:lnTo>
                  <a:pt x="1662" y="523"/>
                </a:lnTo>
                <a:lnTo>
                  <a:pt x="1662" y="514"/>
                </a:lnTo>
                <a:lnTo>
                  <a:pt x="1654" y="494"/>
                </a:lnTo>
                <a:lnTo>
                  <a:pt x="1619" y="514"/>
                </a:lnTo>
                <a:lnTo>
                  <a:pt x="1610" y="514"/>
                </a:lnTo>
                <a:lnTo>
                  <a:pt x="1590" y="494"/>
                </a:lnTo>
                <a:lnTo>
                  <a:pt x="1559" y="480"/>
                </a:lnTo>
                <a:lnTo>
                  <a:pt x="1530" y="471"/>
                </a:lnTo>
                <a:lnTo>
                  <a:pt x="1507" y="451"/>
                </a:lnTo>
                <a:lnTo>
                  <a:pt x="1467" y="411"/>
                </a:lnTo>
                <a:lnTo>
                  <a:pt x="1423" y="399"/>
                </a:lnTo>
                <a:lnTo>
                  <a:pt x="1395" y="411"/>
                </a:lnTo>
                <a:lnTo>
                  <a:pt x="1383" y="419"/>
                </a:lnTo>
                <a:lnTo>
                  <a:pt x="1406" y="434"/>
                </a:lnTo>
                <a:lnTo>
                  <a:pt x="1395" y="442"/>
                </a:lnTo>
                <a:lnTo>
                  <a:pt x="1406" y="463"/>
                </a:lnTo>
                <a:lnTo>
                  <a:pt x="1383" y="471"/>
                </a:lnTo>
                <a:lnTo>
                  <a:pt x="1363" y="471"/>
                </a:lnTo>
                <a:lnTo>
                  <a:pt x="1334" y="463"/>
                </a:lnTo>
                <a:lnTo>
                  <a:pt x="1311" y="471"/>
                </a:lnTo>
                <a:lnTo>
                  <a:pt x="1271" y="480"/>
                </a:lnTo>
                <a:lnTo>
                  <a:pt x="1196" y="463"/>
                </a:lnTo>
                <a:lnTo>
                  <a:pt x="1156" y="463"/>
                </a:lnTo>
                <a:lnTo>
                  <a:pt x="1124" y="442"/>
                </a:lnTo>
                <a:lnTo>
                  <a:pt x="1084" y="434"/>
                </a:lnTo>
                <a:lnTo>
                  <a:pt x="1076" y="442"/>
                </a:lnTo>
                <a:lnTo>
                  <a:pt x="1084" y="451"/>
                </a:lnTo>
                <a:lnTo>
                  <a:pt x="1084" y="471"/>
                </a:lnTo>
                <a:lnTo>
                  <a:pt x="1041" y="471"/>
                </a:lnTo>
                <a:lnTo>
                  <a:pt x="1024" y="463"/>
                </a:lnTo>
                <a:lnTo>
                  <a:pt x="989" y="451"/>
                </a:lnTo>
                <a:lnTo>
                  <a:pt x="938" y="480"/>
                </a:lnTo>
                <a:lnTo>
                  <a:pt x="929" y="494"/>
                </a:lnTo>
                <a:lnTo>
                  <a:pt x="929" y="480"/>
                </a:lnTo>
                <a:lnTo>
                  <a:pt x="917" y="471"/>
                </a:lnTo>
                <a:lnTo>
                  <a:pt x="909" y="480"/>
                </a:lnTo>
                <a:lnTo>
                  <a:pt x="897" y="471"/>
                </a:lnTo>
                <a:lnTo>
                  <a:pt x="857" y="451"/>
                </a:lnTo>
                <a:lnTo>
                  <a:pt x="825" y="451"/>
                </a:lnTo>
                <a:lnTo>
                  <a:pt x="817" y="442"/>
                </a:lnTo>
                <a:lnTo>
                  <a:pt x="805" y="451"/>
                </a:lnTo>
                <a:lnTo>
                  <a:pt x="765" y="411"/>
                </a:lnTo>
                <a:lnTo>
                  <a:pt x="733" y="391"/>
                </a:lnTo>
                <a:lnTo>
                  <a:pt x="722" y="391"/>
                </a:lnTo>
                <a:lnTo>
                  <a:pt x="702" y="399"/>
                </a:lnTo>
                <a:lnTo>
                  <a:pt x="693" y="399"/>
                </a:lnTo>
                <a:lnTo>
                  <a:pt x="693" y="391"/>
                </a:lnTo>
                <a:lnTo>
                  <a:pt x="670" y="391"/>
                </a:lnTo>
                <a:lnTo>
                  <a:pt x="650" y="391"/>
                </a:lnTo>
                <a:lnTo>
                  <a:pt x="650" y="382"/>
                </a:lnTo>
                <a:lnTo>
                  <a:pt x="641" y="371"/>
                </a:lnTo>
                <a:lnTo>
                  <a:pt x="607" y="371"/>
                </a:lnTo>
                <a:lnTo>
                  <a:pt x="607" y="382"/>
                </a:lnTo>
                <a:lnTo>
                  <a:pt x="578" y="382"/>
                </a:lnTo>
                <a:lnTo>
                  <a:pt x="526" y="391"/>
                </a:lnTo>
                <a:lnTo>
                  <a:pt x="506" y="391"/>
                </a:lnTo>
                <a:lnTo>
                  <a:pt x="506" y="399"/>
                </a:lnTo>
                <a:lnTo>
                  <a:pt x="518" y="399"/>
                </a:lnTo>
                <a:lnTo>
                  <a:pt x="518" y="411"/>
                </a:lnTo>
                <a:lnTo>
                  <a:pt x="506" y="419"/>
                </a:lnTo>
                <a:lnTo>
                  <a:pt x="518" y="419"/>
                </a:lnTo>
                <a:lnTo>
                  <a:pt x="506" y="434"/>
                </a:lnTo>
                <a:lnTo>
                  <a:pt x="535" y="442"/>
                </a:lnTo>
                <a:lnTo>
                  <a:pt x="526" y="451"/>
                </a:lnTo>
                <a:lnTo>
                  <a:pt x="506" y="451"/>
                </a:lnTo>
                <a:lnTo>
                  <a:pt x="483" y="451"/>
                </a:lnTo>
                <a:lnTo>
                  <a:pt x="463" y="451"/>
                </a:lnTo>
                <a:lnTo>
                  <a:pt x="446" y="451"/>
                </a:lnTo>
                <a:lnTo>
                  <a:pt x="434" y="451"/>
                </a:lnTo>
                <a:lnTo>
                  <a:pt x="434" y="463"/>
                </a:lnTo>
                <a:lnTo>
                  <a:pt x="411" y="442"/>
                </a:lnTo>
                <a:lnTo>
                  <a:pt x="394" y="434"/>
                </a:lnTo>
                <a:lnTo>
                  <a:pt x="383" y="442"/>
                </a:lnTo>
                <a:lnTo>
                  <a:pt x="374" y="442"/>
                </a:lnTo>
                <a:lnTo>
                  <a:pt x="351" y="451"/>
                </a:lnTo>
                <a:lnTo>
                  <a:pt x="339" y="451"/>
                </a:lnTo>
                <a:lnTo>
                  <a:pt x="351" y="471"/>
                </a:lnTo>
                <a:lnTo>
                  <a:pt x="339" y="471"/>
                </a:lnTo>
                <a:lnTo>
                  <a:pt x="331" y="463"/>
                </a:lnTo>
                <a:lnTo>
                  <a:pt x="322" y="494"/>
                </a:lnTo>
                <a:lnTo>
                  <a:pt x="331" y="503"/>
                </a:lnTo>
                <a:lnTo>
                  <a:pt x="331" y="514"/>
                </a:lnTo>
                <a:lnTo>
                  <a:pt x="351" y="514"/>
                </a:lnTo>
                <a:lnTo>
                  <a:pt x="360" y="534"/>
                </a:lnTo>
                <a:lnTo>
                  <a:pt x="351" y="543"/>
                </a:lnTo>
                <a:lnTo>
                  <a:pt x="339" y="543"/>
                </a:lnTo>
                <a:lnTo>
                  <a:pt x="331" y="566"/>
                </a:lnTo>
                <a:lnTo>
                  <a:pt x="351" y="586"/>
                </a:lnTo>
                <a:lnTo>
                  <a:pt x="351" y="603"/>
                </a:lnTo>
                <a:lnTo>
                  <a:pt x="374" y="626"/>
                </a:lnTo>
                <a:lnTo>
                  <a:pt x="360" y="638"/>
                </a:lnTo>
                <a:lnTo>
                  <a:pt x="351" y="638"/>
                </a:lnTo>
                <a:lnTo>
                  <a:pt x="339" y="626"/>
                </a:lnTo>
                <a:lnTo>
                  <a:pt x="322" y="603"/>
                </a:lnTo>
                <a:lnTo>
                  <a:pt x="302" y="603"/>
                </a:lnTo>
                <a:lnTo>
                  <a:pt x="279" y="595"/>
                </a:lnTo>
                <a:lnTo>
                  <a:pt x="239" y="595"/>
                </a:lnTo>
                <a:lnTo>
                  <a:pt x="187" y="566"/>
                </a:lnTo>
                <a:lnTo>
                  <a:pt x="178" y="566"/>
                </a:lnTo>
                <a:lnTo>
                  <a:pt x="178" y="552"/>
                </a:lnTo>
                <a:lnTo>
                  <a:pt x="187" y="552"/>
                </a:lnTo>
                <a:lnTo>
                  <a:pt x="196" y="534"/>
                </a:lnTo>
                <a:lnTo>
                  <a:pt x="187" y="534"/>
                </a:lnTo>
                <a:lnTo>
                  <a:pt x="216" y="523"/>
                </a:lnTo>
                <a:lnTo>
                  <a:pt x="196" y="523"/>
                </a:lnTo>
                <a:lnTo>
                  <a:pt x="196" y="514"/>
                </a:lnTo>
                <a:lnTo>
                  <a:pt x="207" y="503"/>
                </a:lnTo>
                <a:lnTo>
                  <a:pt x="216" y="514"/>
                </a:lnTo>
                <a:lnTo>
                  <a:pt x="216" y="494"/>
                </a:lnTo>
                <a:lnTo>
                  <a:pt x="216" y="480"/>
                </a:lnTo>
                <a:lnTo>
                  <a:pt x="216" y="471"/>
                </a:lnTo>
                <a:lnTo>
                  <a:pt x="187" y="471"/>
                </a:lnTo>
                <a:lnTo>
                  <a:pt x="178" y="463"/>
                </a:lnTo>
                <a:lnTo>
                  <a:pt x="144" y="463"/>
                </a:lnTo>
                <a:lnTo>
                  <a:pt x="135" y="442"/>
                </a:lnTo>
                <a:lnTo>
                  <a:pt x="124" y="442"/>
                </a:lnTo>
                <a:lnTo>
                  <a:pt x="124" y="434"/>
                </a:lnTo>
                <a:lnTo>
                  <a:pt x="115" y="419"/>
                </a:lnTo>
                <a:lnTo>
                  <a:pt x="84" y="434"/>
                </a:lnTo>
                <a:lnTo>
                  <a:pt x="72" y="411"/>
                </a:lnTo>
                <a:lnTo>
                  <a:pt x="92" y="411"/>
                </a:lnTo>
                <a:lnTo>
                  <a:pt x="92" y="399"/>
                </a:lnTo>
                <a:lnTo>
                  <a:pt x="84" y="399"/>
                </a:lnTo>
                <a:lnTo>
                  <a:pt x="72" y="382"/>
                </a:lnTo>
                <a:lnTo>
                  <a:pt x="63" y="362"/>
                </a:lnTo>
                <a:lnTo>
                  <a:pt x="32" y="348"/>
                </a:lnTo>
                <a:lnTo>
                  <a:pt x="12" y="327"/>
                </a:lnTo>
                <a:lnTo>
                  <a:pt x="12" y="319"/>
                </a:lnTo>
                <a:lnTo>
                  <a:pt x="0" y="310"/>
                </a:lnTo>
                <a:lnTo>
                  <a:pt x="12" y="299"/>
                </a:lnTo>
                <a:lnTo>
                  <a:pt x="20" y="299"/>
                </a:lnTo>
                <a:lnTo>
                  <a:pt x="32" y="287"/>
                </a:lnTo>
                <a:lnTo>
                  <a:pt x="20" y="276"/>
                </a:lnTo>
                <a:lnTo>
                  <a:pt x="12" y="276"/>
                </a:lnTo>
                <a:lnTo>
                  <a:pt x="52" y="238"/>
                </a:lnTo>
                <a:lnTo>
                  <a:pt x="43" y="215"/>
                </a:lnTo>
                <a:lnTo>
                  <a:pt x="43" y="207"/>
                </a:lnTo>
                <a:lnTo>
                  <a:pt x="32" y="195"/>
                </a:lnTo>
                <a:lnTo>
                  <a:pt x="32" y="187"/>
                </a:lnTo>
                <a:lnTo>
                  <a:pt x="20" y="166"/>
                </a:lnTo>
                <a:lnTo>
                  <a:pt x="20" y="152"/>
                </a:lnTo>
                <a:lnTo>
                  <a:pt x="0" y="143"/>
                </a:lnTo>
                <a:lnTo>
                  <a:pt x="0" y="135"/>
                </a:lnTo>
                <a:lnTo>
                  <a:pt x="12" y="135"/>
                </a:lnTo>
                <a:lnTo>
                  <a:pt x="32" y="123"/>
                </a:lnTo>
                <a:lnTo>
                  <a:pt x="52" y="115"/>
                </a:lnTo>
                <a:lnTo>
                  <a:pt x="107" y="135"/>
                </a:lnTo>
                <a:lnTo>
                  <a:pt x="164" y="152"/>
                </a:lnTo>
                <a:lnTo>
                  <a:pt x="178" y="166"/>
                </a:lnTo>
                <a:lnTo>
                  <a:pt x="135" y="175"/>
                </a:lnTo>
                <a:lnTo>
                  <a:pt x="52" y="166"/>
                </a:lnTo>
                <a:lnTo>
                  <a:pt x="92" y="187"/>
                </a:lnTo>
                <a:lnTo>
                  <a:pt x="92" y="207"/>
                </a:lnTo>
                <a:lnTo>
                  <a:pt x="124" y="215"/>
                </a:lnTo>
                <a:lnTo>
                  <a:pt x="144" y="215"/>
                </a:lnTo>
                <a:lnTo>
                  <a:pt x="135" y="207"/>
                </a:lnTo>
                <a:lnTo>
                  <a:pt x="115" y="195"/>
                </a:lnTo>
                <a:lnTo>
                  <a:pt x="124" y="195"/>
                </a:lnTo>
                <a:lnTo>
                  <a:pt x="178" y="207"/>
                </a:lnTo>
                <a:lnTo>
                  <a:pt x="155" y="187"/>
                </a:lnTo>
                <a:lnTo>
                  <a:pt x="187" y="175"/>
                </a:lnTo>
                <a:lnTo>
                  <a:pt x="207" y="175"/>
                </a:lnTo>
                <a:lnTo>
                  <a:pt x="216" y="175"/>
                </a:lnTo>
                <a:lnTo>
                  <a:pt x="207" y="166"/>
                </a:lnTo>
                <a:lnTo>
                  <a:pt x="207" y="143"/>
                </a:lnTo>
                <a:lnTo>
                  <a:pt x="187" y="135"/>
                </a:lnTo>
                <a:lnTo>
                  <a:pt x="227" y="143"/>
                </a:lnTo>
                <a:lnTo>
                  <a:pt x="239" y="152"/>
                </a:lnTo>
                <a:lnTo>
                  <a:pt x="216" y="152"/>
                </a:lnTo>
                <a:lnTo>
                  <a:pt x="250" y="166"/>
                </a:lnTo>
                <a:lnTo>
                  <a:pt x="259" y="166"/>
                </a:lnTo>
                <a:lnTo>
                  <a:pt x="259" y="152"/>
                </a:lnTo>
                <a:lnTo>
                  <a:pt x="322" y="135"/>
                </a:lnTo>
                <a:lnTo>
                  <a:pt x="339" y="143"/>
                </a:lnTo>
                <a:lnTo>
                  <a:pt x="339" y="135"/>
                </a:lnTo>
                <a:lnTo>
                  <a:pt x="383" y="135"/>
                </a:lnTo>
                <a:lnTo>
                  <a:pt x="394" y="143"/>
                </a:lnTo>
                <a:lnTo>
                  <a:pt x="403" y="143"/>
                </a:lnTo>
                <a:lnTo>
                  <a:pt x="394" y="135"/>
                </a:lnTo>
                <a:lnTo>
                  <a:pt x="411" y="135"/>
                </a:lnTo>
                <a:lnTo>
                  <a:pt x="374" y="115"/>
                </a:lnTo>
                <a:lnTo>
                  <a:pt x="374" y="106"/>
                </a:lnTo>
                <a:lnTo>
                  <a:pt x="506" y="143"/>
                </a:lnTo>
                <a:lnTo>
                  <a:pt x="518" y="135"/>
                </a:lnTo>
                <a:lnTo>
                  <a:pt x="475" y="123"/>
                </a:lnTo>
                <a:lnTo>
                  <a:pt x="475" y="106"/>
                </a:lnTo>
                <a:lnTo>
                  <a:pt x="463" y="95"/>
                </a:lnTo>
                <a:lnTo>
                  <a:pt x="483" y="63"/>
                </a:lnTo>
                <a:lnTo>
                  <a:pt x="498" y="63"/>
                </a:lnTo>
                <a:lnTo>
                  <a:pt x="506" y="63"/>
                </a:lnTo>
                <a:lnTo>
                  <a:pt x="526" y="72"/>
                </a:lnTo>
                <a:lnTo>
                  <a:pt x="526" y="95"/>
                </a:lnTo>
                <a:lnTo>
                  <a:pt x="535" y="95"/>
                </a:lnTo>
                <a:lnTo>
                  <a:pt x="558" y="135"/>
                </a:lnTo>
                <a:lnTo>
                  <a:pt x="570" y="135"/>
                </a:lnTo>
                <a:lnTo>
                  <a:pt x="570" y="152"/>
                </a:lnTo>
                <a:lnTo>
                  <a:pt x="547" y="166"/>
                </a:lnTo>
                <a:lnTo>
                  <a:pt x="570" y="175"/>
                </a:lnTo>
                <a:lnTo>
                  <a:pt x="590" y="166"/>
                </a:lnTo>
                <a:lnTo>
                  <a:pt x="598" y="152"/>
                </a:lnTo>
                <a:lnTo>
                  <a:pt x="578" y="135"/>
                </a:lnTo>
                <a:lnTo>
                  <a:pt x="570" y="135"/>
                </a:lnTo>
                <a:lnTo>
                  <a:pt x="558" y="123"/>
                </a:lnTo>
                <a:lnTo>
                  <a:pt x="558" y="106"/>
                </a:lnTo>
                <a:lnTo>
                  <a:pt x="535" y="95"/>
                </a:lnTo>
                <a:lnTo>
                  <a:pt x="558" y="72"/>
                </a:lnTo>
                <a:close/>
              </a:path>
            </a:pathLst>
          </a:custGeom>
          <a:solidFill>
            <a:srgbClr val="273C65"/>
          </a:solidFill>
          <a:ln w="14351">
            <a:solidFill>
              <a:srgbClr val="000000"/>
            </a:solidFill>
            <a:round/>
            <a:headEnd/>
            <a:tailEnd/>
          </a:ln>
        </p:spPr>
        <p:txBody>
          <a:bodyPr/>
          <a:lstStyle/>
          <a:p>
            <a:endParaRPr lang="id-ID" sz="1000"/>
          </a:p>
        </p:txBody>
      </p:sp>
      <p:sp>
        <p:nvSpPr>
          <p:cNvPr id="21515" name="Freeform 10"/>
          <p:cNvSpPr>
            <a:spLocks/>
          </p:cNvSpPr>
          <p:nvPr/>
        </p:nvSpPr>
        <p:spPr bwMode="auto">
          <a:xfrm>
            <a:off x="4053158" y="3794126"/>
            <a:ext cx="63071" cy="55563"/>
          </a:xfrm>
          <a:custGeom>
            <a:avLst/>
            <a:gdLst>
              <a:gd name="T0" fmla="*/ 0 w 43"/>
              <a:gd name="T1" fmla="*/ 0 h 35"/>
              <a:gd name="T2" fmla="*/ 2147483647 w 43"/>
              <a:gd name="T3" fmla="*/ 0 h 35"/>
              <a:gd name="T4" fmla="*/ 2147483647 w 43"/>
              <a:gd name="T5" fmla="*/ 2147483647 h 35"/>
              <a:gd name="T6" fmla="*/ 2147483647 w 43"/>
              <a:gd name="T7" fmla="*/ 2147483647 h 35"/>
              <a:gd name="T8" fmla="*/ 2147483647 w 43"/>
              <a:gd name="T9" fmla="*/ 2147483647 h 35"/>
              <a:gd name="T10" fmla="*/ 2147483647 w 43"/>
              <a:gd name="T11" fmla="*/ 2147483647 h 35"/>
              <a:gd name="T12" fmla="*/ 0 w 43"/>
              <a:gd name="T13" fmla="*/ 0 h 35"/>
              <a:gd name="T14" fmla="*/ 0 60000 65536"/>
              <a:gd name="T15" fmla="*/ 0 60000 65536"/>
              <a:gd name="T16" fmla="*/ 0 60000 65536"/>
              <a:gd name="T17" fmla="*/ 0 60000 65536"/>
              <a:gd name="T18" fmla="*/ 0 60000 65536"/>
              <a:gd name="T19" fmla="*/ 0 60000 65536"/>
              <a:gd name="T20" fmla="*/ 0 60000 65536"/>
              <a:gd name="T21" fmla="*/ 0 w 43"/>
              <a:gd name="T22" fmla="*/ 0 h 35"/>
              <a:gd name="T23" fmla="*/ 43 w 43"/>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5">
                <a:moveTo>
                  <a:pt x="0" y="0"/>
                </a:moveTo>
                <a:lnTo>
                  <a:pt x="20" y="0"/>
                </a:lnTo>
                <a:lnTo>
                  <a:pt x="20" y="12"/>
                </a:lnTo>
                <a:lnTo>
                  <a:pt x="43" y="12"/>
                </a:lnTo>
                <a:lnTo>
                  <a:pt x="43" y="22"/>
                </a:lnTo>
                <a:lnTo>
                  <a:pt x="20" y="35"/>
                </a:lnTo>
                <a:lnTo>
                  <a:pt x="0" y="0"/>
                </a:lnTo>
                <a:close/>
              </a:path>
            </a:pathLst>
          </a:custGeom>
          <a:solidFill>
            <a:srgbClr val="FFFFFF"/>
          </a:solidFill>
          <a:ln w="14288">
            <a:solidFill>
              <a:srgbClr val="000000"/>
            </a:solidFill>
            <a:round/>
            <a:headEnd/>
            <a:tailEnd/>
          </a:ln>
        </p:spPr>
        <p:txBody>
          <a:bodyPr/>
          <a:lstStyle/>
          <a:p>
            <a:endParaRPr lang="id-ID" sz="1000"/>
          </a:p>
        </p:txBody>
      </p:sp>
      <p:sp>
        <p:nvSpPr>
          <p:cNvPr id="21516" name="Freeform 11"/>
          <p:cNvSpPr>
            <a:spLocks/>
          </p:cNvSpPr>
          <p:nvPr/>
        </p:nvSpPr>
        <p:spPr bwMode="auto">
          <a:xfrm>
            <a:off x="4524400" y="4214813"/>
            <a:ext cx="76160" cy="100012"/>
          </a:xfrm>
          <a:custGeom>
            <a:avLst/>
            <a:gdLst>
              <a:gd name="T0" fmla="*/ 0 w 52"/>
              <a:gd name="T1" fmla="*/ 2147483647 h 63"/>
              <a:gd name="T2" fmla="*/ 2147483647 w 52"/>
              <a:gd name="T3" fmla="*/ 2147483647 h 63"/>
              <a:gd name="T4" fmla="*/ 2147483647 w 52"/>
              <a:gd name="T5" fmla="*/ 0 h 63"/>
              <a:gd name="T6" fmla="*/ 2147483647 w 52"/>
              <a:gd name="T7" fmla="*/ 2147483647 h 63"/>
              <a:gd name="T8" fmla="*/ 2147483647 w 52"/>
              <a:gd name="T9" fmla="*/ 2147483647 h 63"/>
              <a:gd name="T10" fmla="*/ 2147483647 w 52"/>
              <a:gd name="T11" fmla="*/ 2147483647 h 63"/>
              <a:gd name="T12" fmla="*/ 2147483647 w 52"/>
              <a:gd name="T13" fmla="*/ 2147483647 h 63"/>
              <a:gd name="T14" fmla="*/ 2147483647 w 52"/>
              <a:gd name="T15" fmla="*/ 2147483647 h 63"/>
              <a:gd name="T16" fmla="*/ 2147483647 w 52"/>
              <a:gd name="T17" fmla="*/ 2147483647 h 63"/>
              <a:gd name="T18" fmla="*/ 2147483647 w 52"/>
              <a:gd name="T19" fmla="*/ 2147483647 h 63"/>
              <a:gd name="T20" fmla="*/ 0 w 52"/>
              <a:gd name="T21" fmla="*/ 2147483647 h 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
              <a:gd name="T34" fmla="*/ 0 h 63"/>
              <a:gd name="T35" fmla="*/ 52 w 52"/>
              <a:gd name="T36" fmla="*/ 63 h 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 h="63">
                <a:moveTo>
                  <a:pt x="0" y="52"/>
                </a:moveTo>
                <a:lnTo>
                  <a:pt x="9" y="14"/>
                </a:lnTo>
                <a:lnTo>
                  <a:pt x="29" y="0"/>
                </a:lnTo>
                <a:lnTo>
                  <a:pt x="43" y="14"/>
                </a:lnTo>
                <a:lnTo>
                  <a:pt x="52" y="23"/>
                </a:lnTo>
                <a:lnTo>
                  <a:pt x="29" y="52"/>
                </a:lnTo>
                <a:lnTo>
                  <a:pt x="43" y="52"/>
                </a:lnTo>
                <a:lnTo>
                  <a:pt x="29" y="63"/>
                </a:lnTo>
                <a:lnTo>
                  <a:pt x="9" y="52"/>
                </a:lnTo>
                <a:lnTo>
                  <a:pt x="9" y="63"/>
                </a:lnTo>
                <a:lnTo>
                  <a:pt x="0" y="52"/>
                </a:lnTo>
                <a:close/>
              </a:path>
            </a:pathLst>
          </a:custGeom>
          <a:solidFill>
            <a:srgbClr val="FFFFFF"/>
          </a:solidFill>
          <a:ln w="14288">
            <a:solidFill>
              <a:srgbClr val="000000"/>
            </a:solidFill>
            <a:round/>
            <a:headEnd/>
            <a:tailEnd/>
          </a:ln>
        </p:spPr>
        <p:txBody>
          <a:bodyPr/>
          <a:lstStyle/>
          <a:p>
            <a:endParaRPr lang="id-ID" sz="1000"/>
          </a:p>
        </p:txBody>
      </p:sp>
      <p:sp>
        <p:nvSpPr>
          <p:cNvPr id="21517" name="Freeform 12"/>
          <p:cNvSpPr>
            <a:spLocks/>
          </p:cNvSpPr>
          <p:nvPr/>
        </p:nvSpPr>
        <p:spPr bwMode="auto">
          <a:xfrm>
            <a:off x="4462520" y="4329113"/>
            <a:ext cx="51171" cy="163512"/>
          </a:xfrm>
          <a:custGeom>
            <a:avLst/>
            <a:gdLst>
              <a:gd name="T0" fmla="*/ 0 w 35"/>
              <a:gd name="T1" fmla="*/ 2147483647 h 103"/>
              <a:gd name="T2" fmla="*/ 0 w 35"/>
              <a:gd name="T3" fmla="*/ 2147483647 h 103"/>
              <a:gd name="T4" fmla="*/ 0 w 35"/>
              <a:gd name="T5" fmla="*/ 0 h 103"/>
              <a:gd name="T6" fmla="*/ 2147483647 w 35"/>
              <a:gd name="T7" fmla="*/ 2147483647 h 103"/>
              <a:gd name="T8" fmla="*/ 2147483647 w 35"/>
              <a:gd name="T9" fmla="*/ 2147483647 h 103"/>
              <a:gd name="T10" fmla="*/ 2147483647 w 35"/>
              <a:gd name="T11" fmla="*/ 2147483647 h 103"/>
              <a:gd name="T12" fmla="*/ 2147483647 w 35"/>
              <a:gd name="T13" fmla="*/ 2147483647 h 103"/>
              <a:gd name="T14" fmla="*/ 2147483647 w 35"/>
              <a:gd name="T15" fmla="*/ 2147483647 h 103"/>
              <a:gd name="T16" fmla="*/ 2147483647 w 35"/>
              <a:gd name="T17" fmla="*/ 2147483647 h 103"/>
              <a:gd name="T18" fmla="*/ 0 w 35"/>
              <a:gd name="T19" fmla="*/ 2147483647 h 1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
              <a:gd name="T31" fmla="*/ 0 h 103"/>
              <a:gd name="T32" fmla="*/ 35 w 35"/>
              <a:gd name="T33" fmla="*/ 103 h 10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 h="103">
                <a:moveTo>
                  <a:pt x="0" y="52"/>
                </a:moveTo>
                <a:lnTo>
                  <a:pt x="0" y="11"/>
                </a:lnTo>
                <a:lnTo>
                  <a:pt x="0" y="0"/>
                </a:lnTo>
                <a:lnTo>
                  <a:pt x="25" y="52"/>
                </a:lnTo>
                <a:lnTo>
                  <a:pt x="15" y="60"/>
                </a:lnTo>
                <a:lnTo>
                  <a:pt x="35" y="75"/>
                </a:lnTo>
                <a:lnTo>
                  <a:pt x="35" y="103"/>
                </a:lnTo>
                <a:lnTo>
                  <a:pt x="25" y="103"/>
                </a:lnTo>
                <a:lnTo>
                  <a:pt x="25" y="83"/>
                </a:lnTo>
                <a:lnTo>
                  <a:pt x="0" y="52"/>
                </a:lnTo>
                <a:close/>
              </a:path>
            </a:pathLst>
          </a:custGeom>
          <a:solidFill>
            <a:srgbClr val="EAEAEA"/>
          </a:solidFill>
          <a:ln w="14288">
            <a:solidFill>
              <a:srgbClr val="000000"/>
            </a:solidFill>
            <a:round/>
            <a:headEnd/>
            <a:tailEnd/>
          </a:ln>
        </p:spPr>
        <p:txBody>
          <a:bodyPr/>
          <a:lstStyle/>
          <a:p>
            <a:endParaRPr lang="id-ID" sz="1000"/>
          </a:p>
        </p:txBody>
      </p:sp>
      <p:sp>
        <p:nvSpPr>
          <p:cNvPr id="21518" name="Freeform 13"/>
          <p:cNvSpPr>
            <a:spLocks/>
          </p:cNvSpPr>
          <p:nvPr/>
        </p:nvSpPr>
        <p:spPr bwMode="auto">
          <a:xfrm>
            <a:off x="4587470" y="4524376"/>
            <a:ext cx="51170" cy="150813"/>
          </a:xfrm>
          <a:custGeom>
            <a:avLst/>
            <a:gdLst>
              <a:gd name="T0" fmla="*/ 0 w 35"/>
              <a:gd name="T1" fmla="*/ 2147483647 h 95"/>
              <a:gd name="T2" fmla="*/ 2147483647 w 35"/>
              <a:gd name="T3" fmla="*/ 2147483647 h 95"/>
              <a:gd name="T4" fmla="*/ 0 w 35"/>
              <a:gd name="T5" fmla="*/ 0 h 95"/>
              <a:gd name="T6" fmla="*/ 2147483647 w 35"/>
              <a:gd name="T7" fmla="*/ 2147483647 h 95"/>
              <a:gd name="T8" fmla="*/ 2147483647 w 35"/>
              <a:gd name="T9" fmla="*/ 2147483647 h 95"/>
              <a:gd name="T10" fmla="*/ 2147483647 w 35"/>
              <a:gd name="T11" fmla="*/ 2147483647 h 95"/>
              <a:gd name="T12" fmla="*/ 2147483647 w 35"/>
              <a:gd name="T13" fmla="*/ 2147483647 h 95"/>
              <a:gd name="T14" fmla="*/ 2147483647 w 35"/>
              <a:gd name="T15" fmla="*/ 2147483647 h 95"/>
              <a:gd name="T16" fmla="*/ 0 w 35"/>
              <a:gd name="T17" fmla="*/ 2147483647 h 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
              <a:gd name="T28" fmla="*/ 0 h 95"/>
              <a:gd name="T29" fmla="*/ 35 w 35"/>
              <a:gd name="T30" fmla="*/ 95 h 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 h="95">
                <a:moveTo>
                  <a:pt x="0" y="52"/>
                </a:moveTo>
                <a:lnTo>
                  <a:pt x="18" y="41"/>
                </a:lnTo>
                <a:lnTo>
                  <a:pt x="0" y="0"/>
                </a:lnTo>
                <a:lnTo>
                  <a:pt x="18" y="9"/>
                </a:lnTo>
                <a:lnTo>
                  <a:pt x="35" y="41"/>
                </a:lnTo>
                <a:lnTo>
                  <a:pt x="18" y="61"/>
                </a:lnTo>
                <a:lnTo>
                  <a:pt x="35" y="95"/>
                </a:lnTo>
                <a:lnTo>
                  <a:pt x="18" y="72"/>
                </a:lnTo>
                <a:lnTo>
                  <a:pt x="0" y="52"/>
                </a:lnTo>
                <a:close/>
              </a:path>
            </a:pathLst>
          </a:custGeom>
          <a:solidFill>
            <a:srgbClr val="FFFFFF"/>
          </a:solidFill>
          <a:ln w="14288">
            <a:solidFill>
              <a:srgbClr val="000000"/>
            </a:solidFill>
            <a:round/>
            <a:headEnd/>
            <a:tailEnd/>
          </a:ln>
        </p:spPr>
        <p:txBody>
          <a:bodyPr/>
          <a:lstStyle/>
          <a:p>
            <a:endParaRPr lang="id-ID" sz="1000"/>
          </a:p>
        </p:txBody>
      </p:sp>
      <p:sp>
        <p:nvSpPr>
          <p:cNvPr id="21519" name="Freeform 14"/>
          <p:cNvSpPr>
            <a:spLocks/>
          </p:cNvSpPr>
          <p:nvPr/>
        </p:nvSpPr>
        <p:spPr bwMode="auto">
          <a:xfrm>
            <a:off x="1424436" y="2219326"/>
            <a:ext cx="152321" cy="55563"/>
          </a:xfrm>
          <a:custGeom>
            <a:avLst/>
            <a:gdLst>
              <a:gd name="T0" fmla="*/ 0 w 104"/>
              <a:gd name="T1" fmla="*/ 2147483647 h 35"/>
              <a:gd name="T2" fmla="*/ 2147483647 w 104"/>
              <a:gd name="T3" fmla="*/ 0 h 35"/>
              <a:gd name="T4" fmla="*/ 2147483647 w 104"/>
              <a:gd name="T5" fmla="*/ 0 h 35"/>
              <a:gd name="T6" fmla="*/ 2147483647 w 104"/>
              <a:gd name="T7" fmla="*/ 2147483647 h 35"/>
              <a:gd name="T8" fmla="*/ 2147483647 w 104"/>
              <a:gd name="T9" fmla="*/ 2147483647 h 35"/>
              <a:gd name="T10" fmla="*/ 2147483647 w 104"/>
              <a:gd name="T11" fmla="*/ 2147483647 h 35"/>
              <a:gd name="T12" fmla="*/ 2147483647 w 104"/>
              <a:gd name="T13" fmla="*/ 2147483647 h 35"/>
              <a:gd name="T14" fmla="*/ 2147483647 w 104"/>
              <a:gd name="T15" fmla="*/ 2147483647 h 35"/>
              <a:gd name="T16" fmla="*/ 2147483647 w 104"/>
              <a:gd name="T17" fmla="*/ 2147483647 h 35"/>
              <a:gd name="T18" fmla="*/ 2147483647 w 104"/>
              <a:gd name="T19" fmla="*/ 2147483647 h 35"/>
              <a:gd name="T20" fmla="*/ 2147483647 w 104"/>
              <a:gd name="T21" fmla="*/ 2147483647 h 35"/>
              <a:gd name="T22" fmla="*/ 0 w 104"/>
              <a:gd name="T23" fmla="*/ 2147483647 h 35"/>
              <a:gd name="T24" fmla="*/ 2147483647 w 104"/>
              <a:gd name="T25" fmla="*/ 2147483647 h 35"/>
              <a:gd name="T26" fmla="*/ 2147483647 w 104"/>
              <a:gd name="T27" fmla="*/ 2147483647 h 35"/>
              <a:gd name="T28" fmla="*/ 0 w 104"/>
              <a:gd name="T29" fmla="*/ 2147483647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4"/>
              <a:gd name="T46" fmla="*/ 0 h 35"/>
              <a:gd name="T47" fmla="*/ 104 w 104"/>
              <a:gd name="T48" fmla="*/ 35 h 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4" h="35">
                <a:moveTo>
                  <a:pt x="0" y="10"/>
                </a:moveTo>
                <a:lnTo>
                  <a:pt x="81" y="0"/>
                </a:lnTo>
                <a:lnTo>
                  <a:pt x="95" y="0"/>
                </a:lnTo>
                <a:lnTo>
                  <a:pt x="63" y="10"/>
                </a:lnTo>
                <a:lnTo>
                  <a:pt x="104" y="10"/>
                </a:lnTo>
                <a:lnTo>
                  <a:pt x="81" y="23"/>
                </a:lnTo>
                <a:lnTo>
                  <a:pt x="63" y="23"/>
                </a:lnTo>
                <a:lnTo>
                  <a:pt x="63" y="35"/>
                </a:lnTo>
                <a:lnTo>
                  <a:pt x="32" y="35"/>
                </a:lnTo>
                <a:lnTo>
                  <a:pt x="52" y="23"/>
                </a:lnTo>
                <a:lnTo>
                  <a:pt x="20" y="35"/>
                </a:lnTo>
                <a:lnTo>
                  <a:pt x="0" y="35"/>
                </a:lnTo>
                <a:lnTo>
                  <a:pt x="52" y="23"/>
                </a:lnTo>
                <a:lnTo>
                  <a:pt x="43" y="10"/>
                </a:lnTo>
                <a:lnTo>
                  <a:pt x="0" y="10"/>
                </a:lnTo>
                <a:close/>
              </a:path>
            </a:pathLst>
          </a:custGeom>
          <a:solidFill>
            <a:srgbClr val="FFCC66"/>
          </a:solidFill>
          <a:ln w="14288">
            <a:solidFill>
              <a:srgbClr val="000000"/>
            </a:solidFill>
            <a:round/>
            <a:headEnd/>
            <a:tailEnd/>
          </a:ln>
        </p:spPr>
        <p:txBody>
          <a:bodyPr/>
          <a:lstStyle/>
          <a:p>
            <a:endParaRPr lang="id-ID" sz="1000"/>
          </a:p>
        </p:txBody>
      </p:sp>
      <p:sp>
        <p:nvSpPr>
          <p:cNvPr id="21520" name="Freeform 15"/>
          <p:cNvSpPr>
            <a:spLocks/>
          </p:cNvSpPr>
          <p:nvPr/>
        </p:nvSpPr>
        <p:spPr bwMode="auto">
          <a:xfrm>
            <a:off x="1454186" y="2333626"/>
            <a:ext cx="167791" cy="55563"/>
          </a:xfrm>
          <a:custGeom>
            <a:avLst/>
            <a:gdLst>
              <a:gd name="T0" fmla="*/ 2147483647 w 115"/>
              <a:gd name="T1" fmla="*/ 0 h 35"/>
              <a:gd name="T2" fmla="*/ 2147483647 w 115"/>
              <a:gd name="T3" fmla="*/ 2147483647 h 35"/>
              <a:gd name="T4" fmla="*/ 2147483647 w 115"/>
              <a:gd name="T5" fmla="*/ 2147483647 h 35"/>
              <a:gd name="T6" fmla="*/ 2147483647 w 115"/>
              <a:gd name="T7" fmla="*/ 2147483647 h 35"/>
              <a:gd name="T8" fmla="*/ 2147483647 w 115"/>
              <a:gd name="T9" fmla="*/ 2147483647 h 35"/>
              <a:gd name="T10" fmla="*/ 0 w 115"/>
              <a:gd name="T11" fmla="*/ 2147483647 h 35"/>
              <a:gd name="T12" fmla="*/ 2147483647 w 115"/>
              <a:gd name="T13" fmla="*/ 2147483647 h 35"/>
              <a:gd name="T14" fmla="*/ 2147483647 w 115"/>
              <a:gd name="T15" fmla="*/ 2147483647 h 35"/>
              <a:gd name="T16" fmla="*/ 2147483647 w 115"/>
              <a:gd name="T17" fmla="*/ 2147483647 h 35"/>
              <a:gd name="T18" fmla="*/ 2147483647 w 115"/>
              <a:gd name="T19" fmla="*/ 2147483647 h 35"/>
              <a:gd name="T20" fmla="*/ 2147483647 w 115"/>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5"/>
              <a:gd name="T34" fmla="*/ 0 h 35"/>
              <a:gd name="T35" fmla="*/ 115 w 115"/>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5" h="35">
                <a:moveTo>
                  <a:pt x="115" y="0"/>
                </a:moveTo>
                <a:lnTo>
                  <a:pt x="115" y="10"/>
                </a:lnTo>
                <a:lnTo>
                  <a:pt x="84" y="10"/>
                </a:lnTo>
                <a:lnTo>
                  <a:pt x="43" y="35"/>
                </a:lnTo>
                <a:lnTo>
                  <a:pt x="12" y="35"/>
                </a:lnTo>
                <a:lnTo>
                  <a:pt x="0" y="35"/>
                </a:lnTo>
                <a:lnTo>
                  <a:pt x="12" y="35"/>
                </a:lnTo>
                <a:lnTo>
                  <a:pt x="43" y="23"/>
                </a:lnTo>
                <a:lnTo>
                  <a:pt x="43" y="10"/>
                </a:lnTo>
                <a:lnTo>
                  <a:pt x="61" y="10"/>
                </a:lnTo>
                <a:lnTo>
                  <a:pt x="115" y="0"/>
                </a:lnTo>
                <a:close/>
              </a:path>
            </a:pathLst>
          </a:custGeom>
          <a:solidFill>
            <a:srgbClr val="FFCC66"/>
          </a:solidFill>
          <a:ln w="14288">
            <a:solidFill>
              <a:srgbClr val="000000"/>
            </a:solidFill>
            <a:round/>
            <a:headEnd/>
            <a:tailEnd/>
          </a:ln>
        </p:spPr>
        <p:txBody>
          <a:bodyPr/>
          <a:lstStyle/>
          <a:p>
            <a:endParaRPr lang="id-ID" sz="1000"/>
          </a:p>
        </p:txBody>
      </p:sp>
      <p:sp>
        <p:nvSpPr>
          <p:cNvPr id="21521" name="Freeform 16"/>
          <p:cNvSpPr>
            <a:spLocks/>
          </p:cNvSpPr>
          <p:nvPr/>
        </p:nvSpPr>
        <p:spPr bwMode="auto">
          <a:xfrm>
            <a:off x="1516067" y="2411413"/>
            <a:ext cx="90440" cy="55562"/>
          </a:xfrm>
          <a:custGeom>
            <a:avLst/>
            <a:gdLst>
              <a:gd name="T0" fmla="*/ 0 w 61"/>
              <a:gd name="T1" fmla="*/ 2147483647 h 35"/>
              <a:gd name="T2" fmla="*/ 2147483647 w 61"/>
              <a:gd name="T3" fmla="*/ 0 h 35"/>
              <a:gd name="T4" fmla="*/ 2147483647 w 61"/>
              <a:gd name="T5" fmla="*/ 2147483647 h 35"/>
              <a:gd name="T6" fmla="*/ 0 w 61"/>
              <a:gd name="T7" fmla="*/ 2147483647 h 35"/>
              <a:gd name="T8" fmla="*/ 0 60000 65536"/>
              <a:gd name="T9" fmla="*/ 0 60000 65536"/>
              <a:gd name="T10" fmla="*/ 0 60000 65536"/>
              <a:gd name="T11" fmla="*/ 0 60000 65536"/>
              <a:gd name="T12" fmla="*/ 0 w 61"/>
              <a:gd name="T13" fmla="*/ 0 h 35"/>
              <a:gd name="T14" fmla="*/ 61 w 61"/>
              <a:gd name="T15" fmla="*/ 35 h 35"/>
            </a:gdLst>
            <a:ahLst/>
            <a:cxnLst>
              <a:cxn ang="T8">
                <a:pos x="T0" y="T1"/>
              </a:cxn>
              <a:cxn ang="T9">
                <a:pos x="T2" y="T3"/>
              </a:cxn>
              <a:cxn ang="T10">
                <a:pos x="T4" y="T5"/>
              </a:cxn>
              <a:cxn ang="T11">
                <a:pos x="T6" y="T7"/>
              </a:cxn>
            </a:cxnLst>
            <a:rect l="T12" t="T13" r="T14" b="T15"/>
            <a:pathLst>
              <a:path w="61" h="35">
                <a:moveTo>
                  <a:pt x="0" y="35"/>
                </a:moveTo>
                <a:lnTo>
                  <a:pt x="32" y="0"/>
                </a:lnTo>
                <a:lnTo>
                  <a:pt x="61" y="17"/>
                </a:lnTo>
                <a:lnTo>
                  <a:pt x="0" y="35"/>
                </a:lnTo>
                <a:close/>
              </a:path>
            </a:pathLst>
          </a:custGeom>
          <a:solidFill>
            <a:srgbClr val="FFCC66"/>
          </a:solidFill>
          <a:ln w="14288">
            <a:solidFill>
              <a:srgbClr val="000000"/>
            </a:solidFill>
            <a:round/>
            <a:headEnd/>
            <a:tailEnd/>
          </a:ln>
        </p:spPr>
        <p:txBody>
          <a:bodyPr/>
          <a:lstStyle/>
          <a:p>
            <a:endParaRPr lang="id-ID" sz="1000"/>
          </a:p>
        </p:txBody>
      </p:sp>
      <p:sp>
        <p:nvSpPr>
          <p:cNvPr id="21522" name="Freeform 17"/>
          <p:cNvSpPr>
            <a:spLocks/>
          </p:cNvSpPr>
          <p:nvPr/>
        </p:nvSpPr>
        <p:spPr bwMode="auto">
          <a:xfrm>
            <a:off x="1621978" y="2462214"/>
            <a:ext cx="59500" cy="53975"/>
          </a:xfrm>
          <a:custGeom>
            <a:avLst/>
            <a:gdLst>
              <a:gd name="T0" fmla="*/ 0 w 40"/>
              <a:gd name="T1" fmla="*/ 2147483647 h 34"/>
              <a:gd name="T2" fmla="*/ 2147483647 w 40"/>
              <a:gd name="T3" fmla="*/ 0 h 34"/>
              <a:gd name="T4" fmla="*/ 2147483647 w 40"/>
              <a:gd name="T5" fmla="*/ 2147483647 h 34"/>
              <a:gd name="T6" fmla="*/ 2147483647 w 40"/>
              <a:gd name="T7" fmla="*/ 2147483647 h 34"/>
              <a:gd name="T8" fmla="*/ 2147483647 w 40"/>
              <a:gd name="T9" fmla="*/ 2147483647 h 34"/>
              <a:gd name="T10" fmla="*/ 0 w 40"/>
              <a:gd name="T11" fmla="*/ 2147483647 h 34"/>
              <a:gd name="T12" fmla="*/ 0 60000 65536"/>
              <a:gd name="T13" fmla="*/ 0 60000 65536"/>
              <a:gd name="T14" fmla="*/ 0 60000 65536"/>
              <a:gd name="T15" fmla="*/ 0 60000 65536"/>
              <a:gd name="T16" fmla="*/ 0 60000 65536"/>
              <a:gd name="T17" fmla="*/ 0 60000 65536"/>
              <a:gd name="T18" fmla="*/ 0 w 40"/>
              <a:gd name="T19" fmla="*/ 0 h 34"/>
              <a:gd name="T20" fmla="*/ 40 w 40"/>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40" h="34">
                <a:moveTo>
                  <a:pt x="0" y="34"/>
                </a:moveTo>
                <a:lnTo>
                  <a:pt x="40" y="0"/>
                </a:lnTo>
                <a:lnTo>
                  <a:pt x="40" y="10"/>
                </a:lnTo>
                <a:lnTo>
                  <a:pt x="32" y="10"/>
                </a:lnTo>
                <a:lnTo>
                  <a:pt x="17" y="34"/>
                </a:lnTo>
                <a:lnTo>
                  <a:pt x="0" y="34"/>
                </a:lnTo>
                <a:close/>
              </a:path>
            </a:pathLst>
          </a:custGeom>
          <a:solidFill>
            <a:srgbClr val="FFCC66"/>
          </a:solidFill>
          <a:ln w="14288">
            <a:solidFill>
              <a:srgbClr val="000000"/>
            </a:solidFill>
            <a:round/>
            <a:headEnd/>
            <a:tailEnd/>
          </a:ln>
        </p:spPr>
        <p:txBody>
          <a:bodyPr/>
          <a:lstStyle/>
          <a:p>
            <a:endParaRPr lang="id-ID" sz="1000"/>
          </a:p>
        </p:txBody>
      </p:sp>
      <p:sp>
        <p:nvSpPr>
          <p:cNvPr id="21523" name="Freeform 18"/>
          <p:cNvSpPr>
            <a:spLocks/>
          </p:cNvSpPr>
          <p:nvPr/>
        </p:nvSpPr>
        <p:spPr bwMode="auto">
          <a:xfrm>
            <a:off x="1648158" y="2589213"/>
            <a:ext cx="49980" cy="101600"/>
          </a:xfrm>
          <a:custGeom>
            <a:avLst/>
            <a:gdLst>
              <a:gd name="T0" fmla="*/ 0 w 35"/>
              <a:gd name="T1" fmla="*/ 2147483647 h 64"/>
              <a:gd name="T2" fmla="*/ 2147483647 w 35"/>
              <a:gd name="T3" fmla="*/ 0 h 64"/>
              <a:gd name="T4" fmla="*/ 2147483647 w 35"/>
              <a:gd name="T5" fmla="*/ 0 h 64"/>
              <a:gd name="T6" fmla="*/ 2147483647 w 35"/>
              <a:gd name="T7" fmla="*/ 2147483647 h 64"/>
              <a:gd name="T8" fmla="*/ 0 w 35"/>
              <a:gd name="T9" fmla="*/ 2147483647 h 64"/>
              <a:gd name="T10" fmla="*/ 2147483647 w 35"/>
              <a:gd name="T11" fmla="*/ 2147483647 h 64"/>
              <a:gd name="T12" fmla="*/ 0 w 35"/>
              <a:gd name="T13" fmla="*/ 2147483647 h 64"/>
              <a:gd name="T14" fmla="*/ 2147483647 w 35"/>
              <a:gd name="T15" fmla="*/ 2147483647 h 64"/>
              <a:gd name="T16" fmla="*/ 0 w 35"/>
              <a:gd name="T17" fmla="*/ 2147483647 h 64"/>
              <a:gd name="T18" fmla="*/ 0 w 35"/>
              <a:gd name="T19" fmla="*/ 2147483647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
              <a:gd name="T31" fmla="*/ 0 h 64"/>
              <a:gd name="T32" fmla="*/ 35 w 35"/>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 h="64">
                <a:moveTo>
                  <a:pt x="0" y="12"/>
                </a:moveTo>
                <a:lnTo>
                  <a:pt x="22" y="0"/>
                </a:lnTo>
                <a:lnTo>
                  <a:pt x="35" y="0"/>
                </a:lnTo>
                <a:lnTo>
                  <a:pt x="35" y="43"/>
                </a:lnTo>
                <a:lnTo>
                  <a:pt x="0" y="64"/>
                </a:lnTo>
                <a:lnTo>
                  <a:pt x="22" y="43"/>
                </a:lnTo>
                <a:lnTo>
                  <a:pt x="0" y="43"/>
                </a:lnTo>
                <a:lnTo>
                  <a:pt x="22" y="35"/>
                </a:lnTo>
                <a:lnTo>
                  <a:pt x="0" y="35"/>
                </a:lnTo>
                <a:lnTo>
                  <a:pt x="0" y="12"/>
                </a:lnTo>
                <a:close/>
              </a:path>
            </a:pathLst>
          </a:custGeom>
          <a:solidFill>
            <a:srgbClr val="FFCC66"/>
          </a:solidFill>
          <a:ln w="14288">
            <a:solidFill>
              <a:srgbClr val="000000"/>
            </a:solidFill>
            <a:round/>
            <a:headEnd/>
            <a:tailEnd/>
          </a:ln>
        </p:spPr>
        <p:txBody>
          <a:bodyPr/>
          <a:lstStyle/>
          <a:p>
            <a:endParaRPr lang="id-ID" sz="1000"/>
          </a:p>
        </p:txBody>
      </p:sp>
      <p:sp>
        <p:nvSpPr>
          <p:cNvPr id="21524" name="Freeform 19"/>
          <p:cNvSpPr>
            <a:spLocks/>
          </p:cNvSpPr>
          <p:nvPr/>
        </p:nvSpPr>
        <p:spPr bwMode="auto">
          <a:xfrm>
            <a:off x="1920669" y="2868614"/>
            <a:ext cx="109480" cy="53975"/>
          </a:xfrm>
          <a:custGeom>
            <a:avLst/>
            <a:gdLst>
              <a:gd name="T0" fmla="*/ 2147483647 w 75"/>
              <a:gd name="T1" fmla="*/ 2147483647 h 34"/>
              <a:gd name="T2" fmla="*/ 0 w 75"/>
              <a:gd name="T3" fmla="*/ 2147483647 h 34"/>
              <a:gd name="T4" fmla="*/ 2147483647 w 75"/>
              <a:gd name="T5" fmla="*/ 2147483647 h 34"/>
              <a:gd name="T6" fmla="*/ 2147483647 w 75"/>
              <a:gd name="T7" fmla="*/ 2147483647 h 34"/>
              <a:gd name="T8" fmla="*/ 2147483647 w 75"/>
              <a:gd name="T9" fmla="*/ 0 h 34"/>
              <a:gd name="T10" fmla="*/ 2147483647 w 75"/>
              <a:gd name="T11" fmla="*/ 2147483647 h 34"/>
              <a:gd name="T12" fmla="*/ 2147483647 w 75"/>
              <a:gd name="T13" fmla="*/ 2147483647 h 34"/>
              <a:gd name="T14" fmla="*/ 0 60000 65536"/>
              <a:gd name="T15" fmla="*/ 0 60000 65536"/>
              <a:gd name="T16" fmla="*/ 0 60000 65536"/>
              <a:gd name="T17" fmla="*/ 0 60000 65536"/>
              <a:gd name="T18" fmla="*/ 0 60000 65536"/>
              <a:gd name="T19" fmla="*/ 0 60000 65536"/>
              <a:gd name="T20" fmla="*/ 0 60000 65536"/>
              <a:gd name="T21" fmla="*/ 0 w 75"/>
              <a:gd name="T22" fmla="*/ 0 h 34"/>
              <a:gd name="T23" fmla="*/ 75 w 75"/>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34">
                <a:moveTo>
                  <a:pt x="15" y="34"/>
                </a:moveTo>
                <a:lnTo>
                  <a:pt x="0" y="34"/>
                </a:lnTo>
                <a:lnTo>
                  <a:pt x="15" y="18"/>
                </a:lnTo>
                <a:lnTo>
                  <a:pt x="52" y="18"/>
                </a:lnTo>
                <a:lnTo>
                  <a:pt x="75" y="0"/>
                </a:lnTo>
                <a:lnTo>
                  <a:pt x="64" y="34"/>
                </a:lnTo>
                <a:lnTo>
                  <a:pt x="15" y="34"/>
                </a:lnTo>
                <a:close/>
              </a:path>
            </a:pathLst>
          </a:custGeom>
          <a:solidFill>
            <a:srgbClr val="FFCC66"/>
          </a:solidFill>
          <a:ln w="14288">
            <a:solidFill>
              <a:srgbClr val="000000"/>
            </a:solidFill>
            <a:round/>
            <a:headEnd/>
            <a:tailEnd/>
          </a:ln>
        </p:spPr>
        <p:txBody>
          <a:bodyPr/>
          <a:lstStyle/>
          <a:p>
            <a:endParaRPr lang="id-ID" sz="1000"/>
          </a:p>
        </p:txBody>
      </p:sp>
      <p:sp>
        <p:nvSpPr>
          <p:cNvPr id="21525" name="Freeform 20"/>
          <p:cNvSpPr>
            <a:spLocks/>
          </p:cNvSpPr>
          <p:nvPr/>
        </p:nvSpPr>
        <p:spPr bwMode="auto">
          <a:xfrm>
            <a:off x="1831419" y="2913063"/>
            <a:ext cx="121381" cy="55562"/>
          </a:xfrm>
          <a:custGeom>
            <a:avLst/>
            <a:gdLst>
              <a:gd name="T0" fmla="*/ 0 w 83"/>
              <a:gd name="T1" fmla="*/ 2147483647 h 35"/>
              <a:gd name="T2" fmla="*/ 2147483647 w 83"/>
              <a:gd name="T3" fmla="*/ 0 h 35"/>
              <a:gd name="T4" fmla="*/ 2147483647 w 83"/>
              <a:gd name="T5" fmla="*/ 0 h 35"/>
              <a:gd name="T6" fmla="*/ 2147483647 w 83"/>
              <a:gd name="T7" fmla="*/ 2147483647 h 35"/>
              <a:gd name="T8" fmla="*/ 0 w 83"/>
              <a:gd name="T9" fmla="*/ 2147483647 h 35"/>
              <a:gd name="T10" fmla="*/ 0 60000 65536"/>
              <a:gd name="T11" fmla="*/ 0 60000 65536"/>
              <a:gd name="T12" fmla="*/ 0 60000 65536"/>
              <a:gd name="T13" fmla="*/ 0 60000 65536"/>
              <a:gd name="T14" fmla="*/ 0 60000 65536"/>
              <a:gd name="T15" fmla="*/ 0 w 83"/>
              <a:gd name="T16" fmla="*/ 0 h 35"/>
              <a:gd name="T17" fmla="*/ 83 w 83"/>
              <a:gd name="T18" fmla="*/ 35 h 35"/>
            </a:gdLst>
            <a:ahLst/>
            <a:cxnLst>
              <a:cxn ang="T10">
                <a:pos x="T0" y="T1"/>
              </a:cxn>
              <a:cxn ang="T11">
                <a:pos x="T2" y="T3"/>
              </a:cxn>
              <a:cxn ang="T12">
                <a:pos x="T4" y="T5"/>
              </a:cxn>
              <a:cxn ang="T13">
                <a:pos x="T6" y="T7"/>
              </a:cxn>
              <a:cxn ang="T14">
                <a:pos x="T8" y="T9"/>
              </a:cxn>
            </a:cxnLst>
            <a:rect l="T15" t="T16" r="T17" b="T18"/>
            <a:pathLst>
              <a:path w="83" h="35">
                <a:moveTo>
                  <a:pt x="0" y="35"/>
                </a:moveTo>
                <a:lnTo>
                  <a:pt x="32" y="0"/>
                </a:lnTo>
                <a:lnTo>
                  <a:pt x="83" y="0"/>
                </a:lnTo>
                <a:lnTo>
                  <a:pt x="20" y="35"/>
                </a:lnTo>
                <a:lnTo>
                  <a:pt x="0" y="35"/>
                </a:lnTo>
                <a:close/>
              </a:path>
            </a:pathLst>
          </a:custGeom>
          <a:solidFill>
            <a:schemeClr val="bg1"/>
          </a:solidFill>
          <a:ln w="14288">
            <a:solidFill>
              <a:srgbClr val="000000"/>
            </a:solidFill>
            <a:round/>
            <a:headEnd/>
            <a:tailEnd/>
          </a:ln>
        </p:spPr>
        <p:txBody>
          <a:bodyPr/>
          <a:lstStyle/>
          <a:p>
            <a:endParaRPr lang="id-ID" sz="1000"/>
          </a:p>
        </p:txBody>
      </p:sp>
      <p:sp>
        <p:nvSpPr>
          <p:cNvPr id="21526" name="Freeform 21"/>
          <p:cNvSpPr>
            <a:spLocks/>
          </p:cNvSpPr>
          <p:nvPr/>
        </p:nvSpPr>
        <p:spPr bwMode="auto">
          <a:xfrm>
            <a:off x="1724318" y="2803525"/>
            <a:ext cx="229671" cy="146050"/>
          </a:xfrm>
          <a:custGeom>
            <a:avLst/>
            <a:gdLst>
              <a:gd name="T0" fmla="*/ 2147483647 w 158"/>
              <a:gd name="T1" fmla="*/ 0 h 92"/>
              <a:gd name="T2" fmla="*/ 2147483647 w 158"/>
              <a:gd name="T3" fmla="*/ 2147483647 h 92"/>
              <a:gd name="T4" fmla="*/ 2147483647 w 158"/>
              <a:gd name="T5" fmla="*/ 2147483647 h 92"/>
              <a:gd name="T6" fmla="*/ 2147483647 w 158"/>
              <a:gd name="T7" fmla="*/ 2147483647 h 92"/>
              <a:gd name="T8" fmla="*/ 2147483647 w 158"/>
              <a:gd name="T9" fmla="*/ 2147483647 h 92"/>
              <a:gd name="T10" fmla="*/ 2147483647 w 158"/>
              <a:gd name="T11" fmla="*/ 2147483647 h 92"/>
              <a:gd name="T12" fmla="*/ 2147483647 w 158"/>
              <a:gd name="T13" fmla="*/ 2147483647 h 92"/>
              <a:gd name="T14" fmla="*/ 2147483647 w 158"/>
              <a:gd name="T15" fmla="*/ 2147483647 h 92"/>
              <a:gd name="T16" fmla="*/ 2147483647 w 158"/>
              <a:gd name="T17" fmla="*/ 2147483647 h 92"/>
              <a:gd name="T18" fmla="*/ 2147483647 w 158"/>
              <a:gd name="T19" fmla="*/ 2147483647 h 92"/>
              <a:gd name="T20" fmla="*/ 2147483647 w 158"/>
              <a:gd name="T21" fmla="*/ 2147483647 h 92"/>
              <a:gd name="T22" fmla="*/ 2147483647 w 158"/>
              <a:gd name="T23" fmla="*/ 2147483647 h 92"/>
              <a:gd name="T24" fmla="*/ 2147483647 w 158"/>
              <a:gd name="T25" fmla="*/ 2147483647 h 92"/>
              <a:gd name="T26" fmla="*/ 2147483647 w 158"/>
              <a:gd name="T27" fmla="*/ 2147483647 h 92"/>
              <a:gd name="T28" fmla="*/ 2147483647 w 158"/>
              <a:gd name="T29" fmla="*/ 2147483647 h 92"/>
              <a:gd name="T30" fmla="*/ 2147483647 w 158"/>
              <a:gd name="T31" fmla="*/ 2147483647 h 92"/>
              <a:gd name="T32" fmla="*/ 0 w 158"/>
              <a:gd name="T33" fmla="*/ 2147483647 h 92"/>
              <a:gd name="T34" fmla="*/ 0 w 158"/>
              <a:gd name="T35" fmla="*/ 2147483647 h 92"/>
              <a:gd name="T36" fmla="*/ 2147483647 w 158"/>
              <a:gd name="T37" fmla="*/ 2147483647 h 92"/>
              <a:gd name="T38" fmla="*/ 2147483647 w 158"/>
              <a:gd name="T39" fmla="*/ 2147483647 h 92"/>
              <a:gd name="T40" fmla="*/ 2147483647 w 158"/>
              <a:gd name="T41" fmla="*/ 2147483647 h 92"/>
              <a:gd name="T42" fmla="*/ 2147483647 w 158"/>
              <a:gd name="T43" fmla="*/ 2147483647 h 92"/>
              <a:gd name="T44" fmla="*/ 2147483647 w 158"/>
              <a:gd name="T45" fmla="*/ 2147483647 h 92"/>
              <a:gd name="T46" fmla="*/ 2147483647 w 158"/>
              <a:gd name="T47" fmla="*/ 0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8"/>
              <a:gd name="T73" fmla="*/ 0 h 92"/>
              <a:gd name="T74" fmla="*/ 158 w 158"/>
              <a:gd name="T75" fmla="*/ 92 h 9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8" h="92">
                <a:moveTo>
                  <a:pt x="95" y="0"/>
                </a:moveTo>
                <a:lnTo>
                  <a:pt x="150" y="9"/>
                </a:lnTo>
                <a:lnTo>
                  <a:pt x="158" y="32"/>
                </a:lnTo>
                <a:lnTo>
                  <a:pt x="150" y="41"/>
                </a:lnTo>
                <a:lnTo>
                  <a:pt x="127" y="18"/>
                </a:lnTo>
                <a:lnTo>
                  <a:pt x="107" y="61"/>
                </a:lnTo>
                <a:lnTo>
                  <a:pt x="95" y="61"/>
                </a:lnTo>
                <a:lnTo>
                  <a:pt x="95" y="52"/>
                </a:lnTo>
                <a:lnTo>
                  <a:pt x="87" y="52"/>
                </a:lnTo>
                <a:lnTo>
                  <a:pt x="95" y="41"/>
                </a:lnTo>
                <a:lnTo>
                  <a:pt x="95" y="18"/>
                </a:lnTo>
                <a:lnTo>
                  <a:pt x="87" y="18"/>
                </a:lnTo>
                <a:lnTo>
                  <a:pt x="55" y="32"/>
                </a:lnTo>
                <a:lnTo>
                  <a:pt x="43" y="52"/>
                </a:lnTo>
                <a:lnTo>
                  <a:pt x="23" y="81"/>
                </a:lnTo>
                <a:lnTo>
                  <a:pt x="12" y="92"/>
                </a:lnTo>
                <a:lnTo>
                  <a:pt x="0" y="92"/>
                </a:lnTo>
                <a:lnTo>
                  <a:pt x="0" y="81"/>
                </a:lnTo>
                <a:lnTo>
                  <a:pt x="12" y="61"/>
                </a:lnTo>
                <a:lnTo>
                  <a:pt x="43" y="32"/>
                </a:lnTo>
                <a:lnTo>
                  <a:pt x="23" y="41"/>
                </a:lnTo>
                <a:lnTo>
                  <a:pt x="55" y="9"/>
                </a:lnTo>
                <a:lnTo>
                  <a:pt x="95" y="9"/>
                </a:lnTo>
                <a:lnTo>
                  <a:pt x="95" y="0"/>
                </a:lnTo>
                <a:close/>
              </a:path>
            </a:pathLst>
          </a:custGeom>
          <a:solidFill>
            <a:schemeClr val="bg1"/>
          </a:solidFill>
          <a:ln w="14288">
            <a:solidFill>
              <a:srgbClr val="000000"/>
            </a:solidFill>
            <a:round/>
            <a:headEnd/>
            <a:tailEnd/>
          </a:ln>
        </p:spPr>
        <p:txBody>
          <a:bodyPr/>
          <a:lstStyle/>
          <a:p>
            <a:endParaRPr lang="id-ID" sz="1000"/>
          </a:p>
        </p:txBody>
      </p:sp>
      <p:sp>
        <p:nvSpPr>
          <p:cNvPr id="21527" name="Freeform 22"/>
          <p:cNvSpPr>
            <a:spLocks/>
          </p:cNvSpPr>
          <p:nvPr/>
        </p:nvSpPr>
        <p:spPr bwMode="auto">
          <a:xfrm>
            <a:off x="1698138" y="2717801"/>
            <a:ext cx="180881" cy="85725"/>
          </a:xfrm>
          <a:custGeom>
            <a:avLst/>
            <a:gdLst>
              <a:gd name="T0" fmla="*/ 2147483647 w 124"/>
              <a:gd name="T1" fmla="*/ 2147483647 h 54"/>
              <a:gd name="T2" fmla="*/ 2147483647 w 124"/>
              <a:gd name="T3" fmla="*/ 2147483647 h 54"/>
              <a:gd name="T4" fmla="*/ 2147483647 w 124"/>
              <a:gd name="T5" fmla="*/ 2147483647 h 54"/>
              <a:gd name="T6" fmla="*/ 2147483647 w 124"/>
              <a:gd name="T7" fmla="*/ 2147483647 h 54"/>
              <a:gd name="T8" fmla="*/ 2147483647 w 124"/>
              <a:gd name="T9" fmla="*/ 2147483647 h 54"/>
              <a:gd name="T10" fmla="*/ 2147483647 w 124"/>
              <a:gd name="T11" fmla="*/ 2147483647 h 54"/>
              <a:gd name="T12" fmla="*/ 2147483647 w 124"/>
              <a:gd name="T13" fmla="*/ 2147483647 h 54"/>
              <a:gd name="T14" fmla="*/ 2147483647 w 124"/>
              <a:gd name="T15" fmla="*/ 2147483647 h 54"/>
              <a:gd name="T16" fmla="*/ 2147483647 w 124"/>
              <a:gd name="T17" fmla="*/ 2147483647 h 54"/>
              <a:gd name="T18" fmla="*/ 0 w 124"/>
              <a:gd name="T19" fmla="*/ 2147483647 h 54"/>
              <a:gd name="T20" fmla="*/ 2147483647 w 124"/>
              <a:gd name="T21" fmla="*/ 2147483647 h 54"/>
              <a:gd name="T22" fmla="*/ 2147483647 w 124"/>
              <a:gd name="T23" fmla="*/ 2147483647 h 54"/>
              <a:gd name="T24" fmla="*/ 2147483647 w 124"/>
              <a:gd name="T25" fmla="*/ 2147483647 h 54"/>
              <a:gd name="T26" fmla="*/ 2147483647 w 124"/>
              <a:gd name="T27" fmla="*/ 0 h 54"/>
              <a:gd name="T28" fmla="*/ 2147483647 w 124"/>
              <a:gd name="T29" fmla="*/ 2147483647 h 54"/>
              <a:gd name="T30" fmla="*/ 2147483647 w 124"/>
              <a:gd name="T31" fmla="*/ 2147483647 h 54"/>
              <a:gd name="T32" fmla="*/ 2147483647 w 124"/>
              <a:gd name="T33" fmla="*/ 2147483647 h 54"/>
              <a:gd name="T34" fmla="*/ 2147483647 w 124"/>
              <a:gd name="T35" fmla="*/ 2147483647 h 5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4"/>
              <a:gd name="T55" fmla="*/ 0 h 54"/>
              <a:gd name="T56" fmla="*/ 124 w 124"/>
              <a:gd name="T57" fmla="*/ 54 h 5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4" h="54">
                <a:moveTo>
                  <a:pt x="112" y="54"/>
                </a:moveTo>
                <a:lnTo>
                  <a:pt x="104" y="54"/>
                </a:lnTo>
                <a:lnTo>
                  <a:pt x="112" y="54"/>
                </a:lnTo>
                <a:lnTo>
                  <a:pt x="72" y="54"/>
                </a:lnTo>
                <a:lnTo>
                  <a:pt x="72" y="43"/>
                </a:lnTo>
                <a:lnTo>
                  <a:pt x="52" y="54"/>
                </a:lnTo>
                <a:lnTo>
                  <a:pt x="72" y="34"/>
                </a:lnTo>
                <a:lnTo>
                  <a:pt x="17" y="54"/>
                </a:lnTo>
                <a:lnTo>
                  <a:pt x="17" y="43"/>
                </a:lnTo>
                <a:lnTo>
                  <a:pt x="0" y="54"/>
                </a:lnTo>
                <a:lnTo>
                  <a:pt x="40" y="23"/>
                </a:lnTo>
                <a:lnTo>
                  <a:pt x="52" y="23"/>
                </a:lnTo>
                <a:lnTo>
                  <a:pt x="40" y="23"/>
                </a:lnTo>
                <a:lnTo>
                  <a:pt x="81" y="0"/>
                </a:lnTo>
                <a:lnTo>
                  <a:pt x="104" y="14"/>
                </a:lnTo>
                <a:lnTo>
                  <a:pt x="104" y="23"/>
                </a:lnTo>
                <a:lnTo>
                  <a:pt x="124" y="23"/>
                </a:lnTo>
                <a:lnTo>
                  <a:pt x="112" y="54"/>
                </a:lnTo>
                <a:close/>
              </a:path>
            </a:pathLst>
          </a:custGeom>
          <a:solidFill>
            <a:schemeClr val="bg1"/>
          </a:solidFill>
          <a:ln w="14288">
            <a:solidFill>
              <a:srgbClr val="000000"/>
            </a:solidFill>
            <a:round/>
            <a:headEnd/>
            <a:tailEnd/>
          </a:ln>
        </p:spPr>
        <p:txBody>
          <a:bodyPr/>
          <a:lstStyle/>
          <a:p>
            <a:endParaRPr lang="id-ID" sz="1000"/>
          </a:p>
        </p:txBody>
      </p:sp>
      <p:sp>
        <p:nvSpPr>
          <p:cNvPr id="21528" name="Freeform 23"/>
          <p:cNvSpPr>
            <a:spLocks/>
          </p:cNvSpPr>
          <p:nvPr/>
        </p:nvSpPr>
        <p:spPr bwMode="auto">
          <a:xfrm>
            <a:off x="1606507" y="2608263"/>
            <a:ext cx="48791" cy="82550"/>
          </a:xfrm>
          <a:custGeom>
            <a:avLst/>
            <a:gdLst>
              <a:gd name="T0" fmla="*/ 0 w 34"/>
              <a:gd name="T1" fmla="*/ 0 h 52"/>
              <a:gd name="T2" fmla="*/ 2147483647 w 34"/>
              <a:gd name="T3" fmla="*/ 0 h 52"/>
              <a:gd name="T4" fmla="*/ 2147483647 w 34"/>
              <a:gd name="T5" fmla="*/ 2147483647 h 52"/>
              <a:gd name="T6" fmla="*/ 0 w 34"/>
              <a:gd name="T7" fmla="*/ 2147483647 h 52"/>
              <a:gd name="T8" fmla="*/ 2147483647 w 34"/>
              <a:gd name="T9" fmla="*/ 2147483647 h 52"/>
              <a:gd name="T10" fmla="*/ 2147483647 w 34"/>
              <a:gd name="T11" fmla="*/ 2147483647 h 52"/>
              <a:gd name="T12" fmla="*/ 2147483647 w 34"/>
              <a:gd name="T13" fmla="*/ 2147483647 h 52"/>
              <a:gd name="T14" fmla="*/ 0 w 34"/>
              <a:gd name="T15" fmla="*/ 2147483647 h 52"/>
              <a:gd name="T16" fmla="*/ 2147483647 w 34"/>
              <a:gd name="T17" fmla="*/ 2147483647 h 52"/>
              <a:gd name="T18" fmla="*/ 0 w 34"/>
              <a:gd name="T19" fmla="*/ 2147483647 h 52"/>
              <a:gd name="T20" fmla="*/ 2147483647 w 34"/>
              <a:gd name="T21" fmla="*/ 2147483647 h 52"/>
              <a:gd name="T22" fmla="*/ 2147483647 w 34"/>
              <a:gd name="T23" fmla="*/ 0 h 52"/>
              <a:gd name="T24" fmla="*/ 0 w 34"/>
              <a:gd name="T25" fmla="*/ 2147483647 h 52"/>
              <a:gd name="T26" fmla="*/ 0 w 34"/>
              <a:gd name="T27" fmla="*/ 0 h 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4"/>
              <a:gd name="T43" fmla="*/ 0 h 52"/>
              <a:gd name="T44" fmla="*/ 34 w 34"/>
              <a:gd name="T45" fmla="*/ 52 h 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4" h="52">
                <a:moveTo>
                  <a:pt x="0" y="0"/>
                </a:moveTo>
                <a:lnTo>
                  <a:pt x="18" y="0"/>
                </a:lnTo>
                <a:lnTo>
                  <a:pt x="34" y="8"/>
                </a:lnTo>
                <a:lnTo>
                  <a:pt x="0" y="31"/>
                </a:lnTo>
                <a:lnTo>
                  <a:pt x="34" y="31"/>
                </a:lnTo>
                <a:lnTo>
                  <a:pt x="18" y="31"/>
                </a:lnTo>
                <a:lnTo>
                  <a:pt x="18" y="52"/>
                </a:lnTo>
                <a:lnTo>
                  <a:pt x="0" y="52"/>
                </a:lnTo>
                <a:lnTo>
                  <a:pt x="18" y="31"/>
                </a:lnTo>
                <a:lnTo>
                  <a:pt x="0" y="23"/>
                </a:lnTo>
                <a:lnTo>
                  <a:pt x="18" y="8"/>
                </a:lnTo>
                <a:lnTo>
                  <a:pt x="18" y="0"/>
                </a:lnTo>
                <a:lnTo>
                  <a:pt x="0" y="8"/>
                </a:lnTo>
                <a:lnTo>
                  <a:pt x="0" y="0"/>
                </a:lnTo>
                <a:close/>
              </a:path>
            </a:pathLst>
          </a:custGeom>
          <a:solidFill>
            <a:srgbClr val="FFCC66"/>
          </a:solidFill>
          <a:ln w="14288">
            <a:solidFill>
              <a:srgbClr val="000000"/>
            </a:solidFill>
            <a:round/>
            <a:headEnd/>
            <a:tailEnd/>
          </a:ln>
        </p:spPr>
        <p:txBody>
          <a:bodyPr/>
          <a:lstStyle/>
          <a:p>
            <a:endParaRPr lang="id-ID" sz="1000"/>
          </a:p>
        </p:txBody>
      </p:sp>
      <p:sp>
        <p:nvSpPr>
          <p:cNvPr id="21529" name="Freeform 24"/>
          <p:cNvSpPr>
            <a:spLocks/>
          </p:cNvSpPr>
          <p:nvPr/>
        </p:nvSpPr>
        <p:spPr bwMode="auto">
          <a:xfrm>
            <a:off x="5086082" y="2803525"/>
            <a:ext cx="76160" cy="82550"/>
          </a:xfrm>
          <a:custGeom>
            <a:avLst/>
            <a:gdLst>
              <a:gd name="T0" fmla="*/ 0 w 52"/>
              <a:gd name="T1" fmla="*/ 2147483647 h 52"/>
              <a:gd name="T2" fmla="*/ 0 w 52"/>
              <a:gd name="T3" fmla="*/ 2147483647 h 52"/>
              <a:gd name="T4" fmla="*/ 2147483647 w 52"/>
              <a:gd name="T5" fmla="*/ 2147483647 h 52"/>
              <a:gd name="T6" fmla="*/ 2147483647 w 52"/>
              <a:gd name="T7" fmla="*/ 0 h 52"/>
              <a:gd name="T8" fmla="*/ 2147483647 w 52"/>
              <a:gd name="T9" fmla="*/ 0 h 52"/>
              <a:gd name="T10" fmla="*/ 2147483647 w 52"/>
              <a:gd name="T11" fmla="*/ 2147483647 h 52"/>
              <a:gd name="T12" fmla="*/ 2147483647 w 52"/>
              <a:gd name="T13" fmla="*/ 2147483647 h 52"/>
              <a:gd name="T14" fmla="*/ 2147483647 w 52"/>
              <a:gd name="T15" fmla="*/ 2147483647 h 52"/>
              <a:gd name="T16" fmla="*/ 2147483647 w 52"/>
              <a:gd name="T17" fmla="*/ 2147483647 h 52"/>
              <a:gd name="T18" fmla="*/ 2147483647 w 52"/>
              <a:gd name="T19" fmla="*/ 2147483647 h 52"/>
              <a:gd name="T20" fmla="*/ 2147483647 w 52"/>
              <a:gd name="T21" fmla="*/ 2147483647 h 52"/>
              <a:gd name="T22" fmla="*/ 0 w 52"/>
              <a:gd name="T23" fmla="*/ 2147483647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2"/>
              <a:gd name="T37" fmla="*/ 0 h 52"/>
              <a:gd name="T38" fmla="*/ 52 w 52"/>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2" h="52">
                <a:moveTo>
                  <a:pt x="0" y="41"/>
                </a:moveTo>
                <a:lnTo>
                  <a:pt x="0" y="9"/>
                </a:lnTo>
                <a:lnTo>
                  <a:pt x="8" y="9"/>
                </a:lnTo>
                <a:lnTo>
                  <a:pt x="17" y="0"/>
                </a:lnTo>
                <a:lnTo>
                  <a:pt x="40" y="0"/>
                </a:lnTo>
                <a:lnTo>
                  <a:pt x="29" y="9"/>
                </a:lnTo>
                <a:lnTo>
                  <a:pt x="52" y="32"/>
                </a:lnTo>
                <a:lnTo>
                  <a:pt x="40" y="32"/>
                </a:lnTo>
                <a:lnTo>
                  <a:pt x="40" y="41"/>
                </a:lnTo>
                <a:lnTo>
                  <a:pt x="29" y="52"/>
                </a:lnTo>
                <a:lnTo>
                  <a:pt x="8" y="52"/>
                </a:lnTo>
                <a:lnTo>
                  <a:pt x="0" y="41"/>
                </a:lnTo>
                <a:close/>
              </a:path>
            </a:pathLst>
          </a:custGeom>
          <a:solidFill>
            <a:srgbClr val="FFFFFF"/>
          </a:solidFill>
          <a:ln w="14288">
            <a:solidFill>
              <a:srgbClr val="000000"/>
            </a:solidFill>
            <a:round/>
            <a:headEnd/>
            <a:tailEnd/>
          </a:ln>
        </p:spPr>
        <p:txBody>
          <a:bodyPr/>
          <a:lstStyle/>
          <a:p>
            <a:endParaRPr lang="id-ID" sz="1000"/>
          </a:p>
        </p:txBody>
      </p:sp>
      <p:sp>
        <p:nvSpPr>
          <p:cNvPr id="21530" name="Freeform 25"/>
          <p:cNvSpPr>
            <a:spLocks/>
          </p:cNvSpPr>
          <p:nvPr/>
        </p:nvSpPr>
        <p:spPr bwMode="auto">
          <a:xfrm>
            <a:off x="5414524" y="2803526"/>
            <a:ext cx="121381" cy="55563"/>
          </a:xfrm>
          <a:custGeom>
            <a:avLst/>
            <a:gdLst>
              <a:gd name="T0" fmla="*/ 0 w 83"/>
              <a:gd name="T1" fmla="*/ 2147483647 h 35"/>
              <a:gd name="T2" fmla="*/ 0 w 83"/>
              <a:gd name="T3" fmla="*/ 2147483647 h 35"/>
              <a:gd name="T4" fmla="*/ 2147483647 w 83"/>
              <a:gd name="T5" fmla="*/ 0 h 35"/>
              <a:gd name="T6" fmla="*/ 2147483647 w 83"/>
              <a:gd name="T7" fmla="*/ 0 h 35"/>
              <a:gd name="T8" fmla="*/ 2147483647 w 83"/>
              <a:gd name="T9" fmla="*/ 2147483647 h 35"/>
              <a:gd name="T10" fmla="*/ 2147483647 w 83"/>
              <a:gd name="T11" fmla="*/ 2147483647 h 35"/>
              <a:gd name="T12" fmla="*/ 2147483647 w 83"/>
              <a:gd name="T13" fmla="*/ 2147483647 h 35"/>
              <a:gd name="T14" fmla="*/ 2147483647 w 83"/>
              <a:gd name="T15" fmla="*/ 2147483647 h 35"/>
              <a:gd name="T16" fmla="*/ 0 w 83"/>
              <a:gd name="T17" fmla="*/ 2147483647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3"/>
              <a:gd name="T28" fmla="*/ 0 h 35"/>
              <a:gd name="T29" fmla="*/ 83 w 83"/>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3" h="35">
                <a:moveTo>
                  <a:pt x="0" y="19"/>
                </a:moveTo>
                <a:lnTo>
                  <a:pt x="0" y="9"/>
                </a:lnTo>
                <a:lnTo>
                  <a:pt x="12" y="0"/>
                </a:lnTo>
                <a:lnTo>
                  <a:pt x="83" y="0"/>
                </a:lnTo>
                <a:lnTo>
                  <a:pt x="75" y="9"/>
                </a:lnTo>
                <a:lnTo>
                  <a:pt x="23" y="9"/>
                </a:lnTo>
                <a:lnTo>
                  <a:pt x="12" y="19"/>
                </a:lnTo>
                <a:lnTo>
                  <a:pt x="12" y="35"/>
                </a:lnTo>
                <a:lnTo>
                  <a:pt x="0" y="19"/>
                </a:lnTo>
                <a:close/>
              </a:path>
            </a:pathLst>
          </a:custGeom>
          <a:solidFill>
            <a:srgbClr val="FFFFFF"/>
          </a:solidFill>
          <a:ln w="14288">
            <a:solidFill>
              <a:srgbClr val="000000"/>
            </a:solidFill>
            <a:round/>
            <a:headEnd/>
            <a:tailEnd/>
          </a:ln>
        </p:spPr>
        <p:txBody>
          <a:bodyPr/>
          <a:lstStyle/>
          <a:p>
            <a:endParaRPr lang="id-ID" sz="1000"/>
          </a:p>
        </p:txBody>
      </p:sp>
      <p:sp>
        <p:nvSpPr>
          <p:cNvPr id="21531" name="Freeform 26"/>
          <p:cNvSpPr>
            <a:spLocks/>
          </p:cNvSpPr>
          <p:nvPr/>
        </p:nvSpPr>
        <p:spPr bwMode="auto">
          <a:xfrm>
            <a:off x="6021427" y="2530475"/>
            <a:ext cx="76160" cy="127000"/>
          </a:xfrm>
          <a:custGeom>
            <a:avLst/>
            <a:gdLst>
              <a:gd name="T0" fmla="*/ 0 w 52"/>
              <a:gd name="T1" fmla="*/ 2147483647 h 80"/>
              <a:gd name="T2" fmla="*/ 2147483647 w 52"/>
              <a:gd name="T3" fmla="*/ 2147483647 h 80"/>
              <a:gd name="T4" fmla="*/ 2147483647 w 52"/>
              <a:gd name="T5" fmla="*/ 2147483647 h 80"/>
              <a:gd name="T6" fmla="*/ 2147483647 w 52"/>
              <a:gd name="T7" fmla="*/ 0 h 80"/>
              <a:gd name="T8" fmla="*/ 2147483647 w 52"/>
              <a:gd name="T9" fmla="*/ 0 h 80"/>
              <a:gd name="T10" fmla="*/ 2147483647 w 52"/>
              <a:gd name="T11" fmla="*/ 2147483647 h 80"/>
              <a:gd name="T12" fmla="*/ 2147483647 w 52"/>
              <a:gd name="T13" fmla="*/ 2147483647 h 80"/>
              <a:gd name="T14" fmla="*/ 2147483647 w 52"/>
              <a:gd name="T15" fmla="*/ 2147483647 h 80"/>
              <a:gd name="T16" fmla="*/ 2147483647 w 52"/>
              <a:gd name="T17" fmla="*/ 2147483647 h 80"/>
              <a:gd name="T18" fmla="*/ 2147483647 w 52"/>
              <a:gd name="T19" fmla="*/ 2147483647 h 80"/>
              <a:gd name="T20" fmla="*/ 0 w 52"/>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
              <a:gd name="T34" fmla="*/ 0 h 80"/>
              <a:gd name="T35" fmla="*/ 52 w 52"/>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 h="80">
                <a:moveTo>
                  <a:pt x="0" y="80"/>
                </a:moveTo>
                <a:lnTo>
                  <a:pt x="20" y="72"/>
                </a:lnTo>
                <a:lnTo>
                  <a:pt x="40" y="29"/>
                </a:lnTo>
                <a:lnTo>
                  <a:pt x="32" y="0"/>
                </a:lnTo>
                <a:lnTo>
                  <a:pt x="40" y="0"/>
                </a:lnTo>
                <a:lnTo>
                  <a:pt x="52" y="29"/>
                </a:lnTo>
                <a:lnTo>
                  <a:pt x="52" y="57"/>
                </a:lnTo>
                <a:lnTo>
                  <a:pt x="32" y="72"/>
                </a:lnTo>
                <a:lnTo>
                  <a:pt x="32" y="80"/>
                </a:lnTo>
                <a:lnTo>
                  <a:pt x="12" y="80"/>
                </a:lnTo>
                <a:lnTo>
                  <a:pt x="0" y="80"/>
                </a:lnTo>
                <a:close/>
              </a:path>
            </a:pathLst>
          </a:custGeom>
          <a:solidFill>
            <a:srgbClr val="FFFFFF"/>
          </a:solidFill>
          <a:ln w="14288">
            <a:solidFill>
              <a:srgbClr val="000000"/>
            </a:solidFill>
            <a:round/>
            <a:headEnd/>
            <a:tailEnd/>
          </a:ln>
        </p:spPr>
        <p:txBody>
          <a:bodyPr/>
          <a:lstStyle/>
          <a:p>
            <a:endParaRPr lang="id-ID" sz="1000"/>
          </a:p>
        </p:txBody>
      </p:sp>
      <p:sp>
        <p:nvSpPr>
          <p:cNvPr id="21532" name="Freeform 27"/>
          <p:cNvSpPr>
            <a:spLocks/>
          </p:cNvSpPr>
          <p:nvPr/>
        </p:nvSpPr>
        <p:spPr bwMode="auto">
          <a:xfrm>
            <a:off x="4134078" y="2703513"/>
            <a:ext cx="117811" cy="68262"/>
          </a:xfrm>
          <a:custGeom>
            <a:avLst/>
            <a:gdLst>
              <a:gd name="T0" fmla="*/ 0 w 80"/>
              <a:gd name="T1" fmla="*/ 2147483647 h 43"/>
              <a:gd name="T2" fmla="*/ 2147483647 w 80"/>
              <a:gd name="T3" fmla="*/ 0 h 43"/>
              <a:gd name="T4" fmla="*/ 2147483647 w 80"/>
              <a:gd name="T5" fmla="*/ 2147483647 h 43"/>
              <a:gd name="T6" fmla="*/ 2147483647 w 80"/>
              <a:gd name="T7" fmla="*/ 2147483647 h 43"/>
              <a:gd name="T8" fmla="*/ 2147483647 w 80"/>
              <a:gd name="T9" fmla="*/ 2147483647 h 43"/>
              <a:gd name="T10" fmla="*/ 2147483647 w 80"/>
              <a:gd name="T11" fmla="*/ 2147483647 h 43"/>
              <a:gd name="T12" fmla="*/ 2147483647 w 80"/>
              <a:gd name="T13" fmla="*/ 2147483647 h 43"/>
              <a:gd name="T14" fmla="*/ 2147483647 w 80"/>
              <a:gd name="T15" fmla="*/ 2147483647 h 43"/>
              <a:gd name="T16" fmla="*/ 2147483647 w 80"/>
              <a:gd name="T17" fmla="*/ 2147483647 h 43"/>
              <a:gd name="T18" fmla="*/ 0 w 80"/>
              <a:gd name="T19" fmla="*/ 2147483647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0"/>
              <a:gd name="T31" fmla="*/ 0 h 43"/>
              <a:gd name="T32" fmla="*/ 80 w 80"/>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0" h="43">
                <a:moveTo>
                  <a:pt x="0" y="23"/>
                </a:moveTo>
                <a:lnTo>
                  <a:pt x="29" y="0"/>
                </a:lnTo>
                <a:lnTo>
                  <a:pt x="52" y="9"/>
                </a:lnTo>
                <a:lnTo>
                  <a:pt x="72" y="9"/>
                </a:lnTo>
                <a:lnTo>
                  <a:pt x="80" y="9"/>
                </a:lnTo>
                <a:lnTo>
                  <a:pt x="80" y="23"/>
                </a:lnTo>
                <a:lnTo>
                  <a:pt x="60" y="23"/>
                </a:lnTo>
                <a:lnTo>
                  <a:pt x="29" y="43"/>
                </a:lnTo>
                <a:lnTo>
                  <a:pt x="9" y="32"/>
                </a:lnTo>
                <a:lnTo>
                  <a:pt x="0" y="23"/>
                </a:lnTo>
                <a:close/>
              </a:path>
            </a:pathLst>
          </a:custGeom>
          <a:solidFill>
            <a:srgbClr val="273C65"/>
          </a:solidFill>
          <a:ln w="14351">
            <a:solidFill>
              <a:srgbClr val="000000"/>
            </a:solidFill>
            <a:round/>
            <a:headEnd/>
            <a:tailEnd/>
          </a:ln>
        </p:spPr>
        <p:txBody>
          <a:bodyPr/>
          <a:lstStyle/>
          <a:p>
            <a:endParaRPr lang="id-ID" sz="1000"/>
          </a:p>
        </p:txBody>
      </p:sp>
      <p:sp>
        <p:nvSpPr>
          <p:cNvPr id="21533" name="Freeform 28"/>
          <p:cNvSpPr>
            <a:spLocks/>
          </p:cNvSpPr>
          <p:nvPr/>
        </p:nvSpPr>
        <p:spPr bwMode="auto">
          <a:xfrm>
            <a:off x="4251890" y="2620963"/>
            <a:ext cx="391511" cy="247650"/>
          </a:xfrm>
          <a:custGeom>
            <a:avLst/>
            <a:gdLst>
              <a:gd name="T0" fmla="*/ 2147483647 w 268"/>
              <a:gd name="T1" fmla="*/ 2147483647 h 156"/>
              <a:gd name="T2" fmla="*/ 2147483647 w 268"/>
              <a:gd name="T3" fmla="*/ 2147483647 h 156"/>
              <a:gd name="T4" fmla="*/ 2147483647 w 268"/>
              <a:gd name="T5" fmla="*/ 2147483647 h 156"/>
              <a:gd name="T6" fmla="*/ 2147483647 w 268"/>
              <a:gd name="T7" fmla="*/ 2147483647 h 156"/>
              <a:gd name="T8" fmla="*/ 2147483647 w 268"/>
              <a:gd name="T9" fmla="*/ 2147483647 h 156"/>
              <a:gd name="T10" fmla="*/ 2147483647 w 268"/>
              <a:gd name="T11" fmla="*/ 2147483647 h 156"/>
              <a:gd name="T12" fmla="*/ 2147483647 w 268"/>
              <a:gd name="T13" fmla="*/ 2147483647 h 156"/>
              <a:gd name="T14" fmla="*/ 2147483647 w 268"/>
              <a:gd name="T15" fmla="*/ 2147483647 h 156"/>
              <a:gd name="T16" fmla="*/ 2147483647 w 268"/>
              <a:gd name="T17" fmla="*/ 2147483647 h 156"/>
              <a:gd name="T18" fmla="*/ 2147483647 w 268"/>
              <a:gd name="T19" fmla="*/ 2147483647 h 156"/>
              <a:gd name="T20" fmla="*/ 0 w 268"/>
              <a:gd name="T21" fmla="*/ 2147483647 h 156"/>
              <a:gd name="T22" fmla="*/ 0 w 268"/>
              <a:gd name="T23" fmla="*/ 2147483647 h 156"/>
              <a:gd name="T24" fmla="*/ 0 w 268"/>
              <a:gd name="T25" fmla="*/ 2147483647 h 156"/>
              <a:gd name="T26" fmla="*/ 2147483647 w 268"/>
              <a:gd name="T27" fmla="*/ 2147483647 h 156"/>
              <a:gd name="T28" fmla="*/ 2147483647 w 268"/>
              <a:gd name="T29" fmla="*/ 2147483647 h 156"/>
              <a:gd name="T30" fmla="*/ 2147483647 w 268"/>
              <a:gd name="T31" fmla="*/ 2147483647 h 156"/>
              <a:gd name="T32" fmla="*/ 2147483647 w 268"/>
              <a:gd name="T33" fmla="*/ 2147483647 h 156"/>
              <a:gd name="T34" fmla="*/ 2147483647 w 268"/>
              <a:gd name="T35" fmla="*/ 2147483647 h 156"/>
              <a:gd name="T36" fmla="*/ 2147483647 w 268"/>
              <a:gd name="T37" fmla="*/ 2147483647 h 156"/>
              <a:gd name="T38" fmla="*/ 2147483647 w 268"/>
              <a:gd name="T39" fmla="*/ 2147483647 h 156"/>
              <a:gd name="T40" fmla="*/ 2147483647 w 268"/>
              <a:gd name="T41" fmla="*/ 2147483647 h 156"/>
              <a:gd name="T42" fmla="*/ 2147483647 w 268"/>
              <a:gd name="T43" fmla="*/ 0 h 156"/>
              <a:gd name="T44" fmla="*/ 2147483647 w 268"/>
              <a:gd name="T45" fmla="*/ 2147483647 h 156"/>
              <a:gd name="T46" fmla="*/ 2147483647 w 268"/>
              <a:gd name="T47" fmla="*/ 2147483647 h 156"/>
              <a:gd name="T48" fmla="*/ 2147483647 w 268"/>
              <a:gd name="T49" fmla="*/ 2147483647 h 156"/>
              <a:gd name="T50" fmla="*/ 2147483647 w 268"/>
              <a:gd name="T51" fmla="*/ 2147483647 h 156"/>
              <a:gd name="T52" fmla="*/ 2147483647 w 268"/>
              <a:gd name="T53" fmla="*/ 2147483647 h 156"/>
              <a:gd name="T54" fmla="*/ 2147483647 w 268"/>
              <a:gd name="T55" fmla="*/ 2147483647 h 156"/>
              <a:gd name="T56" fmla="*/ 2147483647 w 268"/>
              <a:gd name="T57" fmla="*/ 2147483647 h 156"/>
              <a:gd name="T58" fmla="*/ 2147483647 w 268"/>
              <a:gd name="T59" fmla="*/ 2147483647 h 156"/>
              <a:gd name="T60" fmla="*/ 2147483647 w 268"/>
              <a:gd name="T61" fmla="*/ 2147483647 h 156"/>
              <a:gd name="T62" fmla="*/ 2147483647 w 268"/>
              <a:gd name="T63" fmla="*/ 2147483647 h 156"/>
              <a:gd name="T64" fmla="*/ 2147483647 w 268"/>
              <a:gd name="T65" fmla="*/ 2147483647 h 156"/>
              <a:gd name="T66" fmla="*/ 2147483647 w 268"/>
              <a:gd name="T67" fmla="*/ 2147483647 h 156"/>
              <a:gd name="T68" fmla="*/ 2147483647 w 268"/>
              <a:gd name="T69" fmla="*/ 2147483647 h 156"/>
              <a:gd name="T70" fmla="*/ 2147483647 w 268"/>
              <a:gd name="T71" fmla="*/ 2147483647 h 156"/>
              <a:gd name="T72" fmla="*/ 2147483647 w 268"/>
              <a:gd name="T73" fmla="*/ 2147483647 h 156"/>
              <a:gd name="T74" fmla="*/ 2147483647 w 268"/>
              <a:gd name="T75" fmla="*/ 2147483647 h 156"/>
              <a:gd name="T76" fmla="*/ 2147483647 w 268"/>
              <a:gd name="T77" fmla="*/ 2147483647 h 156"/>
              <a:gd name="T78" fmla="*/ 2147483647 w 268"/>
              <a:gd name="T79" fmla="*/ 2147483647 h 156"/>
              <a:gd name="T80" fmla="*/ 2147483647 w 268"/>
              <a:gd name="T81" fmla="*/ 2147483647 h 156"/>
              <a:gd name="T82" fmla="*/ 2147483647 w 268"/>
              <a:gd name="T83" fmla="*/ 2147483647 h 156"/>
              <a:gd name="T84" fmla="*/ 2147483647 w 268"/>
              <a:gd name="T85" fmla="*/ 2147483647 h 156"/>
              <a:gd name="T86" fmla="*/ 2147483647 w 268"/>
              <a:gd name="T87" fmla="*/ 2147483647 h 156"/>
              <a:gd name="T88" fmla="*/ 2147483647 w 268"/>
              <a:gd name="T89" fmla="*/ 2147483647 h 156"/>
              <a:gd name="T90" fmla="*/ 2147483647 w 268"/>
              <a:gd name="T91" fmla="*/ 2147483647 h 156"/>
              <a:gd name="T92" fmla="*/ 2147483647 w 268"/>
              <a:gd name="T93" fmla="*/ 2147483647 h 156"/>
              <a:gd name="T94" fmla="*/ 2147483647 w 268"/>
              <a:gd name="T95" fmla="*/ 2147483647 h 156"/>
              <a:gd name="T96" fmla="*/ 2147483647 w 268"/>
              <a:gd name="T97" fmla="*/ 2147483647 h 156"/>
              <a:gd name="T98" fmla="*/ 2147483647 w 268"/>
              <a:gd name="T99" fmla="*/ 2147483647 h 15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8"/>
              <a:gd name="T151" fmla="*/ 0 h 156"/>
              <a:gd name="T152" fmla="*/ 268 w 268"/>
              <a:gd name="T153" fmla="*/ 156 h 15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8" h="156">
                <a:moveTo>
                  <a:pt x="104" y="133"/>
                </a:moveTo>
                <a:lnTo>
                  <a:pt x="115" y="115"/>
                </a:lnTo>
                <a:lnTo>
                  <a:pt x="124" y="115"/>
                </a:lnTo>
                <a:lnTo>
                  <a:pt x="124" y="104"/>
                </a:lnTo>
                <a:lnTo>
                  <a:pt x="115" y="95"/>
                </a:lnTo>
                <a:lnTo>
                  <a:pt x="104" y="84"/>
                </a:lnTo>
                <a:lnTo>
                  <a:pt x="84" y="75"/>
                </a:lnTo>
                <a:lnTo>
                  <a:pt x="72" y="84"/>
                </a:lnTo>
                <a:lnTo>
                  <a:pt x="44" y="95"/>
                </a:lnTo>
                <a:lnTo>
                  <a:pt x="12" y="84"/>
                </a:lnTo>
                <a:lnTo>
                  <a:pt x="0" y="84"/>
                </a:lnTo>
                <a:lnTo>
                  <a:pt x="0" y="75"/>
                </a:lnTo>
                <a:lnTo>
                  <a:pt x="0" y="61"/>
                </a:lnTo>
                <a:lnTo>
                  <a:pt x="32" y="44"/>
                </a:lnTo>
                <a:lnTo>
                  <a:pt x="21" y="23"/>
                </a:lnTo>
                <a:lnTo>
                  <a:pt x="52" y="15"/>
                </a:lnTo>
                <a:lnTo>
                  <a:pt x="84" y="23"/>
                </a:lnTo>
                <a:lnTo>
                  <a:pt x="104" y="23"/>
                </a:lnTo>
                <a:lnTo>
                  <a:pt x="124" y="23"/>
                </a:lnTo>
                <a:lnTo>
                  <a:pt x="124" y="15"/>
                </a:lnTo>
                <a:lnTo>
                  <a:pt x="136" y="15"/>
                </a:lnTo>
                <a:lnTo>
                  <a:pt x="167" y="0"/>
                </a:lnTo>
                <a:lnTo>
                  <a:pt x="176" y="15"/>
                </a:lnTo>
                <a:lnTo>
                  <a:pt x="176" y="23"/>
                </a:lnTo>
                <a:lnTo>
                  <a:pt x="187" y="23"/>
                </a:lnTo>
                <a:lnTo>
                  <a:pt x="196" y="44"/>
                </a:lnTo>
                <a:lnTo>
                  <a:pt x="230" y="44"/>
                </a:lnTo>
                <a:lnTo>
                  <a:pt x="239" y="52"/>
                </a:lnTo>
                <a:lnTo>
                  <a:pt x="268" y="52"/>
                </a:lnTo>
                <a:lnTo>
                  <a:pt x="268" y="61"/>
                </a:lnTo>
                <a:lnTo>
                  <a:pt x="268" y="75"/>
                </a:lnTo>
                <a:lnTo>
                  <a:pt x="268" y="95"/>
                </a:lnTo>
                <a:lnTo>
                  <a:pt x="259" y="84"/>
                </a:lnTo>
                <a:lnTo>
                  <a:pt x="248" y="95"/>
                </a:lnTo>
                <a:lnTo>
                  <a:pt x="248" y="104"/>
                </a:lnTo>
                <a:lnTo>
                  <a:pt x="239" y="104"/>
                </a:lnTo>
                <a:lnTo>
                  <a:pt x="196" y="124"/>
                </a:lnTo>
                <a:lnTo>
                  <a:pt x="216" y="133"/>
                </a:lnTo>
                <a:lnTo>
                  <a:pt x="230" y="133"/>
                </a:lnTo>
                <a:lnTo>
                  <a:pt x="230" y="147"/>
                </a:lnTo>
                <a:lnTo>
                  <a:pt x="216" y="147"/>
                </a:lnTo>
                <a:lnTo>
                  <a:pt x="187" y="156"/>
                </a:lnTo>
                <a:lnTo>
                  <a:pt x="187" y="147"/>
                </a:lnTo>
                <a:lnTo>
                  <a:pt x="167" y="133"/>
                </a:lnTo>
                <a:lnTo>
                  <a:pt x="187" y="124"/>
                </a:lnTo>
                <a:lnTo>
                  <a:pt x="159" y="115"/>
                </a:lnTo>
                <a:lnTo>
                  <a:pt x="136" y="115"/>
                </a:lnTo>
                <a:lnTo>
                  <a:pt x="124" y="124"/>
                </a:lnTo>
                <a:lnTo>
                  <a:pt x="124" y="133"/>
                </a:lnTo>
                <a:lnTo>
                  <a:pt x="104" y="133"/>
                </a:lnTo>
                <a:close/>
              </a:path>
            </a:pathLst>
          </a:custGeom>
          <a:solidFill>
            <a:srgbClr val="273C65"/>
          </a:solidFill>
          <a:ln w="14351">
            <a:solidFill>
              <a:srgbClr val="000000"/>
            </a:solidFill>
            <a:round/>
            <a:headEnd/>
            <a:tailEnd/>
          </a:ln>
        </p:spPr>
        <p:txBody>
          <a:bodyPr/>
          <a:lstStyle/>
          <a:p>
            <a:endParaRPr lang="id-ID" sz="1000"/>
          </a:p>
        </p:txBody>
      </p:sp>
      <p:sp>
        <p:nvSpPr>
          <p:cNvPr id="21534" name="Freeform 29"/>
          <p:cNvSpPr>
            <a:spLocks/>
          </p:cNvSpPr>
          <p:nvPr/>
        </p:nvSpPr>
        <p:spPr bwMode="auto">
          <a:xfrm>
            <a:off x="4268549" y="2508251"/>
            <a:ext cx="193970" cy="149225"/>
          </a:xfrm>
          <a:custGeom>
            <a:avLst/>
            <a:gdLst>
              <a:gd name="T0" fmla="*/ 2147483647 w 132"/>
              <a:gd name="T1" fmla="*/ 2147483647 h 94"/>
              <a:gd name="T2" fmla="*/ 0 w 132"/>
              <a:gd name="T3" fmla="*/ 2147483647 h 94"/>
              <a:gd name="T4" fmla="*/ 2147483647 w 132"/>
              <a:gd name="T5" fmla="*/ 2147483647 h 94"/>
              <a:gd name="T6" fmla="*/ 2147483647 w 132"/>
              <a:gd name="T7" fmla="*/ 2147483647 h 94"/>
              <a:gd name="T8" fmla="*/ 2147483647 w 132"/>
              <a:gd name="T9" fmla="*/ 2147483647 h 94"/>
              <a:gd name="T10" fmla="*/ 2147483647 w 132"/>
              <a:gd name="T11" fmla="*/ 2147483647 h 94"/>
              <a:gd name="T12" fmla="*/ 2147483647 w 132"/>
              <a:gd name="T13" fmla="*/ 0 h 94"/>
              <a:gd name="T14" fmla="*/ 2147483647 w 132"/>
              <a:gd name="T15" fmla="*/ 2147483647 h 94"/>
              <a:gd name="T16" fmla="*/ 2147483647 w 132"/>
              <a:gd name="T17" fmla="*/ 2147483647 h 94"/>
              <a:gd name="T18" fmla="*/ 2147483647 w 132"/>
              <a:gd name="T19" fmla="*/ 2147483647 h 94"/>
              <a:gd name="T20" fmla="*/ 2147483647 w 132"/>
              <a:gd name="T21" fmla="*/ 2147483647 h 94"/>
              <a:gd name="T22" fmla="*/ 2147483647 w 132"/>
              <a:gd name="T23" fmla="*/ 2147483647 h 94"/>
              <a:gd name="T24" fmla="*/ 2147483647 w 132"/>
              <a:gd name="T25" fmla="*/ 2147483647 h 94"/>
              <a:gd name="T26" fmla="*/ 2147483647 w 132"/>
              <a:gd name="T27" fmla="*/ 2147483647 h 94"/>
              <a:gd name="T28" fmla="*/ 2147483647 w 132"/>
              <a:gd name="T29" fmla="*/ 2147483647 h 94"/>
              <a:gd name="T30" fmla="*/ 2147483647 w 132"/>
              <a:gd name="T31" fmla="*/ 2147483647 h 94"/>
              <a:gd name="T32" fmla="*/ 2147483647 w 132"/>
              <a:gd name="T33" fmla="*/ 2147483647 h 94"/>
              <a:gd name="T34" fmla="*/ 2147483647 w 132"/>
              <a:gd name="T35" fmla="*/ 2147483647 h 94"/>
              <a:gd name="T36" fmla="*/ 2147483647 w 132"/>
              <a:gd name="T37" fmla="*/ 2147483647 h 94"/>
              <a:gd name="T38" fmla="*/ 2147483647 w 132"/>
              <a:gd name="T39" fmla="*/ 2147483647 h 94"/>
              <a:gd name="T40" fmla="*/ 0 w 132"/>
              <a:gd name="T41" fmla="*/ 2147483647 h 94"/>
              <a:gd name="T42" fmla="*/ 2147483647 w 132"/>
              <a:gd name="T43" fmla="*/ 2147483647 h 9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2"/>
              <a:gd name="T67" fmla="*/ 0 h 94"/>
              <a:gd name="T68" fmla="*/ 132 w 132"/>
              <a:gd name="T69" fmla="*/ 94 h 9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2" h="94">
                <a:moveTo>
                  <a:pt x="9" y="63"/>
                </a:moveTo>
                <a:lnTo>
                  <a:pt x="0" y="43"/>
                </a:lnTo>
                <a:lnTo>
                  <a:pt x="40" y="43"/>
                </a:lnTo>
                <a:lnTo>
                  <a:pt x="32" y="34"/>
                </a:lnTo>
                <a:lnTo>
                  <a:pt x="52" y="23"/>
                </a:lnTo>
                <a:lnTo>
                  <a:pt x="52" y="14"/>
                </a:lnTo>
                <a:lnTo>
                  <a:pt x="72" y="0"/>
                </a:lnTo>
                <a:lnTo>
                  <a:pt x="103" y="14"/>
                </a:lnTo>
                <a:lnTo>
                  <a:pt x="112" y="34"/>
                </a:lnTo>
                <a:lnTo>
                  <a:pt x="124" y="51"/>
                </a:lnTo>
                <a:lnTo>
                  <a:pt x="132" y="51"/>
                </a:lnTo>
                <a:lnTo>
                  <a:pt x="132" y="63"/>
                </a:lnTo>
                <a:lnTo>
                  <a:pt x="112" y="63"/>
                </a:lnTo>
                <a:lnTo>
                  <a:pt x="124" y="86"/>
                </a:lnTo>
                <a:lnTo>
                  <a:pt x="112" y="86"/>
                </a:lnTo>
                <a:lnTo>
                  <a:pt x="112" y="94"/>
                </a:lnTo>
                <a:lnTo>
                  <a:pt x="92" y="94"/>
                </a:lnTo>
                <a:lnTo>
                  <a:pt x="72" y="94"/>
                </a:lnTo>
                <a:lnTo>
                  <a:pt x="40" y="86"/>
                </a:lnTo>
                <a:lnTo>
                  <a:pt x="9" y="94"/>
                </a:lnTo>
                <a:lnTo>
                  <a:pt x="0" y="86"/>
                </a:lnTo>
                <a:lnTo>
                  <a:pt x="9" y="63"/>
                </a:lnTo>
                <a:close/>
              </a:path>
            </a:pathLst>
          </a:custGeom>
          <a:solidFill>
            <a:srgbClr val="273C65"/>
          </a:solidFill>
          <a:ln w="14351">
            <a:solidFill>
              <a:srgbClr val="000000"/>
            </a:solidFill>
            <a:round/>
            <a:headEnd/>
            <a:tailEnd/>
          </a:ln>
        </p:spPr>
        <p:txBody>
          <a:bodyPr/>
          <a:lstStyle/>
          <a:p>
            <a:endParaRPr lang="id-ID" sz="1000"/>
          </a:p>
        </p:txBody>
      </p:sp>
      <p:sp>
        <p:nvSpPr>
          <p:cNvPr id="21535" name="Freeform 30"/>
          <p:cNvSpPr>
            <a:spLocks/>
          </p:cNvSpPr>
          <p:nvPr/>
        </p:nvSpPr>
        <p:spPr bwMode="auto">
          <a:xfrm>
            <a:off x="4268550" y="2411413"/>
            <a:ext cx="88060" cy="63500"/>
          </a:xfrm>
          <a:custGeom>
            <a:avLst/>
            <a:gdLst>
              <a:gd name="T0" fmla="*/ 2147483647 w 60"/>
              <a:gd name="T1" fmla="*/ 2147483647 h 40"/>
              <a:gd name="T2" fmla="*/ 2147483647 w 60"/>
              <a:gd name="T3" fmla="*/ 2147483647 h 40"/>
              <a:gd name="T4" fmla="*/ 2147483647 w 60"/>
              <a:gd name="T5" fmla="*/ 2147483647 h 40"/>
              <a:gd name="T6" fmla="*/ 2147483647 w 60"/>
              <a:gd name="T7" fmla="*/ 2147483647 h 40"/>
              <a:gd name="T8" fmla="*/ 2147483647 w 60"/>
              <a:gd name="T9" fmla="*/ 2147483647 h 40"/>
              <a:gd name="T10" fmla="*/ 2147483647 w 60"/>
              <a:gd name="T11" fmla="*/ 2147483647 h 40"/>
              <a:gd name="T12" fmla="*/ 2147483647 w 60"/>
              <a:gd name="T13" fmla="*/ 2147483647 h 40"/>
              <a:gd name="T14" fmla="*/ 2147483647 w 60"/>
              <a:gd name="T15" fmla="*/ 0 h 40"/>
              <a:gd name="T16" fmla="*/ 0 w 60"/>
              <a:gd name="T17" fmla="*/ 2147483647 h 40"/>
              <a:gd name="T18" fmla="*/ 0 w 60"/>
              <a:gd name="T19" fmla="*/ 2147483647 h 40"/>
              <a:gd name="T20" fmla="*/ 2147483647 w 60"/>
              <a:gd name="T21" fmla="*/ 2147483647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40"/>
              <a:gd name="T35" fmla="*/ 60 w 60"/>
              <a:gd name="T36" fmla="*/ 40 h 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40">
                <a:moveTo>
                  <a:pt x="9" y="32"/>
                </a:moveTo>
                <a:lnTo>
                  <a:pt x="20" y="32"/>
                </a:lnTo>
                <a:lnTo>
                  <a:pt x="52" y="40"/>
                </a:lnTo>
                <a:lnTo>
                  <a:pt x="52" y="32"/>
                </a:lnTo>
                <a:lnTo>
                  <a:pt x="40" y="23"/>
                </a:lnTo>
                <a:lnTo>
                  <a:pt x="52" y="12"/>
                </a:lnTo>
                <a:lnTo>
                  <a:pt x="60" y="12"/>
                </a:lnTo>
                <a:lnTo>
                  <a:pt x="32" y="0"/>
                </a:lnTo>
                <a:lnTo>
                  <a:pt x="0" y="12"/>
                </a:lnTo>
                <a:lnTo>
                  <a:pt x="0" y="32"/>
                </a:lnTo>
                <a:lnTo>
                  <a:pt x="9" y="32"/>
                </a:lnTo>
                <a:close/>
              </a:path>
            </a:pathLst>
          </a:custGeom>
          <a:solidFill>
            <a:srgbClr val="273C65"/>
          </a:solidFill>
          <a:ln w="14351">
            <a:solidFill>
              <a:srgbClr val="000000"/>
            </a:solidFill>
            <a:round/>
            <a:headEnd/>
            <a:tailEnd/>
          </a:ln>
        </p:spPr>
        <p:txBody>
          <a:bodyPr/>
          <a:lstStyle/>
          <a:p>
            <a:endParaRPr lang="id-ID" sz="1000"/>
          </a:p>
        </p:txBody>
      </p:sp>
      <p:sp>
        <p:nvSpPr>
          <p:cNvPr id="21536" name="Freeform 31"/>
          <p:cNvSpPr>
            <a:spLocks/>
          </p:cNvSpPr>
          <p:nvPr/>
        </p:nvSpPr>
        <p:spPr bwMode="auto">
          <a:xfrm>
            <a:off x="4220949" y="2462213"/>
            <a:ext cx="152321" cy="68262"/>
          </a:xfrm>
          <a:custGeom>
            <a:avLst/>
            <a:gdLst>
              <a:gd name="T0" fmla="*/ 0 w 104"/>
              <a:gd name="T1" fmla="*/ 2147483647 h 43"/>
              <a:gd name="T2" fmla="*/ 2147483647 w 104"/>
              <a:gd name="T3" fmla="*/ 2147483647 h 43"/>
              <a:gd name="T4" fmla="*/ 2147483647 w 104"/>
              <a:gd name="T5" fmla="*/ 2147483647 h 43"/>
              <a:gd name="T6" fmla="*/ 2147483647 w 104"/>
              <a:gd name="T7" fmla="*/ 2147483647 h 43"/>
              <a:gd name="T8" fmla="*/ 2147483647 w 104"/>
              <a:gd name="T9" fmla="*/ 2147483647 h 43"/>
              <a:gd name="T10" fmla="*/ 2147483647 w 104"/>
              <a:gd name="T11" fmla="*/ 2147483647 h 43"/>
              <a:gd name="T12" fmla="*/ 2147483647 w 104"/>
              <a:gd name="T13" fmla="*/ 0 h 43"/>
              <a:gd name="T14" fmla="*/ 2147483647 w 104"/>
              <a:gd name="T15" fmla="*/ 0 h 43"/>
              <a:gd name="T16" fmla="*/ 2147483647 w 104"/>
              <a:gd name="T17" fmla="*/ 2147483647 h 43"/>
              <a:gd name="T18" fmla="*/ 2147483647 w 104"/>
              <a:gd name="T19" fmla="*/ 2147483647 h 43"/>
              <a:gd name="T20" fmla="*/ 2147483647 w 104"/>
              <a:gd name="T21" fmla="*/ 2147483647 h 43"/>
              <a:gd name="T22" fmla="*/ 0 w 104"/>
              <a:gd name="T23" fmla="*/ 2147483647 h 43"/>
              <a:gd name="T24" fmla="*/ 0 w 104"/>
              <a:gd name="T25" fmla="*/ 2147483647 h 43"/>
              <a:gd name="T26" fmla="*/ 0 w 104"/>
              <a:gd name="T27" fmla="*/ 2147483647 h 4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4"/>
              <a:gd name="T43" fmla="*/ 0 h 43"/>
              <a:gd name="T44" fmla="*/ 104 w 104"/>
              <a:gd name="T45" fmla="*/ 43 h 4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4" h="43">
                <a:moveTo>
                  <a:pt x="0" y="43"/>
                </a:moveTo>
                <a:lnTo>
                  <a:pt x="12" y="29"/>
                </a:lnTo>
                <a:lnTo>
                  <a:pt x="52" y="29"/>
                </a:lnTo>
                <a:lnTo>
                  <a:pt x="84" y="43"/>
                </a:lnTo>
                <a:lnTo>
                  <a:pt x="104" y="29"/>
                </a:lnTo>
                <a:lnTo>
                  <a:pt x="84" y="8"/>
                </a:lnTo>
                <a:lnTo>
                  <a:pt x="52" y="0"/>
                </a:lnTo>
                <a:lnTo>
                  <a:pt x="41" y="0"/>
                </a:lnTo>
                <a:lnTo>
                  <a:pt x="41" y="20"/>
                </a:lnTo>
                <a:lnTo>
                  <a:pt x="32" y="20"/>
                </a:lnTo>
                <a:lnTo>
                  <a:pt x="12" y="8"/>
                </a:lnTo>
                <a:lnTo>
                  <a:pt x="0" y="8"/>
                </a:lnTo>
                <a:lnTo>
                  <a:pt x="0" y="20"/>
                </a:lnTo>
                <a:lnTo>
                  <a:pt x="0" y="43"/>
                </a:lnTo>
                <a:close/>
              </a:path>
            </a:pathLst>
          </a:custGeom>
          <a:solidFill>
            <a:srgbClr val="273C65"/>
          </a:solidFill>
          <a:ln w="14351">
            <a:solidFill>
              <a:srgbClr val="000000"/>
            </a:solidFill>
            <a:round/>
            <a:headEnd/>
            <a:tailEnd/>
          </a:ln>
        </p:spPr>
        <p:txBody>
          <a:bodyPr/>
          <a:lstStyle/>
          <a:p>
            <a:endParaRPr lang="id-ID" sz="1000"/>
          </a:p>
        </p:txBody>
      </p:sp>
      <p:sp>
        <p:nvSpPr>
          <p:cNvPr id="21537" name="Freeform 32"/>
          <p:cNvSpPr>
            <a:spLocks/>
          </p:cNvSpPr>
          <p:nvPr/>
        </p:nvSpPr>
        <p:spPr bwMode="auto">
          <a:xfrm>
            <a:off x="4210238" y="2508251"/>
            <a:ext cx="134471" cy="68263"/>
          </a:xfrm>
          <a:custGeom>
            <a:avLst/>
            <a:gdLst>
              <a:gd name="T0" fmla="*/ 2147483647 w 92"/>
              <a:gd name="T1" fmla="*/ 2147483647 h 43"/>
              <a:gd name="T2" fmla="*/ 2147483647 w 92"/>
              <a:gd name="T3" fmla="*/ 2147483647 h 43"/>
              <a:gd name="T4" fmla="*/ 2147483647 w 92"/>
              <a:gd name="T5" fmla="*/ 2147483647 h 43"/>
              <a:gd name="T6" fmla="*/ 2147483647 w 92"/>
              <a:gd name="T7" fmla="*/ 2147483647 h 43"/>
              <a:gd name="T8" fmla="*/ 2147483647 w 92"/>
              <a:gd name="T9" fmla="*/ 2147483647 h 43"/>
              <a:gd name="T10" fmla="*/ 2147483647 w 92"/>
              <a:gd name="T11" fmla="*/ 0 h 43"/>
              <a:gd name="T12" fmla="*/ 2147483647 w 92"/>
              <a:gd name="T13" fmla="*/ 0 h 43"/>
              <a:gd name="T14" fmla="*/ 2147483647 w 92"/>
              <a:gd name="T15" fmla="*/ 2147483647 h 43"/>
              <a:gd name="T16" fmla="*/ 0 w 92"/>
              <a:gd name="T17" fmla="*/ 2147483647 h 43"/>
              <a:gd name="T18" fmla="*/ 2147483647 w 92"/>
              <a:gd name="T19" fmla="*/ 2147483647 h 43"/>
              <a:gd name="T20" fmla="*/ 2147483647 w 92"/>
              <a:gd name="T21" fmla="*/ 2147483647 h 43"/>
              <a:gd name="T22" fmla="*/ 2147483647 w 92"/>
              <a:gd name="T23" fmla="*/ 2147483647 h 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2"/>
              <a:gd name="T37" fmla="*/ 0 h 43"/>
              <a:gd name="T38" fmla="*/ 92 w 92"/>
              <a:gd name="T39" fmla="*/ 43 h 4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2" h="43">
                <a:moveTo>
                  <a:pt x="40" y="43"/>
                </a:moveTo>
                <a:lnTo>
                  <a:pt x="80" y="43"/>
                </a:lnTo>
                <a:lnTo>
                  <a:pt x="72" y="34"/>
                </a:lnTo>
                <a:lnTo>
                  <a:pt x="92" y="23"/>
                </a:lnTo>
                <a:lnTo>
                  <a:pt x="92" y="14"/>
                </a:lnTo>
                <a:lnTo>
                  <a:pt x="60" y="0"/>
                </a:lnTo>
                <a:lnTo>
                  <a:pt x="20" y="0"/>
                </a:lnTo>
                <a:lnTo>
                  <a:pt x="8" y="14"/>
                </a:lnTo>
                <a:lnTo>
                  <a:pt x="0" y="23"/>
                </a:lnTo>
                <a:lnTo>
                  <a:pt x="28" y="23"/>
                </a:lnTo>
                <a:lnTo>
                  <a:pt x="28" y="43"/>
                </a:lnTo>
                <a:lnTo>
                  <a:pt x="40" y="43"/>
                </a:lnTo>
                <a:close/>
              </a:path>
            </a:pathLst>
          </a:custGeom>
          <a:solidFill>
            <a:srgbClr val="273C65"/>
          </a:solidFill>
          <a:ln w="14351">
            <a:solidFill>
              <a:srgbClr val="000000"/>
            </a:solidFill>
            <a:round/>
            <a:headEnd/>
            <a:tailEnd/>
          </a:ln>
        </p:spPr>
        <p:txBody>
          <a:bodyPr/>
          <a:lstStyle/>
          <a:p>
            <a:endParaRPr lang="id-ID" sz="1000"/>
          </a:p>
        </p:txBody>
      </p:sp>
      <p:sp>
        <p:nvSpPr>
          <p:cNvPr id="21538" name="Freeform 33"/>
          <p:cNvSpPr>
            <a:spLocks/>
          </p:cNvSpPr>
          <p:nvPr/>
        </p:nvSpPr>
        <p:spPr bwMode="auto">
          <a:xfrm>
            <a:off x="4187629" y="2544764"/>
            <a:ext cx="64260" cy="53975"/>
          </a:xfrm>
          <a:custGeom>
            <a:avLst/>
            <a:gdLst>
              <a:gd name="T0" fmla="*/ 0 w 43"/>
              <a:gd name="T1" fmla="*/ 2147483647 h 34"/>
              <a:gd name="T2" fmla="*/ 2147483647 w 43"/>
              <a:gd name="T3" fmla="*/ 0 h 34"/>
              <a:gd name="T4" fmla="*/ 2147483647 w 43"/>
              <a:gd name="T5" fmla="*/ 0 h 34"/>
              <a:gd name="T6" fmla="*/ 2147483647 w 43"/>
              <a:gd name="T7" fmla="*/ 2147483647 h 34"/>
              <a:gd name="T8" fmla="*/ 0 w 43"/>
              <a:gd name="T9" fmla="*/ 2147483647 h 34"/>
              <a:gd name="T10" fmla="*/ 0 60000 65536"/>
              <a:gd name="T11" fmla="*/ 0 60000 65536"/>
              <a:gd name="T12" fmla="*/ 0 60000 65536"/>
              <a:gd name="T13" fmla="*/ 0 60000 65536"/>
              <a:gd name="T14" fmla="*/ 0 60000 65536"/>
              <a:gd name="T15" fmla="*/ 0 w 43"/>
              <a:gd name="T16" fmla="*/ 0 h 34"/>
              <a:gd name="T17" fmla="*/ 43 w 43"/>
              <a:gd name="T18" fmla="*/ 34 h 34"/>
            </a:gdLst>
            <a:ahLst/>
            <a:cxnLst>
              <a:cxn ang="T10">
                <a:pos x="T0" y="T1"/>
              </a:cxn>
              <a:cxn ang="T11">
                <a:pos x="T2" y="T3"/>
              </a:cxn>
              <a:cxn ang="T12">
                <a:pos x="T4" y="T5"/>
              </a:cxn>
              <a:cxn ang="T13">
                <a:pos x="T6" y="T7"/>
              </a:cxn>
              <a:cxn ang="T14">
                <a:pos x="T8" y="T9"/>
              </a:cxn>
            </a:cxnLst>
            <a:rect l="T15" t="T16" r="T17" b="T18"/>
            <a:pathLst>
              <a:path w="43" h="34">
                <a:moveTo>
                  <a:pt x="0" y="18"/>
                </a:moveTo>
                <a:lnTo>
                  <a:pt x="15" y="0"/>
                </a:lnTo>
                <a:lnTo>
                  <a:pt x="43" y="0"/>
                </a:lnTo>
                <a:lnTo>
                  <a:pt x="43" y="34"/>
                </a:lnTo>
                <a:lnTo>
                  <a:pt x="0" y="18"/>
                </a:lnTo>
                <a:close/>
              </a:path>
            </a:pathLst>
          </a:custGeom>
          <a:solidFill>
            <a:srgbClr val="273C65"/>
          </a:solidFill>
          <a:ln w="14351">
            <a:solidFill>
              <a:srgbClr val="000000"/>
            </a:solidFill>
            <a:round/>
            <a:headEnd/>
            <a:tailEnd/>
          </a:ln>
        </p:spPr>
        <p:txBody>
          <a:bodyPr/>
          <a:lstStyle/>
          <a:p>
            <a:endParaRPr lang="id-ID" sz="1000"/>
          </a:p>
        </p:txBody>
      </p:sp>
      <p:sp>
        <p:nvSpPr>
          <p:cNvPr id="21539" name="Freeform 34"/>
          <p:cNvSpPr>
            <a:spLocks/>
          </p:cNvSpPr>
          <p:nvPr/>
        </p:nvSpPr>
        <p:spPr bwMode="auto">
          <a:xfrm>
            <a:off x="4356610" y="2740026"/>
            <a:ext cx="76160" cy="92075"/>
          </a:xfrm>
          <a:custGeom>
            <a:avLst/>
            <a:gdLst>
              <a:gd name="T0" fmla="*/ 2147483647 w 52"/>
              <a:gd name="T1" fmla="*/ 2147483647 h 58"/>
              <a:gd name="T2" fmla="*/ 2147483647 w 52"/>
              <a:gd name="T3" fmla="*/ 2147483647 h 58"/>
              <a:gd name="T4" fmla="*/ 2147483647 w 52"/>
              <a:gd name="T5" fmla="*/ 2147483647 h 58"/>
              <a:gd name="T6" fmla="*/ 2147483647 w 52"/>
              <a:gd name="T7" fmla="*/ 2147483647 h 58"/>
              <a:gd name="T8" fmla="*/ 2147483647 w 52"/>
              <a:gd name="T9" fmla="*/ 2147483647 h 58"/>
              <a:gd name="T10" fmla="*/ 2147483647 w 52"/>
              <a:gd name="T11" fmla="*/ 2147483647 h 58"/>
              <a:gd name="T12" fmla="*/ 2147483647 w 52"/>
              <a:gd name="T13" fmla="*/ 0 h 58"/>
              <a:gd name="T14" fmla="*/ 0 w 52"/>
              <a:gd name="T15" fmla="*/ 2147483647 h 58"/>
              <a:gd name="T16" fmla="*/ 2147483647 w 52"/>
              <a:gd name="T17" fmla="*/ 2147483647 h 58"/>
              <a:gd name="T18" fmla="*/ 2147483647 w 52"/>
              <a:gd name="T19" fmla="*/ 2147483647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58"/>
              <a:gd name="T32" fmla="*/ 52 w 52"/>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58">
                <a:moveTo>
                  <a:pt x="32" y="58"/>
                </a:moveTo>
                <a:lnTo>
                  <a:pt x="43" y="40"/>
                </a:lnTo>
                <a:lnTo>
                  <a:pt x="52" y="40"/>
                </a:lnTo>
                <a:lnTo>
                  <a:pt x="52" y="29"/>
                </a:lnTo>
                <a:lnTo>
                  <a:pt x="43" y="20"/>
                </a:lnTo>
                <a:lnTo>
                  <a:pt x="32" y="9"/>
                </a:lnTo>
                <a:lnTo>
                  <a:pt x="12" y="0"/>
                </a:lnTo>
                <a:lnTo>
                  <a:pt x="0" y="9"/>
                </a:lnTo>
                <a:lnTo>
                  <a:pt x="23" y="29"/>
                </a:lnTo>
                <a:lnTo>
                  <a:pt x="32" y="58"/>
                </a:lnTo>
                <a:close/>
              </a:path>
            </a:pathLst>
          </a:custGeom>
          <a:solidFill>
            <a:srgbClr val="33CCCC"/>
          </a:solidFill>
          <a:ln w="14288">
            <a:solidFill>
              <a:srgbClr val="000000"/>
            </a:solidFill>
            <a:round/>
            <a:headEnd/>
            <a:tailEnd/>
          </a:ln>
        </p:spPr>
        <p:txBody>
          <a:bodyPr/>
          <a:lstStyle/>
          <a:p>
            <a:endParaRPr lang="id-ID" sz="1000"/>
          </a:p>
        </p:txBody>
      </p:sp>
      <p:sp>
        <p:nvSpPr>
          <p:cNvPr id="21540" name="Freeform 35"/>
          <p:cNvSpPr>
            <a:spLocks/>
          </p:cNvSpPr>
          <p:nvPr/>
        </p:nvSpPr>
        <p:spPr bwMode="auto">
          <a:xfrm>
            <a:off x="4676720" y="2900363"/>
            <a:ext cx="147561" cy="68262"/>
          </a:xfrm>
          <a:custGeom>
            <a:avLst/>
            <a:gdLst>
              <a:gd name="T0" fmla="*/ 2147483647 w 100"/>
              <a:gd name="T1" fmla="*/ 2147483647 h 43"/>
              <a:gd name="T2" fmla="*/ 2147483647 w 100"/>
              <a:gd name="T3" fmla="*/ 2147483647 h 43"/>
              <a:gd name="T4" fmla="*/ 2147483647 w 100"/>
              <a:gd name="T5" fmla="*/ 2147483647 h 43"/>
              <a:gd name="T6" fmla="*/ 2147483647 w 100"/>
              <a:gd name="T7" fmla="*/ 2147483647 h 43"/>
              <a:gd name="T8" fmla="*/ 2147483647 w 100"/>
              <a:gd name="T9" fmla="*/ 2147483647 h 43"/>
              <a:gd name="T10" fmla="*/ 2147483647 w 100"/>
              <a:gd name="T11" fmla="*/ 2147483647 h 43"/>
              <a:gd name="T12" fmla="*/ 0 w 100"/>
              <a:gd name="T13" fmla="*/ 0 h 43"/>
              <a:gd name="T14" fmla="*/ 2147483647 w 100"/>
              <a:gd name="T15" fmla="*/ 0 h 43"/>
              <a:gd name="T16" fmla="*/ 2147483647 w 100"/>
              <a:gd name="T17" fmla="*/ 2147483647 h 43"/>
              <a:gd name="T18" fmla="*/ 2147483647 w 100"/>
              <a:gd name="T19" fmla="*/ 2147483647 h 43"/>
              <a:gd name="T20" fmla="*/ 2147483647 w 100"/>
              <a:gd name="T21" fmla="*/ 2147483647 h 43"/>
              <a:gd name="T22" fmla="*/ 2147483647 w 100"/>
              <a:gd name="T23" fmla="*/ 2147483647 h 43"/>
              <a:gd name="T24" fmla="*/ 2147483647 w 100"/>
              <a:gd name="T25" fmla="*/ 2147483647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
              <a:gd name="T40" fmla="*/ 0 h 43"/>
              <a:gd name="T41" fmla="*/ 100 w 100"/>
              <a:gd name="T42" fmla="*/ 43 h 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 h="43">
                <a:moveTo>
                  <a:pt x="83" y="43"/>
                </a:moveTo>
                <a:lnTo>
                  <a:pt x="49" y="43"/>
                </a:lnTo>
                <a:lnTo>
                  <a:pt x="49" y="31"/>
                </a:lnTo>
                <a:lnTo>
                  <a:pt x="29" y="31"/>
                </a:lnTo>
                <a:lnTo>
                  <a:pt x="29" y="20"/>
                </a:lnTo>
                <a:lnTo>
                  <a:pt x="11" y="8"/>
                </a:lnTo>
                <a:lnTo>
                  <a:pt x="0" y="0"/>
                </a:lnTo>
                <a:lnTo>
                  <a:pt x="40" y="0"/>
                </a:lnTo>
                <a:lnTo>
                  <a:pt x="63" y="8"/>
                </a:lnTo>
                <a:lnTo>
                  <a:pt x="83" y="8"/>
                </a:lnTo>
                <a:lnTo>
                  <a:pt x="100" y="31"/>
                </a:lnTo>
                <a:lnTo>
                  <a:pt x="83" y="31"/>
                </a:lnTo>
                <a:lnTo>
                  <a:pt x="83" y="43"/>
                </a:lnTo>
                <a:close/>
              </a:path>
            </a:pathLst>
          </a:custGeom>
          <a:solidFill>
            <a:srgbClr val="273C65"/>
          </a:solidFill>
          <a:ln w="14351">
            <a:solidFill>
              <a:srgbClr val="000000"/>
            </a:solidFill>
            <a:round/>
            <a:headEnd/>
            <a:tailEnd/>
          </a:ln>
        </p:spPr>
        <p:txBody>
          <a:bodyPr/>
          <a:lstStyle/>
          <a:p>
            <a:endParaRPr lang="id-ID" sz="1000"/>
          </a:p>
        </p:txBody>
      </p:sp>
      <p:sp>
        <p:nvSpPr>
          <p:cNvPr id="21541" name="Freeform 36"/>
          <p:cNvSpPr>
            <a:spLocks/>
          </p:cNvSpPr>
          <p:nvPr/>
        </p:nvSpPr>
        <p:spPr bwMode="auto">
          <a:xfrm>
            <a:off x="4749312" y="2968625"/>
            <a:ext cx="92820" cy="58738"/>
          </a:xfrm>
          <a:custGeom>
            <a:avLst/>
            <a:gdLst>
              <a:gd name="T0" fmla="*/ 2147483647 w 63"/>
              <a:gd name="T1" fmla="*/ 2147483647 h 37"/>
              <a:gd name="T2" fmla="*/ 2147483647 w 63"/>
              <a:gd name="T3" fmla="*/ 2147483647 h 37"/>
              <a:gd name="T4" fmla="*/ 2147483647 w 63"/>
              <a:gd name="T5" fmla="*/ 2147483647 h 37"/>
              <a:gd name="T6" fmla="*/ 2147483647 w 63"/>
              <a:gd name="T7" fmla="*/ 2147483647 h 37"/>
              <a:gd name="T8" fmla="*/ 2147483647 w 63"/>
              <a:gd name="T9" fmla="*/ 2147483647 h 37"/>
              <a:gd name="T10" fmla="*/ 2147483647 w 63"/>
              <a:gd name="T11" fmla="*/ 2147483647 h 37"/>
              <a:gd name="T12" fmla="*/ 2147483647 w 63"/>
              <a:gd name="T13" fmla="*/ 2147483647 h 37"/>
              <a:gd name="T14" fmla="*/ 2147483647 w 63"/>
              <a:gd name="T15" fmla="*/ 0 h 37"/>
              <a:gd name="T16" fmla="*/ 0 w 63"/>
              <a:gd name="T17" fmla="*/ 0 h 37"/>
              <a:gd name="T18" fmla="*/ 2147483647 w 63"/>
              <a:gd name="T19" fmla="*/ 2147483647 h 37"/>
              <a:gd name="T20" fmla="*/ 2147483647 w 63"/>
              <a:gd name="T21" fmla="*/ 2147483647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3"/>
              <a:gd name="T34" fmla="*/ 0 h 37"/>
              <a:gd name="T35" fmla="*/ 63 w 63"/>
              <a:gd name="T36" fmla="*/ 37 h 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3" h="37">
                <a:moveTo>
                  <a:pt x="34" y="20"/>
                </a:moveTo>
                <a:lnTo>
                  <a:pt x="43" y="29"/>
                </a:lnTo>
                <a:lnTo>
                  <a:pt x="51" y="37"/>
                </a:lnTo>
                <a:lnTo>
                  <a:pt x="63" y="37"/>
                </a:lnTo>
                <a:lnTo>
                  <a:pt x="51" y="20"/>
                </a:lnTo>
                <a:lnTo>
                  <a:pt x="43" y="20"/>
                </a:lnTo>
                <a:lnTo>
                  <a:pt x="43" y="9"/>
                </a:lnTo>
                <a:lnTo>
                  <a:pt x="34" y="0"/>
                </a:lnTo>
                <a:lnTo>
                  <a:pt x="0" y="0"/>
                </a:lnTo>
                <a:lnTo>
                  <a:pt x="14" y="20"/>
                </a:lnTo>
                <a:lnTo>
                  <a:pt x="34" y="20"/>
                </a:lnTo>
                <a:close/>
              </a:path>
            </a:pathLst>
          </a:custGeom>
          <a:solidFill>
            <a:srgbClr val="273C65"/>
          </a:solidFill>
          <a:ln w="14351">
            <a:solidFill>
              <a:srgbClr val="000000"/>
            </a:solidFill>
            <a:round/>
            <a:headEnd/>
            <a:tailEnd/>
          </a:ln>
        </p:spPr>
        <p:txBody>
          <a:bodyPr/>
          <a:lstStyle/>
          <a:p>
            <a:endParaRPr lang="id-ID" sz="1000"/>
          </a:p>
        </p:txBody>
      </p:sp>
      <p:sp>
        <p:nvSpPr>
          <p:cNvPr id="21542" name="Freeform 37"/>
          <p:cNvSpPr>
            <a:spLocks/>
          </p:cNvSpPr>
          <p:nvPr/>
        </p:nvSpPr>
        <p:spPr bwMode="auto">
          <a:xfrm>
            <a:off x="4799291" y="2949575"/>
            <a:ext cx="119001" cy="96838"/>
          </a:xfrm>
          <a:custGeom>
            <a:avLst/>
            <a:gdLst>
              <a:gd name="T0" fmla="*/ 2147483647 w 81"/>
              <a:gd name="T1" fmla="*/ 0 h 61"/>
              <a:gd name="T2" fmla="*/ 2147483647 w 81"/>
              <a:gd name="T3" fmla="*/ 2147483647 h 61"/>
              <a:gd name="T4" fmla="*/ 2147483647 w 81"/>
              <a:gd name="T5" fmla="*/ 2147483647 h 61"/>
              <a:gd name="T6" fmla="*/ 2147483647 w 81"/>
              <a:gd name="T7" fmla="*/ 0 h 61"/>
              <a:gd name="T8" fmla="*/ 0 w 81"/>
              <a:gd name="T9" fmla="*/ 0 h 61"/>
              <a:gd name="T10" fmla="*/ 0 w 81"/>
              <a:gd name="T11" fmla="*/ 2147483647 h 61"/>
              <a:gd name="T12" fmla="*/ 2147483647 w 81"/>
              <a:gd name="T13" fmla="*/ 2147483647 h 61"/>
              <a:gd name="T14" fmla="*/ 2147483647 w 81"/>
              <a:gd name="T15" fmla="*/ 2147483647 h 61"/>
              <a:gd name="T16" fmla="*/ 2147483647 w 81"/>
              <a:gd name="T17" fmla="*/ 2147483647 h 61"/>
              <a:gd name="T18" fmla="*/ 2147483647 w 81"/>
              <a:gd name="T19" fmla="*/ 2147483647 h 61"/>
              <a:gd name="T20" fmla="*/ 2147483647 w 81"/>
              <a:gd name="T21" fmla="*/ 2147483647 h 61"/>
              <a:gd name="T22" fmla="*/ 2147483647 w 81"/>
              <a:gd name="T23" fmla="*/ 2147483647 h 61"/>
              <a:gd name="T24" fmla="*/ 2147483647 w 81"/>
              <a:gd name="T25" fmla="*/ 2147483647 h 61"/>
              <a:gd name="T26" fmla="*/ 2147483647 w 81"/>
              <a:gd name="T27" fmla="*/ 2147483647 h 61"/>
              <a:gd name="T28" fmla="*/ 2147483647 w 81"/>
              <a:gd name="T29" fmla="*/ 2147483647 h 61"/>
              <a:gd name="T30" fmla="*/ 2147483647 w 81"/>
              <a:gd name="T31" fmla="*/ 2147483647 h 61"/>
              <a:gd name="T32" fmla="*/ 2147483647 w 81"/>
              <a:gd name="T33" fmla="*/ 2147483647 h 61"/>
              <a:gd name="T34" fmla="*/ 2147483647 w 81"/>
              <a:gd name="T35" fmla="*/ 2147483647 h 61"/>
              <a:gd name="T36" fmla="*/ 2147483647 w 81"/>
              <a:gd name="T37" fmla="*/ 0 h 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61"/>
              <a:gd name="T59" fmla="*/ 81 w 81"/>
              <a:gd name="T60" fmla="*/ 61 h 6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61">
                <a:moveTo>
                  <a:pt x="52" y="0"/>
                </a:moveTo>
                <a:lnTo>
                  <a:pt x="38" y="12"/>
                </a:lnTo>
                <a:lnTo>
                  <a:pt x="29" y="12"/>
                </a:lnTo>
                <a:lnTo>
                  <a:pt x="17" y="0"/>
                </a:lnTo>
                <a:lnTo>
                  <a:pt x="0" y="0"/>
                </a:lnTo>
                <a:lnTo>
                  <a:pt x="0" y="12"/>
                </a:lnTo>
                <a:lnTo>
                  <a:pt x="9" y="21"/>
                </a:lnTo>
                <a:lnTo>
                  <a:pt x="9" y="32"/>
                </a:lnTo>
                <a:lnTo>
                  <a:pt x="17" y="32"/>
                </a:lnTo>
                <a:lnTo>
                  <a:pt x="29" y="49"/>
                </a:lnTo>
                <a:lnTo>
                  <a:pt x="52" y="41"/>
                </a:lnTo>
                <a:lnTo>
                  <a:pt x="52" y="49"/>
                </a:lnTo>
                <a:lnTo>
                  <a:pt x="72" y="61"/>
                </a:lnTo>
                <a:lnTo>
                  <a:pt x="61" y="49"/>
                </a:lnTo>
                <a:lnTo>
                  <a:pt x="72" y="49"/>
                </a:lnTo>
                <a:lnTo>
                  <a:pt x="72" y="32"/>
                </a:lnTo>
                <a:lnTo>
                  <a:pt x="81" y="21"/>
                </a:lnTo>
                <a:lnTo>
                  <a:pt x="61" y="12"/>
                </a:lnTo>
                <a:lnTo>
                  <a:pt x="52" y="0"/>
                </a:lnTo>
                <a:close/>
              </a:path>
            </a:pathLst>
          </a:custGeom>
          <a:solidFill>
            <a:srgbClr val="EAEAEA"/>
          </a:solidFill>
          <a:ln w="14288">
            <a:solidFill>
              <a:srgbClr val="000000"/>
            </a:solidFill>
            <a:round/>
            <a:headEnd/>
            <a:tailEnd/>
          </a:ln>
        </p:spPr>
        <p:txBody>
          <a:bodyPr/>
          <a:lstStyle/>
          <a:p>
            <a:endParaRPr lang="id-ID" sz="1000"/>
          </a:p>
        </p:txBody>
      </p:sp>
      <p:sp>
        <p:nvSpPr>
          <p:cNvPr id="21543" name="Freeform 38"/>
          <p:cNvSpPr>
            <a:spLocks/>
          </p:cNvSpPr>
          <p:nvPr/>
        </p:nvSpPr>
        <p:spPr bwMode="auto">
          <a:xfrm>
            <a:off x="4799291" y="2544763"/>
            <a:ext cx="888934" cy="423862"/>
          </a:xfrm>
          <a:custGeom>
            <a:avLst/>
            <a:gdLst>
              <a:gd name="T0" fmla="*/ 2147483647 w 607"/>
              <a:gd name="T1" fmla="*/ 2147483647 h 267"/>
              <a:gd name="T2" fmla="*/ 2147483647 w 607"/>
              <a:gd name="T3" fmla="*/ 2147483647 h 267"/>
              <a:gd name="T4" fmla="*/ 2147483647 w 607"/>
              <a:gd name="T5" fmla="*/ 2147483647 h 267"/>
              <a:gd name="T6" fmla="*/ 2147483647 w 607"/>
              <a:gd name="T7" fmla="*/ 2147483647 h 267"/>
              <a:gd name="T8" fmla="*/ 2147483647 w 607"/>
              <a:gd name="T9" fmla="*/ 2147483647 h 267"/>
              <a:gd name="T10" fmla="*/ 2147483647 w 607"/>
              <a:gd name="T11" fmla="*/ 2147483647 h 267"/>
              <a:gd name="T12" fmla="*/ 2147483647 w 607"/>
              <a:gd name="T13" fmla="*/ 2147483647 h 267"/>
              <a:gd name="T14" fmla="*/ 2147483647 w 607"/>
              <a:gd name="T15" fmla="*/ 2147483647 h 267"/>
              <a:gd name="T16" fmla="*/ 2147483647 w 607"/>
              <a:gd name="T17" fmla="*/ 2147483647 h 267"/>
              <a:gd name="T18" fmla="*/ 2147483647 w 607"/>
              <a:gd name="T19" fmla="*/ 2147483647 h 267"/>
              <a:gd name="T20" fmla="*/ 2147483647 w 607"/>
              <a:gd name="T21" fmla="*/ 2147483647 h 267"/>
              <a:gd name="T22" fmla="*/ 2147483647 w 607"/>
              <a:gd name="T23" fmla="*/ 2147483647 h 267"/>
              <a:gd name="T24" fmla="*/ 2147483647 w 607"/>
              <a:gd name="T25" fmla="*/ 2147483647 h 267"/>
              <a:gd name="T26" fmla="*/ 2147483647 w 607"/>
              <a:gd name="T27" fmla="*/ 2147483647 h 267"/>
              <a:gd name="T28" fmla="*/ 2147483647 w 607"/>
              <a:gd name="T29" fmla="*/ 2147483647 h 267"/>
              <a:gd name="T30" fmla="*/ 2147483647 w 607"/>
              <a:gd name="T31" fmla="*/ 2147483647 h 267"/>
              <a:gd name="T32" fmla="*/ 2147483647 w 607"/>
              <a:gd name="T33" fmla="*/ 2147483647 h 267"/>
              <a:gd name="T34" fmla="*/ 2147483647 w 607"/>
              <a:gd name="T35" fmla="*/ 2147483647 h 267"/>
              <a:gd name="T36" fmla="*/ 2147483647 w 607"/>
              <a:gd name="T37" fmla="*/ 2147483647 h 267"/>
              <a:gd name="T38" fmla="*/ 2147483647 w 607"/>
              <a:gd name="T39" fmla="*/ 2147483647 h 267"/>
              <a:gd name="T40" fmla="*/ 2147483647 w 607"/>
              <a:gd name="T41" fmla="*/ 2147483647 h 267"/>
              <a:gd name="T42" fmla="*/ 2147483647 w 607"/>
              <a:gd name="T43" fmla="*/ 2147483647 h 267"/>
              <a:gd name="T44" fmla="*/ 2147483647 w 607"/>
              <a:gd name="T45" fmla="*/ 2147483647 h 267"/>
              <a:gd name="T46" fmla="*/ 2147483647 w 607"/>
              <a:gd name="T47" fmla="*/ 2147483647 h 267"/>
              <a:gd name="T48" fmla="*/ 2147483647 w 607"/>
              <a:gd name="T49" fmla="*/ 2147483647 h 267"/>
              <a:gd name="T50" fmla="*/ 2147483647 w 607"/>
              <a:gd name="T51" fmla="*/ 2147483647 h 267"/>
              <a:gd name="T52" fmla="*/ 2147483647 w 607"/>
              <a:gd name="T53" fmla="*/ 2147483647 h 267"/>
              <a:gd name="T54" fmla="*/ 2147483647 w 607"/>
              <a:gd name="T55" fmla="*/ 2147483647 h 267"/>
              <a:gd name="T56" fmla="*/ 2147483647 w 607"/>
              <a:gd name="T57" fmla="*/ 2147483647 h 267"/>
              <a:gd name="T58" fmla="*/ 2147483647 w 607"/>
              <a:gd name="T59" fmla="*/ 2147483647 h 267"/>
              <a:gd name="T60" fmla="*/ 2147483647 w 607"/>
              <a:gd name="T61" fmla="*/ 2147483647 h 267"/>
              <a:gd name="T62" fmla="*/ 2147483647 w 607"/>
              <a:gd name="T63" fmla="*/ 2147483647 h 267"/>
              <a:gd name="T64" fmla="*/ 2147483647 w 607"/>
              <a:gd name="T65" fmla="*/ 2147483647 h 267"/>
              <a:gd name="T66" fmla="*/ 2147483647 w 607"/>
              <a:gd name="T67" fmla="*/ 2147483647 h 267"/>
              <a:gd name="T68" fmla="*/ 2147483647 w 607"/>
              <a:gd name="T69" fmla="*/ 2147483647 h 267"/>
              <a:gd name="T70" fmla="*/ 2147483647 w 607"/>
              <a:gd name="T71" fmla="*/ 2147483647 h 267"/>
              <a:gd name="T72" fmla="*/ 2147483647 w 607"/>
              <a:gd name="T73" fmla="*/ 2147483647 h 267"/>
              <a:gd name="T74" fmla="*/ 2147483647 w 607"/>
              <a:gd name="T75" fmla="*/ 0 h 267"/>
              <a:gd name="T76" fmla="*/ 2147483647 w 607"/>
              <a:gd name="T77" fmla="*/ 2147483647 h 267"/>
              <a:gd name="T78" fmla="*/ 2147483647 w 607"/>
              <a:gd name="T79" fmla="*/ 2147483647 h 267"/>
              <a:gd name="T80" fmla="*/ 2147483647 w 607"/>
              <a:gd name="T81" fmla="*/ 2147483647 h 267"/>
              <a:gd name="T82" fmla="*/ 2147483647 w 607"/>
              <a:gd name="T83" fmla="*/ 2147483647 h 267"/>
              <a:gd name="T84" fmla="*/ 2147483647 w 607"/>
              <a:gd name="T85" fmla="*/ 2147483647 h 267"/>
              <a:gd name="T86" fmla="*/ 2147483647 w 607"/>
              <a:gd name="T87" fmla="*/ 2147483647 h 267"/>
              <a:gd name="T88" fmla="*/ 2147483647 w 607"/>
              <a:gd name="T89" fmla="*/ 2147483647 h 267"/>
              <a:gd name="T90" fmla="*/ 2147483647 w 607"/>
              <a:gd name="T91" fmla="*/ 2147483647 h 267"/>
              <a:gd name="T92" fmla="*/ 2147483647 w 607"/>
              <a:gd name="T93" fmla="*/ 2147483647 h 2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07"/>
              <a:gd name="T142" fmla="*/ 0 h 267"/>
              <a:gd name="T143" fmla="*/ 607 w 607"/>
              <a:gd name="T144" fmla="*/ 267 h 2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07" h="267">
                <a:moveTo>
                  <a:pt x="607" y="123"/>
                </a:moveTo>
                <a:lnTo>
                  <a:pt x="595" y="132"/>
                </a:lnTo>
                <a:lnTo>
                  <a:pt x="595" y="152"/>
                </a:lnTo>
                <a:lnTo>
                  <a:pt x="587" y="152"/>
                </a:lnTo>
                <a:lnTo>
                  <a:pt x="558" y="152"/>
                </a:lnTo>
                <a:lnTo>
                  <a:pt x="558" y="181"/>
                </a:lnTo>
                <a:lnTo>
                  <a:pt x="535" y="195"/>
                </a:lnTo>
                <a:lnTo>
                  <a:pt x="544" y="224"/>
                </a:lnTo>
                <a:lnTo>
                  <a:pt x="544" y="244"/>
                </a:lnTo>
                <a:lnTo>
                  <a:pt x="524" y="232"/>
                </a:lnTo>
                <a:lnTo>
                  <a:pt x="463" y="232"/>
                </a:lnTo>
                <a:lnTo>
                  <a:pt x="443" y="224"/>
                </a:lnTo>
                <a:lnTo>
                  <a:pt x="443" y="232"/>
                </a:lnTo>
                <a:lnTo>
                  <a:pt x="432" y="244"/>
                </a:lnTo>
                <a:lnTo>
                  <a:pt x="400" y="232"/>
                </a:lnTo>
                <a:lnTo>
                  <a:pt x="400" y="244"/>
                </a:lnTo>
                <a:lnTo>
                  <a:pt x="391" y="255"/>
                </a:lnTo>
                <a:lnTo>
                  <a:pt x="371" y="267"/>
                </a:lnTo>
                <a:lnTo>
                  <a:pt x="340" y="267"/>
                </a:lnTo>
                <a:lnTo>
                  <a:pt x="340" y="255"/>
                </a:lnTo>
                <a:lnTo>
                  <a:pt x="328" y="255"/>
                </a:lnTo>
                <a:lnTo>
                  <a:pt x="319" y="232"/>
                </a:lnTo>
                <a:lnTo>
                  <a:pt x="299" y="215"/>
                </a:lnTo>
                <a:lnTo>
                  <a:pt x="256" y="224"/>
                </a:lnTo>
                <a:lnTo>
                  <a:pt x="196" y="181"/>
                </a:lnTo>
                <a:lnTo>
                  <a:pt x="153" y="195"/>
                </a:lnTo>
                <a:lnTo>
                  <a:pt x="176" y="267"/>
                </a:lnTo>
                <a:lnTo>
                  <a:pt x="161" y="267"/>
                </a:lnTo>
                <a:lnTo>
                  <a:pt x="133" y="244"/>
                </a:lnTo>
                <a:lnTo>
                  <a:pt x="124" y="244"/>
                </a:lnTo>
                <a:lnTo>
                  <a:pt x="112" y="255"/>
                </a:lnTo>
                <a:lnTo>
                  <a:pt x="112" y="244"/>
                </a:lnTo>
                <a:lnTo>
                  <a:pt x="112" y="232"/>
                </a:lnTo>
                <a:lnTo>
                  <a:pt x="101" y="232"/>
                </a:lnTo>
                <a:lnTo>
                  <a:pt x="81" y="204"/>
                </a:lnTo>
                <a:lnTo>
                  <a:pt x="89" y="204"/>
                </a:lnTo>
                <a:lnTo>
                  <a:pt x="81" y="195"/>
                </a:lnTo>
                <a:lnTo>
                  <a:pt x="89" y="181"/>
                </a:lnTo>
                <a:lnTo>
                  <a:pt x="133" y="181"/>
                </a:lnTo>
                <a:lnTo>
                  <a:pt x="112" y="163"/>
                </a:lnTo>
                <a:lnTo>
                  <a:pt x="89" y="152"/>
                </a:lnTo>
                <a:lnTo>
                  <a:pt x="72" y="152"/>
                </a:lnTo>
                <a:lnTo>
                  <a:pt x="38" y="163"/>
                </a:lnTo>
                <a:lnTo>
                  <a:pt x="29" y="143"/>
                </a:lnTo>
                <a:lnTo>
                  <a:pt x="9" y="143"/>
                </a:lnTo>
                <a:lnTo>
                  <a:pt x="9" y="132"/>
                </a:lnTo>
                <a:lnTo>
                  <a:pt x="0" y="123"/>
                </a:lnTo>
                <a:lnTo>
                  <a:pt x="9" y="92"/>
                </a:lnTo>
                <a:lnTo>
                  <a:pt x="17" y="100"/>
                </a:lnTo>
                <a:lnTo>
                  <a:pt x="29" y="100"/>
                </a:lnTo>
                <a:lnTo>
                  <a:pt x="17" y="80"/>
                </a:lnTo>
                <a:lnTo>
                  <a:pt x="29" y="80"/>
                </a:lnTo>
                <a:lnTo>
                  <a:pt x="52" y="71"/>
                </a:lnTo>
                <a:lnTo>
                  <a:pt x="61" y="71"/>
                </a:lnTo>
                <a:lnTo>
                  <a:pt x="72" y="63"/>
                </a:lnTo>
                <a:lnTo>
                  <a:pt x="89" y="71"/>
                </a:lnTo>
                <a:lnTo>
                  <a:pt x="112" y="92"/>
                </a:lnTo>
                <a:lnTo>
                  <a:pt x="112" y="80"/>
                </a:lnTo>
                <a:lnTo>
                  <a:pt x="124" y="80"/>
                </a:lnTo>
                <a:lnTo>
                  <a:pt x="141" y="80"/>
                </a:lnTo>
                <a:lnTo>
                  <a:pt x="161" y="80"/>
                </a:lnTo>
                <a:lnTo>
                  <a:pt x="184" y="80"/>
                </a:lnTo>
                <a:lnTo>
                  <a:pt x="204" y="80"/>
                </a:lnTo>
                <a:lnTo>
                  <a:pt x="213" y="71"/>
                </a:lnTo>
                <a:lnTo>
                  <a:pt x="184" y="63"/>
                </a:lnTo>
                <a:lnTo>
                  <a:pt x="196" y="48"/>
                </a:lnTo>
                <a:lnTo>
                  <a:pt x="184" y="48"/>
                </a:lnTo>
                <a:lnTo>
                  <a:pt x="196" y="40"/>
                </a:lnTo>
                <a:lnTo>
                  <a:pt x="196" y="28"/>
                </a:lnTo>
                <a:lnTo>
                  <a:pt x="184" y="28"/>
                </a:lnTo>
                <a:lnTo>
                  <a:pt x="184" y="20"/>
                </a:lnTo>
                <a:lnTo>
                  <a:pt x="204" y="20"/>
                </a:lnTo>
                <a:lnTo>
                  <a:pt x="256" y="11"/>
                </a:lnTo>
                <a:lnTo>
                  <a:pt x="285" y="11"/>
                </a:lnTo>
                <a:lnTo>
                  <a:pt x="285" y="0"/>
                </a:lnTo>
                <a:lnTo>
                  <a:pt x="319" y="0"/>
                </a:lnTo>
                <a:lnTo>
                  <a:pt x="328" y="11"/>
                </a:lnTo>
                <a:lnTo>
                  <a:pt x="328" y="20"/>
                </a:lnTo>
                <a:lnTo>
                  <a:pt x="348" y="20"/>
                </a:lnTo>
                <a:lnTo>
                  <a:pt x="371" y="20"/>
                </a:lnTo>
                <a:lnTo>
                  <a:pt x="371" y="28"/>
                </a:lnTo>
                <a:lnTo>
                  <a:pt x="380" y="28"/>
                </a:lnTo>
                <a:lnTo>
                  <a:pt x="400" y="20"/>
                </a:lnTo>
                <a:lnTo>
                  <a:pt x="411" y="20"/>
                </a:lnTo>
                <a:lnTo>
                  <a:pt x="443" y="40"/>
                </a:lnTo>
                <a:lnTo>
                  <a:pt x="483" y="80"/>
                </a:lnTo>
                <a:lnTo>
                  <a:pt x="495" y="71"/>
                </a:lnTo>
                <a:lnTo>
                  <a:pt x="503" y="80"/>
                </a:lnTo>
                <a:lnTo>
                  <a:pt x="535" y="80"/>
                </a:lnTo>
                <a:lnTo>
                  <a:pt x="575" y="100"/>
                </a:lnTo>
                <a:lnTo>
                  <a:pt x="587" y="109"/>
                </a:lnTo>
                <a:lnTo>
                  <a:pt x="595" y="100"/>
                </a:lnTo>
                <a:lnTo>
                  <a:pt x="607" y="109"/>
                </a:lnTo>
                <a:lnTo>
                  <a:pt x="607" y="123"/>
                </a:lnTo>
                <a:close/>
              </a:path>
            </a:pathLst>
          </a:custGeom>
          <a:solidFill>
            <a:srgbClr val="EAEAEA"/>
          </a:solidFill>
          <a:ln w="14288">
            <a:solidFill>
              <a:srgbClr val="000000"/>
            </a:solidFill>
            <a:round/>
            <a:headEnd/>
            <a:tailEnd/>
          </a:ln>
        </p:spPr>
        <p:txBody>
          <a:bodyPr/>
          <a:lstStyle/>
          <a:p>
            <a:endParaRPr lang="id-ID" sz="1000"/>
          </a:p>
        </p:txBody>
      </p:sp>
      <p:sp>
        <p:nvSpPr>
          <p:cNvPr id="21544" name="Freeform 39"/>
          <p:cNvSpPr>
            <a:spLocks/>
          </p:cNvSpPr>
          <p:nvPr/>
        </p:nvSpPr>
        <p:spPr bwMode="auto">
          <a:xfrm>
            <a:off x="5023013" y="2832101"/>
            <a:ext cx="424831" cy="263525"/>
          </a:xfrm>
          <a:custGeom>
            <a:avLst/>
            <a:gdLst>
              <a:gd name="T0" fmla="*/ 2147483647 w 290"/>
              <a:gd name="T1" fmla="*/ 2147483647 h 166"/>
              <a:gd name="T2" fmla="*/ 2147483647 w 290"/>
              <a:gd name="T3" fmla="*/ 2147483647 h 166"/>
              <a:gd name="T4" fmla="*/ 2147483647 w 290"/>
              <a:gd name="T5" fmla="*/ 2147483647 h 166"/>
              <a:gd name="T6" fmla="*/ 2147483647 w 290"/>
              <a:gd name="T7" fmla="*/ 2147483647 h 166"/>
              <a:gd name="T8" fmla="*/ 2147483647 w 290"/>
              <a:gd name="T9" fmla="*/ 2147483647 h 166"/>
              <a:gd name="T10" fmla="*/ 2147483647 w 290"/>
              <a:gd name="T11" fmla="*/ 2147483647 h 166"/>
              <a:gd name="T12" fmla="*/ 2147483647 w 290"/>
              <a:gd name="T13" fmla="*/ 2147483647 h 166"/>
              <a:gd name="T14" fmla="*/ 2147483647 w 290"/>
              <a:gd name="T15" fmla="*/ 2147483647 h 166"/>
              <a:gd name="T16" fmla="*/ 2147483647 w 290"/>
              <a:gd name="T17" fmla="*/ 2147483647 h 166"/>
              <a:gd name="T18" fmla="*/ 2147483647 w 290"/>
              <a:gd name="T19" fmla="*/ 2147483647 h 166"/>
              <a:gd name="T20" fmla="*/ 2147483647 w 290"/>
              <a:gd name="T21" fmla="*/ 2147483647 h 166"/>
              <a:gd name="T22" fmla="*/ 2147483647 w 290"/>
              <a:gd name="T23" fmla="*/ 2147483647 h 166"/>
              <a:gd name="T24" fmla="*/ 0 w 290"/>
              <a:gd name="T25" fmla="*/ 2147483647 h 166"/>
              <a:gd name="T26" fmla="*/ 2147483647 w 290"/>
              <a:gd name="T27" fmla="*/ 0 h 166"/>
              <a:gd name="T28" fmla="*/ 2147483647 w 290"/>
              <a:gd name="T29" fmla="*/ 2147483647 h 166"/>
              <a:gd name="T30" fmla="*/ 2147483647 w 290"/>
              <a:gd name="T31" fmla="*/ 2147483647 h 166"/>
              <a:gd name="T32" fmla="*/ 2147483647 w 290"/>
              <a:gd name="T33" fmla="*/ 2147483647 h 166"/>
              <a:gd name="T34" fmla="*/ 2147483647 w 290"/>
              <a:gd name="T35" fmla="*/ 2147483647 h 166"/>
              <a:gd name="T36" fmla="*/ 2147483647 w 290"/>
              <a:gd name="T37" fmla="*/ 2147483647 h 166"/>
              <a:gd name="T38" fmla="*/ 2147483647 w 290"/>
              <a:gd name="T39" fmla="*/ 2147483647 h 166"/>
              <a:gd name="T40" fmla="*/ 2147483647 w 290"/>
              <a:gd name="T41" fmla="*/ 2147483647 h 166"/>
              <a:gd name="T42" fmla="*/ 2147483647 w 290"/>
              <a:gd name="T43" fmla="*/ 2147483647 h 166"/>
              <a:gd name="T44" fmla="*/ 2147483647 w 290"/>
              <a:gd name="T45" fmla="*/ 2147483647 h 166"/>
              <a:gd name="T46" fmla="*/ 2147483647 w 290"/>
              <a:gd name="T47" fmla="*/ 2147483647 h 166"/>
              <a:gd name="T48" fmla="*/ 2147483647 w 290"/>
              <a:gd name="T49" fmla="*/ 2147483647 h 166"/>
              <a:gd name="T50" fmla="*/ 2147483647 w 290"/>
              <a:gd name="T51" fmla="*/ 2147483647 h 166"/>
              <a:gd name="T52" fmla="*/ 2147483647 w 290"/>
              <a:gd name="T53" fmla="*/ 2147483647 h 166"/>
              <a:gd name="T54" fmla="*/ 2147483647 w 290"/>
              <a:gd name="T55" fmla="*/ 2147483647 h 166"/>
              <a:gd name="T56" fmla="*/ 2147483647 w 290"/>
              <a:gd name="T57" fmla="*/ 2147483647 h 166"/>
              <a:gd name="T58" fmla="*/ 2147483647 w 290"/>
              <a:gd name="T59" fmla="*/ 2147483647 h 166"/>
              <a:gd name="T60" fmla="*/ 2147483647 w 290"/>
              <a:gd name="T61" fmla="*/ 2147483647 h 166"/>
              <a:gd name="T62" fmla="*/ 2147483647 w 290"/>
              <a:gd name="T63" fmla="*/ 2147483647 h 166"/>
              <a:gd name="T64" fmla="*/ 2147483647 w 290"/>
              <a:gd name="T65" fmla="*/ 2147483647 h 166"/>
              <a:gd name="T66" fmla="*/ 2147483647 w 290"/>
              <a:gd name="T67" fmla="*/ 2147483647 h 166"/>
              <a:gd name="T68" fmla="*/ 2147483647 w 290"/>
              <a:gd name="T69" fmla="*/ 2147483647 h 1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166"/>
              <a:gd name="T107" fmla="*/ 290 w 290"/>
              <a:gd name="T108" fmla="*/ 166 h 1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166">
                <a:moveTo>
                  <a:pt x="195" y="158"/>
                </a:moveTo>
                <a:lnTo>
                  <a:pt x="195" y="146"/>
                </a:lnTo>
                <a:lnTo>
                  <a:pt x="175" y="135"/>
                </a:lnTo>
                <a:lnTo>
                  <a:pt x="123" y="106"/>
                </a:lnTo>
                <a:lnTo>
                  <a:pt x="115" y="86"/>
                </a:lnTo>
                <a:lnTo>
                  <a:pt x="83" y="86"/>
                </a:lnTo>
                <a:lnTo>
                  <a:pt x="72" y="63"/>
                </a:lnTo>
                <a:lnTo>
                  <a:pt x="51" y="51"/>
                </a:lnTo>
                <a:lnTo>
                  <a:pt x="43" y="51"/>
                </a:lnTo>
                <a:lnTo>
                  <a:pt x="31" y="74"/>
                </a:lnTo>
                <a:lnTo>
                  <a:pt x="31" y="86"/>
                </a:lnTo>
                <a:lnTo>
                  <a:pt x="23" y="86"/>
                </a:lnTo>
                <a:lnTo>
                  <a:pt x="0" y="14"/>
                </a:lnTo>
                <a:lnTo>
                  <a:pt x="43" y="0"/>
                </a:lnTo>
                <a:lnTo>
                  <a:pt x="103" y="43"/>
                </a:lnTo>
                <a:lnTo>
                  <a:pt x="146" y="34"/>
                </a:lnTo>
                <a:lnTo>
                  <a:pt x="166" y="51"/>
                </a:lnTo>
                <a:lnTo>
                  <a:pt x="175" y="74"/>
                </a:lnTo>
                <a:lnTo>
                  <a:pt x="187" y="74"/>
                </a:lnTo>
                <a:lnTo>
                  <a:pt x="187" y="86"/>
                </a:lnTo>
                <a:lnTo>
                  <a:pt x="218" y="86"/>
                </a:lnTo>
                <a:lnTo>
                  <a:pt x="238" y="74"/>
                </a:lnTo>
                <a:lnTo>
                  <a:pt x="258" y="86"/>
                </a:lnTo>
                <a:lnTo>
                  <a:pt x="258" y="74"/>
                </a:lnTo>
                <a:lnTo>
                  <a:pt x="290" y="95"/>
                </a:lnTo>
                <a:lnTo>
                  <a:pt x="267" y="106"/>
                </a:lnTo>
                <a:lnTo>
                  <a:pt x="247" y="106"/>
                </a:lnTo>
                <a:lnTo>
                  <a:pt x="247" y="86"/>
                </a:lnTo>
                <a:lnTo>
                  <a:pt x="227" y="95"/>
                </a:lnTo>
                <a:lnTo>
                  <a:pt x="227" y="115"/>
                </a:lnTo>
                <a:lnTo>
                  <a:pt x="204" y="115"/>
                </a:lnTo>
                <a:lnTo>
                  <a:pt x="218" y="123"/>
                </a:lnTo>
                <a:lnTo>
                  <a:pt x="227" y="146"/>
                </a:lnTo>
                <a:lnTo>
                  <a:pt x="218" y="166"/>
                </a:lnTo>
                <a:lnTo>
                  <a:pt x="195" y="158"/>
                </a:lnTo>
                <a:close/>
              </a:path>
            </a:pathLst>
          </a:custGeom>
          <a:solidFill>
            <a:srgbClr val="273C65"/>
          </a:solidFill>
          <a:ln w="14351">
            <a:solidFill>
              <a:srgbClr val="000000"/>
            </a:solidFill>
            <a:round/>
            <a:headEnd/>
            <a:tailEnd/>
          </a:ln>
        </p:spPr>
        <p:txBody>
          <a:bodyPr/>
          <a:lstStyle/>
          <a:p>
            <a:endParaRPr lang="id-ID" sz="1000"/>
          </a:p>
        </p:txBody>
      </p:sp>
      <p:sp>
        <p:nvSpPr>
          <p:cNvPr id="21545" name="Freeform 40"/>
          <p:cNvSpPr>
            <a:spLocks/>
          </p:cNvSpPr>
          <p:nvPr/>
        </p:nvSpPr>
        <p:spPr bwMode="auto">
          <a:xfrm>
            <a:off x="5322894" y="2968625"/>
            <a:ext cx="184450" cy="127000"/>
          </a:xfrm>
          <a:custGeom>
            <a:avLst/>
            <a:gdLst>
              <a:gd name="T0" fmla="*/ 2147483647 w 126"/>
              <a:gd name="T1" fmla="*/ 2147483647 h 80"/>
              <a:gd name="T2" fmla="*/ 2147483647 w 126"/>
              <a:gd name="T3" fmla="*/ 2147483647 h 80"/>
              <a:gd name="T4" fmla="*/ 2147483647 w 126"/>
              <a:gd name="T5" fmla="*/ 2147483647 h 80"/>
              <a:gd name="T6" fmla="*/ 2147483647 w 126"/>
              <a:gd name="T7" fmla="*/ 2147483647 h 80"/>
              <a:gd name="T8" fmla="*/ 0 w 126"/>
              <a:gd name="T9" fmla="*/ 2147483647 h 80"/>
              <a:gd name="T10" fmla="*/ 2147483647 w 126"/>
              <a:gd name="T11" fmla="*/ 2147483647 h 80"/>
              <a:gd name="T12" fmla="*/ 2147483647 w 126"/>
              <a:gd name="T13" fmla="*/ 2147483647 h 80"/>
              <a:gd name="T14" fmla="*/ 2147483647 w 126"/>
              <a:gd name="T15" fmla="*/ 2147483647 h 80"/>
              <a:gd name="T16" fmla="*/ 2147483647 w 126"/>
              <a:gd name="T17" fmla="*/ 0 h 80"/>
              <a:gd name="T18" fmla="*/ 2147483647 w 126"/>
              <a:gd name="T19" fmla="*/ 2147483647 h 80"/>
              <a:gd name="T20" fmla="*/ 2147483647 w 126"/>
              <a:gd name="T21" fmla="*/ 2147483647 h 80"/>
              <a:gd name="T22" fmla="*/ 2147483647 w 126"/>
              <a:gd name="T23" fmla="*/ 2147483647 h 80"/>
              <a:gd name="T24" fmla="*/ 2147483647 w 126"/>
              <a:gd name="T25" fmla="*/ 2147483647 h 80"/>
              <a:gd name="T26" fmla="*/ 2147483647 w 126"/>
              <a:gd name="T27" fmla="*/ 2147483647 h 80"/>
              <a:gd name="T28" fmla="*/ 2147483647 w 126"/>
              <a:gd name="T29" fmla="*/ 2147483647 h 80"/>
              <a:gd name="T30" fmla="*/ 2147483647 w 126"/>
              <a:gd name="T31" fmla="*/ 2147483647 h 80"/>
              <a:gd name="T32" fmla="*/ 2147483647 w 126"/>
              <a:gd name="T33" fmla="*/ 2147483647 h 80"/>
              <a:gd name="T34" fmla="*/ 2147483647 w 126"/>
              <a:gd name="T35" fmla="*/ 2147483647 h 80"/>
              <a:gd name="T36" fmla="*/ 2147483647 w 126"/>
              <a:gd name="T37" fmla="*/ 2147483647 h 80"/>
              <a:gd name="T38" fmla="*/ 2147483647 w 126"/>
              <a:gd name="T39" fmla="*/ 2147483647 h 80"/>
              <a:gd name="T40" fmla="*/ 2147483647 w 126"/>
              <a:gd name="T41" fmla="*/ 2147483647 h 80"/>
              <a:gd name="T42" fmla="*/ 2147483647 w 126"/>
              <a:gd name="T43" fmla="*/ 2147483647 h 80"/>
              <a:gd name="T44" fmla="*/ 2147483647 w 126"/>
              <a:gd name="T45" fmla="*/ 2147483647 h 80"/>
              <a:gd name="T46" fmla="*/ 2147483647 w 126"/>
              <a:gd name="T47" fmla="*/ 2147483647 h 80"/>
              <a:gd name="T48" fmla="*/ 2147483647 w 126"/>
              <a:gd name="T49" fmla="*/ 2147483647 h 80"/>
              <a:gd name="T50" fmla="*/ 2147483647 w 126"/>
              <a:gd name="T51" fmla="*/ 2147483647 h 80"/>
              <a:gd name="T52" fmla="*/ 2147483647 w 126"/>
              <a:gd name="T53" fmla="*/ 2147483647 h 80"/>
              <a:gd name="T54" fmla="*/ 2147483647 w 126"/>
              <a:gd name="T55" fmla="*/ 2147483647 h 8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6"/>
              <a:gd name="T85" fmla="*/ 0 h 80"/>
              <a:gd name="T86" fmla="*/ 126 w 126"/>
              <a:gd name="T87" fmla="*/ 80 h 8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6" h="80">
                <a:moveTo>
                  <a:pt x="23" y="80"/>
                </a:moveTo>
                <a:lnTo>
                  <a:pt x="14" y="80"/>
                </a:lnTo>
                <a:lnTo>
                  <a:pt x="23" y="60"/>
                </a:lnTo>
                <a:lnTo>
                  <a:pt x="14" y="37"/>
                </a:lnTo>
                <a:lnTo>
                  <a:pt x="0" y="29"/>
                </a:lnTo>
                <a:lnTo>
                  <a:pt x="23" y="29"/>
                </a:lnTo>
                <a:lnTo>
                  <a:pt x="23" y="20"/>
                </a:lnTo>
                <a:lnTo>
                  <a:pt x="23" y="9"/>
                </a:lnTo>
                <a:lnTo>
                  <a:pt x="43" y="0"/>
                </a:lnTo>
                <a:lnTo>
                  <a:pt x="43" y="20"/>
                </a:lnTo>
                <a:lnTo>
                  <a:pt x="54" y="20"/>
                </a:lnTo>
                <a:lnTo>
                  <a:pt x="43" y="20"/>
                </a:lnTo>
                <a:lnTo>
                  <a:pt x="34" y="20"/>
                </a:lnTo>
                <a:lnTo>
                  <a:pt x="34" y="29"/>
                </a:lnTo>
                <a:lnTo>
                  <a:pt x="63" y="29"/>
                </a:lnTo>
                <a:lnTo>
                  <a:pt x="75" y="37"/>
                </a:lnTo>
                <a:lnTo>
                  <a:pt x="106" y="29"/>
                </a:lnTo>
                <a:lnTo>
                  <a:pt x="106" y="37"/>
                </a:lnTo>
                <a:lnTo>
                  <a:pt x="115" y="49"/>
                </a:lnTo>
                <a:lnTo>
                  <a:pt x="126" y="49"/>
                </a:lnTo>
                <a:lnTo>
                  <a:pt x="126" y="72"/>
                </a:lnTo>
                <a:lnTo>
                  <a:pt x="106" y="72"/>
                </a:lnTo>
                <a:lnTo>
                  <a:pt x="86" y="80"/>
                </a:lnTo>
                <a:lnTo>
                  <a:pt x="75" y="60"/>
                </a:lnTo>
                <a:lnTo>
                  <a:pt x="63" y="49"/>
                </a:lnTo>
                <a:lnTo>
                  <a:pt x="54" y="72"/>
                </a:lnTo>
                <a:lnTo>
                  <a:pt x="43" y="72"/>
                </a:lnTo>
                <a:lnTo>
                  <a:pt x="23" y="80"/>
                </a:lnTo>
                <a:close/>
              </a:path>
            </a:pathLst>
          </a:custGeom>
          <a:solidFill>
            <a:srgbClr val="273C65"/>
          </a:solidFill>
          <a:ln w="14351">
            <a:solidFill>
              <a:srgbClr val="000000"/>
            </a:solidFill>
            <a:round/>
            <a:headEnd/>
            <a:tailEnd/>
          </a:ln>
        </p:spPr>
        <p:txBody>
          <a:bodyPr/>
          <a:lstStyle/>
          <a:p>
            <a:endParaRPr lang="id-ID" sz="1000"/>
          </a:p>
        </p:txBody>
      </p:sp>
      <p:sp>
        <p:nvSpPr>
          <p:cNvPr id="21546" name="Freeform 41"/>
          <p:cNvSpPr>
            <a:spLocks/>
          </p:cNvSpPr>
          <p:nvPr/>
        </p:nvSpPr>
        <p:spPr bwMode="auto">
          <a:xfrm>
            <a:off x="5371683" y="2900363"/>
            <a:ext cx="223721" cy="127000"/>
          </a:xfrm>
          <a:custGeom>
            <a:avLst/>
            <a:gdLst>
              <a:gd name="T0" fmla="*/ 2147483647 w 153"/>
              <a:gd name="T1" fmla="*/ 2147483647 h 80"/>
              <a:gd name="T2" fmla="*/ 2147483647 w 153"/>
              <a:gd name="T3" fmla="*/ 2147483647 h 80"/>
              <a:gd name="T4" fmla="*/ 2147483647 w 153"/>
              <a:gd name="T5" fmla="*/ 2147483647 h 80"/>
              <a:gd name="T6" fmla="*/ 2147483647 w 153"/>
              <a:gd name="T7" fmla="*/ 2147483647 h 80"/>
              <a:gd name="T8" fmla="*/ 2147483647 w 153"/>
              <a:gd name="T9" fmla="*/ 2147483647 h 80"/>
              <a:gd name="T10" fmla="*/ 0 w 153"/>
              <a:gd name="T11" fmla="*/ 2147483647 h 80"/>
              <a:gd name="T12" fmla="*/ 2147483647 w 153"/>
              <a:gd name="T13" fmla="*/ 2147483647 h 80"/>
              <a:gd name="T14" fmla="*/ 2147483647 w 153"/>
              <a:gd name="T15" fmla="*/ 2147483647 h 80"/>
              <a:gd name="T16" fmla="*/ 2147483647 w 153"/>
              <a:gd name="T17" fmla="*/ 2147483647 h 80"/>
              <a:gd name="T18" fmla="*/ 2147483647 w 153"/>
              <a:gd name="T19" fmla="*/ 2147483647 h 80"/>
              <a:gd name="T20" fmla="*/ 2147483647 w 153"/>
              <a:gd name="T21" fmla="*/ 2147483647 h 80"/>
              <a:gd name="T22" fmla="*/ 2147483647 w 153"/>
              <a:gd name="T23" fmla="*/ 0 h 80"/>
              <a:gd name="T24" fmla="*/ 2147483647 w 153"/>
              <a:gd name="T25" fmla="*/ 2147483647 h 80"/>
              <a:gd name="T26" fmla="*/ 2147483647 w 153"/>
              <a:gd name="T27" fmla="*/ 2147483647 h 80"/>
              <a:gd name="T28" fmla="*/ 2147483647 w 153"/>
              <a:gd name="T29" fmla="*/ 2147483647 h 80"/>
              <a:gd name="T30" fmla="*/ 2147483647 w 153"/>
              <a:gd name="T31" fmla="*/ 2147483647 h 80"/>
              <a:gd name="T32" fmla="*/ 2147483647 w 153"/>
              <a:gd name="T33" fmla="*/ 2147483647 h 80"/>
              <a:gd name="T34" fmla="*/ 2147483647 w 153"/>
              <a:gd name="T35" fmla="*/ 2147483647 h 80"/>
              <a:gd name="T36" fmla="*/ 2147483647 w 153"/>
              <a:gd name="T37" fmla="*/ 2147483647 h 80"/>
              <a:gd name="T38" fmla="*/ 2147483647 w 153"/>
              <a:gd name="T39" fmla="*/ 2147483647 h 80"/>
              <a:gd name="T40" fmla="*/ 2147483647 w 153"/>
              <a:gd name="T41" fmla="*/ 2147483647 h 80"/>
              <a:gd name="T42" fmla="*/ 2147483647 w 153"/>
              <a:gd name="T43" fmla="*/ 2147483647 h 80"/>
              <a:gd name="T44" fmla="*/ 2147483647 w 153"/>
              <a:gd name="T45" fmla="*/ 2147483647 h 80"/>
              <a:gd name="T46" fmla="*/ 2147483647 w 153"/>
              <a:gd name="T47" fmla="*/ 2147483647 h 80"/>
              <a:gd name="T48" fmla="*/ 0 w 153"/>
              <a:gd name="T49" fmla="*/ 2147483647 h 80"/>
              <a:gd name="T50" fmla="*/ 0 w 153"/>
              <a:gd name="T51" fmla="*/ 2147483647 h 80"/>
              <a:gd name="T52" fmla="*/ 2147483647 w 153"/>
              <a:gd name="T53" fmla="*/ 2147483647 h 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3"/>
              <a:gd name="T82" fmla="*/ 0 h 80"/>
              <a:gd name="T83" fmla="*/ 153 w 153"/>
              <a:gd name="T84" fmla="*/ 80 h 8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3" h="80">
                <a:moveTo>
                  <a:pt x="9" y="63"/>
                </a:moveTo>
                <a:lnTo>
                  <a:pt x="29" y="63"/>
                </a:lnTo>
                <a:lnTo>
                  <a:pt x="52" y="52"/>
                </a:lnTo>
                <a:lnTo>
                  <a:pt x="20" y="31"/>
                </a:lnTo>
                <a:lnTo>
                  <a:pt x="20" y="43"/>
                </a:lnTo>
                <a:lnTo>
                  <a:pt x="0" y="31"/>
                </a:lnTo>
                <a:lnTo>
                  <a:pt x="9" y="20"/>
                </a:lnTo>
                <a:lnTo>
                  <a:pt x="9" y="8"/>
                </a:lnTo>
                <a:lnTo>
                  <a:pt x="20" y="8"/>
                </a:lnTo>
                <a:lnTo>
                  <a:pt x="41" y="20"/>
                </a:lnTo>
                <a:lnTo>
                  <a:pt x="52" y="8"/>
                </a:lnTo>
                <a:lnTo>
                  <a:pt x="52" y="0"/>
                </a:lnTo>
                <a:lnTo>
                  <a:pt x="72" y="8"/>
                </a:lnTo>
                <a:lnTo>
                  <a:pt x="133" y="8"/>
                </a:lnTo>
                <a:lnTo>
                  <a:pt x="153" y="20"/>
                </a:lnTo>
                <a:lnTo>
                  <a:pt x="153" y="31"/>
                </a:lnTo>
                <a:lnTo>
                  <a:pt x="133" y="43"/>
                </a:lnTo>
                <a:lnTo>
                  <a:pt x="112" y="43"/>
                </a:lnTo>
                <a:lnTo>
                  <a:pt x="112" y="52"/>
                </a:lnTo>
                <a:lnTo>
                  <a:pt x="81" y="52"/>
                </a:lnTo>
                <a:lnTo>
                  <a:pt x="72" y="63"/>
                </a:lnTo>
                <a:lnTo>
                  <a:pt x="72" y="72"/>
                </a:lnTo>
                <a:lnTo>
                  <a:pt x="41" y="80"/>
                </a:lnTo>
                <a:lnTo>
                  <a:pt x="29" y="72"/>
                </a:lnTo>
                <a:lnTo>
                  <a:pt x="0" y="72"/>
                </a:lnTo>
                <a:lnTo>
                  <a:pt x="0" y="63"/>
                </a:lnTo>
                <a:lnTo>
                  <a:pt x="9" y="63"/>
                </a:lnTo>
                <a:close/>
              </a:path>
            </a:pathLst>
          </a:custGeom>
          <a:solidFill>
            <a:srgbClr val="EAEAEA"/>
          </a:solidFill>
          <a:ln w="14288">
            <a:solidFill>
              <a:srgbClr val="000000"/>
            </a:solidFill>
            <a:round/>
            <a:headEnd/>
            <a:tailEnd/>
          </a:ln>
        </p:spPr>
        <p:txBody>
          <a:bodyPr/>
          <a:lstStyle/>
          <a:p>
            <a:endParaRPr lang="id-ID" sz="1000"/>
          </a:p>
        </p:txBody>
      </p:sp>
      <p:sp>
        <p:nvSpPr>
          <p:cNvPr id="21547" name="Freeform 42"/>
          <p:cNvSpPr>
            <a:spLocks/>
          </p:cNvSpPr>
          <p:nvPr/>
        </p:nvSpPr>
        <p:spPr bwMode="auto">
          <a:xfrm>
            <a:off x="4962322" y="2913063"/>
            <a:ext cx="346292" cy="228600"/>
          </a:xfrm>
          <a:custGeom>
            <a:avLst/>
            <a:gdLst>
              <a:gd name="T0" fmla="*/ 2147483647 w 236"/>
              <a:gd name="T1" fmla="*/ 2147483647 h 144"/>
              <a:gd name="T2" fmla="*/ 2147483647 w 236"/>
              <a:gd name="T3" fmla="*/ 2147483647 h 144"/>
              <a:gd name="T4" fmla="*/ 2147483647 w 236"/>
              <a:gd name="T5" fmla="*/ 2147483647 h 144"/>
              <a:gd name="T6" fmla="*/ 2147483647 w 236"/>
              <a:gd name="T7" fmla="*/ 2147483647 h 144"/>
              <a:gd name="T8" fmla="*/ 0 w 236"/>
              <a:gd name="T9" fmla="*/ 2147483647 h 144"/>
              <a:gd name="T10" fmla="*/ 2147483647 w 236"/>
              <a:gd name="T11" fmla="*/ 2147483647 h 144"/>
              <a:gd name="T12" fmla="*/ 2147483647 w 236"/>
              <a:gd name="T13" fmla="*/ 2147483647 h 144"/>
              <a:gd name="T14" fmla="*/ 2147483647 w 236"/>
              <a:gd name="T15" fmla="*/ 2147483647 h 144"/>
              <a:gd name="T16" fmla="*/ 2147483647 w 236"/>
              <a:gd name="T17" fmla="*/ 2147483647 h 144"/>
              <a:gd name="T18" fmla="*/ 2147483647 w 236"/>
              <a:gd name="T19" fmla="*/ 2147483647 h 144"/>
              <a:gd name="T20" fmla="*/ 2147483647 w 236"/>
              <a:gd name="T21" fmla="*/ 2147483647 h 144"/>
              <a:gd name="T22" fmla="*/ 2147483647 w 236"/>
              <a:gd name="T23" fmla="*/ 2147483647 h 144"/>
              <a:gd name="T24" fmla="*/ 2147483647 w 236"/>
              <a:gd name="T25" fmla="*/ 2147483647 h 144"/>
              <a:gd name="T26" fmla="*/ 2147483647 w 236"/>
              <a:gd name="T27" fmla="*/ 2147483647 h 144"/>
              <a:gd name="T28" fmla="*/ 2147483647 w 236"/>
              <a:gd name="T29" fmla="*/ 2147483647 h 144"/>
              <a:gd name="T30" fmla="*/ 2147483647 w 236"/>
              <a:gd name="T31" fmla="*/ 2147483647 h 144"/>
              <a:gd name="T32" fmla="*/ 2147483647 w 236"/>
              <a:gd name="T33" fmla="*/ 2147483647 h 144"/>
              <a:gd name="T34" fmla="*/ 2147483647 w 236"/>
              <a:gd name="T35" fmla="*/ 2147483647 h 144"/>
              <a:gd name="T36" fmla="*/ 2147483647 w 236"/>
              <a:gd name="T37" fmla="*/ 2147483647 h 144"/>
              <a:gd name="T38" fmla="*/ 2147483647 w 236"/>
              <a:gd name="T39" fmla="*/ 2147483647 h 144"/>
              <a:gd name="T40" fmla="*/ 2147483647 w 236"/>
              <a:gd name="T41" fmla="*/ 2147483647 h 144"/>
              <a:gd name="T42" fmla="*/ 2147483647 w 236"/>
              <a:gd name="T43" fmla="*/ 2147483647 h 144"/>
              <a:gd name="T44" fmla="*/ 2147483647 w 236"/>
              <a:gd name="T45" fmla="*/ 2147483647 h 144"/>
              <a:gd name="T46" fmla="*/ 2147483647 w 236"/>
              <a:gd name="T47" fmla="*/ 2147483647 h 144"/>
              <a:gd name="T48" fmla="*/ 2147483647 w 236"/>
              <a:gd name="T49" fmla="*/ 2147483647 h 144"/>
              <a:gd name="T50" fmla="*/ 2147483647 w 236"/>
              <a:gd name="T51" fmla="*/ 2147483647 h 144"/>
              <a:gd name="T52" fmla="*/ 2147483647 w 236"/>
              <a:gd name="T53" fmla="*/ 2147483647 h 144"/>
              <a:gd name="T54" fmla="*/ 2147483647 w 236"/>
              <a:gd name="T55" fmla="*/ 2147483647 h 144"/>
              <a:gd name="T56" fmla="*/ 2147483647 w 236"/>
              <a:gd name="T57" fmla="*/ 2147483647 h 144"/>
              <a:gd name="T58" fmla="*/ 2147483647 w 236"/>
              <a:gd name="T59" fmla="*/ 2147483647 h 144"/>
              <a:gd name="T60" fmla="*/ 2147483647 w 236"/>
              <a:gd name="T61" fmla="*/ 2147483647 h 144"/>
              <a:gd name="T62" fmla="*/ 2147483647 w 236"/>
              <a:gd name="T63" fmla="*/ 0 h 144"/>
              <a:gd name="T64" fmla="*/ 2147483647 w 236"/>
              <a:gd name="T65" fmla="*/ 0 h 144"/>
              <a:gd name="T66" fmla="*/ 2147483647 w 236"/>
              <a:gd name="T67" fmla="*/ 2147483647 h 144"/>
              <a:gd name="T68" fmla="*/ 2147483647 w 236"/>
              <a:gd name="T69" fmla="*/ 2147483647 h 144"/>
              <a:gd name="T70" fmla="*/ 2147483647 w 236"/>
              <a:gd name="T71" fmla="*/ 2147483647 h 1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6"/>
              <a:gd name="T109" fmla="*/ 0 h 144"/>
              <a:gd name="T110" fmla="*/ 236 w 236"/>
              <a:gd name="T111" fmla="*/ 144 h 14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6" h="144">
                <a:moveTo>
                  <a:pt x="64" y="35"/>
                </a:moveTo>
                <a:lnTo>
                  <a:pt x="49" y="35"/>
                </a:lnTo>
                <a:lnTo>
                  <a:pt x="21" y="12"/>
                </a:lnTo>
                <a:lnTo>
                  <a:pt x="12" y="12"/>
                </a:lnTo>
                <a:lnTo>
                  <a:pt x="0" y="23"/>
                </a:lnTo>
                <a:lnTo>
                  <a:pt x="12" y="35"/>
                </a:lnTo>
                <a:lnTo>
                  <a:pt x="12" y="23"/>
                </a:lnTo>
                <a:lnTo>
                  <a:pt x="21" y="23"/>
                </a:lnTo>
                <a:lnTo>
                  <a:pt x="29" y="35"/>
                </a:lnTo>
                <a:lnTo>
                  <a:pt x="29" y="44"/>
                </a:lnTo>
                <a:lnTo>
                  <a:pt x="12" y="44"/>
                </a:lnTo>
                <a:lnTo>
                  <a:pt x="12" y="55"/>
                </a:lnTo>
                <a:lnTo>
                  <a:pt x="21" y="55"/>
                </a:lnTo>
                <a:lnTo>
                  <a:pt x="29" y="72"/>
                </a:lnTo>
                <a:lnTo>
                  <a:pt x="41" y="107"/>
                </a:lnTo>
                <a:lnTo>
                  <a:pt x="64" y="95"/>
                </a:lnTo>
                <a:lnTo>
                  <a:pt x="84" y="84"/>
                </a:lnTo>
                <a:lnTo>
                  <a:pt x="164" y="124"/>
                </a:lnTo>
                <a:lnTo>
                  <a:pt x="164" y="136"/>
                </a:lnTo>
                <a:lnTo>
                  <a:pt x="187" y="144"/>
                </a:lnTo>
                <a:lnTo>
                  <a:pt x="196" y="136"/>
                </a:lnTo>
                <a:lnTo>
                  <a:pt x="216" y="124"/>
                </a:lnTo>
                <a:lnTo>
                  <a:pt x="216" y="107"/>
                </a:lnTo>
                <a:lnTo>
                  <a:pt x="228" y="107"/>
                </a:lnTo>
                <a:lnTo>
                  <a:pt x="236" y="107"/>
                </a:lnTo>
                <a:lnTo>
                  <a:pt x="236" y="95"/>
                </a:lnTo>
                <a:lnTo>
                  <a:pt x="216" y="84"/>
                </a:lnTo>
                <a:lnTo>
                  <a:pt x="164" y="55"/>
                </a:lnTo>
                <a:lnTo>
                  <a:pt x="156" y="35"/>
                </a:lnTo>
                <a:lnTo>
                  <a:pt x="124" y="35"/>
                </a:lnTo>
                <a:lnTo>
                  <a:pt x="113" y="12"/>
                </a:lnTo>
                <a:lnTo>
                  <a:pt x="92" y="0"/>
                </a:lnTo>
                <a:lnTo>
                  <a:pt x="84" y="0"/>
                </a:lnTo>
                <a:lnTo>
                  <a:pt x="72" y="23"/>
                </a:lnTo>
                <a:lnTo>
                  <a:pt x="72" y="35"/>
                </a:lnTo>
                <a:lnTo>
                  <a:pt x="64" y="35"/>
                </a:lnTo>
                <a:close/>
              </a:path>
            </a:pathLst>
          </a:custGeom>
          <a:solidFill>
            <a:srgbClr val="273C65"/>
          </a:solidFill>
          <a:ln w="14351">
            <a:solidFill>
              <a:srgbClr val="000000"/>
            </a:solidFill>
            <a:round/>
            <a:headEnd/>
            <a:tailEnd/>
          </a:ln>
        </p:spPr>
        <p:txBody>
          <a:bodyPr/>
          <a:lstStyle/>
          <a:p>
            <a:endParaRPr lang="id-ID" sz="1000"/>
          </a:p>
        </p:txBody>
      </p:sp>
      <p:sp>
        <p:nvSpPr>
          <p:cNvPr id="21548" name="Freeform 43"/>
          <p:cNvSpPr>
            <a:spLocks/>
          </p:cNvSpPr>
          <p:nvPr/>
        </p:nvSpPr>
        <p:spPr bwMode="auto">
          <a:xfrm>
            <a:off x="3361766" y="3844925"/>
            <a:ext cx="182070" cy="160338"/>
          </a:xfrm>
          <a:custGeom>
            <a:avLst/>
            <a:gdLst>
              <a:gd name="T0" fmla="*/ 2147483647 w 123"/>
              <a:gd name="T1" fmla="*/ 2147483647 h 101"/>
              <a:gd name="T2" fmla="*/ 2147483647 w 123"/>
              <a:gd name="T3" fmla="*/ 2147483647 h 101"/>
              <a:gd name="T4" fmla="*/ 2147483647 w 123"/>
              <a:gd name="T5" fmla="*/ 2147483647 h 101"/>
              <a:gd name="T6" fmla="*/ 2147483647 w 123"/>
              <a:gd name="T7" fmla="*/ 2147483647 h 101"/>
              <a:gd name="T8" fmla="*/ 2147483647 w 123"/>
              <a:gd name="T9" fmla="*/ 2147483647 h 101"/>
              <a:gd name="T10" fmla="*/ 2147483647 w 123"/>
              <a:gd name="T11" fmla="*/ 2147483647 h 101"/>
              <a:gd name="T12" fmla="*/ 2147483647 w 123"/>
              <a:gd name="T13" fmla="*/ 2147483647 h 101"/>
              <a:gd name="T14" fmla="*/ 2147483647 w 123"/>
              <a:gd name="T15" fmla="*/ 2147483647 h 101"/>
              <a:gd name="T16" fmla="*/ 0 w 123"/>
              <a:gd name="T17" fmla="*/ 2147483647 h 101"/>
              <a:gd name="T18" fmla="*/ 0 w 123"/>
              <a:gd name="T19" fmla="*/ 2147483647 h 101"/>
              <a:gd name="T20" fmla="*/ 2147483647 w 123"/>
              <a:gd name="T21" fmla="*/ 2147483647 h 101"/>
              <a:gd name="T22" fmla="*/ 2147483647 w 123"/>
              <a:gd name="T23" fmla="*/ 0 h 101"/>
              <a:gd name="T24" fmla="*/ 2147483647 w 123"/>
              <a:gd name="T25" fmla="*/ 0 h 101"/>
              <a:gd name="T26" fmla="*/ 2147483647 w 123"/>
              <a:gd name="T27" fmla="*/ 2147483647 h 101"/>
              <a:gd name="T28" fmla="*/ 2147483647 w 123"/>
              <a:gd name="T29" fmla="*/ 0 h 101"/>
              <a:gd name="T30" fmla="*/ 2147483647 w 123"/>
              <a:gd name="T31" fmla="*/ 2147483647 h 101"/>
              <a:gd name="T32" fmla="*/ 2147483647 w 123"/>
              <a:gd name="T33" fmla="*/ 2147483647 h 101"/>
              <a:gd name="T34" fmla="*/ 2147483647 w 123"/>
              <a:gd name="T35" fmla="*/ 2147483647 h 101"/>
              <a:gd name="T36" fmla="*/ 2147483647 w 123"/>
              <a:gd name="T37" fmla="*/ 2147483647 h 101"/>
              <a:gd name="T38" fmla="*/ 2147483647 w 123"/>
              <a:gd name="T39" fmla="*/ 2147483647 h 101"/>
              <a:gd name="T40" fmla="*/ 2147483647 w 123"/>
              <a:gd name="T41" fmla="*/ 2147483647 h 10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3"/>
              <a:gd name="T64" fmla="*/ 0 h 101"/>
              <a:gd name="T65" fmla="*/ 123 w 123"/>
              <a:gd name="T66" fmla="*/ 101 h 10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3" h="101">
                <a:moveTo>
                  <a:pt x="100" y="101"/>
                </a:moveTo>
                <a:lnTo>
                  <a:pt x="92" y="101"/>
                </a:lnTo>
                <a:lnTo>
                  <a:pt x="80" y="81"/>
                </a:lnTo>
                <a:lnTo>
                  <a:pt x="72" y="81"/>
                </a:lnTo>
                <a:lnTo>
                  <a:pt x="72" y="72"/>
                </a:lnTo>
                <a:lnTo>
                  <a:pt x="60" y="52"/>
                </a:lnTo>
                <a:lnTo>
                  <a:pt x="40" y="52"/>
                </a:lnTo>
                <a:lnTo>
                  <a:pt x="20" y="60"/>
                </a:lnTo>
                <a:lnTo>
                  <a:pt x="0" y="29"/>
                </a:lnTo>
                <a:lnTo>
                  <a:pt x="0" y="20"/>
                </a:lnTo>
                <a:lnTo>
                  <a:pt x="20" y="20"/>
                </a:lnTo>
                <a:lnTo>
                  <a:pt x="20" y="0"/>
                </a:lnTo>
                <a:lnTo>
                  <a:pt x="60" y="0"/>
                </a:lnTo>
                <a:lnTo>
                  <a:pt x="72" y="9"/>
                </a:lnTo>
                <a:lnTo>
                  <a:pt x="92" y="0"/>
                </a:lnTo>
                <a:lnTo>
                  <a:pt x="109" y="40"/>
                </a:lnTo>
                <a:lnTo>
                  <a:pt x="109" y="60"/>
                </a:lnTo>
                <a:lnTo>
                  <a:pt x="123" y="81"/>
                </a:lnTo>
                <a:lnTo>
                  <a:pt x="109" y="81"/>
                </a:lnTo>
                <a:lnTo>
                  <a:pt x="109" y="92"/>
                </a:lnTo>
                <a:lnTo>
                  <a:pt x="100" y="101"/>
                </a:lnTo>
                <a:close/>
              </a:path>
            </a:pathLst>
          </a:custGeom>
          <a:solidFill>
            <a:srgbClr val="EAEAEA"/>
          </a:solidFill>
          <a:ln w="14288">
            <a:solidFill>
              <a:srgbClr val="000000"/>
            </a:solidFill>
            <a:round/>
            <a:headEnd/>
            <a:tailEnd/>
          </a:ln>
        </p:spPr>
        <p:txBody>
          <a:bodyPr/>
          <a:lstStyle/>
          <a:p>
            <a:endParaRPr lang="id-ID" sz="1000"/>
          </a:p>
        </p:txBody>
      </p:sp>
      <p:sp>
        <p:nvSpPr>
          <p:cNvPr id="21549" name="Freeform 44"/>
          <p:cNvSpPr>
            <a:spLocks/>
          </p:cNvSpPr>
          <p:nvPr/>
        </p:nvSpPr>
        <p:spPr bwMode="auto">
          <a:xfrm>
            <a:off x="3603336" y="3762375"/>
            <a:ext cx="193971" cy="177800"/>
          </a:xfrm>
          <a:custGeom>
            <a:avLst/>
            <a:gdLst>
              <a:gd name="T0" fmla="*/ 2147483647 w 132"/>
              <a:gd name="T1" fmla="*/ 2147483647 h 112"/>
              <a:gd name="T2" fmla="*/ 2147483647 w 132"/>
              <a:gd name="T3" fmla="*/ 2147483647 h 112"/>
              <a:gd name="T4" fmla="*/ 2147483647 w 132"/>
              <a:gd name="T5" fmla="*/ 2147483647 h 112"/>
              <a:gd name="T6" fmla="*/ 2147483647 w 132"/>
              <a:gd name="T7" fmla="*/ 2147483647 h 112"/>
              <a:gd name="T8" fmla="*/ 2147483647 w 132"/>
              <a:gd name="T9" fmla="*/ 2147483647 h 112"/>
              <a:gd name="T10" fmla="*/ 2147483647 w 132"/>
              <a:gd name="T11" fmla="*/ 2147483647 h 112"/>
              <a:gd name="T12" fmla="*/ 2147483647 w 132"/>
              <a:gd name="T13" fmla="*/ 2147483647 h 112"/>
              <a:gd name="T14" fmla="*/ 2147483647 w 132"/>
              <a:gd name="T15" fmla="*/ 2147483647 h 112"/>
              <a:gd name="T16" fmla="*/ 2147483647 w 132"/>
              <a:gd name="T17" fmla="*/ 2147483647 h 112"/>
              <a:gd name="T18" fmla="*/ 2147483647 w 132"/>
              <a:gd name="T19" fmla="*/ 2147483647 h 112"/>
              <a:gd name="T20" fmla="*/ 0 w 132"/>
              <a:gd name="T21" fmla="*/ 2147483647 h 112"/>
              <a:gd name="T22" fmla="*/ 0 w 132"/>
              <a:gd name="T23" fmla="*/ 2147483647 h 112"/>
              <a:gd name="T24" fmla="*/ 2147483647 w 132"/>
              <a:gd name="T25" fmla="*/ 2147483647 h 112"/>
              <a:gd name="T26" fmla="*/ 2147483647 w 132"/>
              <a:gd name="T27" fmla="*/ 2147483647 h 112"/>
              <a:gd name="T28" fmla="*/ 2147483647 w 132"/>
              <a:gd name="T29" fmla="*/ 2147483647 h 112"/>
              <a:gd name="T30" fmla="*/ 2147483647 w 132"/>
              <a:gd name="T31" fmla="*/ 0 h 112"/>
              <a:gd name="T32" fmla="*/ 2147483647 w 132"/>
              <a:gd name="T33" fmla="*/ 2147483647 h 112"/>
              <a:gd name="T34" fmla="*/ 2147483647 w 132"/>
              <a:gd name="T35" fmla="*/ 2147483647 h 112"/>
              <a:gd name="T36" fmla="*/ 2147483647 w 132"/>
              <a:gd name="T37" fmla="*/ 2147483647 h 1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2"/>
              <a:gd name="T58" fmla="*/ 0 h 112"/>
              <a:gd name="T59" fmla="*/ 132 w 132"/>
              <a:gd name="T60" fmla="*/ 112 h 1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2" h="112">
                <a:moveTo>
                  <a:pt x="123" y="52"/>
                </a:moveTo>
                <a:lnTo>
                  <a:pt x="132" y="61"/>
                </a:lnTo>
                <a:lnTo>
                  <a:pt x="123" y="72"/>
                </a:lnTo>
                <a:lnTo>
                  <a:pt x="112" y="72"/>
                </a:lnTo>
                <a:lnTo>
                  <a:pt x="103" y="81"/>
                </a:lnTo>
                <a:lnTo>
                  <a:pt x="80" y="81"/>
                </a:lnTo>
                <a:lnTo>
                  <a:pt x="40" y="81"/>
                </a:lnTo>
                <a:lnTo>
                  <a:pt x="40" y="112"/>
                </a:lnTo>
                <a:lnTo>
                  <a:pt x="31" y="104"/>
                </a:lnTo>
                <a:lnTo>
                  <a:pt x="8" y="104"/>
                </a:lnTo>
                <a:lnTo>
                  <a:pt x="0" y="92"/>
                </a:lnTo>
                <a:lnTo>
                  <a:pt x="0" y="72"/>
                </a:lnTo>
                <a:lnTo>
                  <a:pt x="17" y="41"/>
                </a:lnTo>
                <a:lnTo>
                  <a:pt x="40" y="32"/>
                </a:lnTo>
                <a:lnTo>
                  <a:pt x="72" y="9"/>
                </a:lnTo>
                <a:lnTo>
                  <a:pt x="92" y="0"/>
                </a:lnTo>
                <a:lnTo>
                  <a:pt x="92" y="20"/>
                </a:lnTo>
                <a:lnTo>
                  <a:pt x="112" y="52"/>
                </a:lnTo>
                <a:lnTo>
                  <a:pt x="123" y="52"/>
                </a:lnTo>
                <a:close/>
              </a:path>
            </a:pathLst>
          </a:custGeom>
          <a:solidFill>
            <a:srgbClr val="EAEAEA"/>
          </a:solidFill>
          <a:ln w="14288">
            <a:solidFill>
              <a:srgbClr val="000000"/>
            </a:solidFill>
            <a:round/>
            <a:headEnd/>
            <a:tailEnd/>
          </a:ln>
        </p:spPr>
        <p:txBody>
          <a:bodyPr/>
          <a:lstStyle/>
          <a:p>
            <a:endParaRPr lang="id-ID" sz="1000"/>
          </a:p>
        </p:txBody>
      </p:sp>
      <p:sp>
        <p:nvSpPr>
          <p:cNvPr id="21550" name="Freeform 45"/>
          <p:cNvSpPr>
            <a:spLocks/>
          </p:cNvSpPr>
          <p:nvPr/>
        </p:nvSpPr>
        <p:spPr bwMode="auto">
          <a:xfrm>
            <a:off x="3435546" y="3452813"/>
            <a:ext cx="408171" cy="455612"/>
          </a:xfrm>
          <a:custGeom>
            <a:avLst/>
            <a:gdLst>
              <a:gd name="T0" fmla="*/ 2147483647 w 279"/>
              <a:gd name="T1" fmla="*/ 2147483647 h 287"/>
              <a:gd name="T2" fmla="*/ 2147483647 w 279"/>
              <a:gd name="T3" fmla="*/ 2147483647 h 287"/>
              <a:gd name="T4" fmla="*/ 2147483647 w 279"/>
              <a:gd name="T5" fmla="*/ 2147483647 h 287"/>
              <a:gd name="T6" fmla="*/ 2147483647 w 279"/>
              <a:gd name="T7" fmla="*/ 2147483647 h 287"/>
              <a:gd name="T8" fmla="*/ 2147483647 w 279"/>
              <a:gd name="T9" fmla="*/ 2147483647 h 287"/>
              <a:gd name="T10" fmla="*/ 2147483647 w 279"/>
              <a:gd name="T11" fmla="*/ 2147483647 h 287"/>
              <a:gd name="T12" fmla="*/ 2147483647 w 279"/>
              <a:gd name="T13" fmla="*/ 2147483647 h 287"/>
              <a:gd name="T14" fmla="*/ 2147483647 w 279"/>
              <a:gd name="T15" fmla="*/ 2147483647 h 287"/>
              <a:gd name="T16" fmla="*/ 2147483647 w 279"/>
              <a:gd name="T17" fmla="*/ 2147483647 h 287"/>
              <a:gd name="T18" fmla="*/ 2147483647 w 279"/>
              <a:gd name="T19" fmla="*/ 2147483647 h 287"/>
              <a:gd name="T20" fmla="*/ 2147483647 w 279"/>
              <a:gd name="T21" fmla="*/ 2147483647 h 287"/>
              <a:gd name="T22" fmla="*/ 2147483647 w 279"/>
              <a:gd name="T23" fmla="*/ 2147483647 h 287"/>
              <a:gd name="T24" fmla="*/ 2147483647 w 279"/>
              <a:gd name="T25" fmla="*/ 2147483647 h 287"/>
              <a:gd name="T26" fmla="*/ 2147483647 w 279"/>
              <a:gd name="T27" fmla="*/ 2147483647 h 287"/>
              <a:gd name="T28" fmla="*/ 0 w 279"/>
              <a:gd name="T29" fmla="*/ 2147483647 h 287"/>
              <a:gd name="T30" fmla="*/ 2147483647 w 279"/>
              <a:gd name="T31" fmla="*/ 2147483647 h 287"/>
              <a:gd name="T32" fmla="*/ 2147483647 w 279"/>
              <a:gd name="T33" fmla="*/ 2147483647 h 287"/>
              <a:gd name="T34" fmla="*/ 2147483647 w 279"/>
              <a:gd name="T35" fmla="*/ 2147483647 h 287"/>
              <a:gd name="T36" fmla="*/ 2147483647 w 279"/>
              <a:gd name="T37" fmla="*/ 2147483647 h 287"/>
              <a:gd name="T38" fmla="*/ 2147483647 w 279"/>
              <a:gd name="T39" fmla="*/ 0 h 287"/>
              <a:gd name="T40" fmla="*/ 2147483647 w 279"/>
              <a:gd name="T41" fmla="*/ 0 h 287"/>
              <a:gd name="T42" fmla="*/ 2147483647 w 279"/>
              <a:gd name="T43" fmla="*/ 2147483647 h 287"/>
              <a:gd name="T44" fmla="*/ 2147483647 w 279"/>
              <a:gd name="T45" fmla="*/ 2147483647 h 287"/>
              <a:gd name="T46" fmla="*/ 2147483647 w 279"/>
              <a:gd name="T47" fmla="*/ 2147483647 h 287"/>
              <a:gd name="T48" fmla="*/ 2147483647 w 279"/>
              <a:gd name="T49" fmla="*/ 2147483647 h 287"/>
              <a:gd name="T50" fmla="*/ 2147483647 w 279"/>
              <a:gd name="T51" fmla="*/ 2147483647 h 287"/>
              <a:gd name="T52" fmla="*/ 2147483647 w 279"/>
              <a:gd name="T53" fmla="*/ 2147483647 h 287"/>
              <a:gd name="T54" fmla="*/ 2147483647 w 279"/>
              <a:gd name="T55" fmla="*/ 2147483647 h 287"/>
              <a:gd name="T56" fmla="*/ 2147483647 w 279"/>
              <a:gd name="T57" fmla="*/ 2147483647 h 28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79"/>
              <a:gd name="T88" fmla="*/ 0 h 287"/>
              <a:gd name="T89" fmla="*/ 279 w 279"/>
              <a:gd name="T90" fmla="*/ 287 h 28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79" h="287">
                <a:moveTo>
                  <a:pt x="207" y="195"/>
                </a:moveTo>
                <a:lnTo>
                  <a:pt x="187" y="204"/>
                </a:lnTo>
                <a:lnTo>
                  <a:pt x="155" y="227"/>
                </a:lnTo>
                <a:lnTo>
                  <a:pt x="132" y="236"/>
                </a:lnTo>
                <a:lnTo>
                  <a:pt x="115" y="267"/>
                </a:lnTo>
                <a:lnTo>
                  <a:pt x="115" y="287"/>
                </a:lnTo>
                <a:lnTo>
                  <a:pt x="103" y="287"/>
                </a:lnTo>
                <a:lnTo>
                  <a:pt x="95" y="287"/>
                </a:lnTo>
                <a:lnTo>
                  <a:pt x="83" y="287"/>
                </a:lnTo>
                <a:lnTo>
                  <a:pt x="74" y="287"/>
                </a:lnTo>
                <a:lnTo>
                  <a:pt x="60" y="287"/>
                </a:lnTo>
                <a:lnTo>
                  <a:pt x="43" y="247"/>
                </a:lnTo>
                <a:lnTo>
                  <a:pt x="23" y="256"/>
                </a:lnTo>
                <a:lnTo>
                  <a:pt x="11" y="247"/>
                </a:lnTo>
                <a:lnTo>
                  <a:pt x="0" y="204"/>
                </a:lnTo>
                <a:lnTo>
                  <a:pt x="11" y="184"/>
                </a:lnTo>
                <a:lnTo>
                  <a:pt x="23" y="195"/>
                </a:lnTo>
                <a:lnTo>
                  <a:pt x="31" y="184"/>
                </a:lnTo>
                <a:lnTo>
                  <a:pt x="115" y="184"/>
                </a:lnTo>
                <a:lnTo>
                  <a:pt x="95" y="0"/>
                </a:lnTo>
                <a:lnTo>
                  <a:pt x="123" y="0"/>
                </a:lnTo>
                <a:lnTo>
                  <a:pt x="218" y="80"/>
                </a:lnTo>
                <a:lnTo>
                  <a:pt x="238" y="95"/>
                </a:lnTo>
                <a:lnTo>
                  <a:pt x="258" y="103"/>
                </a:lnTo>
                <a:lnTo>
                  <a:pt x="258" y="123"/>
                </a:lnTo>
                <a:lnTo>
                  <a:pt x="279" y="123"/>
                </a:lnTo>
                <a:lnTo>
                  <a:pt x="279" y="175"/>
                </a:lnTo>
                <a:lnTo>
                  <a:pt x="270" y="184"/>
                </a:lnTo>
                <a:lnTo>
                  <a:pt x="207" y="195"/>
                </a:lnTo>
                <a:close/>
              </a:path>
            </a:pathLst>
          </a:custGeom>
          <a:solidFill>
            <a:srgbClr val="EAEAEA"/>
          </a:solidFill>
          <a:ln w="14288">
            <a:solidFill>
              <a:srgbClr val="000000"/>
            </a:solidFill>
            <a:round/>
            <a:headEnd/>
            <a:tailEnd/>
          </a:ln>
        </p:spPr>
        <p:txBody>
          <a:bodyPr/>
          <a:lstStyle/>
          <a:p>
            <a:endParaRPr lang="id-ID" sz="1000"/>
          </a:p>
        </p:txBody>
      </p:sp>
      <p:sp>
        <p:nvSpPr>
          <p:cNvPr id="21551" name="Freeform 46"/>
          <p:cNvSpPr>
            <a:spLocks/>
          </p:cNvSpPr>
          <p:nvPr/>
        </p:nvSpPr>
        <p:spPr bwMode="auto">
          <a:xfrm>
            <a:off x="4281639" y="3521076"/>
            <a:ext cx="412932" cy="601663"/>
          </a:xfrm>
          <a:custGeom>
            <a:avLst/>
            <a:gdLst>
              <a:gd name="T0" fmla="*/ 2147483647 w 281"/>
              <a:gd name="T1" fmla="*/ 2147483647 h 379"/>
              <a:gd name="T2" fmla="*/ 2147483647 w 281"/>
              <a:gd name="T3" fmla="*/ 2147483647 h 379"/>
              <a:gd name="T4" fmla="*/ 2147483647 w 281"/>
              <a:gd name="T5" fmla="*/ 2147483647 h 379"/>
              <a:gd name="T6" fmla="*/ 2147483647 w 281"/>
              <a:gd name="T7" fmla="*/ 2147483647 h 379"/>
              <a:gd name="T8" fmla="*/ 2147483647 w 281"/>
              <a:gd name="T9" fmla="*/ 2147483647 h 379"/>
              <a:gd name="T10" fmla="*/ 2147483647 w 281"/>
              <a:gd name="T11" fmla="*/ 2147483647 h 379"/>
              <a:gd name="T12" fmla="*/ 2147483647 w 281"/>
              <a:gd name="T13" fmla="*/ 2147483647 h 379"/>
              <a:gd name="T14" fmla="*/ 2147483647 w 281"/>
              <a:gd name="T15" fmla="*/ 2147483647 h 379"/>
              <a:gd name="T16" fmla="*/ 2147483647 w 281"/>
              <a:gd name="T17" fmla="*/ 2147483647 h 379"/>
              <a:gd name="T18" fmla="*/ 2147483647 w 281"/>
              <a:gd name="T19" fmla="*/ 2147483647 h 379"/>
              <a:gd name="T20" fmla="*/ 2147483647 w 281"/>
              <a:gd name="T21" fmla="*/ 2147483647 h 379"/>
              <a:gd name="T22" fmla="*/ 2147483647 w 281"/>
              <a:gd name="T23" fmla="*/ 2147483647 h 379"/>
              <a:gd name="T24" fmla="*/ 2147483647 w 281"/>
              <a:gd name="T25" fmla="*/ 2147483647 h 379"/>
              <a:gd name="T26" fmla="*/ 2147483647 w 281"/>
              <a:gd name="T27" fmla="*/ 2147483647 h 379"/>
              <a:gd name="T28" fmla="*/ 0 w 281"/>
              <a:gd name="T29" fmla="*/ 2147483647 h 379"/>
              <a:gd name="T30" fmla="*/ 2147483647 w 281"/>
              <a:gd name="T31" fmla="*/ 2147483647 h 379"/>
              <a:gd name="T32" fmla="*/ 2147483647 w 281"/>
              <a:gd name="T33" fmla="*/ 2147483647 h 379"/>
              <a:gd name="T34" fmla="*/ 2147483647 w 281"/>
              <a:gd name="T35" fmla="*/ 2147483647 h 379"/>
              <a:gd name="T36" fmla="*/ 2147483647 w 281"/>
              <a:gd name="T37" fmla="*/ 2147483647 h 379"/>
              <a:gd name="T38" fmla="*/ 2147483647 w 281"/>
              <a:gd name="T39" fmla="*/ 2147483647 h 379"/>
              <a:gd name="T40" fmla="*/ 2147483647 w 281"/>
              <a:gd name="T41" fmla="*/ 2147483647 h 379"/>
              <a:gd name="T42" fmla="*/ 2147483647 w 281"/>
              <a:gd name="T43" fmla="*/ 2147483647 h 379"/>
              <a:gd name="T44" fmla="*/ 2147483647 w 281"/>
              <a:gd name="T45" fmla="*/ 2147483647 h 379"/>
              <a:gd name="T46" fmla="*/ 2147483647 w 281"/>
              <a:gd name="T47" fmla="*/ 2147483647 h 379"/>
              <a:gd name="T48" fmla="*/ 2147483647 w 281"/>
              <a:gd name="T49" fmla="*/ 0 h 379"/>
              <a:gd name="T50" fmla="*/ 2147483647 w 281"/>
              <a:gd name="T51" fmla="*/ 2147483647 h 379"/>
              <a:gd name="T52" fmla="*/ 2147483647 w 281"/>
              <a:gd name="T53" fmla="*/ 2147483647 h 379"/>
              <a:gd name="T54" fmla="*/ 2147483647 w 281"/>
              <a:gd name="T55" fmla="*/ 2147483647 h 379"/>
              <a:gd name="T56" fmla="*/ 2147483647 w 281"/>
              <a:gd name="T57" fmla="*/ 2147483647 h 379"/>
              <a:gd name="T58" fmla="*/ 2147483647 w 281"/>
              <a:gd name="T59" fmla="*/ 2147483647 h 379"/>
              <a:gd name="T60" fmla="*/ 2147483647 w 281"/>
              <a:gd name="T61" fmla="*/ 2147483647 h 379"/>
              <a:gd name="T62" fmla="*/ 2147483647 w 281"/>
              <a:gd name="T63" fmla="*/ 2147483647 h 379"/>
              <a:gd name="T64" fmla="*/ 2147483647 w 281"/>
              <a:gd name="T65" fmla="*/ 2147483647 h 379"/>
              <a:gd name="T66" fmla="*/ 2147483647 w 281"/>
              <a:gd name="T67" fmla="*/ 2147483647 h 379"/>
              <a:gd name="T68" fmla="*/ 2147483647 w 281"/>
              <a:gd name="T69" fmla="*/ 2147483647 h 379"/>
              <a:gd name="T70" fmla="*/ 2147483647 w 281"/>
              <a:gd name="T71" fmla="*/ 2147483647 h 379"/>
              <a:gd name="T72" fmla="*/ 2147483647 w 281"/>
              <a:gd name="T73" fmla="*/ 2147483647 h 379"/>
              <a:gd name="T74" fmla="*/ 2147483647 w 281"/>
              <a:gd name="T75" fmla="*/ 2147483647 h 379"/>
              <a:gd name="T76" fmla="*/ 2147483647 w 281"/>
              <a:gd name="T77" fmla="*/ 2147483647 h 37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81"/>
              <a:gd name="T118" fmla="*/ 0 h 379"/>
              <a:gd name="T119" fmla="*/ 281 w 281"/>
              <a:gd name="T120" fmla="*/ 379 h 37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81" h="379">
                <a:moveTo>
                  <a:pt x="238" y="345"/>
                </a:moveTo>
                <a:lnTo>
                  <a:pt x="238" y="356"/>
                </a:lnTo>
                <a:lnTo>
                  <a:pt x="218" y="356"/>
                </a:lnTo>
                <a:lnTo>
                  <a:pt x="209" y="365"/>
                </a:lnTo>
                <a:lnTo>
                  <a:pt x="175" y="379"/>
                </a:lnTo>
                <a:lnTo>
                  <a:pt x="155" y="379"/>
                </a:lnTo>
                <a:lnTo>
                  <a:pt x="138" y="356"/>
                </a:lnTo>
                <a:lnTo>
                  <a:pt x="115" y="356"/>
                </a:lnTo>
                <a:lnTo>
                  <a:pt x="103" y="345"/>
                </a:lnTo>
                <a:lnTo>
                  <a:pt x="51" y="285"/>
                </a:lnTo>
                <a:lnTo>
                  <a:pt x="31" y="276"/>
                </a:lnTo>
                <a:lnTo>
                  <a:pt x="31" y="256"/>
                </a:lnTo>
                <a:lnTo>
                  <a:pt x="11" y="233"/>
                </a:lnTo>
                <a:lnTo>
                  <a:pt x="23" y="224"/>
                </a:lnTo>
                <a:lnTo>
                  <a:pt x="0" y="193"/>
                </a:lnTo>
                <a:lnTo>
                  <a:pt x="23" y="141"/>
                </a:lnTo>
                <a:lnTo>
                  <a:pt x="31" y="141"/>
                </a:lnTo>
                <a:lnTo>
                  <a:pt x="31" y="132"/>
                </a:lnTo>
                <a:lnTo>
                  <a:pt x="31" y="69"/>
                </a:lnTo>
                <a:lnTo>
                  <a:pt x="31" y="60"/>
                </a:lnTo>
                <a:lnTo>
                  <a:pt x="51" y="60"/>
                </a:lnTo>
                <a:lnTo>
                  <a:pt x="51" y="17"/>
                </a:lnTo>
                <a:lnTo>
                  <a:pt x="186" y="17"/>
                </a:lnTo>
                <a:lnTo>
                  <a:pt x="209" y="17"/>
                </a:lnTo>
                <a:lnTo>
                  <a:pt x="227" y="0"/>
                </a:lnTo>
                <a:lnTo>
                  <a:pt x="227" y="9"/>
                </a:lnTo>
                <a:lnTo>
                  <a:pt x="247" y="17"/>
                </a:lnTo>
                <a:lnTo>
                  <a:pt x="270" y="89"/>
                </a:lnTo>
                <a:lnTo>
                  <a:pt x="281" y="101"/>
                </a:lnTo>
                <a:lnTo>
                  <a:pt x="281" y="112"/>
                </a:lnTo>
                <a:lnTo>
                  <a:pt x="258" y="121"/>
                </a:lnTo>
                <a:lnTo>
                  <a:pt x="247" y="193"/>
                </a:lnTo>
                <a:lnTo>
                  <a:pt x="218" y="244"/>
                </a:lnTo>
                <a:lnTo>
                  <a:pt x="209" y="285"/>
                </a:lnTo>
                <a:lnTo>
                  <a:pt x="195" y="285"/>
                </a:lnTo>
                <a:lnTo>
                  <a:pt x="195" y="296"/>
                </a:lnTo>
                <a:lnTo>
                  <a:pt x="209" y="305"/>
                </a:lnTo>
                <a:lnTo>
                  <a:pt x="227" y="336"/>
                </a:lnTo>
                <a:lnTo>
                  <a:pt x="238" y="345"/>
                </a:lnTo>
                <a:close/>
              </a:path>
            </a:pathLst>
          </a:custGeom>
          <a:solidFill>
            <a:srgbClr val="EAEAEA"/>
          </a:solidFill>
          <a:ln w="14288">
            <a:solidFill>
              <a:srgbClr val="000000"/>
            </a:solidFill>
            <a:round/>
            <a:headEnd/>
            <a:tailEnd/>
          </a:ln>
        </p:spPr>
        <p:txBody>
          <a:bodyPr/>
          <a:lstStyle/>
          <a:p>
            <a:endParaRPr lang="id-ID" sz="1000"/>
          </a:p>
        </p:txBody>
      </p:sp>
      <p:sp>
        <p:nvSpPr>
          <p:cNvPr id="21552" name="Freeform 47"/>
          <p:cNvSpPr>
            <a:spLocks/>
          </p:cNvSpPr>
          <p:nvPr/>
        </p:nvSpPr>
        <p:spPr bwMode="auto">
          <a:xfrm>
            <a:off x="3965097" y="3209925"/>
            <a:ext cx="391512" cy="420688"/>
          </a:xfrm>
          <a:custGeom>
            <a:avLst/>
            <a:gdLst>
              <a:gd name="T0" fmla="*/ 2147483647 w 267"/>
              <a:gd name="T1" fmla="*/ 2147483647 h 265"/>
              <a:gd name="T2" fmla="*/ 2147483647 w 267"/>
              <a:gd name="T3" fmla="*/ 2147483647 h 265"/>
              <a:gd name="T4" fmla="*/ 2147483647 w 267"/>
              <a:gd name="T5" fmla="*/ 2147483647 h 265"/>
              <a:gd name="T6" fmla="*/ 2147483647 w 267"/>
              <a:gd name="T7" fmla="*/ 2147483647 h 265"/>
              <a:gd name="T8" fmla="*/ 2147483647 w 267"/>
              <a:gd name="T9" fmla="*/ 2147483647 h 265"/>
              <a:gd name="T10" fmla="*/ 2147483647 w 267"/>
              <a:gd name="T11" fmla="*/ 2147483647 h 265"/>
              <a:gd name="T12" fmla="*/ 2147483647 w 267"/>
              <a:gd name="T13" fmla="*/ 2147483647 h 265"/>
              <a:gd name="T14" fmla="*/ 2147483647 w 267"/>
              <a:gd name="T15" fmla="*/ 2147483647 h 265"/>
              <a:gd name="T16" fmla="*/ 2147483647 w 267"/>
              <a:gd name="T17" fmla="*/ 2147483647 h 265"/>
              <a:gd name="T18" fmla="*/ 2147483647 w 267"/>
              <a:gd name="T19" fmla="*/ 2147483647 h 265"/>
              <a:gd name="T20" fmla="*/ 0 w 267"/>
              <a:gd name="T21" fmla="*/ 2147483647 h 265"/>
              <a:gd name="T22" fmla="*/ 2147483647 w 267"/>
              <a:gd name="T23" fmla="*/ 2147483647 h 265"/>
              <a:gd name="T24" fmla="*/ 2147483647 w 267"/>
              <a:gd name="T25" fmla="*/ 2147483647 h 265"/>
              <a:gd name="T26" fmla="*/ 2147483647 w 267"/>
              <a:gd name="T27" fmla="*/ 2147483647 h 265"/>
              <a:gd name="T28" fmla="*/ 0 w 267"/>
              <a:gd name="T29" fmla="*/ 2147483647 h 265"/>
              <a:gd name="T30" fmla="*/ 0 w 267"/>
              <a:gd name="T31" fmla="*/ 2147483647 h 265"/>
              <a:gd name="T32" fmla="*/ 2147483647 w 267"/>
              <a:gd name="T33" fmla="*/ 2147483647 h 265"/>
              <a:gd name="T34" fmla="*/ 2147483647 w 267"/>
              <a:gd name="T35" fmla="*/ 2147483647 h 265"/>
              <a:gd name="T36" fmla="*/ 2147483647 w 267"/>
              <a:gd name="T37" fmla="*/ 2147483647 h 265"/>
              <a:gd name="T38" fmla="*/ 2147483647 w 267"/>
              <a:gd name="T39" fmla="*/ 0 h 265"/>
              <a:gd name="T40" fmla="*/ 2147483647 w 267"/>
              <a:gd name="T41" fmla="*/ 2147483647 h 265"/>
              <a:gd name="T42" fmla="*/ 2147483647 w 267"/>
              <a:gd name="T43" fmla="*/ 2147483647 h 265"/>
              <a:gd name="T44" fmla="*/ 2147483647 w 267"/>
              <a:gd name="T45" fmla="*/ 2147483647 h 265"/>
              <a:gd name="T46" fmla="*/ 2147483647 w 267"/>
              <a:gd name="T47" fmla="*/ 2147483647 h 265"/>
              <a:gd name="T48" fmla="*/ 2147483647 w 267"/>
              <a:gd name="T49" fmla="*/ 2147483647 h 265"/>
              <a:gd name="T50" fmla="*/ 2147483647 w 267"/>
              <a:gd name="T51" fmla="*/ 2147483647 h 265"/>
              <a:gd name="T52" fmla="*/ 2147483647 w 267"/>
              <a:gd name="T53" fmla="*/ 2147483647 h 265"/>
              <a:gd name="T54" fmla="*/ 2147483647 w 267"/>
              <a:gd name="T55" fmla="*/ 2147483647 h 265"/>
              <a:gd name="T56" fmla="*/ 2147483647 w 267"/>
              <a:gd name="T57" fmla="*/ 2147483647 h 265"/>
              <a:gd name="T58" fmla="*/ 2147483647 w 267"/>
              <a:gd name="T59" fmla="*/ 2147483647 h 265"/>
              <a:gd name="T60" fmla="*/ 2147483647 w 267"/>
              <a:gd name="T61" fmla="*/ 2147483647 h 265"/>
              <a:gd name="T62" fmla="*/ 2147483647 w 267"/>
              <a:gd name="T63" fmla="*/ 2147483647 h 265"/>
              <a:gd name="T64" fmla="*/ 2147483647 w 267"/>
              <a:gd name="T65" fmla="*/ 2147483647 h 265"/>
              <a:gd name="T66" fmla="*/ 2147483647 w 267"/>
              <a:gd name="T67" fmla="*/ 2147483647 h 265"/>
              <a:gd name="T68" fmla="*/ 2147483647 w 267"/>
              <a:gd name="T69" fmla="*/ 2147483647 h 265"/>
              <a:gd name="T70" fmla="*/ 2147483647 w 267"/>
              <a:gd name="T71" fmla="*/ 2147483647 h 26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7"/>
              <a:gd name="T109" fmla="*/ 0 h 265"/>
              <a:gd name="T110" fmla="*/ 267 w 267"/>
              <a:gd name="T111" fmla="*/ 265 h 26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7" h="265">
                <a:moveTo>
                  <a:pt x="267" y="213"/>
                </a:moveTo>
                <a:lnTo>
                  <a:pt x="267" y="256"/>
                </a:lnTo>
                <a:lnTo>
                  <a:pt x="247" y="256"/>
                </a:lnTo>
                <a:lnTo>
                  <a:pt x="247" y="265"/>
                </a:lnTo>
                <a:lnTo>
                  <a:pt x="124" y="196"/>
                </a:lnTo>
                <a:lnTo>
                  <a:pt x="92" y="196"/>
                </a:lnTo>
                <a:lnTo>
                  <a:pt x="80" y="184"/>
                </a:lnTo>
                <a:lnTo>
                  <a:pt x="43" y="184"/>
                </a:lnTo>
                <a:lnTo>
                  <a:pt x="32" y="161"/>
                </a:lnTo>
                <a:lnTo>
                  <a:pt x="20" y="161"/>
                </a:lnTo>
                <a:lnTo>
                  <a:pt x="0" y="133"/>
                </a:lnTo>
                <a:lnTo>
                  <a:pt x="9" y="124"/>
                </a:lnTo>
                <a:lnTo>
                  <a:pt x="9" y="101"/>
                </a:lnTo>
                <a:lnTo>
                  <a:pt x="9" y="72"/>
                </a:lnTo>
                <a:lnTo>
                  <a:pt x="0" y="61"/>
                </a:lnTo>
                <a:lnTo>
                  <a:pt x="0" y="52"/>
                </a:lnTo>
                <a:lnTo>
                  <a:pt x="9" y="52"/>
                </a:lnTo>
                <a:lnTo>
                  <a:pt x="9" y="29"/>
                </a:lnTo>
                <a:lnTo>
                  <a:pt x="32" y="20"/>
                </a:lnTo>
                <a:lnTo>
                  <a:pt x="32" y="0"/>
                </a:lnTo>
                <a:lnTo>
                  <a:pt x="52" y="9"/>
                </a:lnTo>
                <a:lnTo>
                  <a:pt x="80" y="9"/>
                </a:lnTo>
                <a:lnTo>
                  <a:pt x="103" y="20"/>
                </a:lnTo>
                <a:lnTo>
                  <a:pt x="103" y="29"/>
                </a:lnTo>
                <a:lnTo>
                  <a:pt x="132" y="43"/>
                </a:lnTo>
                <a:lnTo>
                  <a:pt x="152" y="52"/>
                </a:lnTo>
                <a:lnTo>
                  <a:pt x="167" y="61"/>
                </a:lnTo>
                <a:lnTo>
                  <a:pt x="175" y="52"/>
                </a:lnTo>
                <a:lnTo>
                  <a:pt x="175" y="20"/>
                </a:lnTo>
                <a:lnTo>
                  <a:pt x="207" y="9"/>
                </a:lnTo>
                <a:lnTo>
                  <a:pt x="227" y="9"/>
                </a:lnTo>
                <a:lnTo>
                  <a:pt x="227" y="20"/>
                </a:lnTo>
                <a:lnTo>
                  <a:pt x="259" y="29"/>
                </a:lnTo>
                <a:lnTo>
                  <a:pt x="259" y="61"/>
                </a:lnTo>
                <a:lnTo>
                  <a:pt x="259" y="89"/>
                </a:lnTo>
                <a:lnTo>
                  <a:pt x="267" y="213"/>
                </a:lnTo>
                <a:close/>
              </a:path>
            </a:pathLst>
          </a:custGeom>
          <a:solidFill>
            <a:srgbClr val="EAEAEA"/>
          </a:solidFill>
          <a:ln w="14288">
            <a:solidFill>
              <a:srgbClr val="000000"/>
            </a:solidFill>
            <a:round/>
            <a:headEnd/>
            <a:tailEnd/>
          </a:ln>
        </p:spPr>
        <p:txBody>
          <a:bodyPr/>
          <a:lstStyle/>
          <a:p>
            <a:endParaRPr lang="id-ID" sz="1000"/>
          </a:p>
        </p:txBody>
      </p:sp>
      <p:sp>
        <p:nvSpPr>
          <p:cNvPr id="21553" name="Freeform 48"/>
          <p:cNvSpPr>
            <a:spLocks/>
          </p:cNvSpPr>
          <p:nvPr/>
        </p:nvSpPr>
        <p:spPr bwMode="auto">
          <a:xfrm>
            <a:off x="3522416" y="3095625"/>
            <a:ext cx="506942" cy="552450"/>
          </a:xfrm>
          <a:custGeom>
            <a:avLst/>
            <a:gdLst>
              <a:gd name="T0" fmla="*/ 2147483647 w 345"/>
              <a:gd name="T1" fmla="*/ 0 h 348"/>
              <a:gd name="T2" fmla="*/ 2147483647 w 345"/>
              <a:gd name="T3" fmla="*/ 0 h 348"/>
              <a:gd name="T4" fmla="*/ 2147483647 w 345"/>
              <a:gd name="T5" fmla="*/ 2147483647 h 348"/>
              <a:gd name="T6" fmla="*/ 2147483647 w 345"/>
              <a:gd name="T7" fmla="*/ 2147483647 h 348"/>
              <a:gd name="T8" fmla="*/ 2147483647 w 345"/>
              <a:gd name="T9" fmla="*/ 2147483647 h 348"/>
              <a:gd name="T10" fmla="*/ 2147483647 w 345"/>
              <a:gd name="T11" fmla="*/ 2147483647 h 348"/>
              <a:gd name="T12" fmla="*/ 2147483647 w 345"/>
              <a:gd name="T13" fmla="*/ 2147483647 h 348"/>
              <a:gd name="T14" fmla="*/ 2147483647 w 345"/>
              <a:gd name="T15" fmla="*/ 2147483647 h 348"/>
              <a:gd name="T16" fmla="*/ 2147483647 w 345"/>
              <a:gd name="T17" fmla="*/ 2147483647 h 348"/>
              <a:gd name="T18" fmla="*/ 2147483647 w 345"/>
              <a:gd name="T19" fmla="*/ 2147483647 h 348"/>
              <a:gd name="T20" fmla="*/ 2147483647 w 345"/>
              <a:gd name="T21" fmla="*/ 2147483647 h 348"/>
              <a:gd name="T22" fmla="*/ 2147483647 w 345"/>
              <a:gd name="T23" fmla="*/ 2147483647 h 348"/>
              <a:gd name="T24" fmla="*/ 2147483647 w 345"/>
              <a:gd name="T25" fmla="*/ 2147483647 h 348"/>
              <a:gd name="T26" fmla="*/ 2147483647 w 345"/>
              <a:gd name="T27" fmla="*/ 2147483647 h 348"/>
              <a:gd name="T28" fmla="*/ 2147483647 w 345"/>
              <a:gd name="T29" fmla="*/ 2147483647 h 348"/>
              <a:gd name="T30" fmla="*/ 2147483647 w 345"/>
              <a:gd name="T31" fmla="*/ 2147483647 h 348"/>
              <a:gd name="T32" fmla="*/ 2147483647 w 345"/>
              <a:gd name="T33" fmla="*/ 2147483647 h 348"/>
              <a:gd name="T34" fmla="*/ 2147483647 w 345"/>
              <a:gd name="T35" fmla="*/ 2147483647 h 348"/>
              <a:gd name="T36" fmla="*/ 2147483647 w 345"/>
              <a:gd name="T37" fmla="*/ 2147483647 h 348"/>
              <a:gd name="T38" fmla="*/ 2147483647 w 345"/>
              <a:gd name="T39" fmla="*/ 2147483647 h 348"/>
              <a:gd name="T40" fmla="*/ 2147483647 w 345"/>
              <a:gd name="T41" fmla="*/ 2147483647 h 348"/>
              <a:gd name="T42" fmla="*/ 2147483647 w 345"/>
              <a:gd name="T43" fmla="*/ 2147483647 h 348"/>
              <a:gd name="T44" fmla="*/ 2147483647 w 345"/>
              <a:gd name="T45" fmla="*/ 2147483647 h 348"/>
              <a:gd name="T46" fmla="*/ 0 w 345"/>
              <a:gd name="T47" fmla="*/ 2147483647 h 348"/>
              <a:gd name="T48" fmla="*/ 0 w 345"/>
              <a:gd name="T49" fmla="*/ 2147483647 h 348"/>
              <a:gd name="T50" fmla="*/ 0 w 345"/>
              <a:gd name="T51" fmla="*/ 2147483647 h 348"/>
              <a:gd name="T52" fmla="*/ 2147483647 w 345"/>
              <a:gd name="T53" fmla="*/ 2147483647 h 348"/>
              <a:gd name="T54" fmla="*/ 2147483647 w 345"/>
              <a:gd name="T55" fmla="*/ 2147483647 h 348"/>
              <a:gd name="T56" fmla="*/ 2147483647 w 345"/>
              <a:gd name="T57" fmla="*/ 2147483647 h 348"/>
              <a:gd name="T58" fmla="*/ 2147483647 w 345"/>
              <a:gd name="T59" fmla="*/ 2147483647 h 348"/>
              <a:gd name="T60" fmla="*/ 2147483647 w 345"/>
              <a:gd name="T61" fmla="*/ 2147483647 h 348"/>
              <a:gd name="T62" fmla="*/ 2147483647 w 345"/>
              <a:gd name="T63" fmla="*/ 2147483647 h 348"/>
              <a:gd name="T64" fmla="*/ 2147483647 w 345"/>
              <a:gd name="T65" fmla="*/ 2147483647 h 348"/>
              <a:gd name="T66" fmla="*/ 2147483647 w 345"/>
              <a:gd name="T67" fmla="*/ 2147483647 h 348"/>
              <a:gd name="T68" fmla="*/ 2147483647 w 345"/>
              <a:gd name="T69" fmla="*/ 0 h 348"/>
              <a:gd name="T70" fmla="*/ 2147483647 w 345"/>
              <a:gd name="T71" fmla="*/ 0 h 348"/>
              <a:gd name="T72" fmla="*/ 2147483647 w 345"/>
              <a:gd name="T73" fmla="*/ 0 h 348"/>
              <a:gd name="T74" fmla="*/ 2147483647 w 345"/>
              <a:gd name="T75" fmla="*/ 0 h 3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45"/>
              <a:gd name="T115" fmla="*/ 0 h 348"/>
              <a:gd name="T116" fmla="*/ 345 w 345"/>
              <a:gd name="T117" fmla="*/ 348 h 3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45" h="348">
                <a:moveTo>
                  <a:pt x="282" y="0"/>
                </a:moveTo>
                <a:lnTo>
                  <a:pt x="290" y="0"/>
                </a:lnTo>
                <a:lnTo>
                  <a:pt x="290" y="9"/>
                </a:lnTo>
                <a:lnTo>
                  <a:pt x="290" y="44"/>
                </a:lnTo>
                <a:lnTo>
                  <a:pt x="273" y="61"/>
                </a:lnTo>
                <a:lnTo>
                  <a:pt x="282" y="81"/>
                </a:lnTo>
                <a:lnTo>
                  <a:pt x="302" y="92"/>
                </a:lnTo>
                <a:lnTo>
                  <a:pt x="302" y="124"/>
                </a:lnTo>
                <a:lnTo>
                  <a:pt x="302" y="133"/>
                </a:lnTo>
                <a:lnTo>
                  <a:pt x="311" y="144"/>
                </a:lnTo>
                <a:lnTo>
                  <a:pt x="311" y="173"/>
                </a:lnTo>
                <a:lnTo>
                  <a:pt x="311" y="196"/>
                </a:lnTo>
                <a:lnTo>
                  <a:pt x="302" y="205"/>
                </a:lnTo>
                <a:lnTo>
                  <a:pt x="322" y="233"/>
                </a:lnTo>
                <a:lnTo>
                  <a:pt x="334" y="233"/>
                </a:lnTo>
                <a:lnTo>
                  <a:pt x="345" y="256"/>
                </a:lnTo>
                <a:lnTo>
                  <a:pt x="239" y="337"/>
                </a:lnTo>
                <a:lnTo>
                  <a:pt x="219" y="348"/>
                </a:lnTo>
                <a:lnTo>
                  <a:pt x="198" y="348"/>
                </a:lnTo>
                <a:lnTo>
                  <a:pt x="198" y="328"/>
                </a:lnTo>
                <a:lnTo>
                  <a:pt x="178" y="320"/>
                </a:lnTo>
                <a:lnTo>
                  <a:pt x="158" y="305"/>
                </a:lnTo>
                <a:lnTo>
                  <a:pt x="63" y="225"/>
                </a:lnTo>
                <a:lnTo>
                  <a:pt x="0" y="184"/>
                </a:lnTo>
                <a:lnTo>
                  <a:pt x="0" y="173"/>
                </a:lnTo>
                <a:lnTo>
                  <a:pt x="0" y="153"/>
                </a:lnTo>
                <a:lnTo>
                  <a:pt x="14" y="144"/>
                </a:lnTo>
                <a:lnTo>
                  <a:pt x="63" y="133"/>
                </a:lnTo>
                <a:lnTo>
                  <a:pt x="86" y="115"/>
                </a:lnTo>
                <a:lnTo>
                  <a:pt x="86" y="101"/>
                </a:lnTo>
                <a:lnTo>
                  <a:pt x="127" y="92"/>
                </a:lnTo>
                <a:lnTo>
                  <a:pt x="127" y="44"/>
                </a:lnTo>
                <a:lnTo>
                  <a:pt x="115" y="29"/>
                </a:lnTo>
                <a:lnTo>
                  <a:pt x="167" y="9"/>
                </a:lnTo>
                <a:lnTo>
                  <a:pt x="219" y="0"/>
                </a:lnTo>
                <a:lnTo>
                  <a:pt x="239" y="0"/>
                </a:lnTo>
                <a:lnTo>
                  <a:pt x="250" y="0"/>
                </a:lnTo>
                <a:lnTo>
                  <a:pt x="282" y="0"/>
                </a:lnTo>
                <a:close/>
              </a:path>
            </a:pathLst>
          </a:custGeom>
          <a:solidFill>
            <a:srgbClr val="EAEAEA"/>
          </a:solidFill>
          <a:ln w="14288">
            <a:solidFill>
              <a:srgbClr val="000000"/>
            </a:solidFill>
            <a:round/>
            <a:headEnd/>
            <a:tailEnd/>
          </a:ln>
        </p:spPr>
        <p:txBody>
          <a:bodyPr/>
          <a:lstStyle/>
          <a:p>
            <a:endParaRPr lang="id-ID" sz="1000"/>
          </a:p>
        </p:txBody>
      </p:sp>
      <p:sp>
        <p:nvSpPr>
          <p:cNvPr id="21554" name="Freeform 49"/>
          <p:cNvSpPr>
            <a:spLocks/>
          </p:cNvSpPr>
          <p:nvPr/>
        </p:nvSpPr>
        <p:spPr bwMode="auto">
          <a:xfrm>
            <a:off x="4799292" y="3681413"/>
            <a:ext cx="258231" cy="163512"/>
          </a:xfrm>
          <a:custGeom>
            <a:avLst/>
            <a:gdLst>
              <a:gd name="T0" fmla="*/ 0 w 176"/>
              <a:gd name="T1" fmla="*/ 2147483647 h 103"/>
              <a:gd name="T2" fmla="*/ 2147483647 w 176"/>
              <a:gd name="T3" fmla="*/ 2147483647 h 103"/>
              <a:gd name="T4" fmla="*/ 2147483647 w 176"/>
              <a:gd name="T5" fmla="*/ 2147483647 h 103"/>
              <a:gd name="T6" fmla="*/ 2147483647 w 176"/>
              <a:gd name="T7" fmla="*/ 2147483647 h 103"/>
              <a:gd name="T8" fmla="*/ 2147483647 w 176"/>
              <a:gd name="T9" fmla="*/ 2147483647 h 103"/>
              <a:gd name="T10" fmla="*/ 2147483647 w 176"/>
              <a:gd name="T11" fmla="*/ 2147483647 h 103"/>
              <a:gd name="T12" fmla="*/ 2147483647 w 176"/>
              <a:gd name="T13" fmla="*/ 2147483647 h 103"/>
              <a:gd name="T14" fmla="*/ 2147483647 w 176"/>
              <a:gd name="T15" fmla="*/ 2147483647 h 103"/>
              <a:gd name="T16" fmla="*/ 2147483647 w 176"/>
              <a:gd name="T17" fmla="*/ 2147483647 h 103"/>
              <a:gd name="T18" fmla="*/ 2147483647 w 176"/>
              <a:gd name="T19" fmla="*/ 2147483647 h 103"/>
              <a:gd name="T20" fmla="*/ 2147483647 w 176"/>
              <a:gd name="T21" fmla="*/ 0 h 103"/>
              <a:gd name="T22" fmla="*/ 2147483647 w 176"/>
              <a:gd name="T23" fmla="*/ 2147483647 h 103"/>
              <a:gd name="T24" fmla="*/ 2147483647 w 176"/>
              <a:gd name="T25" fmla="*/ 2147483647 h 103"/>
              <a:gd name="T26" fmla="*/ 2147483647 w 176"/>
              <a:gd name="T27" fmla="*/ 2147483647 h 103"/>
              <a:gd name="T28" fmla="*/ 0 w 176"/>
              <a:gd name="T29" fmla="*/ 2147483647 h 10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6"/>
              <a:gd name="T46" fmla="*/ 0 h 103"/>
              <a:gd name="T47" fmla="*/ 176 w 176"/>
              <a:gd name="T48" fmla="*/ 103 h 10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6" h="103">
                <a:moveTo>
                  <a:pt x="0" y="31"/>
                </a:moveTo>
                <a:lnTo>
                  <a:pt x="17" y="103"/>
                </a:lnTo>
                <a:lnTo>
                  <a:pt x="38" y="103"/>
                </a:lnTo>
                <a:lnTo>
                  <a:pt x="52" y="92"/>
                </a:lnTo>
                <a:lnTo>
                  <a:pt x="81" y="92"/>
                </a:lnTo>
                <a:lnTo>
                  <a:pt x="124" y="60"/>
                </a:lnTo>
                <a:lnTo>
                  <a:pt x="161" y="40"/>
                </a:lnTo>
                <a:lnTo>
                  <a:pt x="161" y="31"/>
                </a:lnTo>
                <a:lnTo>
                  <a:pt x="176" y="31"/>
                </a:lnTo>
                <a:lnTo>
                  <a:pt x="176" y="20"/>
                </a:lnTo>
                <a:lnTo>
                  <a:pt x="161" y="0"/>
                </a:lnTo>
                <a:lnTo>
                  <a:pt x="112" y="11"/>
                </a:lnTo>
                <a:lnTo>
                  <a:pt x="52" y="60"/>
                </a:lnTo>
                <a:lnTo>
                  <a:pt x="17" y="20"/>
                </a:lnTo>
                <a:lnTo>
                  <a:pt x="0" y="31"/>
                </a:lnTo>
                <a:close/>
              </a:path>
            </a:pathLst>
          </a:custGeom>
          <a:solidFill>
            <a:srgbClr val="EAEAEA"/>
          </a:solidFill>
          <a:ln w="14288">
            <a:solidFill>
              <a:srgbClr val="000000"/>
            </a:solidFill>
            <a:round/>
            <a:headEnd/>
            <a:tailEnd/>
          </a:ln>
        </p:spPr>
        <p:txBody>
          <a:bodyPr/>
          <a:lstStyle/>
          <a:p>
            <a:endParaRPr lang="id-ID" sz="1000"/>
          </a:p>
        </p:txBody>
      </p:sp>
      <p:sp>
        <p:nvSpPr>
          <p:cNvPr id="21555" name="Freeform 50"/>
          <p:cNvSpPr>
            <a:spLocks/>
          </p:cNvSpPr>
          <p:nvPr/>
        </p:nvSpPr>
        <p:spPr bwMode="auto">
          <a:xfrm>
            <a:off x="5036102" y="3465513"/>
            <a:ext cx="180881" cy="247650"/>
          </a:xfrm>
          <a:custGeom>
            <a:avLst/>
            <a:gdLst>
              <a:gd name="T0" fmla="*/ 2147483647 w 124"/>
              <a:gd name="T1" fmla="*/ 2147483647 h 156"/>
              <a:gd name="T2" fmla="*/ 2147483647 w 124"/>
              <a:gd name="T3" fmla="*/ 2147483647 h 156"/>
              <a:gd name="T4" fmla="*/ 0 w 124"/>
              <a:gd name="T5" fmla="*/ 2147483647 h 156"/>
              <a:gd name="T6" fmla="*/ 2147483647 w 124"/>
              <a:gd name="T7" fmla="*/ 2147483647 h 156"/>
              <a:gd name="T8" fmla="*/ 2147483647 w 124"/>
              <a:gd name="T9" fmla="*/ 2147483647 h 156"/>
              <a:gd name="T10" fmla="*/ 2147483647 w 124"/>
              <a:gd name="T11" fmla="*/ 2147483647 h 156"/>
              <a:gd name="T12" fmla="*/ 2147483647 w 124"/>
              <a:gd name="T13" fmla="*/ 2147483647 h 156"/>
              <a:gd name="T14" fmla="*/ 2147483647 w 124"/>
              <a:gd name="T15" fmla="*/ 2147483647 h 156"/>
              <a:gd name="T16" fmla="*/ 2147483647 w 124"/>
              <a:gd name="T17" fmla="*/ 2147483647 h 156"/>
              <a:gd name="T18" fmla="*/ 2147483647 w 124"/>
              <a:gd name="T19" fmla="*/ 2147483647 h 156"/>
              <a:gd name="T20" fmla="*/ 2147483647 w 124"/>
              <a:gd name="T21" fmla="*/ 0 h 156"/>
              <a:gd name="T22" fmla="*/ 2147483647 w 124"/>
              <a:gd name="T23" fmla="*/ 2147483647 h 156"/>
              <a:gd name="T24" fmla="*/ 2147483647 w 124"/>
              <a:gd name="T25" fmla="*/ 2147483647 h 156"/>
              <a:gd name="T26" fmla="*/ 2147483647 w 124"/>
              <a:gd name="T27" fmla="*/ 2147483647 h 156"/>
              <a:gd name="T28" fmla="*/ 2147483647 w 124"/>
              <a:gd name="T29" fmla="*/ 2147483647 h 156"/>
              <a:gd name="T30" fmla="*/ 2147483647 w 124"/>
              <a:gd name="T31" fmla="*/ 2147483647 h 156"/>
              <a:gd name="T32" fmla="*/ 2147483647 w 124"/>
              <a:gd name="T33" fmla="*/ 2147483647 h 156"/>
              <a:gd name="T34" fmla="*/ 2147483647 w 124"/>
              <a:gd name="T35" fmla="*/ 2147483647 h 156"/>
              <a:gd name="T36" fmla="*/ 2147483647 w 124"/>
              <a:gd name="T37" fmla="*/ 2147483647 h 156"/>
              <a:gd name="T38" fmla="*/ 2147483647 w 124"/>
              <a:gd name="T39" fmla="*/ 2147483647 h 156"/>
              <a:gd name="T40" fmla="*/ 2147483647 w 124"/>
              <a:gd name="T41" fmla="*/ 2147483647 h 156"/>
              <a:gd name="T42" fmla="*/ 2147483647 w 124"/>
              <a:gd name="T43" fmla="*/ 2147483647 h 1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4"/>
              <a:gd name="T67" fmla="*/ 0 h 156"/>
              <a:gd name="T68" fmla="*/ 124 w 124"/>
              <a:gd name="T69" fmla="*/ 156 h 1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4" h="156">
                <a:moveTo>
                  <a:pt x="35" y="156"/>
                </a:moveTo>
                <a:lnTo>
                  <a:pt x="15" y="156"/>
                </a:lnTo>
                <a:lnTo>
                  <a:pt x="0" y="136"/>
                </a:lnTo>
                <a:lnTo>
                  <a:pt x="43" y="104"/>
                </a:lnTo>
                <a:lnTo>
                  <a:pt x="64" y="64"/>
                </a:lnTo>
                <a:lnTo>
                  <a:pt x="64" y="44"/>
                </a:lnTo>
                <a:lnTo>
                  <a:pt x="52" y="35"/>
                </a:lnTo>
                <a:lnTo>
                  <a:pt x="43" y="23"/>
                </a:lnTo>
                <a:lnTo>
                  <a:pt x="52" y="23"/>
                </a:lnTo>
                <a:lnTo>
                  <a:pt x="52" y="15"/>
                </a:lnTo>
                <a:lnTo>
                  <a:pt x="64" y="0"/>
                </a:lnTo>
                <a:lnTo>
                  <a:pt x="75" y="15"/>
                </a:lnTo>
                <a:lnTo>
                  <a:pt x="107" y="23"/>
                </a:lnTo>
                <a:lnTo>
                  <a:pt x="124" y="44"/>
                </a:lnTo>
                <a:lnTo>
                  <a:pt x="115" y="64"/>
                </a:lnTo>
                <a:lnTo>
                  <a:pt x="95" y="95"/>
                </a:lnTo>
                <a:lnTo>
                  <a:pt x="95" y="115"/>
                </a:lnTo>
                <a:lnTo>
                  <a:pt x="87" y="115"/>
                </a:lnTo>
                <a:lnTo>
                  <a:pt x="75" y="136"/>
                </a:lnTo>
                <a:lnTo>
                  <a:pt x="52" y="136"/>
                </a:lnTo>
                <a:lnTo>
                  <a:pt x="43" y="156"/>
                </a:lnTo>
                <a:lnTo>
                  <a:pt x="35" y="156"/>
                </a:lnTo>
                <a:close/>
              </a:path>
            </a:pathLst>
          </a:custGeom>
          <a:solidFill>
            <a:srgbClr val="273C65"/>
          </a:solidFill>
          <a:ln w="14351">
            <a:solidFill>
              <a:srgbClr val="000000"/>
            </a:solidFill>
            <a:round/>
            <a:headEnd/>
            <a:tailEnd/>
          </a:ln>
        </p:spPr>
        <p:txBody>
          <a:bodyPr/>
          <a:lstStyle/>
          <a:p>
            <a:endParaRPr lang="id-ID" sz="1000"/>
          </a:p>
        </p:txBody>
      </p:sp>
      <p:sp>
        <p:nvSpPr>
          <p:cNvPr id="21556" name="Freeform 51"/>
          <p:cNvSpPr>
            <a:spLocks/>
          </p:cNvSpPr>
          <p:nvPr/>
        </p:nvSpPr>
        <p:spPr bwMode="auto">
          <a:xfrm>
            <a:off x="4587470" y="3241675"/>
            <a:ext cx="541452" cy="534988"/>
          </a:xfrm>
          <a:custGeom>
            <a:avLst/>
            <a:gdLst>
              <a:gd name="T0" fmla="*/ 2147483647 w 369"/>
              <a:gd name="T1" fmla="*/ 2147483647 h 337"/>
              <a:gd name="T2" fmla="*/ 2147483647 w 369"/>
              <a:gd name="T3" fmla="*/ 2147483647 h 337"/>
              <a:gd name="T4" fmla="*/ 2147483647 w 369"/>
              <a:gd name="T5" fmla="*/ 2147483647 h 337"/>
              <a:gd name="T6" fmla="*/ 2147483647 w 369"/>
              <a:gd name="T7" fmla="*/ 2147483647 h 337"/>
              <a:gd name="T8" fmla="*/ 2147483647 w 369"/>
              <a:gd name="T9" fmla="*/ 2147483647 h 337"/>
              <a:gd name="T10" fmla="*/ 2147483647 w 369"/>
              <a:gd name="T11" fmla="*/ 0 h 337"/>
              <a:gd name="T12" fmla="*/ 2147483647 w 369"/>
              <a:gd name="T13" fmla="*/ 2147483647 h 337"/>
              <a:gd name="T14" fmla="*/ 2147483647 w 369"/>
              <a:gd name="T15" fmla="*/ 2147483647 h 337"/>
              <a:gd name="T16" fmla="*/ 2147483647 w 369"/>
              <a:gd name="T17" fmla="*/ 2147483647 h 337"/>
              <a:gd name="T18" fmla="*/ 2147483647 w 369"/>
              <a:gd name="T19" fmla="*/ 2147483647 h 337"/>
              <a:gd name="T20" fmla="*/ 2147483647 w 369"/>
              <a:gd name="T21" fmla="*/ 2147483647 h 337"/>
              <a:gd name="T22" fmla="*/ 0 w 369"/>
              <a:gd name="T23" fmla="*/ 2147483647 h 337"/>
              <a:gd name="T24" fmla="*/ 0 w 369"/>
              <a:gd name="T25" fmla="*/ 2147483647 h 337"/>
              <a:gd name="T26" fmla="*/ 2147483647 w 369"/>
              <a:gd name="T27" fmla="*/ 2147483647 h 337"/>
              <a:gd name="T28" fmla="*/ 2147483647 w 369"/>
              <a:gd name="T29" fmla="*/ 2147483647 h 337"/>
              <a:gd name="T30" fmla="*/ 2147483647 w 369"/>
              <a:gd name="T31" fmla="*/ 2147483647 h 337"/>
              <a:gd name="T32" fmla="*/ 2147483647 w 369"/>
              <a:gd name="T33" fmla="*/ 2147483647 h 337"/>
              <a:gd name="T34" fmla="*/ 2147483647 w 369"/>
              <a:gd name="T35" fmla="*/ 2147483647 h 337"/>
              <a:gd name="T36" fmla="*/ 2147483647 w 369"/>
              <a:gd name="T37" fmla="*/ 2147483647 h 337"/>
              <a:gd name="T38" fmla="*/ 2147483647 w 369"/>
              <a:gd name="T39" fmla="*/ 2147483647 h 337"/>
              <a:gd name="T40" fmla="*/ 2147483647 w 369"/>
              <a:gd name="T41" fmla="*/ 2147483647 h 337"/>
              <a:gd name="T42" fmla="*/ 2147483647 w 369"/>
              <a:gd name="T43" fmla="*/ 2147483647 h 337"/>
              <a:gd name="T44" fmla="*/ 2147483647 w 369"/>
              <a:gd name="T45" fmla="*/ 2147483647 h 337"/>
              <a:gd name="T46" fmla="*/ 2147483647 w 369"/>
              <a:gd name="T47" fmla="*/ 2147483647 h 337"/>
              <a:gd name="T48" fmla="*/ 2147483647 w 369"/>
              <a:gd name="T49" fmla="*/ 2147483647 h 337"/>
              <a:gd name="T50" fmla="*/ 2147483647 w 369"/>
              <a:gd name="T51" fmla="*/ 2147483647 h 337"/>
              <a:gd name="T52" fmla="*/ 2147483647 w 369"/>
              <a:gd name="T53" fmla="*/ 2147483647 h 337"/>
              <a:gd name="T54" fmla="*/ 2147483647 w 369"/>
              <a:gd name="T55" fmla="*/ 2147483647 h 337"/>
              <a:gd name="T56" fmla="*/ 2147483647 w 369"/>
              <a:gd name="T57" fmla="*/ 2147483647 h 337"/>
              <a:gd name="T58" fmla="*/ 2147483647 w 369"/>
              <a:gd name="T59" fmla="*/ 2147483647 h 337"/>
              <a:gd name="T60" fmla="*/ 2147483647 w 369"/>
              <a:gd name="T61" fmla="*/ 2147483647 h 337"/>
              <a:gd name="T62" fmla="*/ 2147483647 w 369"/>
              <a:gd name="T63" fmla="*/ 2147483647 h 337"/>
              <a:gd name="T64" fmla="*/ 2147483647 w 369"/>
              <a:gd name="T65" fmla="*/ 2147483647 h 337"/>
              <a:gd name="T66" fmla="*/ 2147483647 w 369"/>
              <a:gd name="T67" fmla="*/ 2147483647 h 337"/>
              <a:gd name="T68" fmla="*/ 2147483647 w 369"/>
              <a:gd name="T69" fmla="*/ 2147483647 h 337"/>
              <a:gd name="T70" fmla="*/ 2147483647 w 369"/>
              <a:gd name="T71" fmla="*/ 2147483647 h 337"/>
              <a:gd name="T72" fmla="*/ 2147483647 w 369"/>
              <a:gd name="T73" fmla="*/ 2147483647 h 337"/>
              <a:gd name="T74" fmla="*/ 2147483647 w 369"/>
              <a:gd name="T75" fmla="*/ 2147483647 h 337"/>
              <a:gd name="T76" fmla="*/ 2147483647 w 369"/>
              <a:gd name="T77" fmla="*/ 2147483647 h 337"/>
              <a:gd name="T78" fmla="*/ 2147483647 w 369"/>
              <a:gd name="T79" fmla="*/ 2147483647 h 337"/>
              <a:gd name="T80" fmla="*/ 2147483647 w 369"/>
              <a:gd name="T81" fmla="*/ 2147483647 h 337"/>
              <a:gd name="T82" fmla="*/ 2147483647 w 369"/>
              <a:gd name="T83" fmla="*/ 2147483647 h 337"/>
              <a:gd name="T84" fmla="*/ 2147483647 w 369"/>
              <a:gd name="T85" fmla="*/ 2147483647 h 337"/>
              <a:gd name="T86" fmla="*/ 2147483647 w 369"/>
              <a:gd name="T87" fmla="*/ 2147483647 h 337"/>
              <a:gd name="T88" fmla="*/ 2147483647 w 369"/>
              <a:gd name="T89" fmla="*/ 2147483647 h 337"/>
              <a:gd name="T90" fmla="*/ 2147483647 w 369"/>
              <a:gd name="T91" fmla="*/ 2147483647 h 337"/>
              <a:gd name="T92" fmla="*/ 2147483647 w 369"/>
              <a:gd name="T93" fmla="*/ 2147483647 h 33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69"/>
              <a:gd name="T142" fmla="*/ 0 h 337"/>
              <a:gd name="T143" fmla="*/ 369 w 369"/>
              <a:gd name="T144" fmla="*/ 337 h 33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69" h="337">
                <a:moveTo>
                  <a:pt x="161" y="61"/>
                </a:moveTo>
                <a:lnTo>
                  <a:pt x="144" y="52"/>
                </a:lnTo>
                <a:lnTo>
                  <a:pt x="144" y="32"/>
                </a:lnTo>
                <a:lnTo>
                  <a:pt x="133" y="32"/>
                </a:lnTo>
                <a:lnTo>
                  <a:pt x="90" y="9"/>
                </a:lnTo>
                <a:lnTo>
                  <a:pt x="72" y="0"/>
                </a:lnTo>
                <a:lnTo>
                  <a:pt x="29" y="9"/>
                </a:lnTo>
                <a:lnTo>
                  <a:pt x="49" y="32"/>
                </a:lnTo>
                <a:lnTo>
                  <a:pt x="38" y="41"/>
                </a:lnTo>
                <a:lnTo>
                  <a:pt x="29" y="41"/>
                </a:lnTo>
                <a:lnTo>
                  <a:pt x="18" y="52"/>
                </a:lnTo>
                <a:lnTo>
                  <a:pt x="0" y="52"/>
                </a:lnTo>
                <a:lnTo>
                  <a:pt x="0" y="81"/>
                </a:lnTo>
                <a:lnTo>
                  <a:pt x="9" y="81"/>
                </a:lnTo>
                <a:lnTo>
                  <a:pt x="49" y="156"/>
                </a:lnTo>
                <a:lnTo>
                  <a:pt x="72" y="164"/>
                </a:lnTo>
                <a:lnTo>
                  <a:pt x="81" y="185"/>
                </a:lnTo>
                <a:lnTo>
                  <a:pt x="81" y="213"/>
                </a:lnTo>
                <a:lnTo>
                  <a:pt x="90" y="236"/>
                </a:lnTo>
                <a:lnTo>
                  <a:pt x="110" y="245"/>
                </a:lnTo>
                <a:lnTo>
                  <a:pt x="144" y="297"/>
                </a:lnTo>
                <a:lnTo>
                  <a:pt x="144" y="308"/>
                </a:lnTo>
                <a:lnTo>
                  <a:pt x="161" y="297"/>
                </a:lnTo>
                <a:lnTo>
                  <a:pt x="196" y="337"/>
                </a:lnTo>
                <a:lnTo>
                  <a:pt x="256" y="288"/>
                </a:lnTo>
                <a:lnTo>
                  <a:pt x="305" y="277"/>
                </a:lnTo>
                <a:lnTo>
                  <a:pt x="348" y="245"/>
                </a:lnTo>
                <a:lnTo>
                  <a:pt x="369" y="205"/>
                </a:lnTo>
                <a:lnTo>
                  <a:pt x="369" y="185"/>
                </a:lnTo>
                <a:lnTo>
                  <a:pt x="357" y="176"/>
                </a:lnTo>
                <a:lnTo>
                  <a:pt x="348" y="164"/>
                </a:lnTo>
                <a:lnTo>
                  <a:pt x="340" y="164"/>
                </a:lnTo>
                <a:lnTo>
                  <a:pt x="340" y="176"/>
                </a:lnTo>
                <a:lnTo>
                  <a:pt x="328" y="176"/>
                </a:lnTo>
                <a:lnTo>
                  <a:pt x="320" y="176"/>
                </a:lnTo>
                <a:lnTo>
                  <a:pt x="305" y="176"/>
                </a:lnTo>
                <a:lnTo>
                  <a:pt x="297" y="176"/>
                </a:lnTo>
                <a:lnTo>
                  <a:pt x="285" y="176"/>
                </a:lnTo>
                <a:lnTo>
                  <a:pt x="277" y="176"/>
                </a:lnTo>
                <a:lnTo>
                  <a:pt x="277" y="164"/>
                </a:lnTo>
                <a:lnTo>
                  <a:pt x="277" y="156"/>
                </a:lnTo>
                <a:lnTo>
                  <a:pt x="268" y="133"/>
                </a:lnTo>
                <a:lnTo>
                  <a:pt x="256" y="104"/>
                </a:lnTo>
                <a:lnTo>
                  <a:pt x="225" y="69"/>
                </a:lnTo>
                <a:lnTo>
                  <a:pt x="196" y="61"/>
                </a:lnTo>
                <a:lnTo>
                  <a:pt x="173" y="61"/>
                </a:lnTo>
                <a:lnTo>
                  <a:pt x="161" y="61"/>
                </a:lnTo>
                <a:close/>
              </a:path>
            </a:pathLst>
          </a:custGeom>
          <a:solidFill>
            <a:srgbClr val="EAEAEA"/>
          </a:solidFill>
          <a:ln w="14351">
            <a:solidFill>
              <a:srgbClr val="000000"/>
            </a:solidFill>
            <a:round/>
            <a:headEnd/>
            <a:tailEnd/>
          </a:ln>
        </p:spPr>
        <p:txBody>
          <a:bodyPr/>
          <a:lstStyle/>
          <a:p>
            <a:endParaRPr lang="id-ID" sz="1000"/>
          </a:p>
        </p:txBody>
      </p:sp>
      <p:sp>
        <p:nvSpPr>
          <p:cNvPr id="21557" name="Freeform 52"/>
          <p:cNvSpPr>
            <a:spLocks/>
          </p:cNvSpPr>
          <p:nvPr/>
        </p:nvSpPr>
        <p:spPr bwMode="auto">
          <a:xfrm>
            <a:off x="4981362" y="3433763"/>
            <a:ext cx="49980" cy="55562"/>
          </a:xfrm>
          <a:custGeom>
            <a:avLst/>
            <a:gdLst>
              <a:gd name="T0" fmla="*/ 0 w 34"/>
              <a:gd name="T1" fmla="*/ 2147483647 h 35"/>
              <a:gd name="T2" fmla="*/ 2147483647 w 34"/>
              <a:gd name="T3" fmla="*/ 2147483647 h 35"/>
              <a:gd name="T4" fmla="*/ 2147483647 w 34"/>
              <a:gd name="T5" fmla="*/ 2147483647 h 35"/>
              <a:gd name="T6" fmla="*/ 2147483647 w 34"/>
              <a:gd name="T7" fmla="*/ 0 h 35"/>
              <a:gd name="T8" fmla="*/ 2147483647 w 34"/>
              <a:gd name="T9" fmla="*/ 0 h 35"/>
              <a:gd name="T10" fmla="*/ 0 w 34"/>
              <a:gd name="T11" fmla="*/ 2147483647 h 35"/>
              <a:gd name="T12" fmla="*/ 0 60000 65536"/>
              <a:gd name="T13" fmla="*/ 0 60000 65536"/>
              <a:gd name="T14" fmla="*/ 0 60000 65536"/>
              <a:gd name="T15" fmla="*/ 0 60000 65536"/>
              <a:gd name="T16" fmla="*/ 0 60000 65536"/>
              <a:gd name="T17" fmla="*/ 0 60000 65536"/>
              <a:gd name="T18" fmla="*/ 0 w 34"/>
              <a:gd name="T19" fmla="*/ 0 h 35"/>
              <a:gd name="T20" fmla="*/ 34 w 34"/>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34" h="35">
                <a:moveTo>
                  <a:pt x="0" y="12"/>
                </a:moveTo>
                <a:lnTo>
                  <a:pt x="17" y="35"/>
                </a:lnTo>
                <a:lnTo>
                  <a:pt x="34" y="20"/>
                </a:lnTo>
                <a:lnTo>
                  <a:pt x="34" y="0"/>
                </a:lnTo>
                <a:lnTo>
                  <a:pt x="17" y="0"/>
                </a:lnTo>
                <a:lnTo>
                  <a:pt x="0" y="12"/>
                </a:lnTo>
                <a:close/>
              </a:path>
            </a:pathLst>
          </a:custGeom>
          <a:solidFill>
            <a:schemeClr val="tx1"/>
          </a:solidFill>
          <a:ln w="14288">
            <a:solidFill>
              <a:srgbClr val="000000"/>
            </a:solidFill>
            <a:round/>
            <a:headEnd/>
            <a:tailEnd/>
          </a:ln>
        </p:spPr>
        <p:txBody>
          <a:bodyPr/>
          <a:lstStyle/>
          <a:p>
            <a:endParaRPr lang="id-ID" sz="1000"/>
          </a:p>
        </p:txBody>
      </p:sp>
      <p:sp>
        <p:nvSpPr>
          <p:cNvPr id="21558" name="Freeform 53"/>
          <p:cNvSpPr>
            <a:spLocks/>
          </p:cNvSpPr>
          <p:nvPr/>
        </p:nvSpPr>
        <p:spPr bwMode="auto">
          <a:xfrm>
            <a:off x="4994453" y="3433763"/>
            <a:ext cx="134470" cy="87312"/>
          </a:xfrm>
          <a:custGeom>
            <a:avLst/>
            <a:gdLst>
              <a:gd name="T0" fmla="*/ 2147483647 w 92"/>
              <a:gd name="T1" fmla="*/ 2147483647 h 55"/>
              <a:gd name="T2" fmla="*/ 2147483647 w 92"/>
              <a:gd name="T3" fmla="*/ 0 h 55"/>
              <a:gd name="T4" fmla="*/ 2147483647 w 92"/>
              <a:gd name="T5" fmla="*/ 2147483647 h 55"/>
              <a:gd name="T6" fmla="*/ 2147483647 w 92"/>
              <a:gd name="T7" fmla="*/ 2147483647 h 55"/>
              <a:gd name="T8" fmla="*/ 2147483647 w 92"/>
              <a:gd name="T9" fmla="*/ 2147483647 h 55"/>
              <a:gd name="T10" fmla="*/ 0 w 92"/>
              <a:gd name="T11" fmla="*/ 2147483647 h 55"/>
              <a:gd name="T12" fmla="*/ 0 w 92"/>
              <a:gd name="T13" fmla="*/ 2147483647 h 55"/>
              <a:gd name="T14" fmla="*/ 0 w 92"/>
              <a:gd name="T15" fmla="*/ 2147483647 h 55"/>
              <a:gd name="T16" fmla="*/ 2147483647 w 92"/>
              <a:gd name="T17" fmla="*/ 2147483647 h 55"/>
              <a:gd name="T18" fmla="*/ 2147483647 w 92"/>
              <a:gd name="T19" fmla="*/ 2147483647 h 55"/>
              <a:gd name="T20" fmla="*/ 2147483647 w 92"/>
              <a:gd name="T21" fmla="*/ 2147483647 h 55"/>
              <a:gd name="T22" fmla="*/ 2147483647 w 92"/>
              <a:gd name="T23" fmla="*/ 2147483647 h 55"/>
              <a:gd name="T24" fmla="*/ 2147483647 w 92"/>
              <a:gd name="T25" fmla="*/ 2147483647 h 55"/>
              <a:gd name="T26" fmla="*/ 2147483647 w 92"/>
              <a:gd name="T27" fmla="*/ 2147483647 h 55"/>
              <a:gd name="T28" fmla="*/ 2147483647 w 92"/>
              <a:gd name="T29" fmla="*/ 2147483647 h 55"/>
              <a:gd name="T30" fmla="*/ 2147483647 w 92"/>
              <a:gd name="T31" fmla="*/ 2147483647 h 55"/>
              <a:gd name="T32" fmla="*/ 2147483647 w 92"/>
              <a:gd name="T33" fmla="*/ 2147483647 h 55"/>
              <a:gd name="T34" fmla="*/ 2147483647 w 92"/>
              <a:gd name="T35" fmla="*/ 2147483647 h 55"/>
              <a:gd name="T36" fmla="*/ 2147483647 w 92"/>
              <a:gd name="T37" fmla="*/ 2147483647 h 55"/>
              <a:gd name="T38" fmla="*/ 2147483647 w 92"/>
              <a:gd name="T39" fmla="*/ 2147483647 h 5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55"/>
              <a:gd name="T62" fmla="*/ 92 w 92"/>
              <a:gd name="T63" fmla="*/ 55 h 5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55">
                <a:moveTo>
                  <a:pt x="92" y="12"/>
                </a:moveTo>
                <a:lnTo>
                  <a:pt x="80" y="0"/>
                </a:lnTo>
                <a:lnTo>
                  <a:pt x="51" y="35"/>
                </a:lnTo>
                <a:lnTo>
                  <a:pt x="28" y="35"/>
                </a:lnTo>
                <a:lnTo>
                  <a:pt x="20" y="43"/>
                </a:lnTo>
                <a:lnTo>
                  <a:pt x="0" y="35"/>
                </a:lnTo>
                <a:lnTo>
                  <a:pt x="0" y="43"/>
                </a:lnTo>
                <a:lnTo>
                  <a:pt x="0" y="55"/>
                </a:lnTo>
                <a:lnTo>
                  <a:pt x="8" y="55"/>
                </a:lnTo>
                <a:lnTo>
                  <a:pt x="20" y="55"/>
                </a:lnTo>
                <a:lnTo>
                  <a:pt x="28" y="55"/>
                </a:lnTo>
                <a:lnTo>
                  <a:pt x="43" y="55"/>
                </a:lnTo>
                <a:lnTo>
                  <a:pt x="51" y="55"/>
                </a:lnTo>
                <a:lnTo>
                  <a:pt x="63" y="55"/>
                </a:lnTo>
                <a:lnTo>
                  <a:pt x="63" y="43"/>
                </a:lnTo>
                <a:lnTo>
                  <a:pt x="71" y="43"/>
                </a:lnTo>
                <a:lnTo>
                  <a:pt x="80" y="43"/>
                </a:lnTo>
                <a:lnTo>
                  <a:pt x="80" y="35"/>
                </a:lnTo>
                <a:lnTo>
                  <a:pt x="92" y="20"/>
                </a:lnTo>
                <a:lnTo>
                  <a:pt x="92" y="12"/>
                </a:lnTo>
                <a:close/>
              </a:path>
            </a:pathLst>
          </a:custGeom>
          <a:solidFill>
            <a:schemeClr val="tx1"/>
          </a:solidFill>
          <a:ln w="14288">
            <a:solidFill>
              <a:srgbClr val="000000"/>
            </a:solidFill>
            <a:round/>
            <a:headEnd/>
            <a:tailEnd/>
          </a:ln>
        </p:spPr>
        <p:txBody>
          <a:bodyPr/>
          <a:lstStyle/>
          <a:p>
            <a:endParaRPr lang="id-ID" sz="1000"/>
          </a:p>
        </p:txBody>
      </p:sp>
      <p:sp>
        <p:nvSpPr>
          <p:cNvPr id="21559" name="Freeform 54"/>
          <p:cNvSpPr>
            <a:spLocks/>
          </p:cNvSpPr>
          <p:nvPr/>
        </p:nvSpPr>
        <p:spPr bwMode="auto">
          <a:xfrm>
            <a:off x="7037691" y="4237039"/>
            <a:ext cx="252281" cy="274637"/>
          </a:xfrm>
          <a:custGeom>
            <a:avLst/>
            <a:gdLst>
              <a:gd name="T0" fmla="*/ 2147483647 w 173"/>
              <a:gd name="T1" fmla="*/ 2147483647 h 173"/>
              <a:gd name="T2" fmla="*/ 2147483647 w 173"/>
              <a:gd name="T3" fmla="*/ 2147483647 h 173"/>
              <a:gd name="T4" fmla="*/ 2147483647 w 173"/>
              <a:gd name="T5" fmla="*/ 2147483647 h 173"/>
              <a:gd name="T6" fmla="*/ 2147483647 w 173"/>
              <a:gd name="T7" fmla="*/ 2147483647 h 173"/>
              <a:gd name="T8" fmla="*/ 2147483647 w 173"/>
              <a:gd name="T9" fmla="*/ 2147483647 h 173"/>
              <a:gd name="T10" fmla="*/ 2147483647 w 173"/>
              <a:gd name="T11" fmla="*/ 2147483647 h 173"/>
              <a:gd name="T12" fmla="*/ 2147483647 w 173"/>
              <a:gd name="T13" fmla="*/ 2147483647 h 173"/>
              <a:gd name="T14" fmla="*/ 2147483647 w 173"/>
              <a:gd name="T15" fmla="*/ 2147483647 h 173"/>
              <a:gd name="T16" fmla="*/ 2147483647 w 173"/>
              <a:gd name="T17" fmla="*/ 2147483647 h 173"/>
              <a:gd name="T18" fmla="*/ 2147483647 w 173"/>
              <a:gd name="T19" fmla="*/ 0 h 173"/>
              <a:gd name="T20" fmla="*/ 2147483647 w 173"/>
              <a:gd name="T21" fmla="*/ 0 h 173"/>
              <a:gd name="T22" fmla="*/ 0 w 173"/>
              <a:gd name="T23" fmla="*/ 2147483647 h 173"/>
              <a:gd name="T24" fmla="*/ 2147483647 w 173"/>
              <a:gd name="T25" fmla="*/ 2147483647 h 173"/>
              <a:gd name="T26" fmla="*/ 2147483647 w 173"/>
              <a:gd name="T27" fmla="*/ 2147483647 h 173"/>
              <a:gd name="T28" fmla="*/ 2147483647 w 173"/>
              <a:gd name="T29" fmla="*/ 2147483647 h 173"/>
              <a:gd name="T30" fmla="*/ 2147483647 w 173"/>
              <a:gd name="T31" fmla="*/ 2147483647 h 173"/>
              <a:gd name="T32" fmla="*/ 2147483647 w 173"/>
              <a:gd name="T33" fmla="*/ 2147483647 h 173"/>
              <a:gd name="T34" fmla="*/ 2147483647 w 173"/>
              <a:gd name="T35" fmla="*/ 2147483647 h 173"/>
              <a:gd name="T36" fmla="*/ 2147483647 w 173"/>
              <a:gd name="T37" fmla="*/ 2147483647 h 173"/>
              <a:gd name="T38" fmla="*/ 2147483647 w 173"/>
              <a:gd name="T39" fmla="*/ 2147483647 h 173"/>
              <a:gd name="T40" fmla="*/ 2147483647 w 173"/>
              <a:gd name="T41" fmla="*/ 2147483647 h 173"/>
              <a:gd name="T42" fmla="*/ 2147483647 w 173"/>
              <a:gd name="T43" fmla="*/ 2147483647 h 173"/>
              <a:gd name="T44" fmla="*/ 2147483647 w 173"/>
              <a:gd name="T45" fmla="*/ 2147483647 h 173"/>
              <a:gd name="T46" fmla="*/ 2147483647 w 173"/>
              <a:gd name="T47" fmla="*/ 2147483647 h 173"/>
              <a:gd name="T48" fmla="*/ 2147483647 w 173"/>
              <a:gd name="T49" fmla="*/ 2147483647 h 173"/>
              <a:gd name="T50" fmla="*/ 2147483647 w 173"/>
              <a:gd name="T51" fmla="*/ 2147483647 h 173"/>
              <a:gd name="T52" fmla="*/ 2147483647 w 173"/>
              <a:gd name="T53" fmla="*/ 2147483647 h 173"/>
              <a:gd name="T54" fmla="*/ 2147483647 w 173"/>
              <a:gd name="T55" fmla="*/ 2147483647 h 173"/>
              <a:gd name="T56" fmla="*/ 2147483647 w 173"/>
              <a:gd name="T57" fmla="*/ 2147483647 h 17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3"/>
              <a:gd name="T88" fmla="*/ 0 h 173"/>
              <a:gd name="T89" fmla="*/ 173 w 173"/>
              <a:gd name="T90" fmla="*/ 173 h 17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3" h="173">
                <a:moveTo>
                  <a:pt x="173" y="173"/>
                </a:moveTo>
                <a:lnTo>
                  <a:pt x="173" y="49"/>
                </a:lnTo>
                <a:lnTo>
                  <a:pt x="124" y="29"/>
                </a:lnTo>
                <a:lnTo>
                  <a:pt x="101" y="38"/>
                </a:lnTo>
                <a:lnTo>
                  <a:pt x="81" y="58"/>
                </a:lnTo>
                <a:lnTo>
                  <a:pt x="72" y="58"/>
                </a:lnTo>
                <a:lnTo>
                  <a:pt x="60" y="38"/>
                </a:lnTo>
                <a:lnTo>
                  <a:pt x="49" y="9"/>
                </a:lnTo>
                <a:lnTo>
                  <a:pt x="40" y="9"/>
                </a:lnTo>
                <a:lnTo>
                  <a:pt x="40" y="0"/>
                </a:lnTo>
                <a:lnTo>
                  <a:pt x="20" y="0"/>
                </a:lnTo>
                <a:lnTo>
                  <a:pt x="0" y="18"/>
                </a:lnTo>
                <a:lnTo>
                  <a:pt x="20" y="29"/>
                </a:lnTo>
                <a:lnTo>
                  <a:pt x="20" y="38"/>
                </a:lnTo>
                <a:lnTo>
                  <a:pt x="49" y="38"/>
                </a:lnTo>
                <a:lnTo>
                  <a:pt x="49" y="49"/>
                </a:lnTo>
                <a:lnTo>
                  <a:pt x="20" y="49"/>
                </a:lnTo>
                <a:lnTo>
                  <a:pt x="29" y="58"/>
                </a:lnTo>
                <a:lnTo>
                  <a:pt x="29" y="69"/>
                </a:lnTo>
                <a:lnTo>
                  <a:pt x="40" y="69"/>
                </a:lnTo>
                <a:lnTo>
                  <a:pt x="49" y="58"/>
                </a:lnTo>
                <a:lnTo>
                  <a:pt x="72" y="81"/>
                </a:lnTo>
                <a:lnTo>
                  <a:pt x="112" y="89"/>
                </a:lnTo>
                <a:lnTo>
                  <a:pt x="124" y="101"/>
                </a:lnTo>
                <a:lnTo>
                  <a:pt x="132" y="141"/>
                </a:lnTo>
                <a:lnTo>
                  <a:pt x="124" y="141"/>
                </a:lnTo>
                <a:lnTo>
                  <a:pt x="112" y="161"/>
                </a:lnTo>
                <a:lnTo>
                  <a:pt x="152" y="153"/>
                </a:lnTo>
                <a:lnTo>
                  <a:pt x="173" y="173"/>
                </a:lnTo>
                <a:close/>
              </a:path>
            </a:pathLst>
          </a:custGeom>
          <a:solidFill>
            <a:srgbClr val="33CCCC"/>
          </a:solidFill>
          <a:ln w="14288">
            <a:solidFill>
              <a:srgbClr val="000000"/>
            </a:solidFill>
            <a:round/>
            <a:headEnd/>
            <a:tailEnd/>
          </a:ln>
        </p:spPr>
        <p:txBody>
          <a:bodyPr/>
          <a:lstStyle/>
          <a:p>
            <a:endParaRPr lang="id-ID" sz="1000"/>
          </a:p>
        </p:txBody>
      </p:sp>
      <p:sp>
        <p:nvSpPr>
          <p:cNvPr id="21560" name="Freeform 55"/>
          <p:cNvSpPr>
            <a:spLocks/>
          </p:cNvSpPr>
          <p:nvPr/>
        </p:nvSpPr>
        <p:spPr bwMode="auto">
          <a:xfrm>
            <a:off x="7289972" y="4314826"/>
            <a:ext cx="232051" cy="246063"/>
          </a:xfrm>
          <a:custGeom>
            <a:avLst/>
            <a:gdLst>
              <a:gd name="T0" fmla="*/ 0 w 158"/>
              <a:gd name="T1" fmla="*/ 0 h 155"/>
              <a:gd name="T2" fmla="*/ 0 w 158"/>
              <a:gd name="T3" fmla="*/ 2147483647 h 155"/>
              <a:gd name="T4" fmla="*/ 2147483647 w 158"/>
              <a:gd name="T5" fmla="*/ 2147483647 h 155"/>
              <a:gd name="T6" fmla="*/ 2147483647 w 158"/>
              <a:gd name="T7" fmla="*/ 2147483647 h 155"/>
              <a:gd name="T8" fmla="*/ 2147483647 w 158"/>
              <a:gd name="T9" fmla="*/ 2147483647 h 155"/>
              <a:gd name="T10" fmla="*/ 2147483647 w 158"/>
              <a:gd name="T11" fmla="*/ 2147483647 h 155"/>
              <a:gd name="T12" fmla="*/ 2147483647 w 158"/>
              <a:gd name="T13" fmla="*/ 2147483647 h 155"/>
              <a:gd name="T14" fmla="*/ 2147483647 w 158"/>
              <a:gd name="T15" fmla="*/ 2147483647 h 155"/>
              <a:gd name="T16" fmla="*/ 2147483647 w 158"/>
              <a:gd name="T17" fmla="*/ 2147483647 h 155"/>
              <a:gd name="T18" fmla="*/ 2147483647 w 158"/>
              <a:gd name="T19" fmla="*/ 2147483647 h 155"/>
              <a:gd name="T20" fmla="*/ 2147483647 w 158"/>
              <a:gd name="T21" fmla="*/ 2147483647 h 155"/>
              <a:gd name="T22" fmla="*/ 2147483647 w 158"/>
              <a:gd name="T23" fmla="*/ 2147483647 h 155"/>
              <a:gd name="T24" fmla="*/ 2147483647 w 158"/>
              <a:gd name="T25" fmla="*/ 2147483647 h 155"/>
              <a:gd name="T26" fmla="*/ 2147483647 w 158"/>
              <a:gd name="T27" fmla="*/ 2147483647 h 155"/>
              <a:gd name="T28" fmla="*/ 2147483647 w 158"/>
              <a:gd name="T29" fmla="*/ 2147483647 h 155"/>
              <a:gd name="T30" fmla="*/ 2147483647 w 158"/>
              <a:gd name="T31" fmla="*/ 2147483647 h 155"/>
              <a:gd name="T32" fmla="*/ 2147483647 w 158"/>
              <a:gd name="T33" fmla="*/ 2147483647 h 155"/>
              <a:gd name="T34" fmla="*/ 2147483647 w 158"/>
              <a:gd name="T35" fmla="*/ 2147483647 h 155"/>
              <a:gd name="T36" fmla="*/ 2147483647 w 158"/>
              <a:gd name="T37" fmla="*/ 2147483647 h 155"/>
              <a:gd name="T38" fmla="*/ 2147483647 w 158"/>
              <a:gd name="T39" fmla="*/ 2147483647 h 155"/>
              <a:gd name="T40" fmla="*/ 2147483647 w 158"/>
              <a:gd name="T41" fmla="*/ 2147483647 h 155"/>
              <a:gd name="T42" fmla="*/ 2147483647 w 158"/>
              <a:gd name="T43" fmla="*/ 2147483647 h 155"/>
              <a:gd name="T44" fmla="*/ 2147483647 w 158"/>
              <a:gd name="T45" fmla="*/ 2147483647 h 155"/>
              <a:gd name="T46" fmla="*/ 2147483647 w 158"/>
              <a:gd name="T47" fmla="*/ 2147483647 h 155"/>
              <a:gd name="T48" fmla="*/ 2147483647 w 158"/>
              <a:gd name="T49" fmla="*/ 2147483647 h 155"/>
              <a:gd name="T50" fmla="*/ 0 w 158"/>
              <a:gd name="T51" fmla="*/ 0 h 1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8"/>
              <a:gd name="T79" fmla="*/ 0 h 155"/>
              <a:gd name="T80" fmla="*/ 158 w 158"/>
              <a:gd name="T81" fmla="*/ 155 h 15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8" h="155">
                <a:moveTo>
                  <a:pt x="0" y="0"/>
                </a:moveTo>
                <a:lnTo>
                  <a:pt x="0" y="124"/>
                </a:lnTo>
                <a:lnTo>
                  <a:pt x="23" y="124"/>
                </a:lnTo>
                <a:lnTo>
                  <a:pt x="31" y="112"/>
                </a:lnTo>
                <a:lnTo>
                  <a:pt x="51" y="92"/>
                </a:lnTo>
                <a:lnTo>
                  <a:pt x="63" y="92"/>
                </a:lnTo>
                <a:lnTo>
                  <a:pt x="86" y="104"/>
                </a:lnTo>
                <a:lnTo>
                  <a:pt x="103" y="141"/>
                </a:lnTo>
                <a:lnTo>
                  <a:pt x="135" y="141"/>
                </a:lnTo>
                <a:lnTo>
                  <a:pt x="146" y="155"/>
                </a:lnTo>
                <a:lnTo>
                  <a:pt x="158" y="155"/>
                </a:lnTo>
                <a:lnTo>
                  <a:pt x="158" y="141"/>
                </a:lnTo>
                <a:lnTo>
                  <a:pt x="146" y="132"/>
                </a:lnTo>
                <a:lnTo>
                  <a:pt x="135" y="132"/>
                </a:lnTo>
                <a:lnTo>
                  <a:pt x="135" y="124"/>
                </a:lnTo>
                <a:lnTo>
                  <a:pt x="123" y="124"/>
                </a:lnTo>
                <a:lnTo>
                  <a:pt x="115" y="104"/>
                </a:lnTo>
                <a:lnTo>
                  <a:pt x="103" y="92"/>
                </a:lnTo>
                <a:lnTo>
                  <a:pt x="103" y="84"/>
                </a:lnTo>
                <a:lnTo>
                  <a:pt x="115" y="69"/>
                </a:lnTo>
                <a:lnTo>
                  <a:pt x="115" y="61"/>
                </a:lnTo>
                <a:lnTo>
                  <a:pt x="103" y="61"/>
                </a:lnTo>
                <a:lnTo>
                  <a:pt x="86" y="52"/>
                </a:lnTo>
                <a:lnTo>
                  <a:pt x="71" y="32"/>
                </a:lnTo>
                <a:lnTo>
                  <a:pt x="43" y="9"/>
                </a:lnTo>
                <a:lnTo>
                  <a:pt x="0" y="0"/>
                </a:lnTo>
                <a:close/>
              </a:path>
            </a:pathLst>
          </a:custGeom>
          <a:solidFill>
            <a:srgbClr val="273C65"/>
          </a:solidFill>
          <a:ln w="14351">
            <a:solidFill>
              <a:srgbClr val="000000"/>
            </a:solidFill>
            <a:round/>
            <a:headEnd/>
            <a:tailEnd/>
          </a:ln>
        </p:spPr>
        <p:txBody>
          <a:bodyPr/>
          <a:lstStyle/>
          <a:p>
            <a:endParaRPr lang="id-ID" sz="1000"/>
          </a:p>
        </p:txBody>
      </p:sp>
      <p:sp>
        <p:nvSpPr>
          <p:cNvPr id="21561" name="Freeform 56"/>
          <p:cNvSpPr>
            <a:spLocks/>
          </p:cNvSpPr>
          <p:nvPr/>
        </p:nvSpPr>
        <p:spPr bwMode="auto">
          <a:xfrm>
            <a:off x="6487909" y="4100513"/>
            <a:ext cx="241571" cy="265112"/>
          </a:xfrm>
          <a:custGeom>
            <a:avLst/>
            <a:gdLst>
              <a:gd name="T0" fmla="*/ 2147483647 w 164"/>
              <a:gd name="T1" fmla="*/ 0 h 167"/>
              <a:gd name="T2" fmla="*/ 2147483647 w 164"/>
              <a:gd name="T3" fmla="*/ 0 h 167"/>
              <a:gd name="T4" fmla="*/ 2147483647 w 164"/>
              <a:gd name="T5" fmla="*/ 2147483647 h 167"/>
              <a:gd name="T6" fmla="*/ 2147483647 w 164"/>
              <a:gd name="T7" fmla="*/ 2147483647 h 167"/>
              <a:gd name="T8" fmla="*/ 2147483647 w 164"/>
              <a:gd name="T9" fmla="*/ 2147483647 h 167"/>
              <a:gd name="T10" fmla="*/ 2147483647 w 164"/>
              <a:gd name="T11" fmla="*/ 2147483647 h 167"/>
              <a:gd name="T12" fmla="*/ 2147483647 w 164"/>
              <a:gd name="T13" fmla="*/ 2147483647 h 167"/>
              <a:gd name="T14" fmla="*/ 2147483647 w 164"/>
              <a:gd name="T15" fmla="*/ 2147483647 h 167"/>
              <a:gd name="T16" fmla="*/ 2147483647 w 164"/>
              <a:gd name="T17" fmla="*/ 2147483647 h 167"/>
              <a:gd name="T18" fmla="*/ 2147483647 w 164"/>
              <a:gd name="T19" fmla="*/ 2147483647 h 167"/>
              <a:gd name="T20" fmla="*/ 2147483647 w 164"/>
              <a:gd name="T21" fmla="*/ 2147483647 h 167"/>
              <a:gd name="T22" fmla="*/ 2147483647 w 164"/>
              <a:gd name="T23" fmla="*/ 2147483647 h 167"/>
              <a:gd name="T24" fmla="*/ 2147483647 w 164"/>
              <a:gd name="T25" fmla="*/ 2147483647 h 167"/>
              <a:gd name="T26" fmla="*/ 2147483647 w 164"/>
              <a:gd name="T27" fmla="*/ 2147483647 h 167"/>
              <a:gd name="T28" fmla="*/ 2147483647 w 164"/>
              <a:gd name="T29" fmla="*/ 2147483647 h 167"/>
              <a:gd name="T30" fmla="*/ 2147483647 w 164"/>
              <a:gd name="T31" fmla="*/ 2147483647 h 167"/>
              <a:gd name="T32" fmla="*/ 2147483647 w 164"/>
              <a:gd name="T33" fmla="*/ 2147483647 h 167"/>
              <a:gd name="T34" fmla="*/ 2147483647 w 164"/>
              <a:gd name="T35" fmla="*/ 2147483647 h 167"/>
              <a:gd name="T36" fmla="*/ 2147483647 w 164"/>
              <a:gd name="T37" fmla="*/ 2147483647 h 167"/>
              <a:gd name="T38" fmla="*/ 0 w 164"/>
              <a:gd name="T39" fmla="*/ 2147483647 h 167"/>
              <a:gd name="T40" fmla="*/ 0 w 164"/>
              <a:gd name="T41" fmla="*/ 2147483647 h 167"/>
              <a:gd name="T42" fmla="*/ 2147483647 w 164"/>
              <a:gd name="T43" fmla="*/ 2147483647 h 167"/>
              <a:gd name="T44" fmla="*/ 2147483647 w 164"/>
              <a:gd name="T45" fmla="*/ 2147483647 h 167"/>
              <a:gd name="T46" fmla="*/ 2147483647 w 164"/>
              <a:gd name="T47" fmla="*/ 2147483647 h 167"/>
              <a:gd name="T48" fmla="*/ 2147483647 w 164"/>
              <a:gd name="T49" fmla="*/ 2147483647 h 167"/>
              <a:gd name="T50" fmla="*/ 2147483647 w 164"/>
              <a:gd name="T51" fmla="*/ 2147483647 h 167"/>
              <a:gd name="T52" fmla="*/ 2147483647 w 164"/>
              <a:gd name="T53" fmla="*/ 2147483647 h 167"/>
              <a:gd name="T54" fmla="*/ 2147483647 w 164"/>
              <a:gd name="T55" fmla="*/ 0 h 167"/>
              <a:gd name="T56" fmla="*/ 2147483647 w 164"/>
              <a:gd name="T57" fmla="*/ 0 h 16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4"/>
              <a:gd name="T88" fmla="*/ 0 h 167"/>
              <a:gd name="T89" fmla="*/ 164 w 164"/>
              <a:gd name="T90" fmla="*/ 167 h 16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4" h="167">
                <a:moveTo>
                  <a:pt x="127" y="0"/>
                </a:moveTo>
                <a:lnTo>
                  <a:pt x="144" y="0"/>
                </a:lnTo>
                <a:lnTo>
                  <a:pt x="144" y="23"/>
                </a:lnTo>
                <a:lnTo>
                  <a:pt x="156" y="32"/>
                </a:lnTo>
                <a:lnTo>
                  <a:pt x="144" y="43"/>
                </a:lnTo>
                <a:lnTo>
                  <a:pt x="164" y="63"/>
                </a:lnTo>
                <a:lnTo>
                  <a:pt x="156" y="63"/>
                </a:lnTo>
                <a:lnTo>
                  <a:pt x="135" y="104"/>
                </a:lnTo>
                <a:lnTo>
                  <a:pt x="127" y="115"/>
                </a:lnTo>
                <a:lnTo>
                  <a:pt x="127" y="124"/>
                </a:lnTo>
                <a:lnTo>
                  <a:pt x="127" y="144"/>
                </a:lnTo>
                <a:lnTo>
                  <a:pt x="104" y="155"/>
                </a:lnTo>
                <a:lnTo>
                  <a:pt x="92" y="167"/>
                </a:lnTo>
                <a:lnTo>
                  <a:pt x="84" y="144"/>
                </a:lnTo>
                <a:lnTo>
                  <a:pt x="72" y="144"/>
                </a:lnTo>
                <a:lnTo>
                  <a:pt x="41" y="144"/>
                </a:lnTo>
                <a:lnTo>
                  <a:pt x="41" y="135"/>
                </a:lnTo>
                <a:lnTo>
                  <a:pt x="20" y="135"/>
                </a:lnTo>
                <a:lnTo>
                  <a:pt x="12" y="104"/>
                </a:lnTo>
                <a:lnTo>
                  <a:pt x="0" y="95"/>
                </a:lnTo>
                <a:lnTo>
                  <a:pt x="0" y="63"/>
                </a:lnTo>
                <a:lnTo>
                  <a:pt x="12" y="43"/>
                </a:lnTo>
                <a:lnTo>
                  <a:pt x="20" y="63"/>
                </a:lnTo>
                <a:lnTo>
                  <a:pt x="41" y="63"/>
                </a:lnTo>
                <a:lnTo>
                  <a:pt x="55" y="52"/>
                </a:lnTo>
                <a:lnTo>
                  <a:pt x="72" y="63"/>
                </a:lnTo>
                <a:lnTo>
                  <a:pt x="92" y="52"/>
                </a:lnTo>
                <a:lnTo>
                  <a:pt x="115" y="0"/>
                </a:lnTo>
                <a:lnTo>
                  <a:pt x="127" y="0"/>
                </a:lnTo>
                <a:close/>
              </a:path>
            </a:pathLst>
          </a:custGeom>
          <a:solidFill>
            <a:srgbClr val="33CCCC"/>
          </a:solidFill>
          <a:ln w="14288">
            <a:solidFill>
              <a:srgbClr val="000000"/>
            </a:solidFill>
            <a:round/>
            <a:headEnd/>
            <a:tailEnd/>
          </a:ln>
        </p:spPr>
        <p:txBody>
          <a:bodyPr/>
          <a:lstStyle/>
          <a:p>
            <a:endParaRPr lang="id-ID" sz="1000"/>
          </a:p>
        </p:txBody>
      </p:sp>
      <p:sp>
        <p:nvSpPr>
          <p:cNvPr id="21562" name="Freeform 57"/>
          <p:cNvSpPr>
            <a:spLocks/>
          </p:cNvSpPr>
          <p:nvPr/>
        </p:nvSpPr>
        <p:spPr bwMode="auto">
          <a:xfrm>
            <a:off x="6505759" y="4022725"/>
            <a:ext cx="246331" cy="177800"/>
          </a:xfrm>
          <a:custGeom>
            <a:avLst/>
            <a:gdLst>
              <a:gd name="T0" fmla="*/ 2147483647 w 167"/>
              <a:gd name="T1" fmla="*/ 2147483647 h 112"/>
              <a:gd name="T2" fmla="*/ 2147483647 w 167"/>
              <a:gd name="T3" fmla="*/ 2147483647 h 112"/>
              <a:gd name="T4" fmla="*/ 2147483647 w 167"/>
              <a:gd name="T5" fmla="*/ 2147483647 h 112"/>
              <a:gd name="T6" fmla="*/ 2147483647 w 167"/>
              <a:gd name="T7" fmla="*/ 2147483647 h 112"/>
              <a:gd name="T8" fmla="*/ 2147483647 w 167"/>
              <a:gd name="T9" fmla="*/ 2147483647 h 112"/>
              <a:gd name="T10" fmla="*/ 2147483647 w 167"/>
              <a:gd name="T11" fmla="*/ 2147483647 h 112"/>
              <a:gd name="T12" fmla="*/ 2147483647 w 167"/>
              <a:gd name="T13" fmla="*/ 2147483647 h 112"/>
              <a:gd name="T14" fmla="*/ 2147483647 w 167"/>
              <a:gd name="T15" fmla="*/ 2147483647 h 112"/>
              <a:gd name="T16" fmla="*/ 2147483647 w 167"/>
              <a:gd name="T17" fmla="*/ 2147483647 h 112"/>
              <a:gd name="T18" fmla="*/ 0 w 167"/>
              <a:gd name="T19" fmla="*/ 2147483647 h 112"/>
              <a:gd name="T20" fmla="*/ 2147483647 w 167"/>
              <a:gd name="T21" fmla="*/ 2147483647 h 112"/>
              <a:gd name="T22" fmla="*/ 2147483647 w 167"/>
              <a:gd name="T23" fmla="*/ 2147483647 h 112"/>
              <a:gd name="T24" fmla="*/ 2147483647 w 167"/>
              <a:gd name="T25" fmla="*/ 2147483647 h 112"/>
              <a:gd name="T26" fmla="*/ 2147483647 w 167"/>
              <a:gd name="T27" fmla="*/ 2147483647 h 112"/>
              <a:gd name="T28" fmla="*/ 2147483647 w 167"/>
              <a:gd name="T29" fmla="*/ 2147483647 h 112"/>
              <a:gd name="T30" fmla="*/ 2147483647 w 167"/>
              <a:gd name="T31" fmla="*/ 2147483647 h 112"/>
              <a:gd name="T32" fmla="*/ 2147483647 w 167"/>
              <a:gd name="T33" fmla="*/ 2147483647 h 112"/>
              <a:gd name="T34" fmla="*/ 2147483647 w 167"/>
              <a:gd name="T35" fmla="*/ 2147483647 h 112"/>
              <a:gd name="T36" fmla="*/ 2147483647 w 167"/>
              <a:gd name="T37" fmla="*/ 0 h 112"/>
              <a:gd name="T38" fmla="*/ 2147483647 w 167"/>
              <a:gd name="T39" fmla="*/ 2147483647 h 112"/>
              <a:gd name="T40" fmla="*/ 2147483647 w 167"/>
              <a:gd name="T41" fmla="*/ 2147483647 h 112"/>
              <a:gd name="T42" fmla="*/ 2147483647 w 167"/>
              <a:gd name="T43" fmla="*/ 2147483647 h 112"/>
              <a:gd name="T44" fmla="*/ 2147483647 w 167"/>
              <a:gd name="T45" fmla="*/ 2147483647 h 112"/>
              <a:gd name="T46" fmla="*/ 2147483647 w 167"/>
              <a:gd name="T47" fmla="*/ 2147483647 h 1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7"/>
              <a:gd name="T73" fmla="*/ 0 h 112"/>
              <a:gd name="T74" fmla="*/ 167 w 167"/>
              <a:gd name="T75" fmla="*/ 112 h 11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7" h="112">
                <a:moveTo>
                  <a:pt x="152" y="40"/>
                </a:moveTo>
                <a:lnTo>
                  <a:pt x="132" y="49"/>
                </a:lnTo>
                <a:lnTo>
                  <a:pt x="115" y="49"/>
                </a:lnTo>
                <a:lnTo>
                  <a:pt x="103" y="49"/>
                </a:lnTo>
                <a:lnTo>
                  <a:pt x="80" y="101"/>
                </a:lnTo>
                <a:lnTo>
                  <a:pt x="60" y="112"/>
                </a:lnTo>
                <a:lnTo>
                  <a:pt x="43" y="101"/>
                </a:lnTo>
                <a:lnTo>
                  <a:pt x="29" y="112"/>
                </a:lnTo>
                <a:lnTo>
                  <a:pt x="8" y="112"/>
                </a:lnTo>
                <a:lnTo>
                  <a:pt x="0" y="92"/>
                </a:lnTo>
                <a:lnTo>
                  <a:pt x="20" y="101"/>
                </a:lnTo>
                <a:lnTo>
                  <a:pt x="29" y="72"/>
                </a:lnTo>
                <a:lnTo>
                  <a:pt x="52" y="72"/>
                </a:lnTo>
                <a:lnTo>
                  <a:pt x="72" y="40"/>
                </a:lnTo>
                <a:lnTo>
                  <a:pt x="80" y="49"/>
                </a:lnTo>
                <a:lnTo>
                  <a:pt x="92" y="49"/>
                </a:lnTo>
                <a:lnTo>
                  <a:pt x="92" y="40"/>
                </a:lnTo>
                <a:lnTo>
                  <a:pt x="92" y="29"/>
                </a:lnTo>
                <a:lnTo>
                  <a:pt x="123" y="0"/>
                </a:lnTo>
                <a:lnTo>
                  <a:pt x="132" y="12"/>
                </a:lnTo>
                <a:lnTo>
                  <a:pt x="132" y="20"/>
                </a:lnTo>
                <a:lnTo>
                  <a:pt x="167" y="29"/>
                </a:lnTo>
                <a:lnTo>
                  <a:pt x="144" y="40"/>
                </a:lnTo>
                <a:lnTo>
                  <a:pt x="152" y="40"/>
                </a:lnTo>
                <a:close/>
              </a:path>
            </a:pathLst>
          </a:custGeom>
          <a:solidFill>
            <a:srgbClr val="33CCCC"/>
          </a:solidFill>
          <a:ln w="14288">
            <a:solidFill>
              <a:srgbClr val="000000"/>
            </a:solidFill>
            <a:round/>
            <a:headEnd/>
            <a:tailEnd/>
          </a:ln>
        </p:spPr>
        <p:txBody>
          <a:bodyPr/>
          <a:lstStyle/>
          <a:p>
            <a:endParaRPr lang="id-ID" sz="1000"/>
          </a:p>
        </p:txBody>
      </p:sp>
      <p:sp>
        <p:nvSpPr>
          <p:cNvPr id="21563" name="Freeform 58"/>
          <p:cNvSpPr>
            <a:spLocks/>
          </p:cNvSpPr>
          <p:nvPr/>
        </p:nvSpPr>
        <p:spPr bwMode="auto">
          <a:xfrm>
            <a:off x="6021427" y="3370263"/>
            <a:ext cx="227291" cy="569912"/>
          </a:xfrm>
          <a:custGeom>
            <a:avLst/>
            <a:gdLst>
              <a:gd name="T0" fmla="*/ 2147483647 w 155"/>
              <a:gd name="T1" fmla="*/ 2147483647 h 359"/>
              <a:gd name="T2" fmla="*/ 2147483647 w 155"/>
              <a:gd name="T3" fmla="*/ 2147483647 h 359"/>
              <a:gd name="T4" fmla="*/ 2147483647 w 155"/>
              <a:gd name="T5" fmla="*/ 2147483647 h 359"/>
              <a:gd name="T6" fmla="*/ 2147483647 w 155"/>
              <a:gd name="T7" fmla="*/ 2147483647 h 359"/>
              <a:gd name="T8" fmla="*/ 2147483647 w 155"/>
              <a:gd name="T9" fmla="*/ 2147483647 h 359"/>
              <a:gd name="T10" fmla="*/ 2147483647 w 155"/>
              <a:gd name="T11" fmla="*/ 2147483647 h 359"/>
              <a:gd name="T12" fmla="*/ 2147483647 w 155"/>
              <a:gd name="T13" fmla="*/ 2147483647 h 359"/>
              <a:gd name="T14" fmla="*/ 2147483647 w 155"/>
              <a:gd name="T15" fmla="*/ 2147483647 h 359"/>
              <a:gd name="T16" fmla="*/ 2147483647 w 155"/>
              <a:gd name="T17" fmla="*/ 2147483647 h 359"/>
              <a:gd name="T18" fmla="*/ 2147483647 w 155"/>
              <a:gd name="T19" fmla="*/ 2147483647 h 359"/>
              <a:gd name="T20" fmla="*/ 2147483647 w 155"/>
              <a:gd name="T21" fmla="*/ 2147483647 h 359"/>
              <a:gd name="T22" fmla="*/ 2147483647 w 155"/>
              <a:gd name="T23" fmla="*/ 2147483647 h 359"/>
              <a:gd name="T24" fmla="*/ 2147483647 w 155"/>
              <a:gd name="T25" fmla="*/ 2147483647 h 359"/>
              <a:gd name="T26" fmla="*/ 0 w 155"/>
              <a:gd name="T27" fmla="*/ 2147483647 h 359"/>
              <a:gd name="T28" fmla="*/ 0 w 155"/>
              <a:gd name="T29" fmla="*/ 2147483647 h 359"/>
              <a:gd name="T30" fmla="*/ 2147483647 w 155"/>
              <a:gd name="T31" fmla="*/ 2147483647 h 359"/>
              <a:gd name="T32" fmla="*/ 2147483647 w 155"/>
              <a:gd name="T33" fmla="*/ 2147483647 h 359"/>
              <a:gd name="T34" fmla="*/ 2147483647 w 155"/>
              <a:gd name="T35" fmla="*/ 2147483647 h 359"/>
              <a:gd name="T36" fmla="*/ 2147483647 w 155"/>
              <a:gd name="T37" fmla="*/ 2147483647 h 359"/>
              <a:gd name="T38" fmla="*/ 2147483647 w 155"/>
              <a:gd name="T39" fmla="*/ 2147483647 h 359"/>
              <a:gd name="T40" fmla="*/ 2147483647 w 155"/>
              <a:gd name="T41" fmla="*/ 2147483647 h 359"/>
              <a:gd name="T42" fmla="*/ 2147483647 w 155"/>
              <a:gd name="T43" fmla="*/ 0 h 359"/>
              <a:gd name="T44" fmla="*/ 2147483647 w 155"/>
              <a:gd name="T45" fmla="*/ 0 h 359"/>
              <a:gd name="T46" fmla="*/ 2147483647 w 155"/>
              <a:gd name="T47" fmla="*/ 2147483647 h 359"/>
              <a:gd name="T48" fmla="*/ 2147483647 w 155"/>
              <a:gd name="T49" fmla="*/ 2147483647 h 359"/>
              <a:gd name="T50" fmla="*/ 2147483647 w 155"/>
              <a:gd name="T51" fmla="*/ 2147483647 h 359"/>
              <a:gd name="T52" fmla="*/ 2147483647 w 155"/>
              <a:gd name="T53" fmla="*/ 2147483647 h 359"/>
              <a:gd name="T54" fmla="*/ 2147483647 w 155"/>
              <a:gd name="T55" fmla="*/ 2147483647 h 359"/>
              <a:gd name="T56" fmla="*/ 2147483647 w 155"/>
              <a:gd name="T57" fmla="*/ 2147483647 h 359"/>
              <a:gd name="T58" fmla="*/ 2147483647 w 155"/>
              <a:gd name="T59" fmla="*/ 2147483647 h 359"/>
              <a:gd name="T60" fmla="*/ 2147483647 w 155"/>
              <a:gd name="T61" fmla="*/ 2147483647 h 359"/>
              <a:gd name="T62" fmla="*/ 2147483647 w 155"/>
              <a:gd name="T63" fmla="*/ 2147483647 h 359"/>
              <a:gd name="T64" fmla="*/ 2147483647 w 155"/>
              <a:gd name="T65" fmla="*/ 2147483647 h 359"/>
              <a:gd name="T66" fmla="*/ 2147483647 w 155"/>
              <a:gd name="T67" fmla="*/ 2147483647 h 359"/>
              <a:gd name="T68" fmla="*/ 2147483647 w 155"/>
              <a:gd name="T69" fmla="*/ 2147483647 h 359"/>
              <a:gd name="T70" fmla="*/ 2147483647 w 155"/>
              <a:gd name="T71" fmla="*/ 2147483647 h 359"/>
              <a:gd name="T72" fmla="*/ 2147483647 w 155"/>
              <a:gd name="T73" fmla="*/ 2147483647 h 359"/>
              <a:gd name="T74" fmla="*/ 2147483647 w 155"/>
              <a:gd name="T75" fmla="*/ 2147483647 h 35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5"/>
              <a:gd name="T115" fmla="*/ 0 h 359"/>
              <a:gd name="T116" fmla="*/ 155 w 155"/>
              <a:gd name="T117" fmla="*/ 359 h 35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5" h="359">
                <a:moveTo>
                  <a:pt x="144" y="308"/>
                </a:moveTo>
                <a:lnTo>
                  <a:pt x="124" y="359"/>
                </a:lnTo>
                <a:lnTo>
                  <a:pt x="135" y="328"/>
                </a:lnTo>
                <a:lnTo>
                  <a:pt x="124" y="308"/>
                </a:lnTo>
                <a:lnTo>
                  <a:pt x="135" y="299"/>
                </a:lnTo>
                <a:lnTo>
                  <a:pt x="104" y="227"/>
                </a:lnTo>
                <a:lnTo>
                  <a:pt x="92" y="216"/>
                </a:lnTo>
                <a:lnTo>
                  <a:pt x="72" y="236"/>
                </a:lnTo>
                <a:lnTo>
                  <a:pt x="40" y="227"/>
                </a:lnTo>
                <a:lnTo>
                  <a:pt x="52" y="207"/>
                </a:lnTo>
                <a:lnTo>
                  <a:pt x="40" y="175"/>
                </a:lnTo>
                <a:lnTo>
                  <a:pt x="32" y="175"/>
                </a:lnTo>
                <a:lnTo>
                  <a:pt x="20" y="155"/>
                </a:lnTo>
                <a:lnTo>
                  <a:pt x="0" y="132"/>
                </a:lnTo>
                <a:lnTo>
                  <a:pt x="0" y="112"/>
                </a:lnTo>
                <a:lnTo>
                  <a:pt x="12" y="112"/>
                </a:lnTo>
                <a:lnTo>
                  <a:pt x="12" y="83"/>
                </a:lnTo>
                <a:lnTo>
                  <a:pt x="20" y="83"/>
                </a:lnTo>
                <a:lnTo>
                  <a:pt x="32" y="32"/>
                </a:lnTo>
                <a:lnTo>
                  <a:pt x="52" y="11"/>
                </a:lnTo>
                <a:lnTo>
                  <a:pt x="63" y="11"/>
                </a:lnTo>
                <a:lnTo>
                  <a:pt x="63" y="0"/>
                </a:lnTo>
                <a:lnTo>
                  <a:pt x="83" y="0"/>
                </a:lnTo>
                <a:lnTo>
                  <a:pt x="92" y="23"/>
                </a:lnTo>
                <a:lnTo>
                  <a:pt x="83" y="83"/>
                </a:lnTo>
                <a:lnTo>
                  <a:pt x="104" y="75"/>
                </a:lnTo>
                <a:lnTo>
                  <a:pt x="104" y="95"/>
                </a:lnTo>
                <a:lnTo>
                  <a:pt x="115" y="95"/>
                </a:lnTo>
                <a:lnTo>
                  <a:pt x="115" y="112"/>
                </a:lnTo>
                <a:lnTo>
                  <a:pt x="135" y="124"/>
                </a:lnTo>
                <a:lnTo>
                  <a:pt x="155" y="124"/>
                </a:lnTo>
                <a:lnTo>
                  <a:pt x="135" y="147"/>
                </a:lnTo>
                <a:lnTo>
                  <a:pt x="104" y="164"/>
                </a:lnTo>
                <a:lnTo>
                  <a:pt x="104" y="184"/>
                </a:lnTo>
                <a:lnTo>
                  <a:pt x="124" y="227"/>
                </a:lnTo>
                <a:lnTo>
                  <a:pt x="115" y="256"/>
                </a:lnTo>
                <a:lnTo>
                  <a:pt x="135" y="267"/>
                </a:lnTo>
                <a:lnTo>
                  <a:pt x="144" y="308"/>
                </a:lnTo>
                <a:close/>
              </a:path>
            </a:pathLst>
          </a:custGeom>
          <a:solidFill>
            <a:srgbClr val="33CCCC"/>
          </a:solidFill>
          <a:ln w="14288">
            <a:solidFill>
              <a:srgbClr val="000000"/>
            </a:solidFill>
            <a:round/>
            <a:headEnd/>
            <a:tailEnd/>
          </a:ln>
        </p:spPr>
        <p:txBody>
          <a:bodyPr/>
          <a:lstStyle/>
          <a:p>
            <a:endParaRPr lang="id-ID" sz="1000"/>
          </a:p>
        </p:txBody>
      </p:sp>
      <p:sp>
        <p:nvSpPr>
          <p:cNvPr id="21564" name="Freeform 59"/>
          <p:cNvSpPr>
            <a:spLocks/>
          </p:cNvSpPr>
          <p:nvPr/>
        </p:nvSpPr>
        <p:spPr bwMode="auto">
          <a:xfrm>
            <a:off x="6173748" y="3603625"/>
            <a:ext cx="198731" cy="450850"/>
          </a:xfrm>
          <a:custGeom>
            <a:avLst/>
            <a:gdLst>
              <a:gd name="T0" fmla="*/ 2147483647 w 135"/>
              <a:gd name="T1" fmla="*/ 2147483647 h 284"/>
              <a:gd name="T2" fmla="*/ 2147483647 w 135"/>
              <a:gd name="T3" fmla="*/ 2147483647 h 284"/>
              <a:gd name="T4" fmla="*/ 2147483647 w 135"/>
              <a:gd name="T5" fmla="*/ 2147483647 h 284"/>
              <a:gd name="T6" fmla="*/ 2147483647 w 135"/>
              <a:gd name="T7" fmla="*/ 2147483647 h 284"/>
              <a:gd name="T8" fmla="*/ 2147483647 w 135"/>
              <a:gd name="T9" fmla="*/ 2147483647 h 284"/>
              <a:gd name="T10" fmla="*/ 2147483647 w 135"/>
              <a:gd name="T11" fmla="*/ 2147483647 h 284"/>
              <a:gd name="T12" fmla="*/ 2147483647 w 135"/>
              <a:gd name="T13" fmla="*/ 2147483647 h 284"/>
              <a:gd name="T14" fmla="*/ 2147483647 w 135"/>
              <a:gd name="T15" fmla="*/ 2147483647 h 284"/>
              <a:gd name="T16" fmla="*/ 2147483647 w 135"/>
              <a:gd name="T17" fmla="*/ 2147483647 h 284"/>
              <a:gd name="T18" fmla="*/ 2147483647 w 135"/>
              <a:gd name="T19" fmla="*/ 2147483647 h 284"/>
              <a:gd name="T20" fmla="*/ 0 w 135"/>
              <a:gd name="T21" fmla="*/ 2147483647 h 284"/>
              <a:gd name="T22" fmla="*/ 0 w 135"/>
              <a:gd name="T23" fmla="*/ 2147483647 h 284"/>
              <a:gd name="T24" fmla="*/ 2147483647 w 135"/>
              <a:gd name="T25" fmla="*/ 0 h 284"/>
              <a:gd name="T26" fmla="*/ 2147483647 w 135"/>
              <a:gd name="T27" fmla="*/ 2147483647 h 284"/>
              <a:gd name="T28" fmla="*/ 2147483647 w 135"/>
              <a:gd name="T29" fmla="*/ 2147483647 h 284"/>
              <a:gd name="T30" fmla="*/ 2147483647 w 135"/>
              <a:gd name="T31" fmla="*/ 2147483647 h 284"/>
              <a:gd name="T32" fmla="*/ 2147483647 w 135"/>
              <a:gd name="T33" fmla="*/ 2147483647 h 284"/>
              <a:gd name="T34" fmla="*/ 2147483647 w 135"/>
              <a:gd name="T35" fmla="*/ 2147483647 h 284"/>
              <a:gd name="T36" fmla="*/ 2147483647 w 135"/>
              <a:gd name="T37" fmla="*/ 2147483647 h 284"/>
              <a:gd name="T38" fmla="*/ 2147483647 w 135"/>
              <a:gd name="T39" fmla="*/ 2147483647 h 284"/>
              <a:gd name="T40" fmla="*/ 2147483647 w 135"/>
              <a:gd name="T41" fmla="*/ 2147483647 h 284"/>
              <a:gd name="T42" fmla="*/ 2147483647 w 135"/>
              <a:gd name="T43" fmla="*/ 2147483647 h 284"/>
              <a:gd name="T44" fmla="*/ 2147483647 w 135"/>
              <a:gd name="T45" fmla="*/ 2147483647 h 284"/>
              <a:gd name="T46" fmla="*/ 2147483647 w 135"/>
              <a:gd name="T47" fmla="*/ 2147483647 h 284"/>
              <a:gd name="T48" fmla="*/ 2147483647 w 135"/>
              <a:gd name="T49" fmla="*/ 2147483647 h 284"/>
              <a:gd name="T50" fmla="*/ 2147483647 w 135"/>
              <a:gd name="T51" fmla="*/ 2147483647 h 284"/>
              <a:gd name="T52" fmla="*/ 2147483647 w 135"/>
              <a:gd name="T53" fmla="*/ 2147483647 h 284"/>
              <a:gd name="T54" fmla="*/ 2147483647 w 135"/>
              <a:gd name="T55" fmla="*/ 2147483647 h 284"/>
              <a:gd name="T56" fmla="*/ 2147483647 w 135"/>
              <a:gd name="T57" fmla="*/ 2147483647 h 284"/>
              <a:gd name="T58" fmla="*/ 2147483647 w 135"/>
              <a:gd name="T59" fmla="*/ 2147483647 h 284"/>
              <a:gd name="T60" fmla="*/ 2147483647 w 135"/>
              <a:gd name="T61" fmla="*/ 2147483647 h 284"/>
              <a:gd name="T62" fmla="*/ 2147483647 w 135"/>
              <a:gd name="T63" fmla="*/ 2147483647 h 284"/>
              <a:gd name="T64" fmla="*/ 2147483647 w 135"/>
              <a:gd name="T65" fmla="*/ 2147483647 h 284"/>
              <a:gd name="T66" fmla="*/ 2147483647 w 135"/>
              <a:gd name="T67" fmla="*/ 2147483647 h 284"/>
              <a:gd name="T68" fmla="*/ 2147483647 w 135"/>
              <a:gd name="T69" fmla="*/ 2147483647 h 284"/>
              <a:gd name="T70" fmla="*/ 2147483647 w 135"/>
              <a:gd name="T71" fmla="*/ 2147483647 h 284"/>
              <a:gd name="T72" fmla="*/ 2147483647 w 135"/>
              <a:gd name="T73" fmla="*/ 2147483647 h 284"/>
              <a:gd name="T74" fmla="*/ 2147483647 w 135"/>
              <a:gd name="T75" fmla="*/ 2147483647 h 284"/>
              <a:gd name="T76" fmla="*/ 2147483647 w 135"/>
              <a:gd name="T77" fmla="*/ 2147483647 h 284"/>
              <a:gd name="T78" fmla="*/ 2147483647 w 135"/>
              <a:gd name="T79" fmla="*/ 2147483647 h 284"/>
              <a:gd name="T80" fmla="*/ 2147483647 w 135"/>
              <a:gd name="T81" fmla="*/ 2147483647 h 2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5"/>
              <a:gd name="T124" fmla="*/ 0 h 284"/>
              <a:gd name="T125" fmla="*/ 135 w 135"/>
              <a:gd name="T126" fmla="*/ 284 h 2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5" h="284">
                <a:moveTo>
                  <a:pt x="60" y="264"/>
                </a:moveTo>
                <a:lnTo>
                  <a:pt x="60" y="276"/>
                </a:lnTo>
                <a:lnTo>
                  <a:pt x="31" y="233"/>
                </a:lnTo>
                <a:lnTo>
                  <a:pt x="31" y="244"/>
                </a:lnTo>
                <a:lnTo>
                  <a:pt x="20" y="224"/>
                </a:lnTo>
                <a:lnTo>
                  <a:pt x="20" y="212"/>
                </a:lnTo>
                <a:lnTo>
                  <a:pt x="40" y="161"/>
                </a:lnTo>
                <a:lnTo>
                  <a:pt x="31" y="120"/>
                </a:lnTo>
                <a:lnTo>
                  <a:pt x="11" y="109"/>
                </a:lnTo>
                <a:lnTo>
                  <a:pt x="20" y="80"/>
                </a:lnTo>
                <a:lnTo>
                  <a:pt x="0" y="37"/>
                </a:lnTo>
                <a:lnTo>
                  <a:pt x="0" y="17"/>
                </a:lnTo>
                <a:lnTo>
                  <a:pt x="31" y="0"/>
                </a:lnTo>
                <a:lnTo>
                  <a:pt x="40" y="8"/>
                </a:lnTo>
                <a:lnTo>
                  <a:pt x="51" y="17"/>
                </a:lnTo>
                <a:lnTo>
                  <a:pt x="51" y="49"/>
                </a:lnTo>
                <a:lnTo>
                  <a:pt x="74" y="37"/>
                </a:lnTo>
                <a:lnTo>
                  <a:pt x="83" y="49"/>
                </a:lnTo>
                <a:lnTo>
                  <a:pt x="92" y="37"/>
                </a:lnTo>
                <a:lnTo>
                  <a:pt x="112" y="60"/>
                </a:lnTo>
                <a:lnTo>
                  <a:pt x="123" y="80"/>
                </a:lnTo>
                <a:lnTo>
                  <a:pt x="135" y="100"/>
                </a:lnTo>
                <a:lnTo>
                  <a:pt x="135" y="120"/>
                </a:lnTo>
                <a:lnTo>
                  <a:pt x="92" y="120"/>
                </a:lnTo>
                <a:lnTo>
                  <a:pt x="83" y="141"/>
                </a:lnTo>
                <a:lnTo>
                  <a:pt x="92" y="161"/>
                </a:lnTo>
                <a:lnTo>
                  <a:pt x="83" y="152"/>
                </a:lnTo>
                <a:lnTo>
                  <a:pt x="60" y="152"/>
                </a:lnTo>
                <a:lnTo>
                  <a:pt x="60" y="141"/>
                </a:lnTo>
                <a:lnTo>
                  <a:pt x="40" y="141"/>
                </a:lnTo>
                <a:lnTo>
                  <a:pt x="51" y="161"/>
                </a:lnTo>
                <a:lnTo>
                  <a:pt x="40" y="192"/>
                </a:lnTo>
                <a:lnTo>
                  <a:pt x="40" y="212"/>
                </a:lnTo>
                <a:lnTo>
                  <a:pt x="51" y="212"/>
                </a:lnTo>
                <a:lnTo>
                  <a:pt x="60" y="253"/>
                </a:lnTo>
                <a:lnTo>
                  <a:pt x="83" y="264"/>
                </a:lnTo>
                <a:lnTo>
                  <a:pt x="92" y="276"/>
                </a:lnTo>
                <a:lnTo>
                  <a:pt x="83" y="284"/>
                </a:lnTo>
                <a:lnTo>
                  <a:pt x="74" y="284"/>
                </a:lnTo>
                <a:lnTo>
                  <a:pt x="74" y="276"/>
                </a:lnTo>
                <a:lnTo>
                  <a:pt x="60" y="264"/>
                </a:lnTo>
                <a:close/>
              </a:path>
            </a:pathLst>
          </a:custGeom>
          <a:solidFill>
            <a:srgbClr val="33CCCC"/>
          </a:solidFill>
          <a:ln w="14288">
            <a:solidFill>
              <a:srgbClr val="000000"/>
            </a:solidFill>
            <a:round/>
            <a:headEnd/>
            <a:tailEnd/>
          </a:ln>
        </p:spPr>
        <p:txBody>
          <a:bodyPr/>
          <a:lstStyle/>
          <a:p>
            <a:endParaRPr lang="id-ID" sz="1000"/>
          </a:p>
        </p:txBody>
      </p:sp>
      <p:sp>
        <p:nvSpPr>
          <p:cNvPr id="21565" name="Freeform 60"/>
          <p:cNvSpPr>
            <a:spLocks/>
          </p:cNvSpPr>
          <p:nvPr/>
        </p:nvSpPr>
        <p:spPr bwMode="auto">
          <a:xfrm>
            <a:off x="6260618" y="4022725"/>
            <a:ext cx="111860" cy="160338"/>
          </a:xfrm>
          <a:custGeom>
            <a:avLst/>
            <a:gdLst>
              <a:gd name="T0" fmla="*/ 0 w 75"/>
              <a:gd name="T1" fmla="*/ 2147483647 h 101"/>
              <a:gd name="T2" fmla="*/ 0 w 75"/>
              <a:gd name="T3" fmla="*/ 2147483647 h 101"/>
              <a:gd name="T4" fmla="*/ 2147483647 w 75"/>
              <a:gd name="T5" fmla="*/ 2147483647 h 101"/>
              <a:gd name="T6" fmla="*/ 2147483647 w 75"/>
              <a:gd name="T7" fmla="*/ 2147483647 h 101"/>
              <a:gd name="T8" fmla="*/ 2147483647 w 75"/>
              <a:gd name="T9" fmla="*/ 2147483647 h 101"/>
              <a:gd name="T10" fmla="*/ 2147483647 w 75"/>
              <a:gd name="T11" fmla="*/ 2147483647 h 101"/>
              <a:gd name="T12" fmla="*/ 2147483647 w 75"/>
              <a:gd name="T13" fmla="*/ 2147483647 h 101"/>
              <a:gd name="T14" fmla="*/ 2147483647 w 75"/>
              <a:gd name="T15" fmla="*/ 2147483647 h 101"/>
              <a:gd name="T16" fmla="*/ 2147483647 w 75"/>
              <a:gd name="T17" fmla="*/ 2147483647 h 101"/>
              <a:gd name="T18" fmla="*/ 2147483647 w 75"/>
              <a:gd name="T19" fmla="*/ 2147483647 h 101"/>
              <a:gd name="T20" fmla="*/ 2147483647 w 75"/>
              <a:gd name="T21" fmla="*/ 2147483647 h 101"/>
              <a:gd name="T22" fmla="*/ 0 w 75"/>
              <a:gd name="T23" fmla="*/ 0 h 101"/>
              <a:gd name="T24" fmla="*/ 0 w 75"/>
              <a:gd name="T25" fmla="*/ 2147483647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5"/>
              <a:gd name="T40" fmla="*/ 0 h 101"/>
              <a:gd name="T41" fmla="*/ 75 w 75"/>
              <a:gd name="T42" fmla="*/ 101 h 10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5" h="101">
                <a:moveTo>
                  <a:pt x="0" y="12"/>
                </a:moveTo>
                <a:lnTo>
                  <a:pt x="0" y="49"/>
                </a:lnTo>
                <a:lnTo>
                  <a:pt x="23" y="72"/>
                </a:lnTo>
                <a:lnTo>
                  <a:pt x="52" y="101"/>
                </a:lnTo>
                <a:lnTo>
                  <a:pt x="75" y="101"/>
                </a:lnTo>
                <a:lnTo>
                  <a:pt x="52" y="72"/>
                </a:lnTo>
                <a:lnTo>
                  <a:pt x="52" y="40"/>
                </a:lnTo>
                <a:lnTo>
                  <a:pt x="32" y="12"/>
                </a:lnTo>
                <a:lnTo>
                  <a:pt x="23" y="20"/>
                </a:lnTo>
                <a:lnTo>
                  <a:pt x="14" y="20"/>
                </a:lnTo>
                <a:lnTo>
                  <a:pt x="14" y="12"/>
                </a:lnTo>
                <a:lnTo>
                  <a:pt x="0" y="0"/>
                </a:lnTo>
                <a:lnTo>
                  <a:pt x="0" y="12"/>
                </a:lnTo>
                <a:close/>
              </a:path>
            </a:pathLst>
          </a:custGeom>
          <a:solidFill>
            <a:srgbClr val="33CCCC"/>
          </a:solidFill>
          <a:ln w="14288">
            <a:solidFill>
              <a:srgbClr val="000000"/>
            </a:solidFill>
            <a:round/>
            <a:headEnd/>
            <a:tailEnd/>
          </a:ln>
        </p:spPr>
        <p:txBody>
          <a:bodyPr/>
          <a:lstStyle/>
          <a:p>
            <a:endParaRPr lang="id-ID" sz="1000"/>
          </a:p>
        </p:txBody>
      </p:sp>
      <p:sp>
        <p:nvSpPr>
          <p:cNvPr id="21566" name="Freeform 61"/>
          <p:cNvSpPr>
            <a:spLocks/>
          </p:cNvSpPr>
          <p:nvPr/>
        </p:nvSpPr>
        <p:spPr bwMode="auto">
          <a:xfrm>
            <a:off x="6260618" y="3521075"/>
            <a:ext cx="216581" cy="438150"/>
          </a:xfrm>
          <a:custGeom>
            <a:avLst/>
            <a:gdLst>
              <a:gd name="T0" fmla="*/ 0 w 147"/>
              <a:gd name="T1" fmla="*/ 2147483647 h 276"/>
              <a:gd name="T2" fmla="*/ 2147483647 w 147"/>
              <a:gd name="T3" fmla="*/ 2147483647 h 276"/>
              <a:gd name="T4" fmla="*/ 2147483647 w 147"/>
              <a:gd name="T5" fmla="*/ 0 h 276"/>
              <a:gd name="T6" fmla="*/ 2147483647 w 147"/>
              <a:gd name="T7" fmla="*/ 2147483647 h 276"/>
              <a:gd name="T8" fmla="*/ 2147483647 w 147"/>
              <a:gd name="T9" fmla="*/ 2147483647 h 276"/>
              <a:gd name="T10" fmla="*/ 2147483647 w 147"/>
              <a:gd name="T11" fmla="*/ 2147483647 h 276"/>
              <a:gd name="T12" fmla="*/ 2147483647 w 147"/>
              <a:gd name="T13" fmla="*/ 2147483647 h 276"/>
              <a:gd name="T14" fmla="*/ 2147483647 w 147"/>
              <a:gd name="T15" fmla="*/ 2147483647 h 276"/>
              <a:gd name="T16" fmla="*/ 2147483647 w 147"/>
              <a:gd name="T17" fmla="*/ 2147483647 h 276"/>
              <a:gd name="T18" fmla="*/ 2147483647 w 147"/>
              <a:gd name="T19" fmla="*/ 2147483647 h 276"/>
              <a:gd name="T20" fmla="*/ 2147483647 w 147"/>
              <a:gd name="T21" fmla="*/ 2147483647 h 276"/>
              <a:gd name="T22" fmla="*/ 2147483647 w 147"/>
              <a:gd name="T23" fmla="*/ 2147483647 h 276"/>
              <a:gd name="T24" fmla="*/ 2147483647 w 147"/>
              <a:gd name="T25" fmla="*/ 2147483647 h 276"/>
              <a:gd name="T26" fmla="*/ 2147483647 w 147"/>
              <a:gd name="T27" fmla="*/ 2147483647 h 276"/>
              <a:gd name="T28" fmla="*/ 2147483647 w 147"/>
              <a:gd name="T29" fmla="*/ 2147483647 h 276"/>
              <a:gd name="T30" fmla="*/ 2147483647 w 147"/>
              <a:gd name="T31" fmla="*/ 2147483647 h 276"/>
              <a:gd name="T32" fmla="*/ 2147483647 w 147"/>
              <a:gd name="T33" fmla="*/ 2147483647 h 276"/>
              <a:gd name="T34" fmla="*/ 2147483647 w 147"/>
              <a:gd name="T35" fmla="*/ 2147483647 h 276"/>
              <a:gd name="T36" fmla="*/ 2147483647 w 147"/>
              <a:gd name="T37" fmla="*/ 2147483647 h 276"/>
              <a:gd name="T38" fmla="*/ 2147483647 w 147"/>
              <a:gd name="T39" fmla="*/ 2147483647 h 276"/>
              <a:gd name="T40" fmla="*/ 2147483647 w 147"/>
              <a:gd name="T41" fmla="*/ 2147483647 h 276"/>
              <a:gd name="T42" fmla="*/ 2147483647 w 147"/>
              <a:gd name="T43" fmla="*/ 2147483647 h 276"/>
              <a:gd name="T44" fmla="*/ 2147483647 w 147"/>
              <a:gd name="T45" fmla="*/ 2147483647 h 276"/>
              <a:gd name="T46" fmla="*/ 2147483647 w 147"/>
              <a:gd name="T47" fmla="*/ 2147483647 h 276"/>
              <a:gd name="T48" fmla="*/ 2147483647 w 147"/>
              <a:gd name="T49" fmla="*/ 2147483647 h 276"/>
              <a:gd name="T50" fmla="*/ 2147483647 w 147"/>
              <a:gd name="T51" fmla="*/ 2147483647 h 276"/>
              <a:gd name="T52" fmla="*/ 2147483647 w 147"/>
              <a:gd name="T53" fmla="*/ 2147483647 h 276"/>
              <a:gd name="T54" fmla="*/ 2147483647 w 147"/>
              <a:gd name="T55" fmla="*/ 2147483647 h 276"/>
              <a:gd name="T56" fmla="*/ 2147483647 w 147"/>
              <a:gd name="T57" fmla="*/ 2147483647 h 276"/>
              <a:gd name="T58" fmla="*/ 2147483647 w 147"/>
              <a:gd name="T59" fmla="*/ 2147483647 h 276"/>
              <a:gd name="T60" fmla="*/ 0 w 147"/>
              <a:gd name="T61" fmla="*/ 2147483647 h 27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47"/>
              <a:gd name="T94" fmla="*/ 0 h 276"/>
              <a:gd name="T95" fmla="*/ 147 w 147"/>
              <a:gd name="T96" fmla="*/ 276 h 27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47" h="276">
                <a:moveTo>
                  <a:pt x="0" y="9"/>
                </a:moveTo>
                <a:lnTo>
                  <a:pt x="14" y="9"/>
                </a:lnTo>
                <a:lnTo>
                  <a:pt x="52" y="0"/>
                </a:lnTo>
                <a:lnTo>
                  <a:pt x="75" y="9"/>
                </a:lnTo>
                <a:lnTo>
                  <a:pt x="86" y="17"/>
                </a:lnTo>
                <a:lnTo>
                  <a:pt x="103" y="29"/>
                </a:lnTo>
                <a:lnTo>
                  <a:pt x="86" y="37"/>
                </a:lnTo>
                <a:lnTo>
                  <a:pt x="75" y="60"/>
                </a:lnTo>
                <a:lnTo>
                  <a:pt x="63" y="80"/>
                </a:lnTo>
                <a:lnTo>
                  <a:pt x="75" y="89"/>
                </a:lnTo>
                <a:lnTo>
                  <a:pt x="138" y="152"/>
                </a:lnTo>
                <a:lnTo>
                  <a:pt x="147" y="184"/>
                </a:lnTo>
                <a:lnTo>
                  <a:pt x="147" y="224"/>
                </a:lnTo>
                <a:lnTo>
                  <a:pt x="115" y="244"/>
                </a:lnTo>
                <a:lnTo>
                  <a:pt x="103" y="244"/>
                </a:lnTo>
                <a:lnTo>
                  <a:pt x="103" y="264"/>
                </a:lnTo>
                <a:lnTo>
                  <a:pt x="75" y="276"/>
                </a:lnTo>
                <a:lnTo>
                  <a:pt x="75" y="256"/>
                </a:lnTo>
                <a:lnTo>
                  <a:pt x="63" y="244"/>
                </a:lnTo>
                <a:lnTo>
                  <a:pt x="86" y="233"/>
                </a:lnTo>
                <a:lnTo>
                  <a:pt x="95" y="224"/>
                </a:lnTo>
                <a:lnTo>
                  <a:pt x="115" y="204"/>
                </a:lnTo>
                <a:lnTo>
                  <a:pt x="115" y="161"/>
                </a:lnTo>
                <a:lnTo>
                  <a:pt x="103" y="141"/>
                </a:lnTo>
                <a:lnTo>
                  <a:pt x="86" y="121"/>
                </a:lnTo>
                <a:lnTo>
                  <a:pt x="86" y="112"/>
                </a:lnTo>
                <a:lnTo>
                  <a:pt x="43" y="69"/>
                </a:lnTo>
                <a:lnTo>
                  <a:pt x="52" y="60"/>
                </a:lnTo>
                <a:lnTo>
                  <a:pt x="43" y="52"/>
                </a:lnTo>
                <a:lnTo>
                  <a:pt x="23" y="37"/>
                </a:lnTo>
                <a:lnTo>
                  <a:pt x="0" y="9"/>
                </a:lnTo>
                <a:close/>
              </a:path>
            </a:pathLst>
          </a:custGeom>
          <a:solidFill>
            <a:srgbClr val="EAEAEA"/>
          </a:solidFill>
          <a:ln w="14288">
            <a:solidFill>
              <a:srgbClr val="000000"/>
            </a:solidFill>
            <a:round/>
            <a:headEnd/>
            <a:tailEnd/>
          </a:ln>
        </p:spPr>
        <p:txBody>
          <a:bodyPr/>
          <a:lstStyle/>
          <a:p>
            <a:endParaRPr lang="id-ID" sz="1000"/>
          </a:p>
        </p:txBody>
      </p:sp>
      <p:sp>
        <p:nvSpPr>
          <p:cNvPr id="21567" name="Freeform 62"/>
          <p:cNvSpPr>
            <a:spLocks/>
          </p:cNvSpPr>
          <p:nvPr/>
        </p:nvSpPr>
        <p:spPr bwMode="auto">
          <a:xfrm>
            <a:off x="6296318" y="3776663"/>
            <a:ext cx="133281" cy="131762"/>
          </a:xfrm>
          <a:custGeom>
            <a:avLst/>
            <a:gdLst>
              <a:gd name="T0" fmla="*/ 0 w 92"/>
              <a:gd name="T1" fmla="*/ 2147483647 h 83"/>
              <a:gd name="T2" fmla="*/ 2147483647 w 92"/>
              <a:gd name="T3" fmla="*/ 2147483647 h 83"/>
              <a:gd name="T4" fmla="*/ 2147483647 w 92"/>
              <a:gd name="T5" fmla="*/ 2147483647 h 83"/>
              <a:gd name="T6" fmla="*/ 2147483647 w 92"/>
              <a:gd name="T7" fmla="*/ 2147483647 h 83"/>
              <a:gd name="T8" fmla="*/ 2147483647 w 92"/>
              <a:gd name="T9" fmla="*/ 2147483647 h 83"/>
              <a:gd name="T10" fmla="*/ 2147483647 w 92"/>
              <a:gd name="T11" fmla="*/ 2147483647 h 83"/>
              <a:gd name="T12" fmla="*/ 2147483647 w 92"/>
              <a:gd name="T13" fmla="*/ 2147483647 h 83"/>
              <a:gd name="T14" fmla="*/ 2147483647 w 92"/>
              <a:gd name="T15" fmla="*/ 0 h 83"/>
              <a:gd name="T16" fmla="*/ 2147483647 w 92"/>
              <a:gd name="T17" fmla="*/ 2147483647 h 83"/>
              <a:gd name="T18" fmla="*/ 2147483647 w 92"/>
              <a:gd name="T19" fmla="*/ 2147483647 h 83"/>
              <a:gd name="T20" fmla="*/ 2147483647 w 92"/>
              <a:gd name="T21" fmla="*/ 2147483647 h 83"/>
              <a:gd name="T22" fmla="*/ 2147483647 w 92"/>
              <a:gd name="T23" fmla="*/ 2147483647 h 83"/>
              <a:gd name="T24" fmla="*/ 0 w 92"/>
              <a:gd name="T25" fmla="*/ 2147483647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83"/>
              <a:gd name="T41" fmla="*/ 92 w 92"/>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83">
                <a:moveTo>
                  <a:pt x="0" y="32"/>
                </a:moveTo>
                <a:lnTo>
                  <a:pt x="9" y="52"/>
                </a:lnTo>
                <a:lnTo>
                  <a:pt x="20" y="72"/>
                </a:lnTo>
                <a:lnTo>
                  <a:pt x="40" y="83"/>
                </a:lnTo>
                <a:lnTo>
                  <a:pt x="63" y="72"/>
                </a:lnTo>
                <a:lnTo>
                  <a:pt x="72" y="63"/>
                </a:lnTo>
                <a:lnTo>
                  <a:pt x="92" y="43"/>
                </a:lnTo>
                <a:lnTo>
                  <a:pt x="92" y="0"/>
                </a:lnTo>
                <a:lnTo>
                  <a:pt x="72" y="11"/>
                </a:lnTo>
                <a:lnTo>
                  <a:pt x="63" y="11"/>
                </a:lnTo>
                <a:lnTo>
                  <a:pt x="52" y="11"/>
                </a:lnTo>
                <a:lnTo>
                  <a:pt x="9" y="11"/>
                </a:lnTo>
                <a:lnTo>
                  <a:pt x="0" y="32"/>
                </a:lnTo>
                <a:close/>
              </a:path>
            </a:pathLst>
          </a:custGeom>
          <a:solidFill>
            <a:srgbClr val="33CCCC"/>
          </a:solidFill>
          <a:ln w="14288">
            <a:solidFill>
              <a:srgbClr val="000000"/>
            </a:solidFill>
            <a:round/>
            <a:headEnd/>
            <a:tailEnd/>
          </a:ln>
        </p:spPr>
        <p:txBody>
          <a:bodyPr/>
          <a:lstStyle/>
          <a:p>
            <a:endParaRPr lang="id-ID" sz="1000"/>
          </a:p>
        </p:txBody>
      </p:sp>
      <p:sp>
        <p:nvSpPr>
          <p:cNvPr id="21568" name="Freeform 63"/>
          <p:cNvSpPr>
            <a:spLocks/>
          </p:cNvSpPr>
          <p:nvPr/>
        </p:nvSpPr>
        <p:spPr bwMode="auto">
          <a:xfrm>
            <a:off x="6220158" y="3535363"/>
            <a:ext cx="209441" cy="258762"/>
          </a:xfrm>
          <a:custGeom>
            <a:avLst/>
            <a:gdLst>
              <a:gd name="T0" fmla="*/ 2147483647 w 144"/>
              <a:gd name="T1" fmla="*/ 2147483647 h 163"/>
              <a:gd name="T2" fmla="*/ 2147483647 w 144"/>
              <a:gd name="T3" fmla="*/ 2147483647 h 163"/>
              <a:gd name="T4" fmla="*/ 2147483647 w 144"/>
              <a:gd name="T5" fmla="*/ 2147483647 h 163"/>
              <a:gd name="T6" fmla="*/ 2147483647 w 144"/>
              <a:gd name="T7" fmla="*/ 2147483647 h 163"/>
              <a:gd name="T8" fmla="*/ 2147483647 w 144"/>
              <a:gd name="T9" fmla="*/ 2147483647 h 163"/>
              <a:gd name="T10" fmla="*/ 2147483647 w 144"/>
              <a:gd name="T11" fmla="*/ 2147483647 h 163"/>
              <a:gd name="T12" fmla="*/ 2147483647 w 144"/>
              <a:gd name="T13" fmla="*/ 2147483647 h 163"/>
              <a:gd name="T14" fmla="*/ 2147483647 w 144"/>
              <a:gd name="T15" fmla="*/ 2147483647 h 163"/>
              <a:gd name="T16" fmla="*/ 2147483647 w 144"/>
              <a:gd name="T17" fmla="*/ 2147483647 h 163"/>
              <a:gd name="T18" fmla="*/ 2147483647 w 144"/>
              <a:gd name="T19" fmla="*/ 2147483647 h 163"/>
              <a:gd name="T20" fmla="*/ 2147483647 w 144"/>
              <a:gd name="T21" fmla="*/ 2147483647 h 163"/>
              <a:gd name="T22" fmla="*/ 2147483647 w 144"/>
              <a:gd name="T23" fmla="*/ 2147483647 h 163"/>
              <a:gd name="T24" fmla="*/ 2147483647 w 144"/>
              <a:gd name="T25" fmla="*/ 2147483647 h 163"/>
              <a:gd name="T26" fmla="*/ 0 w 144"/>
              <a:gd name="T27" fmla="*/ 2147483647 h 163"/>
              <a:gd name="T28" fmla="*/ 2147483647 w 144"/>
              <a:gd name="T29" fmla="*/ 2147483647 h 163"/>
              <a:gd name="T30" fmla="*/ 2147483647 w 144"/>
              <a:gd name="T31" fmla="*/ 0 h 163"/>
              <a:gd name="T32" fmla="*/ 2147483647 w 144"/>
              <a:gd name="T33" fmla="*/ 0 h 163"/>
              <a:gd name="T34" fmla="*/ 2147483647 w 144"/>
              <a:gd name="T35" fmla="*/ 2147483647 h 163"/>
              <a:gd name="T36" fmla="*/ 2147483647 w 144"/>
              <a:gd name="T37" fmla="*/ 2147483647 h 163"/>
              <a:gd name="T38" fmla="*/ 2147483647 w 144"/>
              <a:gd name="T39" fmla="*/ 2147483647 h 163"/>
              <a:gd name="T40" fmla="*/ 2147483647 w 144"/>
              <a:gd name="T41" fmla="*/ 2147483647 h 163"/>
              <a:gd name="T42" fmla="*/ 2147483647 w 144"/>
              <a:gd name="T43" fmla="*/ 2147483647 h 163"/>
              <a:gd name="T44" fmla="*/ 2147483647 w 144"/>
              <a:gd name="T45" fmla="*/ 2147483647 h 163"/>
              <a:gd name="T46" fmla="*/ 2147483647 w 144"/>
              <a:gd name="T47" fmla="*/ 2147483647 h 163"/>
              <a:gd name="T48" fmla="*/ 2147483647 w 144"/>
              <a:gd name="T49" fmla="*/ 2147483647 h 16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4"/>
              <a:gd name="T76" fmla="*/ 0 h 163"/>
              <a:gd name="T77" fmla="*/ 144 w 144"/>
              <a:gd name="T78" fmla="*/ 163 h 16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4" h="163">
                <a:moveTo>
                  <a:pt x="144" y="152"/>
                </a:moveTo>
                <a:lnTo>
                  <a:pt x="124" y="163"/>
                </a:lnTo>
                <a:lnTo>
                  <a:pt x="115" y="163"/>
                </a:lnTo>
                <a:lnTo>
                  <a:pt x="104" y="163"/>
                </a:lnTo>
                <a:lnTo>
                  <a:pt x="104" y="143"/>
                </a:lnTo>
                <a:lnTo>
                  <a:pt x="92" y="123"/>
                </a:lnTo>
                <a:lnTo>
                  <a:pt x="81" y="103"/>
                </a:lnTo>
                <a:lnTo>
                  <a:pt x="61" y="80"/>
                </a:lnTo>
                <a:lnTo>
                  <a:pt x="52" y="92"/>
                </a:lnTo>
                <a:lnTo>
                  <a:pt x="43" y="80"/>
                </a:lnTo>
                <a:lnTo>
                  <a:pt x="20" y="92"/>
                </a:lnTo>
                <a:lnTo>
                  <a:pt x="20" y="60"/>
                </a:lnTo>
                <a:lnTo>
                  <a:pt x="9" y="51"/>
                </a:lnTo>
                <a:lnTo>
                  <a:pt x="0" y="43"/>
                </a:lnTo>
                <a:lnTo>
                  <a:pt x="20" y="20"/>
                </a:lnTo>
                <a:lnTo>
                  <a:pt x="20" y="0"/>
                </a:lnTo>
                <a:lnTo>
                  <a:pt x="29" y="0"/>
                </a:lnTo>
                <a:lnTo>
                  <a:pt x="52" y="28"/>
                </a:lnTo>
                <a:lnTo>
                  <a:pt x="72" y="43"/>
                </a:lnTo>
                <a:lnTo>
                  <a:pt x="81" y="51"/>
                </a:lnTo>
                <a:lnTo>
                  <a:pt x="72" y="60"/>
                </a:lnTo>
                <a:lnTo>
                  <a:pt x="115" y="103"/>
                </a:lnTo>
                <a:lnTo>
                  <a:pt x="115" y="112"/>
                </a:lnTo>
                <a:lnTo>
                  <a:pt x="132" y="132"/>
                </a:lnTo>
                <a:lnTo>
                  <a:pt x="144" y="152"/>
                </a:lnTo>
                <a:close/>
              </a:path>
            </a:pathLst>
          </a:custGeom>
          <a:solidFill>
            <a:srgbClr val="EAEAEA"/>
          </a:solidFill>
          <a:ln w="14288">
            <a:solidFill>
              <a:srgbClr val="000000"/>
            </a:solidFill>
            <a:round/>
            <a:headEnd/>
            <a:tailEnd/>
          </a:ln>
        </p:spPr>
        <p:txBody>
          <a:bodyPr/>
          <a:lstStyle/>
          <a:p>
            <a:endParaRPr lang="id-ID" sz="1000"/>
          </a:p>
        </p:txBody>
      </p:sp>
      <p:sp>
        <p:nvSpPr>
          <p:cNvPr id="21569" name="Freeform 64"/>
          <p:cNvSpPr>
            <a:spLocks/>
          </p:cNvSpPr>
          <p:nvPr/>
        </p:nvSpPr>
        <p:spPr bwMode="auto">
          <a:xfrm>
            <a:off x="5476404" y="2589213"/>
            <a:ext cx="1304246" cy="1014412"/>
          </a:xfrm>
          <a:custGeom>
            <a:avLst/>
            <a:gdLst>
              <a:gd name="T0" fmla="*/ 2147483647 w 889"/>
              <a:gd name="T1" fmla="*/ 2147483647 h 639"/>
              <a:gd name="T2" fmla="*/ 2147483647 w 889"/>
              <a:gd name="T3" fmla="*/ 2147483647 h 639"/>
              <a:gd name="T4" fmla="*/ 2147483647 w 889"/>
              <a:gd name="T5" fmla="*/ 2147483647 h 639"/>
              <a:gd name="T6" fmla="*/ 2147483647 w 889"/>
              <a:gd name="T7" fmla="*/ 2147483647 h 639"/>
              <a:gd name="T8" fmla="*/ 0 w 889"/>
              <a:gd name="T9" fmla="*/ 2147483647 h 639"/>
              <a:gd name="T10" fmla="*/ 2147483647 w 889"/>
              <a:gd name="T11" fmla="*/ 2147483647 h 639"/>
              <a:gd name="T12" fmla="*/ 2147483647 w 889"/>
              <a:gd name="T13" fmla="*/ 2147483647 h 639"/>
              <a:gd name="T14" fmla="*/ 2147483647 w 889"/>
              <a:gd name="T15" fmla="*/ 2147483647 h 639"/>
              <a:gd name="T16" fmla="*/ 2147483647 w 889"/>
              <a:gd name="T17" fmla="*/ 2147483647 h 639"/>
              <a:gd name="T18" fmla="*/ 2147483647 w 889"/>
              <a:gd name="T19" fmla="*/ 2147483647 h 639"/>
              <a:gd name="T20" fmla="*/ 2147483647 w 889"/>
              <a:gd name="T21" fmla="*/ 2147483647 h 639"/>
              <a:gd name="T22" fmla="*/ 2147483647 w 889"/>
              <a:gd name="T23" fmla="*/ 2147483647 h 639"/>
              <a:gd name="T24" fmla="*/ 2147483647 w 889"/>
              <a:gd name="T25" fmla="*/ 2147483647 h 639"/>
              <a:gd name="T26" fmla="*/ 2147483647 w 889"/>
              <a:gd name="T27" fmla="*/ 2147483647 h 639"/>
              <a:gd name="T28" fmla="*/ 2147483647 w 889"/>
              <a:gd name="T29" fmla="*/ 2147483647 h 639"/>
              <a:gd name="T30" fmla="*/ 2147483647 w 889"/>
              <a:gd name="T31" fmla="*/ 2147483647 h 639"/>
              <a:gd name="T32" fmla="*/ 2147483647 w 889"/>
              <a:gd name="T33" fmla="*/ 2147483647 h 639"/>
              <a:gd name="T34" fmla="*/ 2147483647 w 889"/>
              <a:gd name="T35" fmla="*/ 2147483647 h 639"/>
              <a:gd name="T36" fmla="*/ 2147483647 w 889"/>
              <a:gd name="T37" fmla="*/ 2147483647 h 639"/>
              <a:gd name="T38" fmla="*/ 2147483647 w 889"/>
              <a:gd name="T39" fmla="*/ 2147483647 h 639"/>
              <a:gd name="T40" fmla="*/ 2147483647 w 889"/>
              <a:gd name="T41" fmla="*/ 2147483647 h 639"/>
              <a:gd name="T42" fmla="*/ 2147483647 w 889"/>
              <a:gd name="T43" fmla="*/ 2147483647 h 639"/>
              <a:gd name="T44" fmla="*/ 2147483647 w 889"/>
              <a:gd name="T45" fmla="*/ 2147483647 h 639"/>
              <a:gd name="T46" fmla="*/ 2147483647 w 889"/>
              <a:gd name="T47" fmla="*/ 2147483647 h 639"/>
              <a:gd name="T48" fmla="*/ 2147483647 w 889"/>
              <a:gd name="T49" fmla="*/ 2147483647 h 639"/>
              <a:gd name="T50" fmla="*/ 2147483647 w 889"/>
              <a:gd name="T51" fmla="*/ 2147483647 h 639"/>
              <a:gd name="T52" fmla="*/ 2147483647 w 889"/>
              <a:gd name="T53" fmla="*/ 2147483647 h 639"/>
              <a:gd name="T54" fmla="*/ 2147483647 w 889"/>
              <a:gd name="T55" fmla="*/ 2147483647 h 639"/>
              <a:gd name="T56" fmla="*/ 2147483647 w 889"/>
              <a:gd name="T57" fmla="*/ 2147483647 h 639"/>
              <a:gd name="T58" fmla="*/ 2147483647 w 889"/>
              <a:gd name="T59" fmla="*/ 2147483647 h 639"/>
              <a:gd name="T60" fmla="*/ 2147483647 w 889"/>
              <a:gd name="T61" fmla="*/ 2147483647 h 639"/>
              <a:gd name="T62" fmla="*/ 2147483647 w 889"/>
              <a:gd name="T63" fmla="*/ 2147483647 h 639"/>
              <a:gd name="T64" fmla="*/ 2147483647 w 889"/>
              <a:gd name="T65" fmla="*/ 2147483647 h 639"/>
              <a:gd name="T66" fmla="*/ 2147483647 w 889"/>
              <a:gd name="T67" fmla="*/ 2147483647 h 639"/>
              <a:gd name="T68" fmla="*/ 2147483647 w 889"/>
              <a:gd name="T69" fmla="*/ 2147483647 h 639"/>
              <a:gd name="T70" fmla="*/ 2147483647 w 889"/>
              <a:gd name="T71" fmla="*/ 2147483647 h 639"/>
              <a:gd name="T72" fmla="*/ 2147483647 w 889"/>
              <a:gd name="T73" fmla="*/ 2147483647 h 639"/>
              <a:gd name="T74" fmla="*/ 2147483647 w 889"/>
              <a:gd name="T75" fmla="*/ 2147483647 h 639"/>
              <a:gd name="T76" fmla="*/ 2147483647 w 889"/>
              <a:gd name="T77" fmla="*/ 2147483647 h 639"/>
              <a:gd name="T78" fmla="*/ 2147483647 w 889"/>
              <a:gd name="T79" fmla="*/ 2147483647 h 639"/>
              <a:gd name="T80" fmla="*/ 2147483647 w 889"/>
              <a:gd name="T81" fmla="*/ 2147483647 h 639"/>
              <a:gd name="T82" fmla="*/ 2147483647 w 889"/>
              <a:gd name="T83" fmla="*/ 2147483647 h 639"/>
              <a:gd name="T84" fmla="*/ 2147483647 w 889"/>
              <a:gd name="T85" fmla="*/ 0 h 639"/>
              <a:gd name="T86" fmla="*/ 2147483647 w 889"/>
              <a:gd name="T87" fmla="*/ 2147483647 h 639"/>
              <a:gd name="T88" fmla="*/ 2147483647 w 889"/>
              <a:gd name="T89" fmla="*/ 2147483647 h 639"/>
              <a:gd name="T90" fmla="*/ 2147483647 w 889"/>
              <a:gd name="T91" fmla="*/ 2147483647 h 639"/>
              <a:gd name="T92" fmla="*/ 2147483647 w 889"/>
              <a:gd name="T93" fmla="*/ 2147483647 h 639"/>
              <a:gd name="T94" fmla="*/ 2147483647 w 889"/>
              <a:gd name="T95" fmla="*/ 2147483647 h 639"/>
              <a:gd name="T96" fmla="*/ 2147483647 w 889"/>
              <a:gd name="T97" fmla="*/ 2147483647 h 639"/>
              <a:gd name="T98" fmla="*/ 2147483647 w 889"/>
              <a:gd name="T99" fmla="*/ 2147483647 h 639"/>
              <a:gd name="T100" fmla="*/ 2147483647 w 889"/>
              <a:gd name="T101" fmla="*/ 2147483647 h 639"/>
              <a:gd name="T102" fmla="*/ 2147483647 w 889"/>
              <a:gd name="T103" fmla="*/ 2147483647 h 639"/>
              <a:gd name="T104" fmla="*/ 2147483647 w 889"/>
              <a:gd name="T105" fmla="*/ 2147483647 h 63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9"/>
              <a:gd name="T160" fmla="*/ 0 h 639"/>
              <a:gd name="T161" fmla="*/ 889 w 889"/>
              <a:gd name="T162" fmla="*/ 639 h 63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9" h="639">
                <a:moveTo>
                  <a:pt x="144" y="95"/>
                </a:moveTo>
                <a:lnTo>
                  <a:pt x="132" y="104"/>
                </a:lnTo>
                <a:lnTo>
                  <a:pt x="132" y="124"/>
                </a:lnTo>
                <a:lnTo>
                  <a:pt x="124" y="124"/>
                </a:lnTo>
                <a:lnTo>
                  <a:pt x="95" y="124"/>
                </a:lnTo>
                <a:lnTo>
                  <a:pt x="95" y="153"/>
                </a:lnTo>
                <a:lnTo>
                  <a:pt x="72" y="167"/>
                </a:lnTo>
                <a:lnTo>
                  <a:pt x="81" y="196"/>
                </a:lnTo>
                <a:lnTo>
                  <a:pt x="81" y="216"/>
                </a:lnTo>
                <a:lnTo>
                  <a:pt x="81" y="227"/>
                </a:lnTo>
                <a:lnTo>
                  <a:pt x="61" y="239"/>
                </a:lnTo>
                <a:lnTo>
                  <a:pt x="40" y="239"/>
                </a:lnTo>
                <a:lnTo>
                  <a:pt x="40" y="248"/>
                </a:lnTo>
                <a:lnTo>
                  <a:pt x="9" y="248"/>
                </a:lnTo>
                <a:lnTo>
                  <a:pt x="0" y="259"/>
                </a:lnTo>
                <a:lnTo>
                  <a:pt x="0" y="268"/>
                </a:lnTo>
                <a:lnTo>
                  <a:pt x="0" y="276"/>
                </a:lnTo>
                <a:lnTo>
                  <a:pt x="9" y="288"/>
                </a:lnTo>
                <a:lnTo>
                  <a:pt x="20" y="288"/>
                </a:lnTo>
                <a:lnTo>
                  <a:pt x="20" y="311"/>
                </a:lnTo>
                <a:lnTo>
                  <a:pt x="20" y="319"/>
                </a:lnTo>
                <a:lnTo>
                  <a:pt x="40" y="319"/>
                </a:lnTo>
                <a:lnTo>
                  <a:pt x="52" y="340"/>
                </a:lnTo>
                <a:lnTo>
                  <a:pt x="81" y="348"/>
                </a:lnTo>
                <a:lnTo>
                  <a:pt x="104" y="340"/>
                </a:lnTo>
                <a:lnTo>
                  <a:pt x="124" y="348"/>
                </a:lnTo>
                <a:lnTo>
                  <a:pt x="124" y="363"/>
                </a:lnTo>
                <a:lnTo>
                  <a:pt x="112" y="380"/>
                </a:lnTo>
                <a:lnTo>
                  <a:pt x="124" y="400"/>
                </a:lnTo>
                <a:lnTo>
                  <a:pt x="104" y="400"/>
                </a:lnTo>
                <a:lnTo>
                  <a:pt x="104" y="411"/>
                </a:lnTo>
                <a:lnTo>
                  <a:pt x="124" y="434"/>
                </a:lnTo>
                <a:lnTo>
                  <a:pt x="153" y="452"/>
                </a:lnTo>
                <a:lnTo>
                  <a:pt x="176" y="452"/>
                </a:lnTo>
                <a:lnTo>
                  <a:pt x="196" y="472"/>
                </a:lnTo>
                <a:lnTo>
                  <a:pt x="204" y="463"/>
                </a:lnTo>
                <a:lnTo>
                  <a:pt x="247" y="492"/>
                </a:lnTo>
                <a:lnTo>
                  <a:pt x="276" y="492"/>
                </a:lnTo>
                <a:lnTo>
                  <a:pt x="291" y="492"/>
                </a:lnTo>
                <a:lnTo>
                  <a:pt x="299" y="503"/>
                </a:lnTo>
                <a:lnTo>
                  <a:pt x="311" y="480"/>
                </a:lnTo>
                <a:lnTo>
                  <a:pt x="339" y="492"/>
                </a:lnTo>
                <a:lnTo>
                  <a:pt x="362" y="480"/>
                </a:lnTo>
                <a:lnTo>
                  <a:pt x="383" y="463"/>
                </a:lnTo>
                <a:lnTo>
                  <a:pt x="403" y="463"/>
                </a:lnTo>
                <a:lnTo>
                  <a:pt x="434" y="492"/>
                </a:lnTo>
                <a:lnTo>
                  <a:pt x="454" y="492"/>
                </a:lnTo>
                <a:lnTo>
                  <a:pt x="463" y="515"/>
                </a:lnTo>
                <a:lnTo>
                  <a:pt x="454" y="575"/>
                </a:lnTo>
                <a:lnTo>
                  <a:pt x="475" y="567"/>
                </a:lnTo>
                <a:lnTo>
                  <a:pt x="475" y="587"/>
                </a:lnTo>
                <a:lnTo>
                  <a:pt x="486" y="587"/>
                </a:lnTo>
                <a:lnTo>
                  <a:pt x="486" y="604"/>
                </a:lnTo>
                <a:lnTo>
                  <a:pt x="506" y="616"/>
                </a:lnTo>
                <a:lnTo>
                  <a:pt x="526" y="616"/>
                </a:lnTo>
                <a:lnTo>
                  <a:pt x="526" y="596"/>
                </a:lnTo>
                <a:lnTo>
                  <a:pt x="535" y="596"/>
                </a:lnTo>
                <a:lnTo>
                  <a:pt x="549" y="596"/>
                </a:lnTo>
                <a:lnTo>
                  <a:pt x="587" y="587"/>
                </a:lnTo>
                <a:lnTo>
                  <a:pt x="610" y="596"/>
                </a:lnTo>
                <a:lnTo>
                  <a:pt x="621" y="604"/>
                </a:lnTo>
                <a:lnTo>
                  <a:pt x="638" y="616"/>
                </a:lnTo>
                <a:lnTo>
                  <a:pt x="673" y="616"/>
                </a:lnTo>
                <a:lnTo>
                  <a:pt x="673" y="639"/>
                </a:lnTo>
                <a:lnTo>
                  <a:pt x="682" y="639"/>
                </a:lnTo>
                <a:lnTo>
                  <a:pt x="682" y="624"/>
                </a:lnTo>
                <a:lnTo>
                  <a:pt x="722" y="604"/>
                </a:lnTo>
                <a:lnTo>
                  <a:pt x="722" y="596"/>
                </a:lnTo>
                <a:lnTo>
                  <a:pt x="731" y="604"/>
                </a:lnTo>
                <a:lnTo>
                  <a:pt x="731" y="596"/>
                </a:lnTo>
                <a:lnTo>
                  <a:pt x="745" y="604"/>
                </a:lnTo>
                <a:lnTo>
                  <a:pt x="745" y="596"/>
                </a:lnTo>
                <a:lnTo>
                  <a:pt x="774" y="587"/>
                </a:lnTo>
                <a:lnTo>
                  <a:pt x="794" y="567"/>
                </a:lnTo>
                <a:lnTo>
                  <a:pt x="794" y="552"/>
                </a:lnTo>
                <a:lnTo>
                  <a:pt x="805" y="552"/>
                </a:lnTo>
                <a:lnTo>
                  <a:pt x="817" y="532"/>
                </a:lnTo>
                <a:lnTo>
                  <a:pt x="817" y="515"/>
                </a:lnTo>
                <a:lnTo>
                  <a:pt x="825" y="492"/>
                </a:lnTo>
                <a:lnTo>
                  <a:pt x="834" y="480"/>
                </a:lnTo>
                <a:lnTo>
                  <a:pt x="834" y="452"/>
                </a:lnTo>
                <a:lnTo>
                  <a:pt x="805" y="443"/>
                </a:lnTo>
                <a:lnTo>
                  <a:pt x="825" y="434"/>
                </a:lnTo>
                <a:lnTo>
                  <a:pt x="817" y="420"/>
                </a:lnTo>
                <a:lnTo>
                  <a:pt x="825" y="420"/>
                </a:lnTo>
                <a:lnTo>
                  <a:pt x="805" y="400"/>
                </a:lnTo>
                <a:lnTo>
                  <a:pt x="782" y="371"/>
                </a:lnTo>
                <a:lnTo>
                  <a:pt x="754" y="363"/>
                </a:lnTo>
                <a:lnTo>
                  <a:pt x="774" y="328"/>
                </a:lnTo>
                <a:lnTo>
                  <a:pt x="782" y="319"/>
                </a:lnTo>
                <a:lnTo>
                  <a:pt x="794" y="319"/>
                </a:lnTo>
                <a:lnTo>
                  <a:pt x="794" y="311"/>
                </a:lnTo>
                <a:lnTo>
                  <a:pt x="762" y="299"/>
                </a:lnTo>
                <a:lnTo>
                  <a:pt x="754" y="319"/>
                </a:lnTo>
                <a:lnTo>
                  <a:pt x="745" y="319"/>
                </a:lnTo>
                <a:lnTo>
                  <a:pt x="702" y="288"/>
                </a:lnTo>
                <a:lnTo>
                  <a:pt x="702" y="276"/>
                </a:lnTo>
                <a:lnTo>
                  <a:pt x="722" y="276"/>
                </a:lnTo>
                <a:lnTo>
                  <a:pt x="722" y="268"/>
                </a:lnTo>
                <a:lnTo>
                  <a:pt x="731" y="259"/>
                </a:lnTo>
                <a:lnTo>
                  <a:pt x="745" y="239"/>
                </a:lnTo>
                <a:lnTo>
                  <a:pt x="754" y="248"/>
                </a:lnTo>
                <a:lnTo>
                  <a:pt x="762" y="248"/>
                </a:lnTo>
                <a:lnTo>
                  <a:pt x="754" y="268"/>
                </a:lnTo>
                <a:lnTo>
                  <a:pt x="762" y="276"/>
                </a:lnTo>
                <a:lnTo>
                  <a:pt x="762" y="288"/>
                </a:lnTo>
                <a:lnTo>
                  <a:pt x="782" y="268"/>
                </a:lnTo>
                <a:lnTo>
                  <a:pt x="794" y="268"/>
                </a:lnTo>
                <a:lnTo>
                  <a:pt x="825" y="227"/>
                </a:lnTo>
                <a:lnTo>
                  <a:pt x="846" y="239"/>
                </a:lnTo>
                <a:lnTo>
                  <a:pt x="846" y="227"/>
                </a:lnTo>
                <a:lnTo>
                  <a:pt x="854" y="216"/>
                </a:lnTo>
                <a:lnTo>
                  <a:pt x="854" y="204"/>
                </a:lnTo>
                <a:lnTo>
                  <a:pt x="877" y="204"/>
                </a:lnTo>
                <a:lnTo>
                  <a:pt x="877" y="196"/>
                </a:lnTo>
                <a:lnTo>
                  <a:pt x="854" y="167"/>
                </a:lnTo>
                <a:lnTo>
                  <a:pt x="869" y="153"/>
                </a:lnTo>
                <a:lnTo>
                  <a:pt x="889" y="167"/>
                </a:lnTo>
                <a:lnTo>
                  <a:pt x="877" y="124"/>
                </a:lnTo>
                <a:lnTo>
                  <a:pt x="877" y="115"/>
                </a:lnTo>
                <a:lnTo>
                  <a:pt x="869" y="95"/>
                </a:lnTo>
                <a:lnTo>
                  <a:pt x="834" y="115"/>
                </a:lnTo>
                <a:lnTo>
                  <a:pt x="825" y="115"/>
                </a:lnTo>
                <a:lnTo>
                  <a:pt x="805" y="95"/>
                </a:lnTo>
                <a:lnTo>
                  <a:pt x="774" y="81"/>
                </a:lnTo>
                <a:lnTo>
                  <a:pt x="745" y="72"/>
                </a:lnTo>
                <a:lnTo>
                  <a:pt x="722" y="52"/>
                </a:lnTo>
                <a:lnTo>
                  <a:pt x="682" y="12"/>
                </a:lnTo>
                <a:lnTo>
                  <a:pt x="638" y="0"/>
                </a:lnTo>
                <a:lnTo>
                  <a:pt x="610" y="12"/>
                </a:lnTo>
                <a:lnTo>
                  <a:pt x="598" y="20"/>
                </a:lnTo>
                <a:lnTo>
                  <a:pt x="621" y="35"/>
                </a:lnTo>
                <a:lnTo>
                  <a:pt x="610" y="43"/>
                </a:lnTo>
                <a:lnTo>
                  <a:pt x="621" y="64"/>
                </a:lnTo>
                <a:lnTo>
                  <a:pt x="598" y="72"/>
                </a:lnTo>
                <a:lnTo>
                  <a:pt x="578" y="72"/>
                </a:lnTo>
                <a:lnTo>
                  <a:pt x="567" y="81"/>
                </a:lnTo>
                <a:lnTo>
                  <a:pt x="587" y="115"/>
                </a:lnTo>
                <a:lnTo>
                  <a:pt x="610" y="115"/>
                </a:lnTo>
                <a:lnTo>
                  <a:pt x="630" y="104"/>
                </a:lnTo>
                <a:lnTo>
                  <a:pt x="638" y="115"/>
                </a:lnTo>
                <a:lnTo>
                  <a:pt x="650" y="135"/>
                </a:lnTo>
                <a:lnTo>
                  <a:pt x="621" y="135"/>
                </a:lnTo>
                <a:lnTo>
                  <a:pt x="610" y="144"/>
                </a:lnTo>
                <a:lnTo>
                  <a:pt x="598" y="153"/>
                </a:lnTo>
                <a:lnTo>
                  <a:pt x="587" y="167"/>
                </a:lnTo>
                <a:lnTo>
                  <a:pt x="567" y="167"/>
                </a:lnTo>
                <a:lnTo>
                  <a:pt x="558" y="176"/>
                </a:lnTo>
                <a:lnTo>
                  <a:pt x="567" y="187"/>
                </a:lnTo>
                <a:lnTo>
                  <a:pt x="549" y="204"/>
                </a:lnTo>
                <a:lnTo>
                  <a:pt x="515" y="216"/>
                </a:lnTo>
                <a:lnTo>
                  <a:pt x="475" y="227"/>
                </a:lnTo>
                <a:lnTo>
                  <a:pt x="403" y="204"/>
                </a:lnTo>
                <a:lnTo>
                  <a:pt x="339" y="204"/>
                </a:lnTo>
                <a:lnTo>
                  <a:pt x="299" y="176"/>
                </a:lnTo>
                <a:lnTo>
                  <a:pt x="227" y="153"/>
                </a:lnTo>
                <a:lnTo>
                  <a:pt x="216" y="124"/>
                </a:lnTo>
                <a:lnTo>
                  <a:pt x="196" y="115"/>
                </a:lnTo>
                <a:lnTo>
                  <a:pt x="176" y="104"/>
                </a:lnTo>
                <a:lnTo>
                  <a:pt x="153" y="81"/>
                </a:lnTo>
                <a:lnTo>
                  <a:pt x="144" y="95"/>
                </a:lnTo>
                <a:close/>
              </a:path>
            </a:pathLst>
          </a:custGeom>
          <a:solidFill>
            <a:srgbClr val="33CCCC"/>
          </a:solidFill>
          <a:ln w="14288">
            <a:solidFill>
              <a:srgbClr val="000000"/>
            </a:solidFill>
            <a:round/>
            <a:headEnd/>
            <a:tailEnd/>
          </a:ln>
        </p:spPr>
        <p:txBody>
          <a:bodyPr/>
          <a:lstStyle/>
          <a:p>
            <a:endParaRPr lang="id-ID" sz="1000"/>
          </a:p>
        </p:txBody>
      </p:sp>
      <p:sp>
        <p:nvSpPr>
          <p:cNvPr id="21570" name="Freeform 65"/>
          <p:cNvSpPr>
            <a:spLocks/>
          </p:cNvSpPr>
          <p:nvPr/>
        </p:nvSpPr>
        <p:spPr bwMode="auto">
          <a:xfrm>
            <a:off x="5903616" y="3421063"/>
            <a:ext cx="117810" cy="158750"/>
          </a:xfrm>
          <a:custGeom>
            <a:avLst/>
            <a:gdLst>
              <a:gd name="T0" fmla="*/ 2147483647 w 80"/>
              <a:gd name="T1" fmla="*/ 2147483647 h 100"/>
              <a:gd name="T2" fmla="*/ 2147483647 w 80"/>
              <a:gd name="T3" fmla="*/ 2147483647 h 100"/>
              <a:gd name="T4" fmla="*/ 2147483647 w 80"/>
              <a:gd name="T5" fmla="*/ 2147483647 h 100"/>
              <a:gd name="T6" fmla="*/ 2147483647 w 80"/>
              <a:gd name="T7" fmla="*/ 2147483647 h 100"/>
              <a:gd name="T8" fmla="*/ 2147483647 w 80"/>
              <a:gd name="T9" fmla="*/ 2147483647 h 100"/>
              <a:gd name="T10" fmla="*/ 2147483647 w 80"/>
              <a:gd name="T11" fmla="*/ 2147483647 h 100"/>
              <a:gd name="T12" fmla="*/ 2147483647 w 80"/>
              <a:gd name="T13" fmla="*/ 2147483647 h 100"/>
              <a:gd name="T14" fmla="*/ 2147483647 w 80"/>
              <a:gd name="T15" fmla="*/ 2147483647 h 100"/>
              <a:gd name="T16" fmla="*/ 2147483647 w 80"/>
              <a:gd name="T17" fmla="*/ 2147483647 h 100"/>
              <a:gd name="T18" fmla="*/ 2147483647 w 80"/>
              <a:gd name="T19" fmla="*/ 2147483647 h 100"/>
              <a:gd name="T20" fmla="*/ 2147483647 w 80"/>
              <a:gd name="T21" fmla="*/ 2147483647 h 100"/>
              <a:gd name="T22" fmla="*/ 2147483647 w 80"/>
              <a:gd name="T23" fmla="*/ 2147483647 h 100"/>
              <a:gd name="T24" fmla="*/ 2147483647 w 80"/>
              <a:gd name="T25" fmla="*/ 0 h 100"/>
              <a:gd name="T26" fmla="*/ 2147483647 w 80"/>
              <a:gd name="T27" fmla="*/ 0 h 100"/>
              <a:gd name="T28" fmla="*/ 0 w 80"/>
              <a:gd name="T29" fmla="*/ 0 h 100"/>
              <a:gd name="T30" fmla="*/ 0 w 80"/>
              <a:gd name="T31" fmla="*/ 2147483647 h 100"/>
              <a:gd name="T32" fmla="*/ 2147483647 w 80"/>
              <a:gd name="T33" fmla="*/ 2147483647 h 100"/>
              <a:gd name="T34" fmla="*/ 0 w 80"/>
              <a:gd name="T35" fmla="*/ 2147483647 h 100"/>
              <a:gd name="T36" fmla="*/ 2147483647 w 80"/>
              <a:gd name="T37" fmla="*/ 2147483647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0"/>
              <a:gd name="T58" fmla="*/ 0 h 100"/>
              <a:gd name="T59" fmla="*/ 80 w 80"/>
              <a:gd name="T60" fmla="*/ 100 h 1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0" h="100">
                <a:moveTo>
                  <a:pt x="8" y="43"/>
                </a:moveTo>
                <a:lnTo>
                  <a:pt x="20" y="92"/>
                </a:lnTo>
                <a:lnTo>
                  <a:pt x="48" y="92"/>
                </a:lnTo>
                <a:lnTo>
                  <a:pt x="57" y="72"/>
                </a:lnTo>
                <a:lnTo>
                  <a:pt x="80" y="100"/>
                </a:lnTo>
                <a:lnTo>
                  <a:pt x="80" y="80"/>
                </a:lnTo>
                <a:lnTo>
                  <a:pt x="71" y="51"/>
                </a:lnTo>
                <a:lnTo>
                  <a:pt x="71" y="63"/>
                </a:lnTo>
                <a:lnTo>
                  <a:pt x="48" y="51"/>
                </a:lnTo>
                <a:lnTo>
                  <a:pt x="48" y="43"/>
                </a:lnTo>
                <a:lnTo>
                  <a:pt x="71" y="20"/>
                </a:lnTo>
                <a:lnTo>
                  <a:pt x="28" y="20"/>
                </a:lnTo>
                <a:lnTo>
                  <a:pt x="20" y="0"/>
                </a:lnTo>
                <a:lnTo>
                  <a:pt x="8" y="0"/>
                </a:lnTo>
                <a:lnTo>
                  <a:pt x="0" y="0"/>
                </a:lnTo>
                <a:lnTo>
                  <a:pt x="0" y="8"/>
                </a:lnTo>
                <a:lnTo>
                  <a:pt x="8" y="20"/>
                </a:lnTo>
                <a:lnTo>
                  <a:pt x="0" y="28"/>
                </a:lnTo>
                <a:lnTo>
                  <a:pt x="8" y="43"/>
                </a:lnTo>
                <a:close/>
              </a:path>
            </a:pathLst>
          </a:custGeom>
          <a:solidFill>
            <a:srgbClr val="33CCCC"/>
          </a:solidFill>
          <a:ln w="14288">
            <a:solidFill>
              <a:srgbClr val="000000"/>
            </a:solidFill>
            <a:round/>
            <a:headEnd/>
            <a:tailEnd/>
          </a:ln>
        </p:spPr>
        <p:txBody>
          <a:bodyPr/>
          <a:lstStyle/>
          <a:p>
            <a:endParaRPr lang="id-ID" sz="1000"/>
          </a:p>
        </p:txBody>
      </p:sp>
      <p:sp>
        <p:nvSpPr>
          <p:cNvPr id="21571" name="Freeform 66"/>
          <p:cNvSpPr>
            <a:spLocks/>
          </p:cNvSpPr>
          <p:nvPr/>
        </p:nvSpPr>
        <p:spPr bwMode="auto">
          <a:xfrm>
            <a:off x="5915517" y="3351213"/>
            <a:ext cx="72590" cy="55562"/>
          </a:xfrm>
          <a:custGeom>
            <a:avLst/>
            <a:gdLst>
              <a:gd name="T0" fmla="*/ 2147483647 w 49"/>
              <a:gd name="T1" fmla="*/ 2147483647 h 35"/>
              <a:gd name="T2" fmla="*/ 2147483647 w 49"/>
              <a:gd name="T3" fmla="*/ 2147483647 h 35"/>
              <a:gd name="T4" fmla="*/ 2147483647 w 49"/>
              <a:gd name="T5" fmla="*/ 2147483647 h 35"/>
              <a:gd name="T6" fmla="*/ 2147483647 w 49"/>
              <a:gd name="T7" fmla="*/ 2147483647 h 35"/>
              <a:gd name="T8" fmla="*/ 0 w 49"/>
              <a:gd name="T9" fmla="*/ 2147483647 h 35"/>
              <a:gd name="T10" fmla="*/ 0 w 49"/>
              <a:gd name="T11" fmla="*/ 2147483647 h 35"/>
              <a:gd name="T12" fmla="*/ 2147483647 w 49"/>
              <a:gd name="T13" fmla="*/ 0 h 35"/>
              <a:gd name="T14" fmla="*/ 2147483647 w 49"/>
              <a:gd name="T15" fmla="*/ 2147483647 h 35"/>
              <a:gd name="T16" fmla="*/ 0 60000 65536"/>
              <a:gd name="T17" fmla="*/ 0 60000 65536"/>
              <a:gd name="T18" fmla="*/ 0 60000 65536"/>
              <a:gd name="T19" fmla="*/ 0 60000 65536"/>
              <a:gd name="T20" fmla="*/ 0 60000 65536"/>
              <a:gd name="T21" fmla="*/ 0 60000 65536"/>
              <a:gd name="T22" fmla="*/ 0 60000 65536"/>
              <a:gd name="T23" fmla="*/ 0 60000 65536"/>
              <a:gd name="T24" fmla="*/ 0 w 49"/>
              <a:gd name="T25" fmla="*/ 0 h 35"/>
              <a:gd name="T26" fmla="*/ 49 w 4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9" h="35">
                <a:moveTo>
                  <a:pt x="40" y="12"/>
                </a:moveTo>
                <a:lnTo>
                  <a:pt x="49" y="23"/>
                </a:lnTo>
                <a:lnTo>
                  <a:pt x="49" y="35"/>
                </a:lnTo>
                <a:lnTo>
                  <a:pt x="12" y="35"/>
                </a:lnTo>
                <a:lnTo>
                  <a:pt x="0" y="35"/>
                </a:lnTo>
                <a:lnTo>
                  <a:pt x="0" y="23"/>
                </a:lnTo>
                <a:lnTo>
                  <a:pt x="12" y="0"/>
                </a:lnTo>
                <a:lnTo>
                  <a:pt x="40" y="12"/>
                </a:lnTo>
                <a:close/>
              </a:path>
            </a:pathLst>
          </a:custGeom>
          <a:solidFill>
            <a:srgbClr val="33CCCC"/>
          </a:solidFill>
          <a:ln w="14288">
            <a:solidFill>
              <a:srgbClr val="000000"/>
            </a:solidFill>
            <a:round/>
            <a:headEnd/>
            <a:tailEnd/>
          </a:ln>
        </p:spPr>
        <p:txBody>
          <a:bodyPr/>
          <a:lstStyle/>
          <a:p>
            <a:endParaRPr lang="id-ID" sz="1000"/>
          </a:p>
        </p:txBody>
      </p:sp>
      <p:sp>
        <p:nvSpPr>
          <p:cNvPr id="21572" name="Freeform 67"/>
          <p:cNvSpPr>
            <a:spLocks/>
          </p:cNvSpPr>
          <p:nvPr/>
        </p:nvSpPr>
        <p:spPr bwMode="auto">
          <a:xfrm>
            <a:off x="5414524" y="3128963"/>
            <a:ext cx="698533" cy="862012"/>
          </a:xfrm>
          <a:custGeom>
            <a:avLst/>
            <a:gdLst>
              <a:gd name="T0" fmla="*/ 2147483647 w 477"/>
              <a:gd name="T1" fmla="*/ 2147483647 h 543"/>
              <a:gd name="T2" fmla="*/ 2147483647 w 477"/>
              <a:gd name="T3" fmla="*/ 2147483647 h 543"/>
              <a:gd name="T4" fmla="*/ 2147483647 w 477"/>
              <a:gd name="T5" fmla="*/ 2147483647 h 543"/>
              <a:gd name="T6" fmla="*/ 2147483647 w 477"/>
              <a:gd name="T7" fmla="*/ 2147483647 h 543"/>
              <a:gd name="T8" fmla="*/ 2147483647 w 477"/>
              <a:gd name="T9" fmla="*/ 2147483647 h 543"/>
              <a:gd name="T10" fmla="*/ 2147483647 w 477"/>
              <a:gd name="T11" fmla="*/ 2147483647 h 543"/>
              <a:gd name="T12" fmla="*/ 2147483647 w 477"/>
              <a:gd name="T13" fmla="*/ 2147483647 h 543"/>
              <a:gd name="T14" fmla="*/ 2147483647 w 477"/>
              <a:gd name="T15" fmla="*/ 2147483647 h 543"/>
              <a:gd name="T16" fmla="*/ 2147483647 w 477"/>
              <a:gd name="T17" fmla="*/ 0 h 543"/>
              <a:gd name="T18" fmla="*/ 2147483647 w 477"/>
              <a:gd name="T19" fmla="*/ 2147483647 h 543"/>
              <a:gd name="T20" fmla="*/ 2147483647 w 477"/>
              <a:gd name="T21" fmla="*/ 2147483647 h 543"/>
              <a:gd name="T22" fmla="*/ 2147483647 w 477"/>
              <a:gd name="T23" fmla="*/ 2147483647 h 543"/>
              <a:gd name="T24" fmla="*/ 2147483647 w 477"/>
              <a:gd name="T25" fmla="*/ 2147483647 h 543"/>
              <a:gd name="T26" fmla="*/ 2147483647 w 477"/>
              <a:gd name="T27" fmla="*/ 2147483647 h 543"/>
              <a:gd name="T28" fmla="*/ 2147483647 w 477"/>
              <a:gd name="T29" fmla="*/ 2147483647 h 543"/>
              <a:gd name="T30" fmla="*/ 2147483647 w 477"/>
              <a:gd name="T31" fmla="*/ 2147483647 h 543"/>
              <a:gd name="T32" fmla="*/ 2147483647 w 477"/>
              <a:gd name="T33" fmla="*/ 2147483647 h 543"/>
              <a:gd name="T34" fmla="*/ 2147483647 w 477"/>
              <a:gd name="T35" fmla="*/ 2147483647 h 543"/>
              <a:gd name="T36" fmla="*/ 2147483647 w 477"/>
              <a:gd name="T37" fmla="*/ 2147483647 h 543"/>
              <a:gd name="T38" fmla="*/ 2147483647 w 477"/>
              <a:gd name="T39" fmla="*/ 2147483647 h 543"/>
              <a:gd name="T40" fmla="*/ 2147483647 w 477"/>
              <a:gd name="T41" fmla="*/ 2147483647 h 543"/>
              <a:gd name="T42" fmla="*/ 2147483647 w 477"/>
              <a:gd name="T43" fmla="*/ 2147483647 h 543"/>
              <a:gd name="T44" fmla="*/ 2147483647 w 477"/>
              <a:gd name="T45" fmla="*/ 2147483647 h 543"/>
              <a:gd name="T46" fmla="*/ 2147483647 w 477"/>
              <a:gd name="T47" fmla="*/ 2147483647 h 543"/>
              <a:gd name="T48" fmla="*/ 2147483647 w 477"/>
              <a:gd name="T49" fmla="*/ 2147483647 h 543"/>
              <a:gd name="T50" fmla="*/ 2147483647 w 477"/>
              <a:gd name="T51" fmla="*/ 2147483647 h 543"/>
              <a:gd name="T52" fmla="*/ 2147483647 w 477"/>
              <a:gd name="T53" fmla="*/ 2147483647 h 543"/>
              <a:gd name="T54" fmla="*/ 2147483647 w 477"/>
              <a:gd name="T55" fmla="*/ 2147483647 h 543"/>
              <a:gd name="T56" fmla="*/ 2147483647 w 477"/>
              <a:gd name="T57" fmla="*/ 2147483647 h 543"/>
              <a:gd name="T58" fmla="*/ 2147483647 w 477"/>
              <a:gd name="T59" fmla="*/ 2147483647 h 543"/>
              <a:gd name="T60" fmla="*/ 2147483647 w 477"/>
              <a:gd name="T61" fmla="*/ 2147483647 h 543"/>
              <a:gd name="T62" fmla="*/ 2147483647 w 477"/>
              <a:gd name="T63" fmla="*/ 2147483647 h 543"/>
              <a:gd name="T64" fmla="*/ 2147483647 w 477"/>
              <a:gd name="T65" fmla="*/ 2147483647 h 543"/>
              <a:gd name="T66" fmla="*/ 2147483647 w 477"/>
              <a:gd name="T67" fmla="*/ 2147483647 h 543"/>
              <a:gd name="T68" fmla="*/ 2147483647 w 477"/>
              <a:gd name="T69" fmla="*/ 2147483647 h 543"/>
              <a:gd name="T70" fmla="*/ 2147483647 w 477"/>
              <a:gd name="T71" fmla="*/ 2147483647 h 543"/>
              <a:gd name="T72" fmla="*/ 2147483647 w 477"/>
              <a:gd name="T73" fmla="*/ 2147483647 h 543"/>
              <a:gd name="T74" fmla="*/ 2147483647 w 477"/>
              <a:gd name="T75" fmla="*/ 2147483647 h 543"/>
              <a:gd name="T76" fmla="*/ 2147483647 w 477"/>
              <a:gd name="T77" fmla="*/ 2147483647 h 543"/>
              <a:gd name="T78" fmla="*/ 2147483647 w 477"/>
              <a:gd name="T79" fmla="*/ 2147483647 h 543"/>
              <a:gd name="T80" fmla="*/ 2147483647 w 477"/>
              <a:gd name="T81" fmla="*/ 2147483647 h 543"/>
              <a:gd name="T82" fmla="*/ 2147483647 w 477"/>
              <a:gd name="T83" fmla="*/ 2147483647 h 543"/>
              <a:gd name="T84" fmla="*/ 2147483647 w 477"/>
              <a:gd name="T85" fmla="*/ 2147483647 h 543"/>
              <a:gd name="T86" fmla="*/ 2147483647 w 477"/>
              <a:gd name="T87" fmla="*/ 2147483647 h 543"/>
              <a:gd name="T88" fmla="*/ 2147483647 w 477"/>
              <a:gd name="T89" fmla="*/ 2147483647 h 543"/>
              <a:gd name="T90" fmla="*/ 2147483647 w 477"/>
              <a:gd name="T91" fmla="*/ 2147483647 h 543"/>
              <a:gd name="T92" fmla="*/ 2147483647 w 477"/>
              <a:gd name="T93" fmla="*/ 2147483647 h 543"/>
              <a:gd name="T94" fmla="*/ 2147483647 w 477"/>
              <a:gd name="T95" fmla="*/ 2147483647 h 543"/>
              <a:gd name="T96" fmla="*/ 2147483647 w 477"/>
              <a:gd name="T97" fmla="*/ 2147483647 h 543"/>
              <a:gd name="T98" fmla="*/ 2147483647 w 477"/>
              <a:gd name="T99" fmla="*/ 2147483647 h 54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77"/>
              <a:gd name="T151" fmla="*/ 0 h 543"/>
              <a:gd name="T152" fmla="*/ 477 w 477"/>
              <a:gd name="T153" fmla="*/ 543 h 54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77" h="543">
                <a:moveTo>
                  <a:pt x="334" y="152"/>
                </a:moveTo>
                <a:lnTo>
                  <a:pt x="319" y="152"/>
                </a:lnTo>
                <a:lnTo>
                  <a:pt x="319" y="175"/>
                </a:lnTo>
                <a:lnTo>
                  <a:pt x="334" y="184"/>
                </a:lnTo>
                <a:lnTo>
                  <a:pt x="311" y="184"/>
                </a:lnTo>
                <a:lnTo>
                  <a:pt x="282" y="175"/>
                </a:lnTo>
                <a:lnTo>
                  <a:pt x="259" y="163"/>
                </a:lnTo>
                <a:lnTo>
                  <a:pt x="239" y="163"/>
                </a:lnTo>
                <a:lnTo>
                  <a:pt x="187" y="132"/>
                </a:lnTo>
                <a:lnTo>
                  <a:pt x="196" y="112"/>
                </a:lnTo>
                <a:lnTo>
                  <a:pt x="167" y="94"/>
                </a:lnTo>
                <a:lnTo>
                  <a:pt x="147" y="71"/>
                </a:lnTo>
                <a:lnTo>
                  <a:pt x="147" y="60"/>
                </a:lnTo>
                <a:lnTo>
                  <a:pt x="167" y="60"/>
                </a:lnTo>
                <a:lnTo>
                  <a:pt x="155" y="40"/>
                </a:lnTo>
                <a:lnTo>
                  <a:pt x="167" y="23"/>
                </a:lnTo>
                <a:lnTo>
                  <a:pt x="167" y="8"/>
                </a:lnTo>
                <a:lnTo>
                  <a:pt x="147" y="0"/>
                </a:lnTo>
                <a:lnTo>
                  <a:pt x="124" y="8"/>
                </a:lnTo>
                <a:lnTo>
                  <a:pt x="115" y="23"/>
                </a:lnTo>
                <a:lnTo>
                  <a:pt x="95" y="23"/>
                </a:lnTo>
                <a:lnTo>
                  <a:pt x="63" y="23"/>
                </a:lnTo>
                <a:lnTo>
                  <a:pt x="75" y="31"/>
                </a:lnTo>
                <a:lnTo>
                  <a:pt x="75" y="51"/>
                </a:lnTo>
                <a:lnTo>
                  <a:pt x="95" y="71"/>
                </a:lnTo>
                <a:lnTo>
                  <a:pt x="83" y="71"/>
                </a:lnTo>
                <a:lnTo>
                  <a:pt x="95" y="94"/>
                </a:lnTo>
                <a:lnTo>
                  <a:pt x="52" y="152"/>
                </a:lnTo>
                <a:lnTo>
                  <a:pt x="43" y="152"/>
                </a:lnTo>
                <a:lnTo>
                  <a:pt x="32" y="152"/>
                </a:lnTo>
                <a:lnTo>
                  <a:pt x="23" y="163"/>
                </a:lnTo>
                <a:lnTo>
                  <a:pt x="23" y="175"/>
                </a:lnTo>
                <a:lnTo>
                  <a:pt x="32" y="184"/>
                </a:lnTo>
                <a:lnTo>
                  <a:pt x="32" y="192"/>
                </a:lnTo>
                <a:lnTo>
                  <a:pt x="43" y="192"/>
                </a:lnTo>
                <a:lnTo>
                  <a:pt x="43" y="212"/>
                </a:lnTo>
                <a:lnTo>
                  <a:pt x="43" y="227"/>
                </a:lnTo>
                <a:lnTo>
                  <a:pt x="12" y="227"/>
                </a:lnTo>
                <a:lnTo>
                  <a:pt x="0" y="235"/>
                </a:lnTo>
                <a:lnTo>
                  <a:pt x="23" y="256"/>
                </a:lnTo>
                <a:lnTo>
                  <a:pt x="43" y="247"/>
                </a:lnTo>
                <a:lnTo>
                  <a:pt x="43" y="256"/>
                </a:lnTo>
                <a:lnTo>
                  <a:pt x="23" y="264"/>
                </a:lnTo>
                <a:lnTo>
                  <a:pt x="52" y="299"/>
                </a:lnTo>
                <a:lnTo>
                  <a:pt x="63" y="284"/>
                </a:lnTo>
                <a:lnTo>
                  <a:pt x="75" y="284"/>
                </a:lnTo>
                <a:lnTo>
                  <a:pt x="75" y="264"/>
                </a:lnTo>
                <a:lnTo>
                  <a:pt x="83" y="264"/>
                </a:lnTo>
                <a:lnTo>
                  <a:pt x="104" y="379"/>
                </a:lnTo>
                <a:lnTo>
                  <a:pt x="124" y="408"/>
                </a:lnTo>
                <a:lnTo>
                  <a:pt x="167" y="523"/>
                </a:lnTo>
                <a:lnTo>
                  <a:pt x="187" y="543"/>
                </a:lnTo>
                <a:lnTo>
                  <a:pt x="196" y="523"/>
                </a:lnTo>
                <a:lnTo>
                  <a:pt x="210" y="511"/>
                </a:lnTo>
                <a:lnTo>
                  <a:pt x="219" y="491"/>
                </a:lnTo>
                <a:lnTo>
                  <a:pt x="219" y="471"/>
                </a:lnTo>
                <a:lnTo>
                  <a:pt x="227" y="440"/>
                </a:lnTo>
                <a:lnTo>
                  <a:pt x="219" y="399"/>
                </a:lnTo>
                <a:lnTo>
                  <a:pt x="227" y="388"/>
                </a:lnTo>
                <a:lnTo>
                  <a:pt x="239" y="388"/>
                </a:lnTo>
                <a:lnTo>
                  <a:pt x="239" y="379"/>
                </a:lnTo>
                <a:lnTo>
                  <a:pt x="247" y="379"/>
                </a:lnTo>
                <a:lnTo>
                  <a:pt x="259" y="368"/>
                </a:lnTo>
                <a:lnTo>
                  <a:pt x="290" y="336"/>
                </a:lnTo>
                <a:lnTo>
                  <a:pt x="299" y="316"/>
                </a:lnTo>
                <a:lnTo>
                  <a:pt x="319" y="307"/>
                </a:lnTo>
                <a:lnTo>
                  <a:pt x="319" y="276"/>
                </a:lnTo>
                <a:lnTo>
                  <a:pt x="342" y="276"/>
                </a:lnTo>
                <a:lnTo>
                  <a:pt x="342" y="264"/>
                </a:lnTo>
                <a:lnTo>
                  <a:pt x="354" y="276"/>
                </a:lnTo>
                <a:lnTo>
                  <a:pt x="342" y="227"/>
                </a:lnTo>
                <a:lnTo>
                  <a:pt x="334" y="212"/>
                </a:lnTo>
                <a:lnTo>
                  <a:pt x="342" y="204"/>
                </a:lnTo>
                <a:lnTo>
                  <a:pt x="334" y="192"/>
                </a:lnTo>
                <a:lnTo>
                  <a:pt x="334" y="184"/>
                </a:lnTo>
                <a:lnTo>
                  <a:pt x="342" y="184"/>
                </a:lnTo>
                <a:lnTo>
                  <a:pt x="354" y="184"/>
                </a:lnTo>
                <a:lnTo>
                  <a:pt x="362" y="204"/>
                </a:lnTo>
                <a:lnTo>
                  <a:pt x="405" y="204"/>
                </a:lnTo>
                <a:lnTo>
                  <a:pt x="382" y="227"/>
                </a:lnTo>
                <a:lnTo>
                  <a:pt x="382" y="235"/>
                </a:lnTo>
                <a:lnTo>
                  <a:pt x="405" y="247"/>
                </a:lnTo>
                <a:lnTo>
                  <a:pt x="405" y="235"/>
                </a:lnTo>
                <a:lnTo>
                  <a:pt x="414" y="264"/>
                </a:lnTo>
                <a:lnTo>
                  <a:pt x="426" y="264"/>
                </a:lnTo>
                <a:lnTo>
                  <a:pt x="426" y="235"/>
                </a:lnTo>
                <a:lnTo>
                  <a:pt x="434" y="235"/>
                </a:lnTo>
                <a:lnTo>
                  <a:pt x="446" y="184"/>
                </a:lnTo>
                <a:lnTo>
                  <a:pt x="466" y="163"/>
                </a:lnTo>
                <a:lnTo>
                  <a:pt x="477" y="163"/>
                </a:lnTo>
                <a:lnTo>
                  <a:pt x="477" y="152"/>
                </a:lnTo>
                <a:lnTo>
                  <a:pt x="446" y="123"/>
                </a:lnTo>
                <a:lnTo>
                  <a:pt x="426" y="123"/>
                </a:lnTo>
                <a:lnTo>
                  <a:pt x="405" y="140"/>
                </a:lnTo>
                <a:lnTo>
                  <a:pt x="382" y="152"/>
                </a:lnTo>
                <a:lnTo>
                  <a:pt x="391" y="163"/>
                </a:lnTo>
                <a:lnTo>
                  <a:pt x="391" y="175"/>
                </a:lnTo>
                <a:lnTo>
                  <a:pt x="354" y="175"/>
                </a:lnTo>
                <a:lnTo>
                  <a:pt x="342" y="175"/>
                </a:lnTo>
                <a:lnTo>
                  <a:pt x="342" y="163"/>
                </a:lnTo>
                <a:lnTo>
                  <a:pt x="334" y="152"/>
                </a:lnTo>
                <a:close/>
              </a:path>
            </a:pathLst>
          </a:custGeom>
          <a:solidFill>
            <a:srgbClr val="33CCCC"/>
          </a:solidFill>
          <a:ln w="14288">
            <a:solidFill>
              <a:srgbClr val="000000"/>
            </a:solidFill>
            <a:round/>
            <a:headEnd/>
            <a:tailEnd/>
          </a:ln>
        </p:spPr>
        <p:txBody>
          <a:bodyPr/>
          <a:lstStyle/>
          <a:p>
            <a:endParaRPr lang="id-ID" sz="1000"/>
          </a:p>
        </p:txBody>
      </p:sp>
      <p:sp>
        <p:nvSpPr>
          <p:cNvPr id="21573" name="Freeform 68"/>
          <p:cNvSpPr>
            <a:spLocks/>
          </p:cNvSpPr>
          <p:nvPr/>
        </p:nvSpPr>
        <p:spPr bwMode="auto">
          <a:xfrm>
            <a:off x="5688225" y="3306763"/>
            <a:ext cx="215391" cy="114300"/>
          </a:xfrm>
          <a:custGeom>
            <a:avLst/>
            <a:gdLst>
              <a:gd name="T0" fmla="*/ 2147483647 w 147"/>
              <a:gd name="T1" fmla="*/ 2147483647 h 72"/>
              <a:gd name="T2" fmla="*/ 2147483647 w 147"/>
              <a:gd name="T3" fmla="*/ 2147483647 h 72"/>
              <a:gd name="T4" fmla="*/ 2147483647 w 147"/>
              <a:gd name="T5" fmla="*/ 2147483647 h 72"/>
              <a:gd name="T6" fmla="*/ 2147483647 w 147"/>
              <a:gd name="T7" fmla="*/ 2147483647 h 72"/>
              <a:gd name="T8" fmla="*/ 2147483647 w 147"/>
              <a:gd name="T9" fmla="*/ 2147483647 h 72"/>
              <a:gd name="T10" fmla="*/ 2147483647 w 147"/>
              <a:gd name="T11" fmla="*/ 2147483647 h 72"/>
              <a:gd name="T12" fmla="*/ 0 w 147"/>
              <a:gd name="T13" fmla="*/ 2147483647 h 72"/>
              <a:gd name="T14" fmla="*/ 2147483647 w 147"/>
              <a:gd name="T15" fmla="*/ 0 h 72"/>
              <a:gd name="T16" fmla="*/ 2147483647 w 147"/>
              <a:gd name="T17" fmla="*/ 0 h 72"/>
              <a:gd name="T18" fmla="*/ 2147483647 w 147"/>
              <a:gd name="T19" fmla="*/ 2147483647 h 72"/>
              <a:gd name="T20" fmla="*/ 2147483647 w 147"/>
              <a:gd name="T21" fmla="*/ 2147483647 h 72"/>
              <a:gd name="T22" fmla="*/ 2147483647 w 147"/>
              <a:gd name="T23" fmla="*/ 2147483647 h 72"/>
              <a:gd name="T24" fmla="*/ 2147483647 w 147"/>
              <a:gd name="T25" fmla="*/ 2147483647 h 72"/>
              <a:gd name="T26" fmla="*/ 2147483647 w 147"/>
              <a:gd name="T27" fmla="*/ 2147483647 h 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7"/>
              <a:gd name="T43" fmla="*/ 0 h 72"/>
              <a:gd name="T44" fmla="*/ 147 w 147"/>
              <a:gd name="T45" fmla="*/ 72 h 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7" h="72">
                <a:moveTo>
                  <a:pt x="132" y="63"/>
                </a:moveTo>
                <a:lnTo>
                  <a:pt x="147" y="72"/>
                </a:lnTo>
                <a:lnTo>
                  <a:pt x="124" y="72"/>
                </a:lnTo>
                <a:lnTo>
                  <a:pt x="95" y="63"/>
                </a:lnTo>
                <a:lnTo>
                  <a:pt x="72" y="51"/>
                </a:lnTo>
                <a:lnTo>
                  <a:pt x="52" y="51"/>
                </a:lnTo>
                <a:lnTo>
                  <a:pt x="0" y="20"/>
                </a:lnTo>
                <a:lnTo>
                  <a:pt x="9" y="0"/>
                </a:lnTo>
                <a:lnTo>
                  <a:pt x="32" y="0"/>
                </a:lnTo>
                <a:lnTo>
                  <a:pt x="52" y="20"/>
                </a:lnTo>
                <a:lnTo>
                  <a:pt x="60" y="11"/>
                </a:lnTo>
                <a:lnTo>
                  <a:pt x="103" y="40"/>
                </a:lnTo>
                <a:lnTo>
                  <a:pt x="132" y="40"/>
                </a:lnTo>
                <a:lnTo>
                  <a:pt x="132" y="63"/>
                </a:lnTo>
                <a:close/>
              </a:path>
            </a:pathLst>
          </a:custGeom>
          <a:solidFill>
            <a:srgbClr val="273C65"/>
          </a:solidFill>
          <a:ln w="14351">
            <a:solidFill>
              <a:srgbClr val="000000"/>
            </a:solidFill>
            <a:round/>
            <a:headEnd/>
            <a:tailEnd/>
          </a:ln>
        </p:spPr>
        <p:txBody>
          <a:bodyPr/>
          <a:lstStyle/>
          <a:p>
            <a:endParaRPr lang="id-ID" sz="1000"/>
          </a:p>
        </p:txBody>
      </p:sp>
      <p:sp>
        <p:nvSpPr>
          <p:cNvPr id="21574" name="Freeform 69"/>
          <p:cNvSpPr>
            <a:spLocks/>
          </p:cNvSpPr>
          <p:nvPr/>
        </p:nvSpPr>
        <p:spPr bwMode="auto">
          <a:xfrm>
            <a:off x="4782632" y="3000375"/>
            <a:ext cx="497422" cy="452438"/>
          </a:xfrm>
          <a:custGeom>
            <a:avLst/>
            <a:gdLst>
              <a:gd name="T0" fmla="*/ 2147483647 w 339"/>
              <a:gd name="T1" fmla="*/ 2147483647 h 285"/>
              <a:gd name="T2" fmla="*/ 2147483647 w 339"/>
              <a:gd name="T3" fmla="*/ 2147483647 h 285"/>
              <a:gd name="T4" fmla="*/ 2147483647 w 339"/>
              <a:gd name="T5" fmla="*/ 2147483647 h 285"/>
              <a:gd name="T6" fmla="*/ 2147483647 w 339"/>
              <a:gd name="T7" fmla="*/ 2147483647 h 285"/>
              <a:gd name="T8" fmla="*/ 2147483647 w 339"/>
              <a:gd name="T9" fmla="*/ 2147483647 h 285"/>
              <a:gd name="T10" fmla="*/ 2147483647 w 339"/>
              <a:gd name="T11" fmla="*/ 2147483647 h 285"/>
              <a:gd name="T12" fmla="*/ 2147483647 w 339"/>
              <a:gd name="T13" fmla="*/ 2147483647 h 285"/>
              <a:gd name="T14" fmla="*/ 2147483647 w 339"/>
              <a:gd name="T15" fmla="*/ 2147483647 h 285"/>
              <a:gd name="T16" fmla="*/ 2147483647 w 339"/>
              <a:gd name="T17" fmla="*/ 2147483647 h 285"/>
              <a:gd name="T18" fmla="*/ 2147483647 w 339"/>
              <a:gd name="T19" fmla="*/ 2147483647 h 285"/>
              <a:gd name="T20" fmla="*/ 2147483647 w 339"/>
              <a:gd name="T21" fmla="*/ 2147483647 h 285"/>
              <a:gd name="T22" fmla="*/ 2147483647 w 339"/>
              <a:gd name="T23" fmla="*/ 2147483647 h 285"/>
              <a:gd name="T24" fmla="*/ 2147483647 w 339"/>
              <a:gd name="T25" fmla="*/ 2147483647 h 285"/>
              <a:gd name="T26" fmla="*/ 2147483647 w 339"/>
              <a:gd name="T27" fmla="*/ 2147483647 h 285"/>
              <a:gd name="T28" fmla="*/ 2147483647 w 339"/>
              <a:gd name="T29" fmla="*/ 2147483647 h 285"/>
              <a:gd name="T30" fmla="*/ 2147483647 w 339"/>
              <a:gd name="T31" fmla="*/ 2147483647 h 285"/>
              <a:gd name="T32" fmla="*/ 2147483647 w 339"/>
              <a:gd name="T33" fmla="*/ 2147483647 h 285"/>
              <a:gd name="T34" fmla="*/ 2147483647 w 339"/>
              <a:gd name="T35" fmla="*/ 2147483647 h 285"/>
              <a:gd name="T36" fmla="*/ 2147483647 w 339"/>
              <a:gd name="T37" fmla="*/ 2147483647 h 285"/>
              <a:gd name="T38" fmla="*/ 2147483647 w 339"/>
              <a:gd name="T39" fmla="*/ 2147483647 h 285"/>
              <a:gd name="T40" fmla="*/ 2147483647 w 339"/>
              <a:gd name="T41" fmla="*/ 2147483647 h 285"/>
              <a:gd name="T42" fmla="*/ 2147483647 w 339"/>
              <a:gd name="T43" fmla="*/ 2147483647 h 285"/>
              <a:gd name="T44" fmla="*/ 2147483647 w 339"/>
              <a:gd name="T45" fmla="*/ 2147483647 h 285"/>
              <a:gd name="T46" fmla="*/ 2147483647 w 339"/>
              <a:gd name="T47" fmla="*/ 2147483647 h 285"/>
              <a:gd name="T48" fmla="*/ 2147483647 w 339"/>
              <a:gd name="T49" fmla="*/ 2147483647 h 285"/>
              <a:gd name="T50" fmla="*/ 2147483647 w 339"/>
              <a:gd name="T51" fmla="*/ 2147483647 h 285"/>
              <a:gd name="T52" fmla="*/ 2147483647 w 339"/>
              <a:gd name="T53" fmla="*/ 2147483647 h 285"/>
              <a:gd name="T54" fmla="*/ 2147483647 w 339"/>
              <a:gd name="T55" fmla="*/ 2147483647 h 285"/>
              <a:gd name="T56" fmla="*/ 2147483647 w 339"/>
              <a:gd name="T57" fmla="*/ 0 h 285"/>
              <a:gd name="T58" fmla="*/ 0 w 339"/>
              <a:gd name="T59" fmla="*/ 2147483647 h 285"/>
              <a:gd name="T60" fmla="*/ 2147483647 w 339"/>
              <a:gd name="T61" fmla="*/ 2147483647 h 285"/>
              <a:gd name="T62" fmla="*/ 2147483647 w 339"/>
              <a:gd name="T63" fmla="*/ 2147483647 h 285"/>
              <a:gd name="T64" fmla="*/ 2147483647 w 339"/>
              <a:gd name="T65" fmla="*/ 2147483647 h 285"/>
              <a:gd name="T66" fmla="*/ 2147483647 w 339"/>
              <a:gd name="T67" fmla="*/ 2147483647 h 285"/>
              <a:gd name="T68" fmla="*/ 2147483647 w 339"/>
              <a:gd name="T69" fmla="*/ 2147483647 h 285"/>
              <a:gd name="T70" fmla="*/ 2147483647 w 339"/>
              <a:gd name="T71" fmla="*/ 2147483647 h 285"/>
              <a:gd name="T72" fmla="*/ 2147483647 w 339"/>
              <a:gd name="T73" fmla="*/ 2147483647 h 285"/>
              <a:gd name="T74" fmla="*/ 2147483647 w 339"/>
              <a:gd name="T75" fmla="*/ 2147483647 h 285"/>
              <a:gd name="T76" fmla="*/ 2147483647 w 339"/>
              <a:gd name="T77" fmla="*/ 2147483647 h 285"/>
              <a:gd name="T78" fmla="*/ 2147483647 w 339"/>
              <a:gd name="T79" fmla="*/ 2147483647 h 285"/>
              <a:gd name="T80" fmla="*/ 2147483647 w 339"/>
              <a:gd name="T81" fmla="*/ 2147483647 h 285"/>
              <a:gd name="T82" fmla="*/ 2147483647 w 339"/>
              <a:gd name="T83" fmla="*/ 2147483647 h 285"/>
              <a:gd name="T84" fmla="*/ 2147483647 w 339"/>
              <a:gd name="T85" fmla="*/ 2147483647 h 285"/>
              <a:gd name="T86" fmla="*/ 2147483647 w 339"/>
              <a:gd name="T87" fmla="*/ 2147483647 h 28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39"/>
              <a:gd name="T133" fmla="*/ 0 h 285"/>
              <a:gd name="T134" fmla="*/ 339 w 339"/>
              <a:gd name="T135" fmla="*/ 285 h 28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39" h="285">
                <a:moveTo>
                  <a:pt x="247" y="273"/>
                </a:moveTo>
                <a:lnTo>
                  <a:pt x="319" y="285"/>
                </a:lnTo>
                <a:lnTo>
                  <a:pt x="319" y="265"/>
                </a:lnTo>
                <a:lnTo>
                  <a:pt x="339" y="256"/>
                </a:lnTo>
                <a:lnTo>
                  <a:pt x="339" y="244"/>
                </a:lnTo>
                <a:lnTo>
                  <a:pt x="330" y="221"/>
                </a:lnTo>
                <a:lnTo>
                  <a:pt x="319" y="221"/>
                </a:lnTo>
                <a:lnTo>
                  <a:pt x="296" y="193"/>
                </a:lnTo>
                <a:lnTo>
                  <a:pt x="310" y="175"/>
                </a:lnTo>
                <a:lnTo>
                  <a:pt x="310" y="161"/>
                </a:lnTo>
                <a:lnTo>
                  <a:pt x="287" y="161"/>
                </a:lnTo>
                <a:lnTo>
                  <a:pt x="279" y="121"/>
                </a:lnTo>
                <a:lnTo>
                  <a:pt x="279" y="112"/>
                </a:lnTo>
                <a:lnTo>
                  <a:pt x="287" y="104"/>
                </a:lnTo>
                <a:lnTo>
                  <a:pt x="287" y="81"/>
                </a:lnTo>
                <a:lnTo>
                  <a:pt x="287" y="69"/>
                </a:lnTo>
                <a:lnTo>
                  <a:pt x="207" y="29"/>
                </a:lnTo>
                <a:lnTo>
                  <a:pt x="187" y="40"/>
                </a:lnTo>
                <a:lnTo>
                  <a:pt x="164" y="52"/>
                </a:lnTo>
                <a:lnTo>
                  <a:pt x="164" y="60"/>
                </a:lnTo>
                <a:lnTo>
                  <a:pt x="123" y="69"/>
                </a:lnTo>
                <a:lnTo>
                  <a:pt x="83" y="52"/>
                </a:lnTo>
                <a:lnTo>
                  <a:pt x="83" y="29"/>
                </a:lnTo>
                <a:lnTo>
                  <a:pt x="63" y="17"/>
                </a:lnTo>
                <a:lnTo>
                  <a:pt x="63" y="9"/>
                </a:lnTo>
                <a:lnTo>
                  <a:pt x="40" y="17"/>
                </a:lnTo>
                <a:lnTo>
                  <a:pt x="28" y="17"/>
                </a:lnTo>
                <a:lnTo>
                  <a:pt x="20" y="17"/>
                </a:lnTo>
                <a:lnTo>
                  <a:pt x="11" y="0"/>
                </a:lnTo>
                <a:lnTo>
                  <a:pt x="0" y="9"/>
                </a:lnTo>
                <a:lnTo>
                  <a:pt x="20" y="52"/>
                </a:lnTo>
                <a:lnTo>
                  <a:pt x="40" y="89"/>
                </a:lnTo>
                <a:lnTo>
                  <a:pt x="28" y="112"/>
                </a:lnTo>
                <a:lnTo>
                  <a:pt x="40" y="132"/>
                </a:lnTo>
                <a:lnTo>
                  <a:pt x="72" y="141"/>
                </a:lnTo>
                <a:lnTo>
                  <a:pt x="72" y="175"/>
                </a:lnTo>
                <a:lnTo>
                  <a:pt x="92" y="193"/>
                </a:lnTo>
                <a:lnTo>
                  <a:pt x="100" y="184"/>
                </a:lnTo>
                <a:lnTo>
                  <a:pt x="123" y="193"/>
                </a:lnTo>
                <a:lnTo>
                  <a:pt x="144" y="233"/>
                </a:lnTo>
                <a:lnTo>
                  <a:pt x="187" y="265"/>
                </a:lnTo>
                <a:lnTo>
                  <a:pt x="207" y="265"/>
                </a:lnTo>
                <a:lnTo>
                  <a:pt x="236" y="256"/>
                </a:lnTo>
                <a:lnTo>
                  <a:pt x="247" y="273"/>
                </a:lnTo>
                <a:close/>
              </a:path>
            </a:pathLst>
          </a:custGeom>
          <a:solidFill>
            <a:srgbClr val="33CCCC"/>
          </a:solidFill>
          <a:ln w="14288">
            <a:solidFill>
              <a:srgbClr val="000000"/>
            </a:solidFill>
            <a:round/>
            <a:headEnd/>
            <a:tailEnd/>
          </a:ln>
        </p:spPr>
        <p:txBody>
          <a:bodyPr/>
          <a:lstStyle/>
          <a:p>
            <a:endParaRPr lang="id-ID" sz="1000"/>
          </a:p>
        </p:txBody>
      </p:sp>
      <p:sp>
        <p:nvSpPr>
          <p:cNvPr id="21575" name="Freeform 70"/>
          <p:cNvSpPr>
            <a:spLocks/>
          </p:cNvSpPr>
          <p:nvPr/>
        </p:nvSpPr>
        <p:spPr bwMode="auto">
          <a:xfrm>
            <a:off x="5216983" y="3095625"/>
            <a:ext cx="378422" cy="406400"/>
          </a:xfrm>
          <a:custGeom>
            <a:avLst/>
            <a:gdLst>
              <a:gd name="T0" fmla="*/ 2147483647 w 259"/>
              <a:gd name="T1" fmla="*/ 2147483647 h 256"/>
              <a:gd name="T2" fmla="*/ 2147483647 w 259"/>
              <a:gd name="T3" fmla="*/ 2147483647 h 256"/>
              <a:gd name="T4" fmla="*/ 2147483647 w 259"/>
              <a:gd name="T5" fmla="*/ 2147483647 h 256"/>
              <a:gd name="T6" fmla="*/ 2147483647 w 259"/>
              <a:gd name="T7" fmla="*/ 2147483647 h 256"/>
              <a:gd name="T8" fmla="*/ 2147483647 w 259"/>
              <a:gd name="T9" fmla="*/ 2147483647 h 256"/>
              <a:gd name="T10" fmla="*/ 2147483647 w 259"/>
              <a:gd name="T11" fmla="*/ 2147483647 h 256"/>
              <a:gd name="T12" fmla="*/ 2147483647 w 259"/>
              <a:gd name="T13" fmla="*/ 2147483647 h 256"/>
              <a:gd name="T14" fmla="*/ 2147483647 w 259"/>
              <a:gd name="T15" fmla="*/ 2147483647 h 256"/>
              <a:gd name="T16" fmla="*/ 2147483647 w 259"/>
              <a:gd name="T17" fmla="*/ 2147483647 h 256"/>
              <a:gd name="T18" fmla="*/ 2147483647 w 259"/>
              <a:gd name="T19" fmla="*/ 2147483647 h 256"/>
              <a:gd name="T20" fmla="*/ 2147483647 w 259"/>
              <a:gd name="T21" fmla="*/ 2147483647 h 256"/>
              <a:gd name="T22" fmla="*/ 2147483647 w 259"/>
              <a:gd name="T23" fmla="*/ 2147483647 h 256"/>
              <a:gd name="T24" fmla="*/ 0 w 259"/>
              <a:gd name="T25" fmla="*/ 2147483647 h 256"/>
              <a:gd name="T26" fmla="*/ 2147483647 w 259"/>
              <a:gd name="T27" fmla="*/ 2147483647 h 256"/>
              <a:gd name="T28" fmla="*/ 2147483647 w 259"/>
              <a:gd name="T29" fmla="*/ 2147483647 h 256"/>
              <a:gd name="T30" fmla="*/ 2147483647 w 259"/>
              <a:gd name="T31" fmla="*/ 2147483647 h 256"/>
              <a:gd name="T32" fmla="*/ 2147483647 w 259"/>
              <a:gd name="T33" fmla="*/ 2147483647 h 256"/>
              <a:gd name="T34" fmla="*/ 2147483647 w 259"/>
              <a:gd name="T35" fmla="*/ 2147483647 h 256"/>
              <a:gd name="T36" fmla="*/ 2147483647 w 259"/>
              <a:gd name="T37" fmla="*/ 2147483647 h 256"/>
              <a:gd name="T38" fmla="*/ 2147483647 w 259"/>
              <a:gd name="T39" fmla="*/ 2147483647 h 256"/>
              <a:gd name="T40" fmla="*/ 2147483647 w 259"/>
              <a:gd name="T41" fmla="*/ 2147483647 h 256"/>
              <a:gd name="T42" fmla="*/ 2147483647 w 259"/>
              <a:gd name="T43" fmla="*/ 2147483647 h 256"/>
              <a:gd name="T44" fmla="*/ 2147483647 w 259"/>
              <a:gd name="T45" fmla="*/ 2147483647 h 256"/>
              <a:gd name="T46" fmla="*/ 2147483647 w 259"/>
              <a:gd name="T47" fmla="*/ 0 h 256"/>
              <a:gd name="T48" fmla="*/ 2147483647 w 259"/>
              <a:gd name="T49" fmla="*/ 0 h 256"/>
              <a:gd name="T50" fmla="*/ 2147483647 w 259"/>
              <a:gd name="T51" fmla="*/ 0 h 256"/>
              <a:gd name="T52" fmla="*/ 2147483647 w 259"/>
              <a:gd name="T53" fmla="*/ 0 h 256"/>
              <a:gd name="T54" fmla="*/ 2147483647 w 259"/>
              <a:gd name="T55" fmla="*/ 2147483647 h 256"/>
              <a:gd name="T56" fmla="*/ 2147483647 w 259"/>
              <a:gd name="T57" fmla="*/ 2147483647 h 256"/>
              <a:gd name="T58" fmla="*/ 2147483647 w 259"/>
              <a:gd name="T59" fmla="*/ 2147483647 h 256"/>
              <a:gd name="T60" fmla="*/ 2147483647 w 259"/>
              <a:gd name="T61" fmla="*/ 2147483647 h 256"/>
              <a:gd name="T62" fmla="*/ 2147483647 w 259"/>
              <a:gd name="T63" fmla="*/ 2147483647 h 256"/>
              <a:gd name="T64" fmla="*/ 2147483647 w 259"/>
              <a:gd name="T65" fmla="*/ 2147483647 h 256"/>
              <a:gd name="T66" fmla="*/ 2147483647 w 259"/>
              <a:gd name="T67" fmla="*/ 2147483647 h 256"/>
              <a:gd name="T68" fmla="*/ 2147483647 w 259"/>
              <a:gd name="T69" fmla="*/ 2147483647 h 256"/>
              <a:gd name="T70" fmla="*/ 2147483647 w 259"/>
              <a:gd name="T71" fmla="*/ 2147483647 h 256"/>
              <a:gd name="T72" fmla="*/ 2147483647 w 259"/>
              <a:gd name="T73" fmla="*/ 2147483647 h 256"/>
              <a:gd name="T74" fmla="*/ 2147483647 w 259"/>
              <a:gd name="T75" fmla="*/ 2147483647 h 256"/>
              <a:gd name="T76" fmla="*/ 2147483647 w 259"/>
              <a:gd name="T77" fmla="*/ 2147483647 h 256"/>
              <a:gd name="T78" fmla="*/ 2147483647 w 259"/>
              <a:gd name="T79" fmla="*/ 2147483647 h 256"/>
              <a:gd name="T80" fmla="*/ 2147483647 w 259"/>
              <a:gd name="T81" fmla="*/ 2147483647 h 256"/>
              <a:gd name="T82" fmla="*/ 2147483647 w 259"/>
              <a:gd name="T83" fmla="*/ 2147483647 h 256"/>
              <a:gd name="T84" fmla="*/ 2147483647 w 259"/>
              <a:gd name="T85" fmla="*/ 2147483647 h 256"/>
              <a:gd name="T86" fmla="*/ 2147483647 w 259"/>
              <a:gd name="T87" fmla="*/ 2147483647 h 256"/>
              <a:gd name="T88" fmla="*/ 2147483647 w 259"/>
              <a:gd name="T89" fmla="*/ 2147483647 h 256"/>
              <a:gd name="T90" fmla="*/ 2147483647 w 259"/>
              <a:gd name="T91" fmla="*/ 2147483647 h 256"/>
              <a:gd name="T92" fmla="*/ 2147483647 w 259"/>
              <a:gd name="T93" fmla="*/ 2147483647 h 256"/>
              <a:gd name="T94" fmla="*/ 2147483647 w 259"/>
              <a:gd name="T95" fmla="*/ 2147483647 h 25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59"/>
              <a:gd name="T145" fmla="*/ 0 h 256"/>
              <a:gd name="T146" fmla="*/ 259 w 259"/>
              <a:gd name="T147" fmla="*/ 256 h 25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59" h="256">
                <a:moveTo>
                  <a:pt x="147" y="248"/>
                </a:moveTo>
                <a:lnTo>
                  <a:pt x="135" y="256"/>
                </a:lnTo>
                <a:lnTo>
                  <a:pt x="126" y="256"/>
                </a:lnTo>
                <a:lnTo>
                  <a:pt x="106" y="225"/>
                </a:lnTo>
                <a:lnTo>
                  <a:pt x="72" y="225"/>
                </a:lnTo>
                <a:lnTo>
                  <a:pt x="63" y="225"/>
                </a:lnTo>
                <a:lnTo>
                  <a:pt x="23" y="225"/>
                </a:lnTo>
                <a:lnTo>
                  <a:pt x="23" y="205"/>
                </a:lnTo>
                <a:lnTo>
                  <a:pt x="43" y="196"/>
                </a:lnTo>
                <a:lnTo>
                  <a:pt x="43" y="184"/>
                </a:lnTo>
                <a:lnTo>
                  <a:pt x="34" y="161"/>
                </a:lnTo>
                <a:lnTo>
                  <a:pt x="23" y="161"/>
                </a:lnTo>
                <a:lnTo>
                  <a:pt x="0" y="133"/>
                </a:lnTo>
                <a:lnTo>
                  <a:pt x="23" y="144"/>
                </a:lnTo>
                <a:lnTo>
                  <a:pt x="95" y="133"/>
                </a:lnTo>
                <a:lnTo>
                  <a:pt x="95" y="115"/>
                </a:lnTo>
                <a:lnTo>
                  <a:pt x="135" y="101"/>
                </a:lnTo>
                <a:lnTo>
                  <a:pt x="135" y="72"/>
                </a:lnTo>
                <a:lnTo>
                  <a:pt x="147" y="61"/>
                </a:lnTo>
                <a:lnTo>
                  <a:pt x="135" y="52"/>
                </a:lnTo>
                <a:lnTo>
                  <a:pt x="158" y="52"/>
                </a:lnTo>
                <a:lnTo>
                  <a:pt x="158" y="44"/>
                </a:lnTo>
                <a:lnTo>
                  <a:pt x="158" y="9"/>
                </a:lnTo>
                <a:lnTo>
                  <a:pt x="178" y="0"/>
                </a:lnTo>
                <a:lnTo>
                  <a:pt x="187" y="0"/>
                </a:lnTo>
                <a:lnTo>
                  <a:pt x="198" y="0"/>
                </a:lnTo>
                <a:lnTo>
                  <a:pt x="218" y="0"/>
                </a:lnTo>
                <a:lnTo>
                  <a:pt x="230" y="21"/>
                </a:lnTo>
                <a:lnTo>
                  <a:pt x="259" y="29"/>
                </a:lnTo>
                <a:lnTo>
                  <a:pt x="250" y="44"/>
                </a:lnTo>
                <a:lnTo>
                  <a:pt x="230" y="44"/>
                </a:lnTo>
                <a:lnTo>
                  <a:pt x="198" y="44"/>
                </a:lnTo>
                <a:lnTo>
                  <a:pt x="210" y="52"/>
                </a:lnTo>
                <a:lnTo>
                  <a:pt x="210" y="72"/>
                </a:lnTo>
                <a:lnTo>
                  <a:pt x="230" y="92"/>
                </a:lnTo>
                <a:lnTo>
                  <a:pt x="218" y="92"/>
                </a:lnTo>
                <a:lnTo>
                  <a:pt x="230" y="115"/>
                </a:lnTo>
                <a:lnTo>
                  <a:pt x="187" y="173"/>
                </a:lnTo>
                <a:lnTo>
                  <a:pt x="178" y="173"/>
                </a:lnTo>
                <a:lnTo>
                  <a:pt x="167" y="173"/>
                </a:lnTo>
                <a:lnTo>
                  <a:pt x="158" y="184"/>
                </a:lnTo>
                <a:lnTo>
                  <a:pt x="158" y="196"/>
                </a:lnTo>
                <a:lnTo>
                  <a:pt x="167" y="205"/>
                </a:lnTo>
                <a:lnTo>
                  <a:pt x="167" y="213"/>
                </a:lnTo>
                <a:lnTo>
                  <a:pt x="178" y="213"/>
                </a:lnTo>
                <a:lnTo>
                  <a:pt x="178" y="233"/>
                </a:lnTo>
                <a:lnTo>
                  <a:pt x="178" y="248"/>
                </a:lnTo>
                <a:lnTo>
                  <a:pt x="147" y="248"/>
                </a:lnTo>
                <a:close/>
              </a:path>
            </a:pathLst>
          </a:custGeom>
          <a:solidFill>
            <a:srgbClr val="33CCCC"/>
          </a:solidFill>
          <a:ln w="14288">
            <a:solidFill>
              <a:srgbClr val="000000"/>
            </a:solidFill>
            <a:round/>
            <a:headEnd/>
            <a:tailEnd/>
          </a:ln>
        </p:spPr>
        <p:txBody>
          <a:bodyPr/>
          <a:lstStyle/>
          <a:p>
            <a:endParaRPr lang="id-ID" sz="1000"/>
          </a:p>
        </p:txBody>
      </p:sp>
      <p:sp>
        <p:nvSpPr>
          <p:cNvPr id="21576" name="Freeform 71"/>
          <p:cNvSpPr>
            <a:spLocks/>
          </p:cNvSpPr>
          <p:nvPr/>
        </p:nvSpPr>
        <p:spPr bwMode="auto">
          <a:xfrm>
            <a:off x="5190803" y="3046413"/>
            <a:ext cx="316541" cy="277812"/>
          </a:xfrm>
          <a:custGeom>
            <a:avLst/>
            <a:gdLst>
              <a:gd name="T0" fmla="*/ 2147483647 w 215"/>
              <a:gd name="T1" fmla="*/ 2147483647 h 175"/>
              <a:gd name="T2" fmla="*/ 2147483647 w 215"/>
              <a:gd name="T3" fmla="*/ 2147483647 h 175"/>
              <a:gd name="T4" fmla="*/ 2147483647 w 215"/>
              <a:gd name="T5" fmla="*/ 2147483647 h 175"/>
              <a:gd name="T6" fmla="*/ 2147483647 w 215"/>
              <a:gd name="T7" fmla="*/ 2147483647 h 175"/>
              <a:gd name="T8" fmla="*/ 2147483647 w 215"/>
              <a:gd name="T9" fmla="*/ 2147483647 h 175"/>
              <a:gd name="T10" fmla="*/ 2147483647 w 215"/>
              <a:gd name="T11" fmla="*/ 2147483647 h 175"/>
              <a:gd name="T12" fmla="*/ 2147483647 w 215"/>
              <a:gd name="T13" fmla="*/ 2147483647 h 175"/>
              <a:gd name="T14" fmla="*/ 2147483647 w 215"/>
              <a:gd name="T15" fmla="*/ 2147483647 h 175"/>
              <a:gd name="T16" fmla="*/ 0 w 215"/>
              <a:gd name="T17" fmla="*/ 2147483647 h 175"/>
              <a:gd name="T18" fmla="*/ 0 w 215"/>
              <a:gd name="T19" fmla="*/ 2147483647 h 175"/>
              <a:gd name="T20" fmla="*/ 2147483647 w 215"/>
              <a:gd name="T21" fmla="*/ 2147483647 h 175"/>
              <a:gd name="T22" fmla="*/ 2147483647 w 215"/>
              <a:gd name="T23" fmla="*/ 2147483647 h 175"/>
              <a:gd name="T24" fmla="*/ 2147483647 w 215"/>
              <a:gd name="T25" fmla="*/ 2147483647 h 175"/>
              <a:gd name="T26" fmla="*/ 2147483647 w 215"/>
              <a:gd name="T27" fmla="*/ 2147483647 h 175"/>
              <a:gd name="T28" fmla="*/ 2147483647 w 215"/>
              <a:gd name="T29" fmla="*/ 2147483647 h 175"/>
              <a:gd name="T30" fmla="*/ 2147483647 w 215"/>
              <a:gd name="T31" fmla="*/ 2147483647 h 175"/>
              <a:gd name="T32" fmla="*/ 2147483647 w 215"/>
              <a:gd name="T33" fmla="*/ 2147483647 h 175"/>
              <a:gd name="T34" fmla="*/ 2147483647 w 215"/>
              <a:gd name="T35" fmla="*/ 2147483647 h 175"/>
              <a:gd name="T36" fmla="*/ 2147483647 w 215"/>
              <a:gd name="T37" fmla="*/ 2147483647 h 175"/>
              <a:gd name="T38" fmla="*/ 2147483647 w 215"/>
              <a:gd name="T39" fmla="*/ 2147483647 h 175"/>
              <a:gd name="T40" fmla="*/ 2147483647 w 215"/>
              <a:gd name="T41" fmla="*/ 2147483647 h 175"/>
              <a:gd name="T42" fmla="*/ 2147483647 w 215"/>
              <a:gd name="T43" fmla="*/ 2147483647 h 175"/>
              <a:gd name="T44" fmla="*/ 2147483647 w 215"/>
              <a:gd name="T45" fmla="*/ 2147483647 h 175"/>
              <a:gd name="T46" fmla="*/ 2147483647 w 215"/>
              <a:gd name="T47" fmla="*/ 2147483647 h 175"/>
              <a:gd name="T48" fmla="*/ 2147483647 w 215"/>
              <a:gd name="T49" fmla="*/ 2147483647 h 175"/>
              <a:gd name="T50" fmla="*/ 2147483647 w 215"/>
              <a:gd name="T51" fmla="*/ 2147483647 h 175"/>
              <a:gd name="T52" fmla="*/ 2147483647 w 215"/>
              <a:gd name="T53" fmla="*/ 2147483647 h 175"/>
              <a:gd name="T54" fmla="*/ 2147483647 w 215"/>
              <a:gd name="T55" fmla="*/ 2147483647 h 175"/>
              <a:gd name="T56" fmla="*/ 2147483647 w 215"/>
              <a:gd name="T57" fmla="*/ 2147483647 h 175"/>
              <a:gd name="T58" fmla="*/ 2147483647 w 215"/>
              <a:gd name="T59" fmla="*/ 2147483647 h 175"/>
              <a:gd name="T60" fmla="*/ 2147483647 w 215"/>
              <a:gd name="T61" fmla="*/ 2147483647 h 175"/>
              <a:gd name="T62" fmla="*/ 2147483647 w 215"/>
              <a:gd name="T63" fmla="*/ 0 h 175"/>
              <a:gd name="T64" fmla="*/ 2147483647 w 215"/>
              <a:gd name="T65" fmla="*/ 2147483647 h 175"/>
              <a:gd name="T66" fmla="*/ 2147483647 w 215"/>
              <a:gd name="T67" fmla="*/ 2147483647 h 175"/>
              <a:gd name="T68" fmla="*/ 2147483647 w 215"/>
              <a:gd name="T69" fmla="*/ 2147483647 h 175"/>
              <a:gd name="T70" fmla="*/ 2147483647 w 215"/>
              <a:gd name="T71" fmla="*/ 2147483647 h 175"/>
              <a:gd name="T72" fmla="*/ 2147483647 w 215"/>
              <a:gd name="T73" fmla="*/ 2147483647 h 17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5"/>
              <a:gd name="T112" fmla="*/ 0 h 175"/>
              <a:gd name="T113" fmla="*/ 215 w 215"/>
              <a:gd name="T114" fmla="*/ 175 h 17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5" h="175">
                <a:moveTo>
                  <a:pt x="80" y="23"/>
                </a:moveTo>
                <a:lnTo>
                  <a:pt x="72" y="23"/>
                </a:lnTo>
                <a:lnTo>
                  <a:pt x="60" y="23"/>
                </a:lnTo>
                <a:lnTo>
                  <a:pt x="60" y="40"/>
                </a:lnTo>
                <a:lnTo>
                  <a:pt x="40" y="52"/>
                </a:lnTo>
                <a:lnTo>
                  <a:pt x="31" y="60"/>
                </a:lnTo>
                <a:lnTo>
                  <a:pt x="8" y="52"/>
                </a:lnTo>
                <a:lnTo>
                  <a:pt x="8" y="75"/>
                </a:lnTo>
                <a:lnTo>
                  <a:pt x="0" y="83"/>
                </a:lnTo>
                <a:lnTo>
                  <a:pt x="0" y="92"/>
                </a:lnTo>
                <a:lnTo>
                  <a:pt x="8" y="132"/>
                </a:lnTo>
                <a:lnTo>
                  <a:pt x="31" y="132"/>
                </a:lnTo>
                <a:lnTo>
                  <a:pt x="31" y="146"/>
                </a:lnTo>
                <a:lnTo>
                  <a:pt x="17" y="164"/>
                </a:lnTo>
                <a:lnTo>
                  <a:pt x="40" y="175"/>
                </a:lnTo>
                <a:lnTo>
                  <a:pt x="112" y="164"/>
                </a:lnTo>
                <a:lnTo>
                  <a:pt x="112" y="146"/>
                </a:lnTo>
                <a:lnTo>
                  <a:pt x="152" y="132"/>
                </a:lnTo>
                <a:lnTo>
                  <a:pt x="152" y="103"/>
                </a:lnTo>
                <a:lnTo>
                  <a:pt x="164" y="92"/>
                </a:lnTo>
                <a:lnTo>
                  <a:pt x="152" y="83"/>
                </a:lnTo>
                <a:lnTo>
                  <a:pt x="175" y="83"/>
                </a:lnTo>
                <a:lnTo>
                  <a:pt x="175" y="75"/>
                </a:lnTo>
                <a:lnTo>
                  <a:pt x="175" y="40"/>
                </a:lnTo>
                <a:lnTo>
                  <a:pt x="195" y="31"/>
                </a:lnTo>
                <a:lnTo>
                  <a:pt x="204" y="31"/>
                </a:lnTo>
                <a:lnTo>
                  <a:pt x="215" y="31"/>
                </a:lnTo>
                <a:lnTo>
                  <a:pt x="215" y="23"/>
                </a:lnTo>
                <a:lnTo>
                  <a:pt x="195" y="23"/>
                </a:lnTo>
                <a:lnTo>
                  <a:pt x="175" y="31"/>
                </a:lnTo>
                <a:lnTo>
                  <a:pt x="164" y="11"/>
                </a:lnTo>
                <a:lnTo>
                  <a:pt x="152" y="0"/>
                </a:lnTo>
                <a:lnTo>
                  <a:pt x="143" y="23"/>
                </a:lnTo>
                <a:lnTo>
                  <a:pt x="132" y="23"/>
                </a:lnTo>
                <a:lnTo>
                  <a:pt x="112" y="31"/>
                </a:lnTo>
                <a:lnTo>
                  <a:pt x="103" y="31"/>
                </a:lnTo>
                <a:lnTo>
                  <a:pt x="80" y="23"/>
                </a:lnTo>
                <a:close/>
              </a:path>
            </a:pathLst>
          </a:custGeom>
          <a:solidFill>
            <a:srgbClr val="EAEAEA"/>
          </a:solidFill>
          <a:ln w="14288">
            <a:solidFill>
              <a:srgbClr val="000000"/>
            </a:solidFill>
            <a:round/>
            <a:headEnd/>
            <a:tailEnd/>
          </a:ln>
        </p:spPr>
        <p:txBody>
          <a:bodyPr/>
          <a:lstStyle/>
          <a:p>
            <a:endParaRPr lang="id-ID" sz="1000"/>
          </a:p>
        </p:txBody>
      </p:sp>
      <p:sp>
        <p:nvSpPr>
          <p:cNvPr id="21577" name="Freeform 72"/>
          <p:cNvSpPr>
            <a:spLocks/>
          </p:cNvSpPr>
          <p:nvPr/>
        </p:nvSpPr>
        <p:spPr bwMode="auto">
          <a:xfrm>
            <a:off x="6640229" y="2913063"/>
            <a:ext cx="122571" cy="150812"/>
          </a:xfrm>
          <a:custGeom>
            <a:avLst/>
            <a:gdLst>
              <a:gd name="T0" fmla="*/ 2147483647 w 83"/>
              <a:gd name="T1" fmla="*/ 0 h 95"/>
              <a:gd name="T2" fmla="*/ 2147483647 w 83"/>
              <a:gd name="T3" fmla="*/ 0 h 95"/>
              <a:gd name="T4" fmla="*/ 2147483647 w 83"/>
              <a:gd name="T5" fmla="*/ 2147483647 h 95"/>
              <a:gd name="T6" fmla="*/ 2147483647 w 83"/>
              <a:gd name="T7" fmla="*/ 2147483647 h 95"/>
              <a:gd name="T8" fmla="*/ 2147483647 w 83"/>
              <a:gd name="T9" fmla="*/ 2147483647 h 95"/>
              <a:gd name="T10" fmla="*/ 2147483647 w 83"/>
              <a:gd name="T11" fmla="*/ 2147483647 h 95"/>
              <a:gd name="T12" fmla="*/ 2147483647 w 83"/>
              <a:gd name="T13" fmla="*/ 2147483647 h 95"/>
              <a:gd name="T14" fmla="*/ 2147483647 w 83"/>
              <a:gd name="T15" fmla="*/ 2147483647 h 95"/>
              <a:gd name="T16" fmla="*/ 2147483647 w 83"/>
              <a:gd name="T17" fmla="*/ 2147483647 h 95"/>
              <a:gd name="T18" fmla="*/ 2147483647 w 83"/>
              <a:gd name="T19" fmla="*/ 2147483647 h 95"/>
              <a:gd name="T20" fmla="*/ 2147483647 w 83"/>
              <a:gd name="T21" fmla="*/ 2147483647 h 95"/>
              <a:gd name="T22" fmla="*/ 0 w 83"/>
              <a:gd name="T23" fmla="*/ 2147483647 h 95"/>
              <a:gd name="T24" fmla="*/ 2147483647 w 83"/>
              <a:gd name="T25" fmla="*/ 2147483647 h 95"/>
              <a:gd name="T26" fmla="*/ 2147483647 w 83"/>
              <a:gd name="T27" fmla="*/ 2147483647 h 95"/>
              <a:gd name="T28" fmla="*/ 2147483647 w 83"/>
              <a:gd name="T29" fmla="*/ 2147483647 h 95"/>
              <a:gd name="T30" fmla="*/ 2147483647 w 83"/>
              <a:gd name="T31" fmla="*/ 2147483647 h 95"/>
              <a:gd name="T32" fmla="*/ 2147483647 w 83"/>
              <a:gd name="T33" fmla="*/ 0 h 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95"/>
              <a:gd name="T53" fmla="*/ 83 w 83"/>
              <a:gd name="T54" fmla="*/ 95 h 9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95">
                <a:moveTo>
                  <a:pt x="60" y="0"/>
                </a:moveTo>
                <a:lnTo>
                  <a:pt x="83" y="0"/>
                </a:lnTo>
                <a:lnTo>
                  <a:pt x="75" y="23"/>
                </a:lnTo>
                <a:lnTo>
                  <a:pt x="83" y="44"/>
                </a:lnTo>
                <a:lnTo>
                  <a:pt x="52" y="55"/>
                </a:lnTo>
                <a:lnTo>
                  <a:pt x="60" y="72"/>
                </a:lnTo>
                <a:lnTo>
                  <a:pt x="83" y="84"/>
                </a:lnTo>
                <a:lnTo>
                  <a:pt x="75" y="95"/>
                </a:lnTo>
                <a:lnTo>
                  <a:pt x="60" y="95"/>
                </a:lnTo>
                <a:lnTo>
                  <a:pt x="31" y="95"/>
                </a:lnTo>
                <a:lnTo>
                  <a:pt x="31" y="64"/>
                </a:lnTo>
                <a:lnTo>
                  <a:pt x="0" y="64"/>
                </a:lnTo>
                <a:lnTo>
                  <a:pt x="31" y="23"/>
                </a:lnTo>
                <a:lnTo>
                  <a:pt x="52" y="35"/>
                </a:lnTo>
                <a:lnTo>
                  <a:pt x="52" y="23"/>
                </a:lnTo>
                <a:lnTo>
                  <a:pt x="60" y="12"/>
                </a:lnTo>
                <a:lnTo>
                  <a:pt x="60" y="0"/>
                </a:lnTo>
                <a:close/>
              </a:path>
            </a:pathLst>
          </a:custGeom>
          <a:solidFill>
            <a:srgbClr val="EAEAEA"/>
          </a:solidFill>
          <a:ln w="14288">
            <a:solidFill>
              <a:srgbClr val="000000"/>
            </a:solidFill>
            <a:round/>
            <a:headEnd/>
            <a:tailEnd/>
          </a:ln>
        </p:spPr>
        <p:txBody>
          <a:bodyPr/>
          <a:lstStyle/>
          <a:p>
            <a:endParaRPr lang="id-ID" sz="1000"/>
          </a:p>
        </p:txBody>
      </p:sp>
      <p:sp>
        <p:nvSpPr>
          <p:cNvPr id="21578" name="Freeform 73"/>
          <p:cNvSpPr>
            <a:spLocks/>
          </p:cNvSpPr>
          <p:nvPr/>
        </p:nvSpPr>
        <p:spPr bwMode="auto">
          <a:xfrm>
            <a:off x="6729480" y="3046413"/>
            <a:ext cx="91630" cy="131762"/>
          </a:xfrm>
          <a:custGeom>
            <a:avLst/>
            <a:gdLst>
              <a:gd name="T0" fmla="*/ 0 w 63"/>
              <a:gd name="T1" fmla="*/ 2147483647 h 83"/>
              <a:gd name="T2" fmla="*/ 0 w 63"/>
              <a:gd name="T3" fmla="*/ 2147483647 h 83"/>
              <a:gd name="T4" fmla="*/ 2147483647 w 63"/>
              <a:gd name="T5" fmla="*/ 2147483647 h 83"/>
              <a:gd name="T6" fmla="*/ 0 w 63"/>
              <a:gd name="T7" fmla="*/ 2147483647 h 83"/>
              <a:gd name="T8" fmla="*/ 2147483647 w 63"/>
              <a:gd name="T9" fmla="*/ 2147483647 h 83"/>
              <a:gd name="T10" fmla="*/ 2147483647 w 63"/>
              <a:gd name="T11" fmla="*/ 2147483647 h 83"/>
              <a:gd name="T12" fmla="*/ 2147483647 w 63"/>
              <a:gd name="T13" fmla="*/ 2147483647 h 83"/>
              <a:gd name="T14" fmla="*/ 2147483647 w 63"/>
              <a:gd name="T15" fmla="*/ 2147483647 h 83"/>
              <a:gd name="T16" fmla="*/ 2147483647 w 63"/>
              <a:gd name="T17" fmla="*/ 2147483647 h 83"/>
              <a:gd name="T18" fmla="*/ 2147483647 w 63"/>
              <a:gd name="T19" fmla="*/ 2147483647 h 83"/>
              <a:gd name="T20" fmla="*/ 2147483647 w 63"/>
              <a:gd name="T21" fmla="*/ 0 h 83"/>
              <a:gd name="T22" fmla="*/ 2147483647 w 63"/>
              <a:gd name="T23" fmla="*/ 2147483647 h 83"/>
              <a:gd name="T24" fmla="*/ 0 w 63"/>
              <a:gd name="T25" fmla="*/ 2147483647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3"/>
              <a:gd name="T40" fmla="*/ 0 h 83"/>
              <a:gd name="T41" fmla="*/ 63 w 63"/>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3" h="83">
                <a:moveTo>
                  <a:pt x="0" y="11"/>
                </a:moveTo>
                <a:lnTo>
                  <a:pt x="0" y="23"/>
                </a:lnTo>
                <a:lnTo>
                  <a:pt x="15" y="31"/>
                </a:lnTo>
                <a:lnTo>
                  <a:pt x="0" y="31"/>
                </a:lnTo>
                <a:lnTo>
                  <a:pt x="23" y="52"/>
                </a:lnTo>
                <a:lnTo>
                  <a:pt x="15" y="60"/>
                </a:lnTo>
                <a:lnTo>
                  <a:pt x="35" y="83"/>
                </a:lnTo>
                <a:lnTo>
                  <a:pt x="63" y="60"/>
                </a:lnTo>
                <a:lnTo>
                  <a:pt x="63" y="52"/>
                </a:lnTo>
                <a:lnTo>
                  <a:pt x="43" y="23"/>
                </a:lnTo>
                <a:lnTo>
                  <a:pt x="23" y="0"/>
                </a:lnTo>
                <a:lnTo>
                  <a:pt x="15" y="11"/>
                </a:lnTo>
                <a:lnTo>
                  <a:pt x="0" y="11"/>
                </a:lnTo>
                <a:close/>
              </a:path>
            </a:pathLst>
          </a:custGeom>
          <a:solidFill>
            <a:srgbClr val="33CCCC"/>
          </a:solidFill>
          <a:ln w="14288">
            <a:solidFill>
              <a:srgbClr val="000000"/>
            </a:solidFill>
            <a:round/>
            <a:headEnd/>
            <a:tailEnd/>
          </a:ln>
        </p:spPr>
        <p:txBody>
          <a:bodyPr/>
          <a:lstStyle/>
          <a:p>
            <a:endParaRPr lang="id-ID" sz="1000"/>
          </a:p>
        </p:txBody>
      </p:sp>
      <p:sp>
        <p:nvSpPr>
          <p:cNvPr id="21579" name="Freeform 74"/>
          <p:cNvSpPr>
            <a:spLocks/>
          </p:cNvSpPr>
          <p:nvPr/>
        </p:nvSpPr>
        <p:spPr bwMode="auto">
          <a:xfrm>
            <a:off x="5702505" y="2644775"/>
            <a:ext cx="727094" cy="304800"/>
          </a:xfrm>
          <a:custGeom>
            <a:avLst/>
            <a:gdLst>
              <a:gd name="T0" fmla="*/ 2147483647 w 497"/>
              <a:gd name="T1" fmla="*/ 2147483647 h 192"/>
              <a:gd name="T2" fmla="*/ 2147483647 w 497"/>
              <a:gd name="T3" fmla="*/ 2147483647 h 192"/>
              <a:gd name="T4" fmla="*/ 2147483647 w 497"/>
              <a:gd name="T5" fmla="*/ 2147483647 h 192"/>
              <a:gd name="T6" fmla="*/ 2147483647 w 497"/>
              <a:gd name="T7" fmla="*/ 2147483647 h 192"/>
              <a:gd name="T8" fmla="*/ 2147483647 w 497"/>
              <a:gd name="T9" fmla="*/ 2147483647 h 192"/>
              <a:gd name="T10" fmla="*/ 2147483647 w 497"/>
              <a:gd name="T11" fmla="*/ 2147483647 h 192"/>
              <a:gd name="T12" fmla="*/ 2147483647 w 497"/>
              <a:gd name="T13" fmla="*/ 2147483647 h 192"/>
              <a:gd name="T14" fmla="*/ 2147483647 w 497"/>
              <a:gd name="T15" fmla="*/ 2147483647 h 192"/>
              <a:gd name="T16" fmla="*/ 2147483647 w 497"/>
              <a:gd name="T17" fmla="*/ 0 h 192"/>
              <a:gd name="T18" fmla="*/ 2147483647 w 497"/>
              <a:gd name="T19" fmla="*/ 2147483647 h 192"/>
              <a:gd name="T20" fmla="*/ 2147483647 w 497"/>
              <a:gd name="T21" fmla="*/ 2147483647 h 192"/>
              <a:gd name="T22" fmla="*/ 2147483647 w 497"/>
              <a:gd name="T23" fmla="*/ 2147483647 h 192"/>
              <a:gd name="T24" fmla="*/ 2147483647 w 497"/>
              <a:gd name="T25" fmla="*/ 2147483647 h 192"/>
              <a:gd name="T26" fmla="*/ 2147483647 w 497"/>
              <a:gd name="T27" fmla="*/ 2147483647 h 192"/>
              <a:gd name="T28" fmla="*/ 2147483647 w 497"/>
              <a:gd name="T29" fmla="*/ 2147483647 h 192"/>
              <a:gd name="T30" fmla="*/ 0 w 497"/>
              <a:gd name="T31" fmla="*/ 2147483647 h 192"/>
              <a:gd name="T32" fmla="*/ 2147483647 w 497"/>
              <a:gd name="T33" fmla="*/ 2147483647 h 192"/>
              <a:gd name="T34" fmla="*/ 2147483647 w 497"/>
              <a:gd name="T35" fmla="*/ 2147483647 h 192"/>
              <a:gd name="T36" fmla="*/ 2147483647 w 497"/>
              <a:gd name="T37" fmla="*/ 2147483647 h 192"/>
              <a:gd name="T38" fmla="*/ 2147483647 w 497"/>
              <a:gd name="T39" fmla="*/ 2147483647 h 192"/>
              <a:gd name="T40" fmla="*/ 2147483647 w 497"/>
              <a:gd name="T41" fmla="*/ 2147483647 h 192"/>
              <a:gd name="T42" fmla="*/ 2147483647 w 497"/>
              <a:gd name="T43" fmla="*/ 2147483647 h 192"/>
              <a:gd name="T44" fmla="*/ 2147483647 w 497"/>
              <a:gd name="T45" fmla="*/ 2147483647 h 192"/>
              <a:gd name="T46" fmla="*/ 2147483647 w 497"/>
              <a:gd name="T47" fmla="*/ 2147483647 h 192"/>
              <a:gd name="T48" fmla="*/ 2147483647 w 497"/>
              <a:gd name="T49" fmla="*/ 2147483647 h 192"/>
              <a:gd name="T50" fmla="*/ 2147483647 w 497"/>
              <a:gd name="T51" fmla="*/ 2147483647 h 192"/>
              <a:gd name="T52" fmla="*/ 2147483647 w 497"/>
              <a:gd name="T53" fmla="*/ 2147483647 h 192"/>
              <a:gd name="T54" fmla="*/ 2147483647 w 497"/>
              <a:gd name="T55" fmla="*/ 2147483647 h 192"/>
              <a:gd name="T56" fmla="*/ 2147483647 w 497"/>
              <a:gd name="T57" fmla="*/ 2147483647 h 192"/>
              <a:gd name="T58" fmla="*/ 2147483647 w 497"/>
              <a:gd name="T59" fmla="*/ 2147483647 h 192"/>
              <a:gd name="T60" fmla="*/ 2147483647 w 497"/>
              <a:gd name="T61" fmla="*/ 2147483647 h 192"/>
              <a:gd name="T62" fmla="*/ 2147483647 w 497"/>
              <a:gd name="T63" fmla="*/ 2147483647 h 192"/>
              <a:gd name="T64" fmla="*/ 2147483647 w 497"/>
              <a:gd name="T65" fmla="*/ 2147483647 h 192"/>
              <a:gd name="T66" fmla="*/ 2147483647 w 497"/>
              <a:gd name="T67" fmla="*/ 2147483647 h 192"/>
              <a:gd name="T68" fmla="*/ 2147483647 w 497"/>
              <a:gd name="T69" fmla="*/ 2147483647 h 192"/>
              <a:gd name="T70" fmla="*/ 2147483647 w 497"/>
              <a:gd name="T71" fmla="*/ 2147483647 h 192"/>
              <a:gd name="T72" fmla="*/ 2147483647 w 497"/>
              <a:gd name="T73" fmla="*/ 2147483647 h 192"/>
              <a:gd name="T74" fmla="*/ 2147483647 w 497"/>
              <a:gd name="T75" fmla="*/ 2147483647 h 192"/>
              <a:gd name="T76" fmla="*/ 2147483647 w 497"/>
              <a:gd name="T77" fmla="*/ 2147483647 h 19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97"/>
              <a:gd name="T118" fmla="*/ 0 h 192"/>
              <a:gd name="T119" fmla="*/ 497 w 497"/>
              <a:gd name="T120" fmla="*/ 192 h 19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97" h="192">
                <a:moveTo>
                  <a:pt x="414" y="46"/>
                </a:moveTo>
                <a:lnTo>
                  <a:pt x="425" y="37"/>
                </a:lnTo>
                <a:lnTo>
                  <a:pt x="396" y="29"/>
                </a:lnTo>
                <a:lnTo>
                  <a:pt x="373" y="37"/>
                </a:lnTo>
                <a:lnTo>
                  <a:pt x="333" y="46"/>
                </a:lnTo>
                <a:lnTo>
                  <a:pt x="258" y="29"/>
                </a:lnTo>
                <a:lnTo>
                  <a:pt x="218" y="29"/>
                </a:lnTo>
                <a:lnTo>
                  <a:pt x="186" y="8"/>
                </a:lnTo>
                <a:lnTo>
                  <a:pt x="146" y="0"/>
                </a:lnTo>
                <a:lnTo>
                  <a:pt x="138" y="8"/>
                </a:lnTo>
                <a:lnTo>
                  <a:pt x="146" y="17"/>
                </a:lnTo>
                <a:lnTo>
                  <a:pt x="146" y="37"/>
                </a:lnTo>
                <a:lnTo>
                  <a:pt x="103" y="37"/>
                </a:lnTo>
                <a:lnTo>
                  <a:pt x="86" y="29"/>
                </a:lnTo>
                <a:lnTo>
                  <a:pt x="51" y="17"/>
                </a:lnTo>
                <a:lnTo>
                  <a:pt x="0" y="46"/>
                </a:lnTo>
                <a:lnTo>
                  <a:pt x="23" y="69"/>
                </a:lnTo>
                <a:lnTo>
                  <a:pt x="43" y="80"/>
                </a:lnTo>
                <a:lnTo>
                  <a:pt x="63" y="89"/>
                </a:lnTo>
                <a:lnTo>
                  <a:pt x="74" y="118"/>
                </a:lnTo>
                <a:lnTo>
                  <a:pt x="146" y="141"/>
                </a:lnTo>
                <a:lnTo>
                  <a:pt x="186" y="169"/>
                </a:lnTo>
                <a:lnTo>
                  <a:pt x="250" y="169"/>
                </a:lnTo>
                <a:lnTo>
                  <a:pt x="322" y="192"/>
                </a:lnTo>
                <a:lnTo>
                  <a:pt x="362" y="181"/>
                </a:lnTo>
                <a:lnTo>
                  <a:pt x="396" y="169"/>
                </a:lnTo>
                <a:lnTo>
                  <a:pt x="414" y="152"/>
                </a:lnTo>
                <a:lnTo>
                  <a:pt x="405" y="141"/>
                </a:lnTo>
                <a:lnTo>
                  <a:pt x="414" y="132"/>
                </a:lnTo>
                <a:lnTo>
                  <a:pt x="434" y="132"/>
                </a:lnTo>
                <a:lnTo>
                  <a:pt x="445" y="118"/>
                </a:lnTo>
                <a:lnTo>
                  <a:pt x="457" y="109"/>
                </a:lnTo>
                <a:lnTo>
                  <a:pt x="468" y="100"/>
                </a:lnTo>
                <a:lnTo>
                  <a:pt x="497" y="100"/>
                </a:lnTo>
                <a:lnTo>
                  <a:pt x="485" y="80"/>
                </a:lnTo>
                <a:lnTo>
                  <a:pt x="477" y="69"/>
                </a:lnTo>
                <a:lnTo>
                  <a:pt x="457" y="80"/>
                </a:lnTo>
                <a:lnTo>
                  <a:pt x="434" y="80"/>
                </a:lnTo>
                <a:lnTo>
                  <a:pt x="414" y="46"/>
                </a:lnTo>
                <a:close/>
              </a:path>
            </a:pathLst>
          </a:custGeom>
          <a:solidFill>
            <a:srgbClr val="EAEAEA"/>
          </a:solidFill>
          <a:ln w="14288">
            <a:solidFill>
              <a:srgbClr val="000000"/>
            </a:solidFill>
            <a:round/>
            <a:headEnd/>
            <a:tailEnd/>
          </a:ln>
        </p:spPr>
        <p:txBody>
          <a:bodyPr/>
          <a:lstStyle/>
          <a:p>
            <a:endParaRPr lang="id-ID" sz="1000"/>
          </a:p>
        </p:txBody>
      </p:sp>
      <p:sp>
        <p:nvSpPr>
          <p:cNvPr id="21580" name="Freeform 75"/>
          <p:cNvSpPr>
            <a:spLocks/>
          </p:cNvSpPr>
          <p:nvPr/>
        </p:nvSpPr>
        <p:spPr bwMode="auto">
          <a:xfrm>
            <a:off x="4356610" y="2932113"/>
            <a:ext cx="454582" cy="196850"/>
          </a:xfrm>
          <a:custGeom>
            <a:avLst/>
            <a:gdLst>
              <a:gd name="T0" fmla="*/ 2147483647 w 311"/>
              <a:gd name="T1" fmla="*/ 2147483647 h 124"/>
              <a:gd name="T2" fmla="*/ 2147483647 w 311"/>
              <a:gd name="T3" fmla="*/ 2147483647 h 124"/>
              <a:gd name="T4" fmla="*/ 2147483647 w 311"/>
              <a:gd name="T5" fmla="*/ 2147483647 h 124"/>
              <a:gd name="T6" fmla="*/ 2147483647 w 311"/>
              <a:gd name="T7" fmla="*/ 2147483647 h 124"/>
              <a:gd name="T8" fmla="*/ 2147483647 w 311"/>
              <a:gd name="T9" fmla="*/ 2147483647 h 124"/>
              <a:gd name="T10" fmla="*/ 2147483647 w 311"/>
              <a:gd name="T11" fmla="*/ 2147483647 h 124"/>
              <a:gd name="T12" fmla="*/ 2147483647 w 311"/>
              <a:gd name="T13" fmla="*/ 2147483647 h 124"/>
              <a:gd name="T14" fmla="*/ 2147483647 w 311"/>
              <a:gd name="T15" fmla="*/ 2147483647 h 124"/>
              <a:gd name="T16" fmla="*/ 2147483647 w 311"/>
              <a:gd name="T17" fmla="*/ 2147483647 h 124"/>
              <a:gd name="T18" fmla="*/ 2147483647 w 311"/>
              <a:gd name="T19" fmla="*/ 2147483647 h 124"/>
              <a:gd name="T20" fmla="*/ 2147483647 w 311"/>
              <a:gd name="T21" fmla="*/ 2147483647 h 124"/>
              <a:gd name="T22" fmla="*/ 2147483647 w 311"/>
              <a:gd name="T23" fmla="*/ 2147483647 h 124"/>
              <a:gd name="T24" fmla="*/ 2147483647 w 311"/>
              <a:gd name="T25" fmla="*/ 2147483647 h 124"/>
              <a:gd name="T26" fmla="*/ 2147483647 w 311"/>
              <a:gd name="T27" fmla="*/ 2147483647 h 124"/>
              <a:gd name="T28" fmla="*/ 2147483647 w 311"/>
              <a:gd name="T29" fmla="*/ 2147483647 h 124"/>
              <a:gd name="T30" fmla="*/ 2147483647 w 311"/>
              <a:gd name="T31" fmla="*/ 2147483647 h 124"/>
              <a:gd name="T32" fmla="*/ 2147483647 w 311"/>
              <a:gd name="T33" fmla="*/ 2147483647 h 124"/>
              <a:gd name="T34" fmla="*/ 2147483647 w 311"/>
              <a:gd name="T35" fmla="*/ 2147483647 h 124"/>
              <a:gd name="T36" fmla="*/ 2147483647 w 311"/>
              <a:gd name="T37" fmla="*/ 2147483647 h 124"/>
              <a:gd name="T38" fmla="*/ 2147483647 w 311"/>
              <a:gd name="T39" fmla="*/ 2147483647 h 124"/>
              <a:gd name="T40" fmla="*/ 2147483647 w 311"/>
              <a:gd name="T41" fmla="*/ 2147483647 h 124"/>
              <a:gd name="T42" fmla="*/ 2147483647 w 311"/>
              <a:gd name="T43" fmla="*/ 2147483647 h 124"/>
              <a:gd name="T44" fmla="*/ 2147483647 w 311"/>
              <a:gd name="T45" fmla="*/ 2147483647 h 124"/>
              <a:gd name="T46" fmla="*/ 2147483647 w 311"/>
              <a:gd name="T47" fmla="*/ 2147483647 h 124"/>
              <a:gd name="T48" fmla="*/ 2147483647 w 311"/>
              <a:gd name="T49" fmla="*/ 2147483647 h 124"/>
              <a:gd name="T50" fmla="*/ 2147483647 w 311"/>
              <a:gd name="T51" fmla="*/ 2147483647 h 124"/>
              <a:gd name="T52" fmla="*/ 2147483647 w 311"/>
              <a:gd name="T53" fmla="*/ 2147483647 h 124"/>
              <a:gd name="T54" fmla="*/ 2147483647 w 311"/>
              <a:gd name="T55" fmla="*/ 2147483647 h 124"/>
              <a:gd name="T56" fmla="*/ 2147483647 w 311"/>
              <a:gd name="T57" fmla="*/ 2147483647 h 124"/>
              <a:gd name="T58" fmla="*/ 2147483647 w 311"/>
              <a:gd name="T59" fmla="*/ 2147483647 h 124"/>
              <a:gd name="T60" fmla="*/ 2147483647 w 311"/>
              <a:gd name="T61" fmla="*/ 2147483647 h 124"/>
              <a:gd name="T62" fmla="*/ 0 w 311"/>
              <a:gd name="T63" fmla="*/ 2147483647 h 124"/>
              <a:gd name="T64" fmla="*/ 0 w 311"/>
              <a:gd name="T65" fmla="*/ 2147483647 h 124"/>
              <a:gd name="T66" fmla="*/ 2147483647 w 311"/>
              <a:gd name="T67" fmla="*/ 2147483647 h 124"/>
              <a:gd name="T68" fmla="*/ 2147483647 w 311"/>
              <a:gd name="T69" fmla="*/ 2147483647 h 124"/>
              <a:gd name="T70" fmla="*/ 2147483647 w 311"/>
              <a:gd name="T71" fmla="*/ 2147483647 h 124"/>
              <a:gd name="T72" fmla="*/ 2147483647 w 311"/>
              <a:gd name="T73" fmla="*/ 2147483647 h 124"/>
              <a:gd name="T74" fmla="*/ 2147483647 w 311"/>
              <a:gd name="T75" fmla="*/ 2147483647 h 124"/>
              <a:gd name="T76" fmla="*/ 2147483647 w 311"/>
              <a:gd name="T77" fmla="*/ 2147483647 h 124"/>
              <a:gd name="T78" fmla="*/ 0 w 311"/>
              <a:gd name="T79" fmla="*/ 2147483647 h 124"/>
              <a:gd name="T80" fmla="*/ 2147483647 w 311"/>
              <a:gd name="T81" fmla="*/ 2147483647 h 124"/>
              <a:gd name="T82" fmla="*/ 0 w 311"/>
              <a:gd name="T83" fmla="*/ 2147483647 h 124"/>
              <a:gd name="T84" fmla="*/ 0 w 311"/>
              <a:gd name="T85" fmla="*/ 2147483647 h 124"/>
              <a:gd name="T86" fmla="*/ 2147483647 w 311"/>
              <a:gd name="T87" fmla="*/ 2147483647 h 124"/>
              <a:gd name="T88" fmla="*/ 2147483647 w 311"/>
              <a:gd name="T89" fmla="*/ 2147483647 h 124"/>
              <a:gd name="T90" fmla="*/ 2147483647 w 311"/>
              <a:gd name="T91" fmla="*/ 2147483647 h 124"/>
              <a:gd name="T92" fmla="*/ 2147483647 w 311"/>
              <a:gd name="T93" fmla="*/ 2147483647 h 124"/>
              <a:gd name="T94" fmla="*/ 2147483647 w 311"/>
              <a:gd name="T95" fmla="*/ 0 h 124"/>
              <a:gd name="T96" fmla="*/ 2147483647 w 311"/>
              <a:gd name="T97" fmla="*/ 0 h 124"/>
              <a:gd name="T98" fmla="*/ 2147483647 w 311"/>
              <a:gd name="T99" fmla="*/ 2147483647 h 124"/>
              <a:gd name="T100" fmla="*/ 2147483647 w 311"/>
              <a:gd name="T101" fmla="*/ 2147483647 h 124"/>
              <a:gd name="T102" fmla="*/ 2147483647 w 311"/>
              <a:gd name="T103" fmla="*/ 2147483647 h 124"/>
              <a:gd name="T104" fmla="*/ 2147483647 w 311"/>
              <a:gd name="T105" fmla="*/ 2147483647 h 124"/>
              <a:gd name="T106" fmla="*/ 2147483647 w 311"/>
              <a:gd name="T107" fmla="*/ 2147483647 h 1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11"/>
              <a:gd name="T163" fmla="*/ 0 h 124"/>
              <a:gd name="T164" fmla="*/ 311 w 311"/>
              <a:gd name="T165" fmla="*/ 124 h 12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11" h="124">
                <a:moveTo>
                  <a:pt x="268" y="23"/>
                </a:moveTo>
                <a:lnTo>
                  <a:pt x="282" y="43"/>
                </a:lnTo>
                <a:lnTo>
                  <a:pt x="302" y="43"/>
                </a:lnTo>
                <a:lnTo>
                  <a:pt x="291" y="52"/>
                </a:lnTo>
                <a:lnTo>
                  <a:pt x="311" y="95"/>
                </a:lnTo>
                <a:lnTo>
                  <a:pt x="282" y="95"/>
                </a:lnTo>
                <a:lnTo>
                  <a:pt x="268" y="95"/>
                </a:lnTo>
                <a:lnTo>
                  <a:pt x="239" y="103"/>
                </a:lnTo>
                <a:lnTo>
                  <a:pt x="219" y="103"/>
                </a:lnTo>
                <a:lnTo>
                  <a:pt x="207" y="103"/>
                </a:lnTo>
                <a:lnTo>
                  <a:pt x="176" y="103"/>
                </a:lnTo>
                <a:lnTo>
                  <a:pt x="176" y="112"/>
                </a:lnTo>
                <a:lnTo>
                  <a:pt x="167" y="124"/>
                </a:lnTo>
                <a:lnTo>
                  <a:pt x="167" y="103"/>
                </a:lnTo>
                <a:lnTo>
                  <a:pt x="158" y="112"/>
                </a:lnTo>
                <a:lnTo>
                  <a:pt x="144" y="103"/>
                </a:lnTo>
                <a:lnTo>
                  <a:pt x="124" y="112"/>
                </a:lnTo>
                <a:lnTo>
                  <a:pt x="115" y="124"/>
                </a:lnTo>
                <a:lnTo>
                  <a:pt x="95" y="103"/>
                </a:lnTo>
                <a:lnTo>
                  <a:pt x="87" y="103"/>
                </a:lnTo>
                <a:lnTo>
                  <a:pt x="72" y="112"/>
                </a:lnTo>
                <a:lnTo>
                  <a:pt x="64" y="112"/>
                </a:lnTo>
                <a:lnTo>
                  <a:pt x="32" y="103"/>
                </a:lnTo>
                <a:lnTo>
                  <a:pt x="43" y="103"/>
                </a:lnTo>
                <a:lnTo>
                  <a:pt x="23" y="103"/>
                </a:lnTo>
                <a:lnTo>
                  <a:pt x="32" y="95"/>
                </a:lnTo>
                <a:lnTo>
                  <a:pt x="23" y="95"/>
                </a:lnTo>
                <a:lnTo>
                  <a:pt x="23" y="83"/>
                </a:lnTo>
                <a:lnTo>
                  <a:pt x="12" y="72"/>
                </a:lnTo>
                <a:lnTo>
                  <a:pt x="23" y="72"/>
                </a:lnTo>
                <a:lnTo>
                  <a:pt x="12" y="52"/>
                </a:lnTo>
                <a:lnTo>
                  <a:pt x="0" y="52"/>
                </a:lnTo>
                <a:lnTo>
                  <a:pt x="0" y="43"/>
                </a:lnTo>
                <a:lnTo>
                  <a:pt x="12" y="43"/>
                </a:lnTo>
                <a:lnTo>
                  <a:pt x="52" y="43"/>
                </a:lnTo>
                <a:lnTo>
                  <a:pt x="43" y="32"/>
                </a:lnTo>
                <a:lnTo>
                  <a:pt x="52" y="32"/>
                </a:lnTo>
                <a:lnTo>
                  <a:pt x="43" y="23"/>
                </a:lnTo>
                <a:lnTo>
                  <a:pt x="23" y="23"/>
                </a:lnTo>
                <a:lnTo>
                  <a:pt x="0" y="43"/>
                </a:lnTo>
                <a:lnTo>
                  <a:pt x="12" y="32"/>
                </a:lnTo>
                <a:lnTo>
                  <a:pt x="0" y="32"/>
                </a:lnTo>
                <a:lnTo>
                  <a:pt x="0" y="11"/>
                </a:lnTo>
                <a:lnTo>
                  <a:pt x="32" y="11"/>
                </a:lnTo>
                <a:lnTo>
                  <a:pt x="43" y="23"/>
                </a:lnTo>
                <a:lnTo>
                  <a:pt x="64" y="23"/>
                </a:lnTo>
                <a:lnTo>
                  <a:pt x="87" y="23"/>
                </a:lnTo>
                <a:lnTo>
                  <a:pt x="115" y="0"/>
                </a:lnTo>
                <a:lnTo>
                  <a:pt x="135" y="0"/>
                </a:lnTo>
                <a:lnTo>
                  <a:pt x="176" y="23"/>
                </a:lnTo>
                <a:lnTo>
                  <a:pt x="219" y="23"/>
                </a:lnTo>
                <a:lnTo>
                  <a:pt x="248" y="11"/>
                </a:lnTo>
                <a:lnTo>
                  <a:pt x="268" y="11"/>
                </a:lnTo>
                <a:lnTo>
                  <a:pt x="268" y="23"/>
                </a:lnTo>
                <a:close/>
              </a:path>
            </a:pathLst>
          </a:custGeom>
          <a:solidFill>
            <a:srgbClr val="33CCCC"/>
          </a:solidFill>
          <a:ln w="14288">
            <a:solidFill>
              <a:srgbClr val="000000"/>
            </a:solidFill>
            <a:round/>
            <a:headEnd/>
            <a:tailEnd/>
          </a:ln>
        </p:spPr>
        <p:txBody>
          <a:bodyPr/>
          <a:lstStyle/>
          <a:p>
            <a:endParaRPr lang="id-ID" sz="1000"/>
          </a:p>
        </p:txBody>
      </p:sp>
      <p:sp>
        <p:nvSpPr>
          <p:cNvPr id="21581" name="Freeform 76"/>
          <p:cNvSpPr>
            <a:spLocks/>
          </p:cNvSpPr>
          <p:nvPr/>
        </p:nvSpPr>
        <p:spPr bwMode="auto">
          <a:xfrm>
            <a:off x="4600560" y="3082925"/>
            <a:ext cx="148751" cy="158750"/>
          </a:xfrm>
          <a:custGeom>
            <a:avLst/>
            <a:gdLst>
              <a:gd name="T0" fmla="*/ 2147483647 w 101"/>
              <a:gd name="T1" fmla="*/ 0 h 100"/>
              <a:gd name="T2" fmla="*/ 2147483647 w 101"/>
              <a:gd name="T3" fmla="*/ 2147483647 h 100"/>
              <a:gd name="T4" fmla="*/ 2147483647 w 101"/>
              <a:gd name="T5" fmla="*/ 2147483647 h 100"/>
              <a:gd name="T6" fmla="*/ 2147483647 w 101"/>
              <a:gd name="T7" fmla="*/ 2147483647 h 100"/>
              <a:gd name="T8" fmla="*/ 2147483647 w 101"/>
              <a:gd name="T9" fmla="*/ 2147483647 h 100"/>
              <a:gd name="T10" fmla="*/ 0 w 101"/>
              <a:gd name="T11" fmla="*/ 2147483647 h 100"/>
              <a:gd name="T12" fmla="*/ 0 w 101"/>
              <a:gd name="T13" fmla="*/ 2147483647 h 100"/>
              <a:gd name="T14" fmla="*/ 2147483647 w 101"/>
              <a:gd name="T15" fmla="*/ 2147483647 h 100"/>
              <a:gd name="T16" fmla="*/ 0 w 101"/>
              <a:gd name="T17" fmla="*/ 2147483647 h 100"/>
              <a:gd name="T18" fmla="*/ 0 w 101"/>
              <a:gd name="T19" fmla="*/ 2147483647 h 100"/>
              <a:gd name="T20" fmla="*/ 2147483647 w 101"/>
              <a:gd name="T21" fmla="*/ 2147483647 h 100"/>
              <a:gd name="T22" fmla="*/ 2147483647 w 101"/>
              <a:gd name="T23" fmla="*/ 2147483647 h 100"/>
              <a:gd name="T24" fmla="*/ 2147483647 w 101"/>
              <a:gd name="T25" fmla="*/ 2147483647 h 100"/>
              <a:gd name="T26" fmla="*/ 2147483647 w 101"/>
              <a:gd name="T27" fmla="*/ 2147483647 h 100"/>
              <a:gd name="T28" fmla="*/ 2147483647 w 101"/>
              <a:gd name="T29" fmla="*/ 2147483647 h 100"/>
              <a:gd name="T30" fmla="*/ 2147483647 w 101"/>
              <a:gd name="T31" fmla="*/ 0 h 1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1"/>
              <a:gd name="T49" fmla="*/ 0 h 100"/>
              <a:gd name="T50" fmla="*/ 101 w 101"/>
              <a:gd name="T51" fmla="*/ 100 h 1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1" h="100">
                <a:moveTo>
                  <a:pt x="101" y="0"/>
                </a:moveTo>
                <a:lnTo>
                  <a:pt x="81" y="17"/>
                </a:lnTo>
                <a:lnTo>
                  <a:pt x="81" y="60"/>
                </a:lnTo>
                <a:lnTo>
                  <a:pt x="52" y="80"/>
                </a:lnTo>
                <a:lnTo>
                  <a:pt x="9" y="100"/>
                </a:lnTo>
                <a:lnTo>
                  <a:pt x="0" y="89"/>
                </a:lnTo>
                <a:lnTo>
                  <a:pt x="0" y="80"/>
                </a:lnTo>
                <a:lnTo>
                  <a:pt x="9" y="60"/>
                </a:lnTo>
                <a:lnTo>
                  <a:pt x="0" y="60"/>
                </a:lnTo>
                <a:lnTo>
                  <a:pt x="0" y="29"/>
                </a:lnTo>
                <a:lnTo>
                  <a:pt x="9" y="17"/>
                </a:lnTo>
                <a:lnTo>
                  <a:pt x="9" y="8"/>
                </a:lnTo>
                <a:lnTo>
                  <a:pt x="40" y="8"/>
                </a:lnTo>
                <a:lnTo>
                  <a:pt x="52" y="8"/>
                </a:lnTo>
                <a:lnTo>
                  <a:pt x="72" y="8"/>
                </a:lnTo>
                <a:lnTo>
                  <a:pt x="101" y="0"/>
                </a:lnTo>
                <a:close/>
              </a:path>
            </a:pathLst>
          </a:custGeom>
          <a:solidFill>
            <a:srgbClr val="273C65"/>
          </a:solidFill>
          <a:ln w="14351">
            <a:solidFill>
              <a:srgbClr val="000000"/>
            </a:solidFill>
            <a:round/>
            <a:headEnd/>
            <a:tailEnd/>
          </a:ln>
        </p:spPr>
        <p:txBody>
          <a:bodyPr/>
          <a:lstStyle/>
          <a:p>
            <a:endParaRPr lang="id-ID" sz="1000"/>
          </a:p>
        </p:txBody>
      </p:sp>
      <p:sp>
        <p:nvSpPr>
          <p:cNvPr id="21582" name="Freeform 77"/>
          <p:cNvSpPr>
            <a:spLocks/>
          </p:cNvSpPr>
          <p:nvPr/>
        </p:nvSpPr>
        <p:spPr bwMode="auto">
          <a:xfrm>
            <a:off x="4587471" y="3209925"/>
            <a:ext cx="107100" cy="114300"/>
          </a:xfrm>
          <a:custGeom>
            <a:avLst/>
            <a:gdLst>
              <a:gd name="T0" fmla="*/ 2147483647 w 72"/>
              <a:gd name="T1" fmla="*/ 2147483647 h 72"/>
              <a:gd name="T2" fmla="*/ 0 w 72"/>
              <a:gd name="T3" fmla="*/ 2147483647 h 72"/>
              <a:gd name="T4" fmla="*/ 2147483647 w 72"/>
              <a:gd name="T5" fmla="*/ 2147483647 h 72"/>
              <a:gd name="T6" fmla="*/ 0 w 72"/>
              <a:gd name="T7" fmla="*/ 2147483647 h 72"/>
              <a:gd name="T8" fmla="*/ 2147483647 w 72"/>
              <a:gd name="T9" fmla="*/ 2147483647 h 72"/>
              <a:gd name="T10" fmla="*/ 2147483647 w 72"/>
              <a:gd name="T11" fmla="*/ 2147483647 h 72"/>
              <a:gd name="T12" fmla="*/ 2147483647 w 72"/>
              <a:gd name="T13" fmla="*/ 2147483647 h 72"/>
              <a:gd name="T14" fmla="*/ 2147483647 w 72"/>
              <a:gd name="T15" fmla="*/ 2147483647 h 72"/>
              <a:gd name="T16" fmla="*/ 2147483647 w 72"/>
              <a:gd name="T17" fmla="*/ 2147483647 h 72"/>
              <a:gd name="T18" fmla="*/ 2147483647 w 72"/>
              <a:gd name="T19" fmla="*/ 2147483647 h 72"/>
              <a:gd name="T20" fmla="*/ 2147483647 w 72"/>
              <a:gd name="T21" fmla="*/ 0 h 72"/>
              <a:gd name="T22" fmla="*/ 2147483647 w 72"/>
              <a:gd name="T23" fmla="*/ 2147483647 h 72"/>
              <a:gd name="T24" fmla="*/ 2147483647 w 72"/>
              <a:gd name="T25" fmla="*/ 2147483647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2"/>
              <a:gd name="T40" fmla="*/ 0 h 72"/>
              <a:gd name="T41" fmla="*/ 72 w 72"/>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2" h="72">
                <a:moveTo>
                  <a:pt x="9" y="9"/>
                </a:moveTo>
                <a:lnTo>
                  <a:pt x="0" y="20"/>
                </a:lnTo>
                <a:lnTo>
                  <a:pt x="9" y="43"/>
                </a:lnTo>
                <a:lnTo>
                  <a:pt x="0" y="72"/>
                </a:lnTo>
                <a:lnTo>
                  <a:pt x="18" y="72"/>
                </a:lnTo>
                <a:lnTo>
                  <a:pt x="29" y="61"/>
                </a:lnTo>
                <a:lnTo>
                  <a:pt x="38" y="61"/>
                </a:lnTo>
                <a:lnTo>
                  <a:pt x="49" y="52"/>
                </a:lnTo>
                <a:lnTo>
                  <a:pt x="29" y="29"/>
                </a:lnTo>
                <a:lnTo>
                  <a:pt x="72" y="20"/>
                </a:lnTo>
                <a:lnTo>
                  <a:pt x="61" y="0"/>
                </a:lnTo>
                <a:lnTo>
                  <a:pt x="18" y="20"/>
                </a:lnTo>
                <a:lnTo>
                  <a:pt x="9" y="9"/>
                </a:lnTo>
                <a:close/>
              </a:path>
            </a:pathLst>
          </a:custGeom>
          <a:solidFill>
            <a:srgbClr val="273C65"/>
          </a:solidFill>
          <a:ln w="14351">
            <a:solidFill>
              <a:srgbClr val="000000"/>
            </a:solidFill>
            <a:round/>
            <a:headEnd/>
            <a:tailEnd/>
          </a:ln>
        </p:spPr>
        <p:txBody>
          <a:bodyPr/>
          <a:lstStyle/>
          <a:p>
            <a:endParaRPr lang="id-ID" sz="1000"/>
          </a:p>
        </p:txBody>
      </p:sp>
      <p:sp>
        <p:nvSpPr>
          <p:cNvPr id="21583" name="Freeform 78"/>
          <p:cNvSpPr>
            <a:spLocks/>
          </p:cNvSpPr>
          <p:nvPr/>
        </p:nvSpPr>
        <p:spPr bwMode="auto">
          <a:xfrm>
            <a:off x="4676721" y="3082925"/>
            <a:ext cx="241571" cy="255588"/>
          </a:xfrm>
          <a:custGeom>
            <a:avLst/>
            <a:gdLst>
              <a:gd name="T0" fmla="*/ 2147483647 w 164"/>
              <a:gd name="T1" fmla="*/ 0 h 161"/>
              <a:gd name="T2" fmla="*/ 2147483647 w 164"/>
              <a:gd name="T3" fmla="*/ 0 h 161"/>
              <a:gd name="T4" fmla="*/ 2147483647 w 164"/>
              <a:gd name="T5" fmla="*/ 0 h 161"/>
              <a:gd name="T6" fmla="*/ 2147483647 w 164"/>
              <a:gd name="T7" fmla="*/ 2147483647 h 161"/>
              <a:gd name="T8" fmla="*/ 2147483647 w 164"/>
              <a:gd name="T9" fmla="*/ 2147483647 h 161"/>
              <a:gd name="T10" fmla="*/ 0 w 164"/>
              <a:gd name="T11" fmla="*/ 2147483647 h 161"/>
              <a:gd name="T12" fmla="*/ 2147483647 w 164"/>
              <a:gd name="T13" fmla="*/ 2147483647 h 161"/>
              <a:gd name="T14" fmla="*/ 2147483647 w 164"/>
              <a:gd name="T15" fmla="*/ 2147483647 h 161"/>
              <a:gd name="T16" fmla="*/ 2147483647 w 164"/>
              <a:gd name="T17" fmla="*/ 2147483647 h 161"/>
              <a:gd name="T18" fmla="*/ 2147483647 w 164"/>
              <a:gd name="T19" fmla="*/ 2147483647 h 161"/>
              <a:gd name="T20" fmla="*/ 2147483647 w 164"/>
              <a:gd name="T21" fmla="*/ 2147483647 h 161"/>
              <a:gd name="T22" fmla="*/ 2147483647 w 164"/>
              <a:gd name="T23" fmla="*/ 2147483647 h 161"/>
              <a:gd name="T24" fmla="*/ 2147483647 w 164"/>
              <a:gd name="T25" fmla="*/ 2147483647 h 161"/>
              <a:gd name="T26" fmla="*/ 2147483647 w 164"/>
              <a:gd name="T27" fmla="*/ 2147483647 h 161"/>
              <a:gd name="T28" fmla="*/ 2147483647 w 164"/>
              <a:gd name="T29" fmla="*/ 2147483647 h 161"/>
              <a:gd name="T30" fmla="*/ 2147483647 w 164"/>
              <a:gd name="T31" fmla="*/ 2147483647 h 161"/>
              <a:gd name="T32" fmla="*/ 2147483647 w 164"/>
              <a:gd name="T33" fmla="*/ 2147483647 h 161"/>
              <a:gd name="T34" fmla="*/ 2147483647 w 164"/>
              <a:gd name="T35" fmla="*/ 2147483647 h 161"/>
              <a:gd name="T36" fmla="*/ 2147483647 w 164"/>
              <a:gd name="T37" fmla="*/ 2147483647 h 161"/>
              <a:gd name="T38" fmla="*/ 2147483647 w 164"/>
              <a:gd name="T39" fmla="*/ 2147483647 h 161"/>
              <a:gd name="T40" fmla="*/ 2147483647 w 164"/>
              <a:gd name="T41" fmla="*/ 2147483647 h 161"/>
              <a:gd name="T42" fmla="*/ 2147483647 w 164"/>
              <a:gd name="T43" fmla="*/ 0 h 1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4"/>
              <a:gd name="T67" fmla="*/ 0 h 161"/>
              <a:gd name="T68" fmla="*/ 164 w 164"/>
              <a:gd name="T69" fmla="*/ 161 h 16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4" h="161">
                <a:moveTo>
                  <a:pt x="92" y="0"/>
                </a:moveTo>
                <a:lnTo>
                  <a:pt x="63" y="0"/>
                </a:lnTo>
                <a:lnTo>
                  <a:pt x="49" y="0"/>
                </a:lnTo>
                <a:lnTo>
                  <a:pt x="29" y="17"/>
                </a:lnTo>
                <a:lnTo>
                  <a:pt x="29" y="60"/>
                </a:lnTo>
                <a:lnTo>
                  <a:pt x="0" y="80"/>
                </a:lnTo>
                <a:lnTo>
                  <a:pt x="11" y="100"/>
                </a:lnTo>
                <a:lnTo>
                  <a:pt x="29" y="109"/>
                </a:lnTo>
                <a:lnTo>
                  <a:pt x="72" y="132"/>
                </a:lnTo>
                <a:lnTo>
                  <a:pt x="83" y="132"/>
                </a:lnTo>
                <a:lnTo>
                  <a:pt x="83" y="152"/>
                </a:lnTo>
                <a:lnTo>
                  <a:pt x="100" y="161"/>
                </a:lnTo>
                <a:lnTo>
                  <a:pt x="112" y="152"/>
                </a:lnTo>
                <a:lnTo>
                  <a:pt x="135" y="161"/>
                </a:lnTo>
                <a:lnTo>
                  <a:pt x="144" y="141"/>
                </a:lnTo>
                <a:lnTo>
                  <a:pt x="164" y="141"/>
                </a:lnTo>
                <a:lnTo>
                  <a:pt x="144" y="123"/>
                </a:lnTo>
                <a:lnTo>
                  <a:pt x="144" y="89"/>
                </a:lnTo>
                <a:lnTo>
                  <a:pt x="112" y="80"/>
                </a:lnTo>
                <a:lnTo>
                  <a:pt x="100" y="60"/>
                </a:lnTo>
                <a:lnTo>
                  <a:pt x="112" y="37"/>
                </a:lnTo>
                <a:lnTo>
                  <a:pt x="92" y="0"/>
                </a:lnTo>
                <a:close/>
              </a:path>
            </a:pathLst>
          </a:custGeom>
          <a:solidFill>
            <a:srgbClr val="DDDDDD"/>
          </a:solidFill>
          <a:ln w="14288">
            <a:solidFill>
              <a:srgbClr val="000000"/>
            </a:solidFill>
            <a:round/>
            <a:headEnd/>
            <a:tailEnd/>
          </a:ln>
        </p:spPr>
        <p:txBody>
          <a:bodyPr/>
          <a:lstStyle/>
          <a:p>
            <a:endParaRPr lang="id-ID" sz="1000"/>
          </a:p>
        </p:txBody>
      </p:sp>
      <p:sp>
        <p:nvSpPr>
          <p:cNvPr id="21584" name="Freeform 79"/>
          <p:cNvSpPr>
            <a:spLocks/>
          </p:cNvSpPr>
          <p:nvPr/>
        </p:nvSpPr>
        <p:spPr bwMode="auto">
          <a:xfrm>
            <a:off x="4567240" y="3209925"/>
            <a:ext cx="52360" cy="114300"/>
          </a:xfrm>
          <a:custGeom>
            <a:avLst/>
            <a:gdLst>
              <a:gd name="T0" fmla="*/ 2147483647 w 35"/>
              <a:gd name="T1" fmla="*/ 2147483647 h 72"/>
              <a:gd name="T2" fmla="*/ 2147483647 w 35"/>
              <a:gd name="T3" fmla="*/ 0 h 72"/>
              <a:gd name="T4" fmla="*/ 2147483647 w 35"/>
              <a:gd name="T5" fmla="*/ 0 h 72"/>
              <a:gd name="T6" fmla="*/ 0 w 35"/>
              <a:gd name="T7" fmla="*/ 2147483647 h 72"/>
              <a:gd name="T8" fmla="*/ 0 w 35"/>
              <a:gd name="T9" fmla="*/ 2147483647 h 72"/>
              <a:gd name="T10" fmla="*/ 2147483647 w 35"/>
              <a:gd name="T11" fmla="*/ 2147483647 h 72"/>
              <a:gd name="T12" fmla="*/ 2147483647 w 35"/>
              <a:gd name="T13" fmla="*/ 2147483647 h 72"/>
              <a:gd name="T14" fmla="*/ 2147483647 w 35"/>
              <a:gd name="T15" fmla="*/ 2147483647 h 72"/>
              <a:gd name="T16" fmla="*/ 2147483647 w 35"/>
              <a:gd name="T17" fmla="*/ 2147483647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
              <a:gd name="T28" fmla="*/ 0 h 72"/>
              <a:gd name="T29" fmla="*/ 35 w 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 h="72">
                <a:moveTo>
                  <a:pt x="35" y="9"/>
                </a:moveTo>
                <a:lnTo>
                  <a:pt x="35" y="0"/>
                </a:lnTo>
                <a:lnTo>
                  <a:pt x="22" y="0"/>
                </a:lnTo>
                <a:lnTo>
                  <a:pt x="0" y="29"/>
                </a:lnTo>
                <a:lnTo>
                  <a:pt x="0" y="43"/>
                </a:lnTo>
                <a:lnTo>
                  <a:pt x="22" y="72"/>
                </a:lnTo>
                <a:lnTo>
                  <a:pt x="35" y="43"/>
                </a:lnTo>
                <a:lnTo>
                  <a:pt x="22" y="20"/>
                </a:lnTo>
                <a:lnTo>
                  <a:pt x="35" y="9"/>
                </a:lnTo>
                <a:close/>
              </a:path>
            </a:pathLst>
          </a:custGeom>
          <a:solidFill>
            <a:srgbClr val="273C65"/>
          </a:solidFill>
          <a:ln w="14351">
            <a:solidFill>
              <a:srgbClr val="000000"/>
            </a:solidFill>
            <a:round/>
            <a:headEnd/>
            <a:tailEnd/>
          </a:ln>
        </p:spPr>
        <p:txBody>
          <a:bodyPr/>
          <a:lstStyle/>
          <a:p>
            <a:endParaRPr lang="id-ID" sz="1000"/>
          </a:p>
        </p:txBody>
      </p:sp>
      <p:sp>
        <p:nvSpPr>
          <p:cNvPr id="21585" name="Freeform 80"/>
          <p:cNvSpPr>
            <a:spLocks/>
          </p:cNvSpPr>
          <p:nvPr/>
        </p:nvSpPr>
        <p:spPr bwMode="auto">
          <a:xfrm>
            <a:off x="4344709" y="3255963"/>
            <a:ext cx="270131" cy="292100"/>
          </a:xfrm>
          <a:custGeom>
            <a:avLst/>
            <a:gdLst>
              <a:gd name="T0" fmla="*/ 2147483647 w 184"/>
              <a:gd name="T1" fmla="*/ 2147483647 h 184"/>
              <a:gd name="T2" fmla="*/ 2147483647 w 184"/>
              <a:gd name="T3" fmla="*/ 2147483647 h 184"/>
              <a:gd name="T4" fmla="*/ 2147483647 w 184"/>
              <a:gd name="T5" fmla="*/ 2147483647 h 184"/>
              <a:gd name="T6" fmla="*/ 2147483647 w 184"/>
              <a:gd name="T7" fmla="*/ 2147483647 h 184"/>
              <a:gd name="T8" fmla="*/ 2147483647 w 184"/>
              <a:gd name="T9" fmla="*/ 2147483647 h 184"/>
              <a:gd name="T10" fmla="*/ 2147483647 w 184"/>
              <a:gd name="T11" fmla="*/ 2147483647 h 184"/>
              <a:gd name="T12" fmla="*/ 2147483647 w 184"/>
              <a:gd name="T13" fmla="*/ 2147483647 h 184"/>
              <a:gd name="T14" fmla="*/ 2147483647 w 184"/>
              <a:gd name="T15" fmla="*/ 2147483647 h 184"/>
              <a:gd name="T16" fmla="*/ 2147483647 w 184"/>
              <a:gd name="T17" fmla="*/ 2147483647 h 184"/>
              <a:gd name="T18" fmla="*/ 2147483647 w 184"/>
              <a:gd name="T19" fmla="*/ 2147483647 h 184"/>
              <a:gd name="T20" fmla="*/ 2147483647 w 184"/>
              <a:gd name="T21" fmla="*/ 2147483647 h 184"/>
              <a:gd name="T22" fmla="*/ 0 w 184"/>
              <a:gd name="T23" fmla="*/ 2147483647 h 184"/>
              <a:gd name="T24" fmla="*/ 0 w 184"/>
              <a:gd name="T25" fmla="*/ 2147483647 h 184"/>
              <a:gd name="T26" fmla="*/ 0 w 184"/>
              <a:gd name="T27" fmla="*/ 0 h 184"/>
              <a:gd name="T28" fmla="*/ 2147483647 w 184"/>
              <a:gd name="T29" fmla="*/ 0 h 184"/>
              <a:gd name="T30" fmla="*/ 2147483647 w 184"/>
              <a:gd name="T31" fmla="*/ 2147483647 h 184"/>
              <a:gd name="T32" fmla="*/ 2147483647 w 184"/>
              <a:gd name="T33" fmla="*/ 0 h 184"/>
              <a:gd name="T34" fmla="*/ 2147483647 w 184"/>
              <a:gd name="T35" fmla="*/ 0 h 184"/>
              <a:gd name="T36" fmla="*/ 2147483647 w 184"/>
              <a:gd name="T37" fmla="*/ 2147483647 h 184"/>
              <a:gd name="T38" fmla="*/ 2147483647 w 184"/>
              <a:gd name="T39" fmla="*/ 2147483647 h 184"/>
              <a:gd name="T40" fmla="*/ 2147483647 w 184"/>
              <a:gd name="T41" fmla="*/ 2147483647 h 184"/>
              <a:gd name="T42" fmla="*/ 2147483647 w 184"/>
              <a:gd name="T43" fmla="*/ 2147483647 h 1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4"/>
              <a:gd name="T67" fmla="*/ 0 h 184"/>
              <a:gd name="T68" fmla="*/ 184 w 184"/>
              <a:gd name="T69" fmla="*/ 184 h 1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4" h="184">
                <a:moveTo>
                  <a:pt x="152" y="14"/>
                </a:moveTo>
                <a:lnTo>
                  <a:pt x="166" y="43"/>
                </a:lnTo>
                <a:lnTo>
                  <a:pt x="152" y="72"/>
                </a:lnTo>
                <a:lnTo>
                  <a:pt x="143" y="60"/>
                </a:lnTo>
                <a:lnTo>
                  <a:pt x="123" y="32"/>
                </a:lnTo>
                <a:lnTo>
                  <a:pt x="132" y="52"/>
                </a:lnTo>
                <a:lnTo>
                  <a:pt x="184" y="147"/>
                </a:lnTo>
                <a:lnTo>
                  <a:pt x="184" y="167"/>
                </a:lnTo>
                <a:lnTo>
                  <a:pt x="166" y="184"/>
                </a:lnTo>
                <a:lnTo>
                  <a:pt x="143" y="184"/>
                </a:lnTo>
                <a:lnTo>
                  <a:pt x="8" y="184"/>
                </a:lnTo>
                <a:lnTo>
                  <a:pt x="0" y="60"/>
                </a:lnTo>
                <a:lnTo>
                  <a:pt x="0" y="32"/>
                </a:lnTo>
                <a:lnTo>
                  <a:pt x="0" y="0"/>
                </a:lnTo>
                <a:lnTo>
                  <a:pt x="31" y="0"/>
                </a:lnTo>
                <a:lnTo>
                  <a:pt x="72" y="14"/>
                </a:lnTo>
                <a:lnTo>
                  <a:pt x="103" y="0"/>
                </a:lnTo>
                <a:lnTo>
                  <a:pt x="112" y="0"/>
                </a:lnTo>
                <a:lnTo>
                  <a:pt x="112" y="14"/>
                </a:lnTo>
                <a:lnTo>
                  <a:pt x="123" y="14"/>
                </a:lnTo>
                <a:lnTo>
                  <a:pt x="132" y="14"/>
                </a:lnTo>
                <a:lnTo>
                  <a:pt x="152" y="14"/>
                </a:lnTo>
                <a:close/>
              </a:path>
            </a:pathLst>
          </a:custGeom>
          <a:solidFill>
            <a:srgbClr val="33CCCC"/>
          </a:solidFill>
          <a:ln w="14288">
            <a:solidFill>
              <a:srgbClr val="000000"/>
            </a:solidFill>
            <a:round/>
            <a:headEnd/>
            <a:tailEnd/>
          </a:ln>
        </p:spPr>
        <p:txBody>
          <a:bodyPr/>
          <a:lstStyle/>
          <a:p>
            <a:endParaRPr lang="id-ID" sz="1000"/>
          </a:p>
        </p:txBody>
      </p:sp>
      <p:sp>
        <p:nvSpPr>
          <p:cNvPr id="21586" name="Freeform 81"/>
          <p:cNvSpPr>
            <a:spLocks/>
          </p:cNvSpPr>
          <p:nvPr/>
        </p:nvSpPr>
        <p:spPr bwMode="auto">
          <a:xfrm>
            <a:off x="4567240" y="3681414"/>
            <a:ext cx="361762" cy="441325"/>
          </a:xfrm>
          <a:custGeom>
            <a:avLst/>
            <a:gdLst>
              <a:gd name="T0" fmla="*/ 2147483647 w 247"/>
              <a:gd name="T1" fmla="*/ 2147483647 h 278"/>
              <a:gd name="T2" fmla="*/ 2147483647 w 247"/>
              <a:gd name="T3" fmla="*/ 2147483647 h 278"/>
              <a:gd name="T4" fmla="*/ 2147483647 w 247"/>
              <a:gd name="T5" fmla="*/ 2147483647 h 278"/>
              <a:gd name="T6" fmla="*/ 2147483647 w 247"/>
              <a:gd name="T7" fmla="*/ 2147483647 h 278"/>
              <a:gd name="T8" fmla="*/ 2147483647 w 247"/>
              <a:gd name="T9" fmla="*/ 2147483647 h 278"/>
              <a:gd name="T10" fmla="*/ 0 w 247"/>
              <a:gd name="T11" fmla="*/ 2147483647 h 278"/>
              <a:gd name="T12" fmla="*/ 0 w 247"/>
              <a:gd name="T13" fmla="*/ 2147483647 h 278"/>
              <a:gd name="T14" fmla="*/ 2147483647 w 247"/>
              <a:gd name="T15" fmla="*/ 2147483647 h 278"/>
              <a:gd name="T16" fmla="*/ 2147483647 w 247"/>
              <a:gd name="T17" fmla="*/ 2147483647 h 278"/>
              <a:gd name="T18" fmla="*/ 2147483647 w 247"/>
              <a:gd name="T19" fmla="*/ 2147483647 h 278"/>
              <a:gd name="T20" fmla="*/ 2147483647 w 247"/>
              <a:gd name="T21" fmla="*/ 2147483647 h 278"/>
              <a:gd name="T22" fmla="*/ 2147483647 w 247"/>
              <a:gd name="T23" fmla="*/ 2147483647 h 278"/>
              <a:gd name="T24" fmla="*/ 2147483647 w 247"/>
              <a:gd name="T25" fmla="*/ 0 h 278"/>
              <a:gd name="T26" fmla="*/ 2147483647 w 247"/>
              <a:gd name="T27" fmla="*/ 2147483647 h 278"/>
              <a:gd name="T28" fmla="*/ 2147483647 w 247"/>
              <a:gd name="T29" fmla="*/ 2147483647 h 278"/>
              <a:gd name="T30" fmla="*/ 2147483647 w 247"/>
              <a:gd name="T31" fmla="*/ 2147483647 h 278"/>
              <a:gd name="T32" fmla="*/ 2147483647 w 247"/>
              <a:gd name="T33" fmla="*/ 2147483647 h 278"/>
              <a:gd name="T34" fmla="*/ 2147483647 w 247"/>
              <a:gd name="T35" fmla="*/ 2147483647 h 278"/>
              <a:gd name="T36" fmla="*/ 2147483647 w 247"/>
              <a:gd name="T37" fmla="*/ 2147483647 h 278"/>
              <a:gd name="T38" fmla="*/ 2147483647 w 247"/>
              <a:gd name="T39" fmla="*/ 2147483647 h 278"/>
              <a:gd name="T40" fmla="*/ 2147483647 w 247"/>
              <a:gd name="T41" fmla="*/ 2147483647 h 278"/>
              <a:gd name="T42" fmla="*/ 2147483647 w 247"/>
              <a:gd name="T43" fmla="*/ 2147483647 h 278"/>
              <a:gd name="T44" fmla="*/ 2147483647 w 247"/>
              <a:gd name="T45" fmla="*/ 2147483647 h 278"/>
              <a:gd name="T46" fmla="*/ 2147483647 w 247"/>
              <a:gd name="T47" fmla="*/ 2147483647 h 278"/>
              <a:gd name="T48" fmla="*/ 2147483647 w 247"/>
              <a:gd name="T49" fmla="*/ 2147483647 h 278"/>
              <a:gd name="T50" fmla="*/ 2147483647 w 247"/>
              <a:gd name="T51" fmla="*/ 2147483647 h 278"/>
              <a:gd name="T52" fmla="*/ 2147483647 w 247"/>
              <a:gd name="T53" fmla="*/ 2147483647 h 278"/>
              <a:gd name="T54" fmla="*/ 2147483647 w 247"/>
              <a:gd name="T55" fmla="*/ 2147483647 h 278"/>
              <a:gd name="T56" fmla="*/ 2147483647 w 247"/>
              <a:gd name="T57" fmla="*/ 2147483647 h 278"/>
              <a:gd name="T58" fmla="*/ 2147483647 w 247"/>
              <a:gd name="T59" fmla="*/ 2147483647 h 27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47"/>
              <a:gd name="T91" fmla="*/ 0 h 278"/>
              <a:gd name="T92" fmla="*/ 247 w 247"/>
              <a:gd name="T93" fmla="*/ 278 h 27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47" h="278">
                <a:moveTo>
                  <a:pt x="63" y="255"/>
                </a:moveTo>
                <a:lnTo>
                  <a:pt x="43" y="255"/>
                </a:lnTo>
                <a:lnTo>
                  <a:pt x="43" y="244"/>
                </a:lnTo>
                <a:lnTo>
                  <a:pt x="32" y="235"/>
                </a:lnTo>
                <a:lnTo>
                  <a:pt x="14" y="204"/>
                </a:lnTo>
                <a:lnTo>
                  <a:pt x="0" y="195"/>
                </a:lnTo>
                <a:lnTo>
                  <a:pt x="0" y="184"/>
                </a:lnTo>
                <a:lnTo>
                  <a:pt x="14" y="184"/>
                </a:lnTo>
                <a:lnTo>
                  <a:pt x="23" y="143"/>
                </a:lnTo>
                <a:lnTo>
                  <a:pt x="52" y="92"/>
                </a:lnTo>
                <a:lnTo>
                  <a:pt x="63" y="20"/>
                </a:lnTo>
                <a:lnTo>
                  <a:pt x="86" y="11"/>
                </a:lnTo>
                <a:lnTo>
                  <a:pt x="86" y="0"/>
                </a:lnTo>
                <a:lnTo>
                  <a:pt x="104" y="40"/>
                </a:lnTo>
                <a:lnTo>
                  <a:pt x="138" y="60"/>
                </a:lnTo>
                <a:lnTo>
                  <a:pt x="167" y="103"/>
                </a:lnTo>
                <a:lnTo>
                  <a:pt x="158" y="112"/>
                </a:lnTo>
                <a:lnTo>
                  <a:pt x="147" y="132"/>
                </a:lnTo>
                <a:lnTo>
                  <a:pt x="167" y="132"/>
                </a:lnTo>
                <a:lnTo>
                  <a:pt x="167" y="143"/>
                </a:lnTo>
                <a:lnTo>
                  <a:pt x="187" y="175"/>
                </a:lnTo>
                <a:lnTo>
                  <a:pt x="239" y="195"/>
                </a:lnTo>
                <a:lnTo>
                  <a:pt x="247" y="195"/>
                </a:lnTo>
                <a:lnTo>
                  <a:pt x="210" y="244"/>
                </a:lnTo>
                <a:lnTo>
                  <a:pt x="175" y="255"/>
                </a:lnTo>
                <a:lnTo>
                  <a:pt x="147" y="264"/>
                </a:lnTo>
                <a:lnTo>
                  <a:pt x="138" y="264"/>
                </a:lnTo>
                <a:lnTo>
                  <a:pt x="104" y="278"/>
                </a:lnTo>
                <a:lnTo>
                  <a:pt x="86" y="278"/>
                </a:lnTo>
                <a:lnTo>
                  <a:pt x="63" y="255"/>
                </a:lnTo>
                <a:close/>
              </a:path>
            </a:pathLst>
          </a:custGeom>
          <a:solidFill>
            <a:srgbClr val="EAEAEA"/>
          </a:solidFill>
          <a:ln w="14288">
            <a:solidFill>
              <a:srgbClr val="000000"/>
            </a:solidFill>
            <a:round/>
            <a:headEnd/>
            <a:tailEnd/>
          </a:ln>
        </p:spPr>
        <p:txBody>
          <a:bodyPr/>
          <a:lstStyle/>
          <a:p>
            <a:endParaRPr lang="id-ID" sz="1000"/>
          </a:p>
        </p:txBody>
      </p:sp>
      <p:sp>
        <p:nvSpPr>
          <p:cNvPr id="21587" name="Freeform 82"/>
          <p:cNvSpPr>
            <a:spLocks/>
          </p:cNvSpPr>
          <p:nvPr/>
        </p:nvSpPr>
        <p:spPr bwMode="auto">
          <a:xfrm>
            <a:off x="4485130" y="4100513"/>
            <a:ext cx="129710" cy="165100"/>
          </a:xfrm>
          <a:custGeom>
            <a:avLst/>
            <a:gdLst>
              <a:gd name="T0" fmla="*/ 2147483647 w 89"/>
              <a:gd name="T1" fmla="*/ 0 h 104"/>
              <a:gd name="T2" fmla="*/ 2147483647 w 89"/>
              <a:gd name="T3" fmla="*/ 0 h 104"/>
              <a:gd name="T4" fmla="*/ 2147483647 w 89"/>
              <a:gd name="T5" fmla="*/ 2147483647 h 104"/>
              <a:gd name="T6" fmla="*/ 2147483647 w 89"/>
              <a:gd name="T7" fmla="*/ 2147483647 h 104"/>
              <a:gd name="T8" fmla="*/ 2147483647 w 89"/>
              <a:gd name="T9" fmla="*/ 2147483647 h 104"/>
              <a:gd name="T10" fmla="*/ 2147483647 w 89"/>
              <a:gd name="T11" fmla="*/ 2147483647 h 104"/>
              <a:gd name="T12" fmla="*/ 2147483647 w 89"/>
              <a:gd name="T13" fmla="*/ 2147483647 h 104"/>
              <a:gd name="T14" fmla="*/ 0 w 89"/>
              <a:gd name="T15" fmla="*/ 2147483647 h 104"/>
              <a:gd name="T16" fmla="*/ 2147483647 w 89"/>
              <a:gd name="T17" fmla="*/ 2147483647 h 104"/>
              <a:gd name="T18" fmla="*/ 2147483647 w 89"/>
              <a:gd name="T19" fmla="*/ 2147483647 h 104"/>
              <a:gd name="T20" fmla="*/ 2147483647 w 89"/>
              <a:gd name="T21" fmla="*/ 2147483647 h 104"/>
              <a:gd name="T22" fmla="*/ 2147483647 w 89"/>
              <a:gd name="T23" fmla="*/ 2147483647 h 104"/>
              <a:gd name="T24" fmla="*/ 2147483647 w 89"/>
              <a:gd name="T25" fmla="*/ 2147483647 h 104"/>
              <a:gd name="T26" fmla="*/ 2147483647 w 89"/>
              <a:gd name="T27" fmla="*/ 2147483647 h 104"/>
              <a:gd name="T28" fmla="*/ 2147483647 w 89"/>
              <a:gd name="T29" fmla="*/ 0 h 10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9"/>
              <a:gd name="T46" fmla="*/ 0 h 104"/>
              <a:gd name="T47" fmla="*/ 89 w 89"/>
              <a:gd name="T48" fmla="*/ 104 h 10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9" h="104">
                <a:moveTo>
                  <a:pt x="71" y="0"/>
                </a:moveTo>
                <a:lnTo>
                  <a:pt x="80" y="0"/>
                </a:lnTo>
                <a:lnTo>
                  <a:pt x="89" y="43"/>
                </a:lnTo>
                <a:lnTo>
                  <a:pt x="71" y="72"/>
                </a:lnTo>
                <a:lnTo>
                  <a:pt x="71" y="104"/>
                </a:lnTo>
                <a:lnTo>
                  <a:pt x="37" y="104"/>
                </a:lnTo>
                <a:lnTo>
                  <a:pt x="8" y="104"/>
                </a:lnTo>
                <a:lnTo>
                  <a:pt x="0" y="104"/>
                </a:lnTo>
                <a:lnTo>
                  <a:pt x="8" y="72"/>
                </a:lnTo>
                <a:lnTo>
                  <a:pt x="17" y="52"/>
                </a:lnTo>
                <a:lnTo>
                  <a:pt x="28" y="43"/>
                </a:lnTo>
                <a:lnTo>
                  <a:pt x="17" y="32"/>
                </a:lnTo>
                <a:lnTo>
                  <a:pt x="17" y="14"/>
                </a:lnTo>
                <a:lnTo>
                  <a:pt x="37" y="14"/>
                </a:lnTo>
                <a:lnTo>
                  <a:pt x="71" y="0"/>
                </a:lnTo>
                <a:close/>
              </a:path>
            </a:pathLst>
          </a:custGeom>
          <a:solidFill>
            <a:srgbClr val="EAEAEA"/>
          </a:solidFill>
          <a:ln w="14288">
            <a:solidFill>
              <a:srgbClr val="000000"/>
            </a:solidFill>
            <a:round/>
            <a:headEnd/>
            <a:tailEnd/>
          </a:ln>
        </p:spPr>
        <p:txBody>
          <a:bodyPr/>
          <a:lstStyle/>
          <a:p>
            <a:endParaRPr lang="id-ID" sz="1000"/>
          </a:p>
        </p:txBody>
      </p:sp>
      <p:sp>
        <p:nvSpPr>
          <p:cNvPr id="21588" name="Freeform 83"/>
          <p:cNvSpPr>
            <a:spLocks/>
          </p:cNvSpPr>
          <p:nvPr/>
        </p:nvSpPr>
        <p:spPr bwMode="auto">
          <a:xfrm>
            <a:off x="4587470" y="4086225"/>
            <a:ext cx="195161" cy="292100"/>
          </a:xfrm>
          <a:custGeom>
            <a:avLst/>
            <a:gdLst>
              <a:gd name="T0" fmla="*/ 2147483647 w 133"/>
              <a:gd name="T1" fmla="*/ 2147483647 h 184"/>
              <a:gd name="T2" fmla="*/ 2147483647 w 133"/>
              <a:gd name="T3" fmla="*/ 2147483647 h 184"/>
              <a:gd name="T4" fmla="*/ 2147483647 w 133"/>
              <a:gd name="T5" fmla="*/ 2147483647 h 184"/>
              <a:gd name="T6" fmla="*/ 2147483647 w 133"/>
              <a:gd name="T7" fmla="*/ 2147483647 h 184"/>
              <a:gd name="T8" fmla="*/ 2147483647 w 133"/>
              <a:gd name="T9" fmla="*/ 2147483647 h 184"/>
              <a:gd name="T10" fmla="*/ 2147483647 w 133"/>
              <a:gd name="T11" fmla="*/ 2147483647 h 184"/>
              <a:gd name="T12" fmla="*/ 2147483647 w 133"/>
              <a:gd name="T13" fmla="*/ 2147483647 h 184"/>
              <a:gd name="T14" fmla="*/ 2147483647 w 133"/>
              <a:gd name="T15" fmla="*/ 2147483647 h 184"/>
              <a:gd name="T16" fmla="*/ 2147483647 w 133"/>
              <a:gd name="T17" fmla="*/ 2147483647 h 184"/>
              <a:gd name="T18" fmla="*/ 2147483647 w 133"/>
              <a:gd name="T19" fmla="*/ 2147483647 h 184"/>
              <a:gd name="T20" fmla="*/ 2147483647 w 133"/>
              <a:gd name="T21" fmla="*/ 2147483647 h 184"/>
              <a:gd name="T22" fmla="*/ 2147483647 w 133"/>
              <a:gd name="T23" fmla="*/ 2147483647 h 184"/>
              <a:gd name="T24" fmla="*/ 2147483647 w 133"/>
              <a:gd name="T25" fmla="*/ 0 h 184"/>
              <a:gd name="T26" fmla="*/ 2147483647 w 133"/>
              <a:gd name="T27" fmla="*/ 0 h 184"/>
              <a:gd name="T28" fmla="*/ 2147483647 w 133"/>
              <a:gd name="T29" fmla="*/ 0 h 184"/>
              <a:gd name="T30" fmla="*/ 0 w 133"/>
              <a:gd name="T31" fmla="*/ 2147483647 h 184"/>
              <a:gd name="T32" fmla="*/ 2147483647 w 133"/>
              <a:gd name="T33" fmla="*/ 2147483647 h 184"/>
              <a:gd name="T34" fmla="*/ 2147483647 w 133"/>
              <a:gd name="T35" fmla="*/ 2147483647 h 184"/>
              <a:gd name="T36" fmla="*/ 0 w 133"/>
              <a:gd name="T37" fmla="*/ 2147483647 h 184"/>
              <a:gd name="T38" fmla="*/ 0 w 133"/>
              <a:gd name="T39" fmla="*/ 2147483647 h 184"/>
              <a:gd name="T40" fmla="*/ 2147483647 w 133"/>
              <a:gd name="T41" fmla="*/ 2147483647 h 184"/>
              <a:gd name="T42" fmla="*/ 2147483647 w 133"/>
              <a:gd name="T43" fmla="*/ 2147483647 h 184"/>
              <a:gd name="T44" fmla="*/ 2147483647 w 133"/>
              <a:gd name="T45" fmla="*/ 2147483647 h 1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3"/>
              <a:gd name="T70" fmla="*/ 0 h 184"/>
              <a:gd name="T71" fmla="*/ 133 w 133"/>
              <a:gd name="T72" fmla="*/ 184 h 18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3" h="184">
                <a:moveTo>
                  <a:pt x="72" y="164"/>
                </a:moveTo>
                <a:lnTo>
                  <a:pt x="90" y="184"/>
                </a:lnTo>
                <a:lnTo>
                  <a:pt x="110" y="153"/>
                </a:lnTo>
                <a:lnTo>
                  <a:pt x="110" y="133"/>
                </a:lnTo>
                <a:lnTo>
                  <a:pt x="110" y="144"/>
                </a:lnTo>
                <a:lnTo>
                  <a:pt x="133" y="124"/>
                </a:lnTo>
                <a:lnTo>
                  <a:pt x="124" y="104"/>
                </a:lnTo>
                <a:lnTo>
                  <a:pt x="124" y="41"/>
                </a:lnTo>
                <a:lnTo>
                  <a:pt x="133" y="9"/>
                </a:lnTo>
                <a:lnTo>
                  <a:pt x="124" y="9"/>
                </a:lnTo>
                <a:lnTo>
                  <a:pt x="90" y="23"/>
                </a:lnTo>
                <a:lnTo>
                  <a:pt x="72" y="23"/>
                </a:lnTo>
                <a:lnTo>
                  <a:pt x="49" y="0"/>
                </a:lnTo>
                <a:lnTo>
                  <a:pt x="29" y="0"/>
                </a:lnTo>
                <a:lnTo>
                  <a:pt x="9" y="0"/>
                </a:lnTo>
                <a:lnTo>
                  <a:pt x="0" y="9"/>
                </a:lnTo>
                <a:lnTo>
                  <a:pt x="9" y="9"/>
                </a:lnTo>
                <a:lnTo>
                  <a:pt x="18" y="52"/>
                </a:lnTo>
                <a:lnTo>
                  <a:pt x="0" y="81"/>
                </a:lnTo>
                <a:lnTo>
                  <a:pt x="0" y="113"/>
                </a:lnTo>
                <a:lnTo>
                  <a:pt x="9" y="113"/>
                </a:lnTo>
                <a:lnTo>
                  <a:pt x="61" y="144"/>
                </a:lnTo>
                <a:lnTo>
                  <a:pt x="72" y="164"/>
                </a:lnTo>
                <a:close/>
              </a:path>
            </a:pathLst>
          </a:custGeom>
          <a:solidFill>
            <a:srgbClr val="273C65"/>
          </a:solidFill>
          <a:ln w="14351">
            <a:solidFill>
              <a:srgbClr val="000000"/>
            </a:solidFill>
            <a:round/>
            <a:headEnd/>
            <a:tailEnd/>
          </a:ln>
        </p:spPr>
        <p:txBody>
          <a:bodyPr/>
          <a:lstStyle/>
          <a:p>
            <a:endParaRPr lang="id-ID" sz="1000"/>
          </a:p>
        </p:txBody>
      </p:sp>
      <p:sp>
        <p:nvSpPr>
          <p:cNvPr id="21589" name="Freeform 84"/>
          <p:cNvSpPr>
            <a:spLocks/>
          </p:cNvSpPr>
          <p:nvPr/>
        </p:nvSpPr>
        <p:spPr bwMode="auto">
          <a:xfrm>
            <a:off x="4485130" y="4265613"/>
            <a:ext cx="264181" cy="323850"/>
          </a:xfrm>
          <a:custGeom>
            <a:avLst/>
            <a:gdLst>
              <a:gd name="T0" fmla="*/ 2147483647 w 181"/>
              <a:gd name="T1" fmla="*/ 0 h 204"/>
              <a:gd name="T2" fmla="*/ 2147483647 w 181"/>
              <a:gd name="T3" fmla="*/ 0 h 204"/>
              <a:gd name="T4" fmla="*/ 2147483647 w 181"/>
              <a:gd name="T5" fmla="*/ 0 h 204"/>
              <a:gd name="T6" fmla="*/ 2147483647 w 181"/>
              <a:gd name="T7" fmla="*/ 0 h 204"/>
              <a:gd name="T8" fmla="*/ 2147483647 w 181"/>
              <a:gd name="T9" fmla="*/ 2147483647 h 204"/>
              <a:gd name="T10" fmla="*/ 2147483647 w 181"/>
              <a:gd name="T11" fmla="*/ 2147483647 h 204"/>
              <a:gd name="T12" fmla="*/ 2147483647 w 181"/>
              <a:gd name="T13" fmla="*/ 2147483647 h 204"/>
              <a:gd name="T14" fmla="*/ 2147483647 w 181"/>
              <a:gd name="T15" fmla="*/ 2147483647 h 204"/>
              <a:gd name="T16" fmla="*/ 2147483647 w 181"/>
              <a:gd name="T17" fmla="*/ 2147483647 h 204"/>
              <a:gd name="T18" fmla="*/ 2147483647 w 181"/>
              <a:gd name="T19" fmla="*/ 2147483647 h 204"/>
              <a:gd name="T20" fmla="*/ 2147483647 w 181"/>
              <a:gd name="T21" fmla="*/ 2147483647 h 204"/>
              <a:gd name="T22" fmla="*/ 2147483647 w 181"/>
              <a:gd name="T23" fmla="*/ 2147483647 h 204"/>
              <a:gd name="T24" fmla="*/ 2147483647 w 181"/>
              <a:gd name="T25" fmla="*/ 2147483647 h 204"/>
              <a:gd name="T26" fmla="*/ 2147483647 w 181"/>
              <a:gd name="T27" fmla="*/ 2147483647 h 204"/>
              <a:gd name="T28" fmla="*/ 2147483647 w 181"/>
              <a:gd name="T29" fmla="*/ 2147483647 h 204"/>
              <a:gd name="T30" fmla="*/ 2147483647 w 181"/>
              <a:gd name="T31" fmla="*/ 2147483647 h 204"/>
              <a:gd name="T32" fmla="*/ 2147483647 w 181"/>
              <a:gd name="T33" fmla="*/ 2147483647 h 204"/>
              <a:gd name="T34" fmla="*/ 2147483647 w 181"/>
              <a:gd name="T35" fmla="*/ 2147483647 h 204"/>
              <a:gd name="T36" fmla="*/ 2147483647 w 181"/>
              <a:gd name="T37" fmla="*/ 2147483647 h 204"/>
              <a:gd name="T38" fmla="*/ 2147483647 w 181"/>
              <a:gd name="T39" fmla="*/ 2147483647 h 204"/>
              <a:gd name="T40" fmla="*/ 2147483647 w 181"/>
              <a:gd name="T41" fmla="*/ 2147483647 h 204"/>
              <a:gd name="T42" fmla="*/ 0 w 181"/>
              <a:gd name="T43" fmla="*/ 2147483647 h 204"/>
              <a:gd name="T44" fmla="*/ 0 w 181"/>
              <a:gd name="T45" fmla="*/ 2147483647 h 204"/>
              <a:gd name="T46" fmla="*/ 2147483647 w 181"/>
              <a:gd name="T47" fmla="*/ 2147483647 h 204"/>
              <a:gd name="T48" fmla="*/ 2147483647 w 181"/>
              <a:gd name="T49" fmla="*/ 2147483647 h 204"/>
              <a:gd name="T50" fmla="*/ 2147483647 w 181"/>
              <a:gd name="T51" fmla="*/ 2147483647 h 204"/>
              <a:gd name="T52" fmla="*/ 2147483647 w 181"/>
              <a:gd name="T53" fmla="*/ 0 h 20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81"/>
              <a:gd name="T82" fmla="*/ 0 h 204"/>
              <a:gd name="T83" fmla="*/ 181 w 181"/>
              <a:gd name="T84" fmla="*/ 204 h 20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81" h="204">
                <a:moveTo>
                  <a:pt x="8" y="0"/>
                </a:moveTo>
                <a:lnTo>
                  <a:pt x="37" y="0"/>
                </a:lnTo>
                <a:lnTo>
                  <a:pt x="71" y="0"/>
                </a:lnTo>
                <a:lnTo>
                  <a:pt x="80" y="0"/>
                </a:lnTo>
                <a:lnTo>
                  <a:pt x="132" y="31"/>
                </a:lnTo>
                <a:lnTo>
                  <a:pt x="143" y="51"/>
                </a:lnTo>
                <a:lnTo>
                  <a:pt x="161" y="71"/>
                </a:lnTo>
                <a:lnTo>
                  <a:pt x="152" y="92"/>
                </a:lnTo>
                <a:lnTo>
                  <a:pt x="172" y="115"/>
                </a:lnTo>
                <a:lnTo>
                  <a:pt x="161" y="155"/>
                </a:lnTo>
                <a:lnTo>
                  <a:pt x="172" y="172"/>
                </a:lnTo>
                <a:lnTo>
                  <a:pt x="181" y="186"/>
                </a:lnTo>
                <a:lnTo>
                  <a:pt x="161" y="195"/>
                </a:lnTo>
                <a:lnTo>
                  <a:pt x="109" y="204"/>
                </a:lnTo>
                <a:lnTo>
                  <a:pt x="89" y="204"/>
                </a:lnTo>
                <a:lnTo>
                  <a:pt x="80" y="172"/>
                </a:lnTo>
                <a:lnTo>
                  <a:pt x="71" y="163"/>
                </a:lnTo>
                <a:lnTo>
                  <a:pt x="57" y="163"/>
                </a:lnTo>
                <a:lnTo>
                  <a:pt x="28" y="143"/>
                </a:lnTo>
                <a:lnTo>
                  <a:pt x="17" y="143"/>
                </a:lnTo>
                <a:lnTo>
                  <a:pt x="17" y="135"/>
                </a:lnTo>
                <a:lnTo>
                  <a:pt x="0" y="100"/>
                </a:lnTo>
                <a:lnTo>
                  <a:pt x="0" y="63"/>
                </a:lnTo>
                <a:lnTo>
                  <a:pt x="17" y="40"/>
                </a:lnTo>
                <a:lnTo>
                  <a:pt x="17" y="20"/>
                </a:lnTo>
                <a:lnTo>
                  <a:pt x="17" y="11"/>
                </a:lnTo>
                <a:lnTo>
                  <a:pt x="8" y="0"/>
                </a:lnTo>
                <a:close/>
              </a:path>
            </a:pathLst>
          </a:custGeom>
          <a:solidFill>
            <a:srgbClr val="33CCCC"/>
          </a:solidFill>
          <a:ln w="14288">
            <a:solidFill>
              <a:srgbClr val="000000"/>
            </a:solidFill>
            <a:round/>
            <a:headEnd/>
            <a:tailEnd/>
          </a:ln>
        </p:spPr>
        <p:txBody>
          <a:bodyPr/>
          <a:lstStyle/>
          <a:p>
            <a:endParaRPr lang="id-ID" sz="1000"/>
          </a:p>
        </p:txBody>
      </p:sp>
      <p:sp>
        <p:nvSpPr>
          <p:cNvPr id="21590" name="Freeform 85"/>
          <p:cNvSpPr>
            <a:spLocks/>
          </p:cNvSpPr>
          <p:nvPr/>
        </p:nvSpPr>
        <p:spPr bwMode="auto">
          <a:xfrm>
            <a:off x="4281639" y="4479925"/>
            <a:ext cx="305832" cy="304800"/>
          </a:xfrm>
          <a:custGeom>
            <a:avLst/>
            <a:gdLst>
              <a:gd name="T0" fmla="*/ 2147483647 w 209"/>
              <a:gd name="T1" fmla="*/ 2147483647 h 192"/>
              <a:gd name="T2" fmla="*/ 2147483647 w 209"/>
              <a:gd name="T3" fmla="*/ 2147483647 h 192"/>
              <a:gd name="T4" fmla="*/ 2147483647 w 209"/>
              <a:gd name="T5" fmla="*/ 2147483647 h 192"/>
              <a:gd name="T6" fmla="*/ 2147483647 w 209"/>
              <a:gd name="T7" fmla="*/ 2147483647 h 192"/>
              <a:gd name="T8" fmla="*/ 2147483647 w 209"/>
              <a:gd name="T9" fmla="*/ 2147483647 h 192"/>
              <a:gd name="T10" fmla="*/ 2147483647 w 209"/>
              <a:gd name="T11" fmla="*/ 2147483647 h 192"/>
              <a:gd name="T12" fmla="*/ 2147483647 w 209"/>
              <a:gd name="T13" fmla="*/ 2147483647 h 192"/>
              <a:gd name="T14" fmla="*/ 2147483647 w 209"/>
              <a:gd name="T15" fmla="*/ 2147483647 h 192"/>
              <a:gd name="T16" fmla="*/ 2147483647 w 209"/>
              <a:gd name="T17" fmla="*/ 2147483647 h 192"/>
              <a:gd name="T18" fmla="*/ 2147483647 w 209"/>
              <a:gd name="T19" fmla="*/ 2147483647 h 192"/>
              <a:gd name="T20" fmla="*/ 2147483647 w 209"/>
              <a:gd name="T21" fmla="*/ 2147483647 h 192"/>
              <a:gd name="T22" fmla="*/ 2147483647 w 209"/>
              <a:gd name="T23" fmla="*/ 0 h 192"/>
              <a:gd name="T24" fmla="*/ 2147483647 w 209"/>
              <a:gd name="T25" fmla="*/ 0 h 192"/>
              <a:gd name="T26" fmla="*/ 2147483647 w 209"/>
              <a:gd name="T27" fmla="*/ 2147483647 h 192"/>
              <a:gd name="T28" fmla="*/ 2147483647 w 209"/>
              <a:gd name="T29" fmla="*/ 2147483647 h 192"/>
              <a:gd name="T30" fmla="*/ 2147483647 w 209"/>
              <a:gd name="T31" fmla="*/ 2147483647 h 192"/>
              <a:gd name="T32" fmla="*/ 2147483647 w 209"/>
              <a:gd name="T33" fmla="*/ 2147483647 h 192"/>
              <a:gd name="T34" fmla="*/ 2147483647 w 209"/>
              <a:gd name="T35" fmla="*/ 2147483647 h 192"/>
              <a:gd name="T36" fmla="*/ 2147483647 w 209"/>
              <a:gd name="T37" fmla="*/ 2147483647 h 192"/>
              <a:gd name="T38" fmla="*/ 2147483647 w 209"/>
              <a:gd name="T39" fmla="*/ 2147483647 h 192"/>
              <a:gd name="T40" fmla="*/ 2147483647 w 209"/>
              <a:gd name="T41" fmla="*/ 2147483647 h 192"/>
              <a:gd name="T42" fmla="*/ 2147483647 w 209"/>
              <a:gd name="T43" fmla="*/ 2147483647 h 192"/>
              <a:gd name="T44" fmla="*/ 2147483647 w 209"/>
              <a:gd name="T45" fmla="*/ 2147483647 h 192"/>
              <a:gd name="T46" fmla="*/ 2147483647 w 209"/>
              <a:gd name="T47" fmla="*/ 2147483647 h 192"/>
              <a:gd name="T48" fmla="*/ 2147483647 w 209"/>
              <a:gd name="T49" fmla="*/ 2147483647 h 192"/>
              <a:gd name="T50" fmla="*/ 0 w 209"/>
              <a:gd name="T51" fmla="*/ 2147483647 h 192"/>
              <a:gd name="T52" fmla="*/ 0 w 209"/>
              <a:gd name="T53" fmla="*/ 2147483647 h 192"/>
              <a:gd name="T54" fmla="*/ 2147483647 w 209"/>
              <a:gd name="T55" fmla="*/ 2147483647 h 192"/>
              <a:gd name="T56" fmla="*/ 2147483647 w 209"/>
              <a:gd name="T57" fmla="*/ 2147483647 h 192"/>
              <a:gd name="T58" fmla="*/ 2147483647 w 209"/>
              <a:gd name="T59" fmla="*/ 2147483647 h 192"/>
              <a:gd name="T60" fmla="*/ 2147483647 w 209"/>
              <a:gd name="T61" fmla="*/ 2147483647 h 192"/>
              <a:gd name="T62" fmla="*/ 2147483647 w 209"/>
              <a:gd name="T63" fmla="*/ 2147483647 h 192"/>
              <a:gd name="T64" fmla="*/ 2147483647 w 209"/>
              <a:gd name="T65" fmla="*/ 2147483647 h 1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9"/>
              <a:gd name="T100" fmla="*/ 0 h 192"/>
              <a:gd name="T101" fmla="*/ 209 w 209"/>
              <a:gd name="T102" fmla="*/ 192 h 1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9" h="192">
                <a:moveTo>
                  <a:pt x="123" y="152"/>
                </a:moveTo>
                <a:lnTo>
                  <a:pt x="146" y="143"/>
                </a:lnTo>
                <a:lnTo>
                  <a:pt x="146" y="132"/>
                </a:lnTo>
                <a:lnTo>
                  <a:pt x="195" y="112"/>
                </a:lnTo>
                <a:lnTo>
                  <a:pt x="186" y="112"/>
                </a:lnTo>
                <a:lnTo>
                  <a:pt x="195" y="80"/>
                </a:lnTo>
                <a:lnTo>
                  <a:pt x="195" y="69"/>
                </a:lnTo>
                <a:lnTo>
                  <a:pt x="209" y="51"/>
                </a:lnTo>
                <a:lnTo>
                  <a:pt x="195" y="28"/>
                </a:lnTo>
                <a:lnTo>
                  <a:pt x="166" y="8"/>
                </a:lnTo>
                <a:lnTo>
                  <a:pt x="155" y="8"/>
                </a:lnTo>
                <a:lnTo>
                  <a:pt x="155" y="0"/>
                </a:lnTo>
                <a:lnTo>
                  <a:pt x="146" y="0"/>
                </a:lnTo>
                <a:lnTo>
                  <a:pt x="123" y="8"/>
                </a:lnTo>
                <a:lnTo>
                  <a:pt x="123" y="20"/>
                </a:lnTo>
                <a:lnTo>
                  <a:pt x="115" y="69"/>
                </a:lnTo>
                <a:lnTo>
                  <a:pt x="123" y="80"/>
                </a:lnTo>
                <a:lnTo>
                  <a:pt x="138" y="80"/>
                </a:lnTo>
                <a:lnTo>
                  <a:pt x="138" y="100"/>
                </a:lnTo>
                <a:lnTo>
                  <a:pt x="115" y="89"/>
                </a:lnTo>
                <a:lnTo>
                  <a:pt x="83" y="69"/>
                </a:lnTo>
                <a:lnTo>
                  <a:pt x="74" y="69"/>
                </a:lnTo>
                <a:lnTo>
                  <a:pt x="43" y="51"/>
                </a:lnTo>
                <a:lnTo>
                  <a:pt x="31" y="89"/>
                </a:lnTo>
                <a:lnTo>
                  <a:pt x="43" y="89"/>
                </a:lnTo>
                <a:lnTo>
                  <a:pt x="0" y="100"/>
                </a:lnTo>
                <a:lnTo>
                  <a:pt x="0" y="161"/>
                </a:lnTo>
                <a:lnTo>
                  <a:pt x="23" y="184"/>
                </a:lnTo>
                <a:lnTo>
                  <a:pt x="31" y="184"/>
                </a:lnTo>
                <a:lnTo>
                  <a:pt x="51" y="192"/>
                </a:lnTo>
                <a:lnTo>
                  <a:pt x="83" y="192"/>
                </a:lnTo>
                <a:lnTo>
                  <a:pt x="115" y="161"/>
                </a:lnTo>
                <a:lnTo>
                  <a:pt x="123" y="152"/>
                </a:lnTo>
                <a:close/>
              </a:path>
            </a:pathLst>
          </a:custGeom>
          <a:solidFill>
            <a:srgbClr val="EAEAEA"/>
          </a:solidFill>
          <a:ln w="14288">
            <a:solidFill>
              <a:srgbClr val="000000"/>
            </a:solidFill>
            <a:round/>
            <a:headEnd/>
            <a:tailEnd/>
          </a:ln>
        </p:spPr>
        <p:txBody>
          <a:bodyPr/>
          <a:lstStyle/>
          <a:p>
            <a:endParaRPr lang="id-ID" sz="1000"/>
          </a:p>
        </p:txBody>
      </p:sp>
      <p:sp>
        <p:nvSpPr>
          <p:cNvPr id="21591" name="Freeform 86"/>
          <p:cNvSpPr>
            <a:spLocks/>
          </p:cNvSpPr>
          <p:nvPr/>
        </p:nvSpPr>
        <p:spPr bwMode="auto">
          <a:xfrm>
            <a:off x="4495840" y="4560889"/>
            <a:ext cx="253471" cy="484187"/>
          </a:xfrm>
          <a:custGeom>
            <a:avLst/>
            <a:gdLst>
              <a:gd name="T0" fmla="*/ 2147483647 w 173"/>
              <a:gd name="T1" fmla="*/ 2147483647 h 305"/>
              <a:gd name="T2" fmla="*/ 2147483647 w 173"/>
              <a:gd name="T3" fmla="*/ 2147483647 h 305"/>
              <a:gd name="T4" fmla="*/ 2147483647 w 173"/>
              <a:gd name="T5" fmla="*/ 2147483647 h 305"/>
              <a:gd name="T6" fmla="*/ 2147483647 w 173"/>
              <a:gd name="T7" fmla="*/ 2147483647 h 305"/>
              <a:gd name="T8" fmla="*/ 2147483647 w 173"/>
              <a:gd name="T9" fmla="*/ 2147483647 h 305"/>
              <a:gd name="T10" fmla="*/ 2147483647 w 173"/>
              <a:gd name="T11" fmla="*/ 2147483647 h 305"/>
              <a:gd name="T12" fmla="*/ 2147483647 w 173"/>
              <a:gd name="T13" fmla="*/ 2147483647 h 305"/>
              <a:gd name="T14" fmla="*/ 0 w 173"/>
              <a:gd name="T15" fmla="*/ 2147483647 h 305"/>
              <a:gd name="T16" fmla="*/ 0 w 173"/>
              <a:gd name="T17" fmla="*/ 2147483647 h 305"/>
              <a:gd name="T18" fmla="*/ 0 w 173"/>
              <a:gd name="T19" fmla="*/ 2147483647 h 305"/>
              <a:gd name="T20" fmla="*/ 2147483647 w 173"/>
              <a:gd name="T21" fmla="*/ 2147483647 h 305"/>
              <a:gd name="T22" fmla="*/ 2147483647 w 173"/>
              <a:gd name="T23" fmla="*/ 2147483647 h 305"/>
              <a:gd name="T24" fmla="*/ 2147483647 w 173"/>
              <a:gd name="T25" fmla="*/ 2147483647 h 305"/>
              <a:gd name="T26" fmla="*/ 2147483647 w 173"/>
              <a:gd name="T27" fmla="*/ 2147483647 h 305"/>
              <a:gd name="T28" fmla="*/ 2147483647 w 173"/>
              <a:gd name="T29" fmla="*/ 2147483647 h 305"/>
              <a:gd name="T30" fmla="*/ 2147483647 w 173"/>
              <a:gd name="T31" fmla="*/ 2147483647 h 305"/>
              <a:gd name="T32" fmla="*/ 2147483647 w 173"/>
              <a:gd name="T33" fmla="*/ 2147483647 h 305"/>
              <a:gd name="T34" fmla="*/ 2147483647 w 173"/>
              <a:gd name="T35" fmla="*/ 2147483647 h 305"/>
              <a:gd name="T36" fmla="*/ 2147483647 w 173"/>
              <a:gd name="T37" fmla="*/ 2147483647 h 305"/>
              <a:gd name="T38" fmla="*/ 2147483647 w 173"/>
              <a:gd name="T39" fmla="*/ 2147483647 h 305"/>
              <a:gd name="T40" fmla="*/ 2147483647 w 173"/>
              <a:gd name="T41" fmla="*/ 2147483647 h 305"/>
              <a:gd name="T42" fmla="*/ 2147483647 w 173"/>
              <a:gd name="T43" fmla="*/ 2147483647 h 305"/>
              <a:gd name="T44" fmla="*/ 2147483647 w 173"/>
              <a:gd name="T45" fmla="*/ 0 h 305"/>
              <a:gd name="T46" fmla="*/ 2147483647 w 173"/>
              <a:gd name="T47" fmla="*/ 2147483647 h 305"/>
              <a:gd name="T48" fmla="*/ 2147483647 w 173"/>
              <a:gd name="T49" fmla="*/ 2147483647 h 305"/>
              <a:gd name="T50" fmla="*/ 2147483647 w 173"/>
              <a:gd name="T51" fmla="*/ 2147483647 h 305"/>
              <a:gd name="T52" fmla="*/ 2147483647 w 173"/>
              <a:gd name="T53" fmla="*/ 2147483647 h 305"/>
              <a:gd name="T54" fmla="*/ 2147483647 w 173"/>
              <a:gd name="T55" fmla="*/ 2147483647 h 305"/>
              <a:gd name="T56" fmla="*/ 2147483647 w 173"/>
              <a:gd name="T57" fmla="*/ 2147483647 h 305"/>
              <a:gd name="T58" fmla="*/ 2147483647 w 173"/>
              <a:gd name="T59" fmla="*/ 2147483647 h 305"/>
              <a:gd name="T60" fmla="*/ 2147483647 w 173"/>
              <a:gd name="T61" fmla="*/ 2147483647 h 305"/>
              <a:gd name="T62" fmla="*/ 2147483647 w 173"/>
              <a:gd name="T63" fmla="*/ 2147483647 h 305"/>
              <a:gd name="T64" fmla="*/ 2147483647 w 173"/>
              <a:gd name="T65" fmla="*/ 2147483647 h 305"/>
              <a:gd name="T66" fmla="*/ 2147483647 w 173"/>
              <a:gd name="T67" fmla="*/ 2147483647 h 30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3"/>
              <a:gd name="T103" fmla="*/ 0 h 305"/>
              <a:gd name="T104" fmla="*/ 173 w 173"/>
              <a:gd name="T105" fmla="*/ 305 h 30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3" h="305">
                <a:moveTo>
                  <a:pt x="20" y="305"/>
                </a:moveTo>
                <a:lnTo>
                  <a:pt x="20" y="297"/>
                </a:lnTo>
                <a:lnTo>
                  <a:pt x="9" y="233"/>
                </a:lnTo>
                <a:lnTo>
                  <a:pt x="40" y="182"/>
                </a:lnTo>
                <a:lnTo>
                  <a:pt x="40" y="133"/>
                </a:lnTo>
                <a:lnTo>
                  <a:pt x="40" y="110"/>
                </a:lnTo>
                <a:lnTo>
                  <a:pt x="9" y="101"/>
                </a:lnTo>
                <a:lnTo>
                  <a:pt x="0" y="101"/>
                </a:lnTo>
                <a:lnTo>
                  <a:pt x="0" y="92"/>
                </a:lnTo>
                <a:lnTo>
                  <a:pt x="0" y="81"/>
                </a:lnTo>
                <a:lnTo>
                  <a:pt x="49" y="61"/>
                </a:lnTo>
                <a:lnTo>
                  <a:pt x="49" y="72"/>
                </a:lnTo>
                <a:lnTo>
                  <a:pt x="72" y="72"/>
                </a:lnTo>
                <a:lnTo>
                  <a:pt x="63" y="101"/>
                </a:lnTo>
                <a:lnTo>
                  <a:pt x="81" y="121"/>
                </a:lnTo>
                <a:lnTo>
                  <a:pt x="92" y="101"/>
                </a:lnTo>
                <a:lnTo>
                  <a:pt x="92" y="81"/>
                </a:lnTo>
                <a:lnTo>
                  <a:pt x="72" y="49"/>
                </a:lnTo>
                <a:lnTo>
                  <a:pt x="72" y="29"/>
                </a:lnTo>
                <a:lnTo>
                  <a:pt x="81" y="18"/>
                </a:lnTo>
                <a:lnTo>
                  <a:pt x="101" y="18"/>
                </a:lnTo>
                <a:lnTo>
                  <a:pt x="153" y="9"/>
                </a:lnTo>
                <a:lnTo>
                  <a:pt x="173" y="0"/>
                </a:lnTo>
                <a:lnTo>
                  <a:pt x="173" y="92"/>
                </a:lnTo>
                <a:lnTo>
                  <a:pt x="144" y="121"/>
                </a:lnTo>
                <a:lnTo>
                  <a:pt x="112" y="133"/>
                </a:lnTo>
                <a:lnTo>
                  <a:pt x="72" y="182"/>
                </a:lnTo>
                <a:lnTo>
                  <a:pt x="72" y="190"/>
                </a:lnTo>
                <a:lnTo>
                  <a:pt x="81" y="225"/>
                </a:lnTo>
                <a:lnTo>
                  <a:pt x="72" y="265"/>
                </a:lnTo>
                <a:lnTo>
                  <a:pt x="29" y="285"/>
                </a:lnTo>
                <a:lnTo>
                  <a:pt x="29" y="297"/>
                </a:lnTo>
                <a:lnTo>
                  <a:pt x="29" y="305"/>
                </a:lnTo>
                <a:lnTo>
                  <a:pt x="20" y="305"/>
                </a:lnTo>
                <a:close/>
              </a:path>
            </a:pathLst>
          </a:custGeom>
          <a:solidFill>
            <a:srgbClr val="EAEAEA"/>
          </a:solidFill>
          <a:ln w="14288">
            <a:solidFill>
              <a:srgbClr val="000000"/>
            </a:solidFill>
            <a:round/>
            <a:headEnd/>
            <a:tailEnd/>
          </a:ln>
        </p:spPr>
        <p:txBody>
          <a:bodyPr/>
          <a:lstStyle/>
          <a:p>
            <a:endParaRPr lang="id-ID" sz="1000"/>
          </a:p>
        </p:txBody>
      </p:sp>
      <p:sp>
        <p:nvSpPr>
          <p:cNvPr id="21592" name="Freeform 87"/>
          <p:cNvSpPr>
            <a:spLocks/>
          </p:cNvSpPr>
          <p:nvPr/>
        </p:nvSpPr>
        <p:spPr bwMode="auto">
          <a:xfrm>
            <a:off x="4554150" y="4524375"/>
            <a:ext cx="76160" cy="228600"/>
          </a:xfrm>
          <a:custGeom>
            <a:avLst/>
            <a:gdLst>
              <a:gd name="T0" fmla="*/ 2147483647 w 52"/>
              <a:gd name="T1" fmla="*/ 0 h 144"/>
              <a:gd name="T2" fmla="*/ 2147483647 w 52"/>
              <a:gd name="T3" fmla="*/ 0 h 144"/>
              <a:gd name="T4" fmla="*/ 2147483647 w 52"/>
              <a:gd name="T5" fmla="*/ 2147483647 h 144"/>
              <a:gd name="T6" fmla="*/ 2147483647 w 52"/>
              <a:gd name="T7" fmla="*/ 2147483647 h 144"/>
              <a:gd name="T8" fmla="*/ 2147483647 w 52"/>
              <a:gd name="T9" fmla="*/ 2147483647 h 144"/>
              <a:gd name="T10" fmla="*/ 2147483647 w 52"/>
              <a:gd name="T11" fmla="*/ 2147483647 h 144"/>
              <a:gd name="T12" fmla="*/ 2147483647 w 52"/>
              <a:gd name="T13" fmla="*/ 2147483647 h 144"/>
              <a:gd name="T14" fmla="*/ 2147483647 w 52"/>
              <a:gd name="T15" fmla="*/ 2147483647 h 144"/>
              <a:gd name="T16" fmla="*/ 2147483647 w 52"/>
              <a:gd name="T17" fmla="*/ 2147483647 h 144"/>
              <a:gd name="T18" fmla="*/ 2147483647 w 52"/>
              <a:gd name="T19" fmla="*/ 2147483647 h 144"/>
              <a:gd name="T20" fmla="*/ 2147483647 w 52"/>
              <a:gd name="T21" fmla="*/ 2147483647 h 144"/>
              <a:gd name="T22" fmla="*/ 2147483647 w 52"/>
              <a:gd name="T23" fmla="*/ 2147483647 h 144"/>
              <a:gd name="T24" fmla="*/ 2147483647 w 52"/>
              <a:gd name="T25" fmla="*/ 2147483647 h 144"/>
              <a:gd name="T26" fmla="*/ 0 w 52"/>
              <a:gd name="T27" fmla="*/ 2147483647 h 144"/>
              <a:gd name="T28" fmla="*/ 2147483647 w 52"/>
              <a:gd name="T29" fmla="*/ 2147483647 h 144"/>
              <a:gd name="T30" fmla="*/ 2147483647 w 52"/>
              <a:gd name="T31" fmla="*/ 2147483647 h 144"/>
              <a:gd name="T32" fmla="*/ 2147483647 w 52"/>
              <a:gd name="T33" fmla="*/ 2147483647 h 144"/>
              <a:gd name="T34" fmla="*/ 2147483647 w 52"/>
              <a:gd name="T35" fmla="*/ 0 h 1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144"/>
              <a:gd name="T56" fmla="*/ 52 w 52"/>
              <a:gd name="T57" fmla="*/ 144 h 1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144">
                <a:moveTo>
                  <a:pt x="9" y="0"/>
                </a:moveTo>
                <a:lnTo>
                  <a:pt x="23" y="0"/>
                </a:lnTo>
                <a:lnTo>
                  <a:pt x="32" y="9"/>
                </a:lnTo>
                <a:lnTo>
                  <a:pt x="41" y="41"/>
                </a:lnTo>
                <a:lnTo>
                  <a:pt x="32" y="52"/>
                </a:lnTo>
                <a:lnTo>
                  <a:pt x="32" y="72"/>
                </a:lnTo>
                <a:lnTo>
                  <a:pt x="52" y="104"/>
                </a:lnTo>
                <a:lnTo>
                  <a:pt x="52" y="124"/>
                </a:lnTo>
                <a:lnTo>
                  <a:pt x="41" y="144"/>
                </a:lnTo>
                <a:lnTo>
                  <a:pt x="23" y="124"/>
                </a:lnTo>
                <a:lnTo>
                  <a:pt x="32" y="95"/>
                </a:lnTo>
                <a:lnTo>
                  <a:pt x="9" y="95"/>
                </a:lnTo>
                <a:lnTo>
                  <a:pt x="9" y="84"/>
                </a:lnTo>
                <a:lnTo>
                  <a:pt x="0" y="84"/>
                </a:lnTo>
                <a:lnTo>
                  <a:pt x="9" y="52"/>
                </a:lnTo>
                <a:lnTo>
                  <a:pt x="9" y="41"/>
                </a:lnTo>
                <a:lnTo>
                  <a:pt x="23" y="23"/>
                </a:lnTo>
                <a:lnTo>
                  <a:pt x="9" y="0"/>
                </a:lnTo>
                <a:close/>
              </a:path>
            </a:pathLst>
          </a:custGeom>
          <a:solidFill>
            <a:srgbClr val="273C65"/>
          </a:solidFill>
          <a:ln w="14351">
            <a:solidFill>
              <a:srgbClr val="000000"/>
            </a:solidFill>
            <a:round/>
            <a:headEnd/>
            <a:tailEnd/>
          </a:ln>
        </p:spPr>
        <p:txBody>
          <a:bodyPr/>
          <a:lstStyle/>
          <a:p>
            <a:endParaRPr lang="id-ID" sz="1000"/>
          </a:p>
        </p:txBody>
      </p:sp>
      <p:sp>
        <p:nvSpPr>
          <p:cNvPr id="21593" name="Freeform 88"/>
          <p:cNvSpPr>
            <a:spLocks/>
          </p:cNvSpPr>
          <p:nvPr/>
        </p:nvSpPr>
        <p:spPr bwMode="auto">
          <a:xfrm>
            <a:off x="4356610" y="4706939"/>
            <a:ext cx="197541" cy="223837"/>
          </a:xfrm>
          <a:custGeom>
            <a:avLst/>
            <a:gdLst>
              <a:gd name="T0" fmla="*/ 2147483647 w 135"/>
              <a:gd name="T1" fmla="*/ 2147483647 h 141"/>
              <a:gd name="T2" fmla="*/ 2147483647 w 135"/>
              <a:gd name="T3" fmla="*/ 2147483647 h 141"/>
              <a:gd name="T4" fmla="*/ 2147483647 w 135"/>
              <a:gd name="T5" fmla="*/ 2147483647 h 141"/>
              <a:gd name="T6" fmla="*/ 2147483647 w 135"/>
              <a:gd name="T7" fmla="*/ 2147483647 h 141"/>
              <a:gd name="T8" fmla="*/ 2147483647 w 135"/>
              <a:gd name="T9" fmla="*/ 2147483647 h 141"/>
              <a:gd name="T10" fmla="*/ 2147483647 w 135"/>
              <a:gd name="T11" fmla="*/ 2147483647 h 141"/>
              <a:gd name="T12" fmla="*/ 2147483647 w 135"/>
              <a:gd name="T13" fmla="*/ 2147483647 h 141"/>
              <a:gd name="T14" fmla="*/ 2147483647 w 135"/>
              <a:gd name="T15" fmla="*/ 2147483647 h 141"/>
              <a:gd name="T16" fmla="*/ 2147483647 w 135"/>
              <a:gd name="T17" fmla="*/ 0 h 141"/>
              <a:gd name="T18" fmla="*/ 2147483647 w 135"/>
              <a:gd name="T19" fmla="*/ 2147483647 h 141"/>
              <a:gd name="T20" fmla="*/ 2147483647 w 135"/>
              <a:gd name="T21" fmla="*/ 2147483647 h 141"/>
              <a:gd name="T22" fmla="*/ 2147483647 w 135"/>
              <a:gd name="T23" fmla="*/ 2147483647 h 141"/>
              <a:gd name="T24" fmla="*/ 0 w 135"/>
              <a:gd name="T25" fmla="*/ 2147483647 h 141"/>
              <a:gd name="T26" fmla="*/ 2147483647 w 135"/>
              <a:gd name="T27" fmla="*/ 2147483647 h 141"/>
              <a:gd name="T28" fmla="*/ 2147483647 w 135"/>
              <a:gd name="T29" fmla="*/ 2147483647 h 141"/>
              <a:gd name="T30" fmla="*/ 2147483647 w 135"/>
              <a:gd name="T31" fmla="*/ 2147483647 h 141"/>
              <a:gd name="T32" fmla="*/ 2147483647 w 135"/>
              <a:gd name="T33" fmla="*/ 2147483647 h 1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5"/>
              <a:gd name="T52" fmla="*/ 0 h 141"/>
              <a:gd name="T53" fmla="*/ 135 w 135"/>
              <a:gd name="T54" fmla="*/ 141 h 1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5" h="141">
                <a:moveTo>
                  <a:pt x="72" y="133"/>
                </a:moveTo>
                <a:lnTo>
                  <a:pt x="95" y="133"/>
                </a:lnTo>
                <a:lnTo>
                  <a:pt x="104" y="141"/>
                </a:lnTo>
                <a:lnTo>
                  <a:pt x="135" y="90"/>
                </a:lnTo>
                <a:lnTo>
                  <a:pt x="135" y="41"/>
                </a:lnTo>
                <a:lnTo>
                  <a:pt x="135" y="18"/>
                </a:lnTo>
                <a:lnTo>
                  <a:pt x="104" y="9"/>
                </a:lnTo>
                <a:lnTo>
                  <a:pt x="95" y="9"/>
                </a:lnTo>
                <a:lnTo>
                  <a:pt x="95" y="0"/>
                </a:lnTo>
                <a:lnTo>
                  <a:pt x="72" y="9"/>
                </a:lnTo>
                <a:lnTo>
                  <a:pt x="64" y="18"/>
                </a:lnTo>
                <a:lnTo>
                  <a:pt x="32" y="49"/>
                </a:lnTo>
                <a:lnTo>
                  <a:pt x="0" y="49"/>
                </a:lnTo>
                <a:lnTo>
                  <a:pt x="23" y="81"/>
                </a:lnTo>
                <a:lnTo>
                  <a:pt x="43" y="98"/>
                </a:lnTo>
                <a:lnTo>
                  <a:pt x="52" y="121"/>
                </a:lnTo>
                <a:lnTo>
                  <a:pt x="72" y="133"/>
                </a:lnTo>
                <a:close/>
              </a:path>
            </a:pathLst>
          </a:custGeom>
          <a:solidFill>
            <a:srgbClr val="273C65"/>
          </a:solidFill>
          <a:ln w="14351">
            <a:solidFill>
              <a:srgbClr val="000000"/>
            </a:solidFill>
            <a:round/>
            <a:headEnd/>
            <a:tailEnd/>
          </a:ln>
        </p:spPr>
        <p:txBody>
          <a:bodyPr/>
          <a:lstStyle/>
          <a:p>
            <a:endParaRPr lang="id-ID" sz="1000"/>
          </a:p>
        </p:txBody>
      </p:sp>
      <p:sp>
        <p:nvSpPr>
          <p:cNvPr id="21594" name="Freeform 89"/>
          <p:cNvSpPr>
            <a:spLocks/>
          </p:cNvSpPr>
          <p:nvPr/>
        </p:nvSpPr>
        <p:spPr bwMode="auto">
          <a:xfrm>
            <a:off x="4145978" y="4918075"/>
            <a:ext cx="392702" cy="387350"/>
          </a:xfrm>
          <a:custGeom>
            <a:avLst/>
            <a:gdLst>
              <a:gd name="T0" fmla="*/ 2147483647 w 267"/>
              <a:gd name="T1" fmla="*/ 0 h 244"/>
              <a:gd name="T2" fmla="*/ 2147483647 w 267"/>
              <a:gd name="T3" fmla="*/ 2147483647 h 244"/>
              <a:gd name="T4" fmla="*/ 2147483647 w 267"/>
              <a:gd name="T5" fmla="*/ 2147483647 h 244"/>
              <a:gd name="T6" fmla="*/ 2147483647 w 267"/>
              <a:gd name="T7" fmla="*/ 2147483647 h 244"/>
              <a:gd name="T8" fmla="*/ 2147483647 w 267"/>
              <a:gd name="T9" fmla="*/ 2147483647 h 244"/>
              <a:gd name="T10" fmla="*/ 2147483647 w 267"/>
              <a:gd name="T11" fmla="*/ 2147483647 h 244"/>
              <a:gd name="T12" fmla="*/ 2147483647 w 267"/>
              <a:gd name="T13" fmla="*/ 2147483647 h 244"/>
              <a:gd name="T14" fmla="*/ 2147483647 w 267"/>
              <a:gd name="T15" fmla="*/ 2147483647 h 244"/>
              <a:gd name="T16" fmla="*/ 2147483647 w 267"/>
              <a:gd name="T17" fmla="*/ 2147483647 h 244"/>
              <a:gd name="T18" fmla="*/ 2147483647 w 267"/>
              <a:gd name="T19" fmla="*/ 2147483647 h 244"/>
              <a:gd name="T20" fmla="*/ 2147483647 w 267"/>
              <a:gd name="T21" fmla="*/ 2147483647 h 244"/>
              <a:gd name="T22" fmla="*/ 2147483647 w 267"/>
              <a:gd name="T23" fmla="*/ 2147483647 h 244"/>
              <a:gd name="T24" fmla="*/ 2147483647 w 267"/>
              <a:gd name="T25" fmla="*/ 2147483647 h 244"/>
              <a:gd name="T26" fmla="*/ 2147483647 w 267"/>
              <a:gd name="T27" fmla="*/ 2147483647 h 244"/>
              <a:gd name="T28" fmla="*/ 0 w 267"/>
              <a:gd name="T29" fmla="*/ 2147483647 h 244"/>
              <a:gd name="T30" fmla="*/ 0 w 267"/>
              <a:gd name="T31" fmla="*/ 2147483647 h 244"/>
              <a:gd name="T32" fmla="*/ 0 w 267"/>
              <a:gd name="T33" fmla="*/ 2147483647 h 244"/>
              <a:gd name="T34" fmla="*/ 2147483647 w 267"/>
              <a:gd name="T35" fmla="*/ 2147483647 h 244"/>
              <a:gd name="T36" fmla="*/ 2147483647 w 267"/>
              <a:gd name="T37" fmla="*/ 2147483647 h 244"/>
              <a:gd name="T38" fmla="*/ 2147483647 w 267"/>
              <a:gd name="T39" fmla="*/ 2147483647 h 244"/>
              <a:gd name="T40" fmla="*/ 2147483647 w 267"/>
              <a:gd name="T41" fmla="*/ 2147483647 h 244"/>
              <a:gd name="T42" fmla="*/ 2147483647 w 267"/>
              <a:gd name="T43" fmla="*/ 2147483647 h 244"/>
              <a:gd name="T44" fmla="*/ 2147483647 w 267"/>
              <a:gd name="T45" fmla="*/ 2147483647 h 244"/>
              <a:gd name="T46" fmla="*/ 2147483647 w 267"/>
              <a:gd name="T47" fmla="*/ 2147483647 h 244"/>
              <a:gd name="T48" fmla="*/ 2147483647 w 267"/>
              <a:gd name="T49" fmla="*/ 2147483647 h 244"/>
              <a:gd name="T50" fmla="*/ 2147483647 w 267"/>
              <a:gd name="T51" fmla="*/ 2147483647 h 244"/>
              <a:gd name="T52" fmla="*/ 2147483647 w 267"/>
              <a:gd name="T53" fmla="*/ 2147483647 h 244"/>
              <a:gd name="T54" fmla="*/ 2147483647 w 267"/>
              <a:gd name="T55" fmla="*/ 2147483647 h 244"/>
              <a:gd name="T56" fmla="*/ 2147483647 w 267"/>
              <a:gd name="T57" fmla="*/ 2147483647 h 244"/>
              <a:gd name="T58" fmla="*/ 2147483647 w 267"/>
              <a:gd name="T59" fmla="*/ 2147483647 h 244"/>
              <a:gd name="T60" fmla="*/ 2147483647 w 267"/>
              <a:gd name="T61" fmla="*/ 2147483647 h 244"/>
              <a:gd name="T62" fmla="*/ 2147483647 w 267"/>
              <a:gd name="T63" fmla="*/ 2147483647 h 244"/>
              <a:gd name="T64" fmla="*/ 2147483647 w 267"/>
              <a:gd name="T65" fmla="*/ 2147483647 h 244"/>
              <a:gd name="T66" fmla="*/ 2147483647 w 267"/>
              <a:gd name="T67" fmla="*/ 2147483647 h 244"/>
              <a:gd name="T68" fmla="*/ 2147483647 w 267"/>
              <a:gd name="T69" fmla="*/ 2147483647 h 244"/>
              <a:gd name="T70" fmla="*/ 2147483647 w 267"/>
              <a:gd name="T71" fmla="*/ 2147483647 h 244"/>
              <a:gd name="T72" fmla="*/ 2147483647 w 267"/>
              <a:gd name="T73" fmla="*/ 2147483647 h 244"/>
              <a:gd name="T74" fmla="*/ 2147483647 w 267"/>
              <a:gd name="T75" fmla="*/ 2147483647 h 244"/>
              <a:gd name="T76" fmla="*/ 2147483647 w 267"/>
              <a:gd name="T77" fmla="*/ 2147483647 h 244"/>
              <a:gd name="T78" fmla="*/ 2147483647 w 267"/>
              <a:gd name="T79" fmla="*/ 0 h 244"/>
              <a:gd name="T80" fmla="*/ 2147483647 w 267"/>
              <a:gd name="T81" fmla="*/ 0 h 24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67"/>
              <a:gd name="T124" fmla="*/ 0 h 244"/>
              <a:gd name="T125" fmla="*/ 267 w 267"/>
              <a:gd name="T126" fmla="*/ 244 h 24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67" h="244">
                <a:moveTo>
                  <a:pt x="215" y="0"/>
                </a:moveTo>
                <a:lnTo>
                  <a:pt x="186" y="20"/>
                </a:lnTo>
                <a:lnTo>
                  <a:pt x="143" y="60"/>
                </a:lnTo>
                <a:lnTo>
                  <a:pt x="135" y="60"/>
                </a:lnTo>
                <a:lnTo>
                  <a:pt x="115" y="60"/>
                </a:lnTo>
                <a:lnTo>
                  <a:pt x="92" y="80"/>
                </a:lnTo>
                <a:lnTo>
                  <a:pt x="71" y="89"/>
                </a:lnTo>
                <a:lnTo>
                  <a:pt x="63" y="80"/>
                </a:lnTo>
                <a:lnTo>
                  <a:pt x="71" y="60"/>
                </a:lnTo>
                <a:lnTo>
                  <a:pt x="51" y="51"/>
                </a:lnTo>
                <a:lnTo>
                  <a:pt x="51" y="123"/>
                </a:lnTo>
                <a:lnTo>
                  <a:pt x="43" y="132"/>
                </a:lnTo>
                <a:lnTo>
                  <a:pt x="20" y="132"/>
                </a:lnTo>
                <a:lnTo>
                  <a:pt x="8" y="123"/>
                </a:lnTo>
                <a:lnTo>
                  <a:pt x="0" y="112"/>
                </a:lnTo>
                <a:lnTo>
                  <a:pt x="0" y="123"/>
                </a:lnTo>
                <a:lnTo>
                  <a:pt x="0" y="132"/>
                </a:lnTo>
                <a:lnTo>
                  <a:pt x="20" y="184"/>
                </a:lnTo>
                <a:lnTo>
                  <a:pt x="28" y="204"/>
                </a:lnTo>
                <a:lnTo>
                  <a:pt x="20" y="204"/>
                </a:lnTo>
                <a:lnTo>
                  <a:pt x="28" y="233"/>
                </a:lnTo>
                <a:lnTo>
                  <a:pt x="28" y="224"/>
                </a:lnTo>
                <a:lnTo>
                  <a:pt x="43" y="244"/>
                </a:lnTo>
                <a:lnTo>
                  <a:pt x="51" y="244"/>
                </a:lnTo>
                <a:lnTo>
                  <a:pt x="92" y="224"/>
                </a:lnTo>
                <a:lnTo>
                  <a:pt x="135" y="233"/>
                </a:lnTo>
                <a:lnTo>
                  <a:pt x="166" y="224"/>
                </a:lnTo>
                <a:lnTo>
                  <a:pt x="195" y="204"/>
                </a:lnTo>
                <a:lnTo>
                  <a:pt x="230" y="161"/>
                </a:lnTo>
                <a:lnTo>
                  <a:pt x="247" y="132"/>
                </a:lnTo>
                <a:lnTo>
                  <a:pt x="258" y="123"/>
                </a:lnTo>
                <a:lnTo>
                  <a:pt x="267" y="89"/>
                </a:lnTo>
                <a:lnTo>
                  <a:pt x="267" y="80"/>
                </a:lnTo>
                <a:lnTo>
                  <a:pt x="258" y="80"/>
                </a:lnTo>
                <a:lnTo>
                  <a:pt x="247" y="89"/>
                </a:lnTo>
                <a:lnTo>
                  <a:pt x="238" y="89"/>
                </a:lnTo>
                <a:lnTo>
                  <a:pt x="247" y="72"/>
                </a:lnTo>
                <a:lnTo>
                  <a:pt x="258" y="72"/>
                </a:lnTo>
                <a:lnTo>
                  <a:pt x="247" y="8"/>
                </a:lnTo>
                <a:lnTo>
                  <a:pt x="238" y="0"/>
                </a:lnTo>
                <a:lnTo>
                  <a:pt x="215" y="0"/>
                </a:lnTo>
                <a:close/>
              </a:path>
            </a:pathLst>
          </a:custGeom>
          <a:solidFill>
            <a:srgbClr val="273C65"/>
          </a:solidFill>
          <a:ln w="14351">
            <a:solidFill>
              <a:srgbClr val="000000"/>
            </a:solidFill>
            <a:round/>
            <a:headEnd/>
            <a:tailEnd/>
          </a:ln>
        </p:spPr>
        <p:txBody>
          <a:bodyPr/>
          <a:lstStyle/>
          <a:p>
            <a:endParaRPr lang="id-ID" sz="1000"/>
          </a:p>
        </p:txBody>
      </p:sp>
      <p:sp>
        <p:nvSpPr>
          <p:cNvPr id="21595" name="Freeform 90"/>
          <p:cNvSpPr>
            <a:spLocks/>
          </p:cNvSpPr>
          <p:nvPr/>
        </p:nvSpPr>
        <p:spPr bwMode="auto">
          <a:xfrm>
            <a:off x="4029358" y="4752975"/>
            <a:ext cx="327252" cy="374650"/>
          </a:xfrm>
          <a:custGeom>
            <a:avLst/>
            <a:gdLst>
              <a:gd name="T0" fmla="*/ 2147483647 w 224"/>
              <a:gd name="T1" fmla="*/ 2147483647 h 236"/>
              <a:gd name="T2" fmla="*/ 2147483647 w 224"/>
              <a:gd name="T3" fmla="*/ 2147483647 h 236"/>
              <a:gd name="T4" fmla="*/ 2147483647 w 224"/>
              <a:gd name="T5" fmla="*/ 2147483647 h 236"/>
              <a:gd name="T6" fmla="*/ 2147483647 w 224"/>
              <a:gd name="T7" fmla="*/ 2147483647 h 236"/>
              <a:gd name="T8" fmla="*/ 2147483647 w 224"/>
              <a:gd name="T9" fmla="*/ 2147483647 h 236"/>
              <a:gd name="T10" fmla="*/ 2147483647 w 224"/>
              <a:gd name="T11" fmla="*/ 2147483647 h 236"/>
              <a:gd name="T12" fmla="*/ 2147483647 w 224"/>
              <a:gd name="T13" fmla="*/ 2147483647 h 236"/>
              <a:gd name="T14" fmla="*/ 2147483647 w 224"/>
              <a:gd name="T15" fmla="*/ 2147483647 h 236"/>
              <a:gd name="T16" fmla="*/ 2147483647 w 224"/>
              <a:gd name="T17" fmla="*/ 2147483647 h 236"/>
              <a:gd name="T18" fmla="*/ 2147483647 w 224"/>
              <a:gd name="T19" fmla="*/ 2147483647 h 236"/>
              <a:gd name="T20" fmla="*/ 0 w 224"/>
              <a:gd name="T21" fmla="*/ 2147483647 h 236"/>
              <a:gd name="T22" fmla="*/ 0 w 224"/>
              <a:gd name="T23" fmla="*/ 2147483647 h 236"/>
              <a:gd name="T24" fmla="*/ 2147483647 w 224"/>
              <a:gd name="T25" fmla="*/ 0 h 236"/>
              <a:gd name="T26" fmla="*/ 2147483647 w 224"/>
              <a:gd name="T27" fmla="*/ 2147483647 h 236"/>
              <a:gd name="T28" fmla="*/ 2147483647 w 224"/>
              <a:gd name="T29" fmla="*/ 2147483647 h 236"/>
              <a:gd name="T30" fmla="*/ 2147483647 w 224"/>
              <a:gd name="T31" fmla="*/ 2147483647 h 236"/>
              <a:gd name="T32" fmla="*/ 2147483647 w 224"/>
              <a:gd name="T33" fmla="*/ 2147483647 h 236"/>
              <a:gd name="T34" fmla="*/ 2147483647 w 224"/>
              <a:gd name="T35" fmla="*/ 2147483647 h 236"/>
              <a:gd name="T36" fmla="*/ 2147483647 w 224"/>
              <a:gd name="T37" fmla="*/ 2147483647 h 236"/>
              <a:gd name="T38" fmla="*/ 2147483647 w 224"/>
              <a:gd name="T39" fmla="*/ 2147483647 h 236"/>
              <a:gd name="T40" fmla="*/ 2147483647 w 224"/>
              <a:gd name="T41" fmla="*/ 2147483647 h 236"/>
              <a:gd name="T42" fmla="*/ 2147483647 w 224"/>
              <a:gd name="T43" fmla="*/ 2147483647 h 236"/>
              <a:gd name="T44" fmla="*/ 2147483647 w 224"/>
              <a:gd name="T45" fmla="*/ 2147483647 h 236"/>
              <a:gd name="T46" fmla="*/ 2147483647 w 224"/>
              <a:gd name="T47" fmla="*/ 2147483647 h 236"/>
              <a:gd name="T48" fmla="*/ 2147483647 w 224"/>
              <a:gd name="T49" fmla="*/ 2147483647 h 236"/>
              <a:gd name="T50" fmla="*/ 2147483647 w 224"/>
              <a:gd name="T51" fmla="*/ 2147483647 h 236"/>
              <a:gd name="T52" fmla="*/ 2147483647 w 224"/>
              <a:gd name="T53" fmla="*/ 2147483647 h 2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4"/>
              <a:gd name="T82" fmla="*/ 0 h 236"/>
              <a:gd name="T83" fmla="*/ 224 w 224"/>
              <a:gd name="T84" fmla="*/ 236 h 2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4" h="236">
                <a:moveTo>
                  <a:pt x="132" y="155"/>
                </a:moveTo>
                <a:lnTo>
                  <a:pt x="132" y="227"/>
                </a:lnTo>
                <a:lnTo>
                  <a:pt x="124" y="236"/>
                </a:lnTo>
                <a:lnTo>
                  <a:pt x="101" y="236"/>
                </a:lnTo>
                <a:lnTo>
                  <a:pt x="89" y="227"/>
                </a:lnTo>
                <a:lnTo>
                  <a:pt x="81" y="216"/>
                </a:lnTo>
                <a:lnTo>
                  <a:pt x="81" y="227"/>
                </a:lnTo>
                <a:lnTo>
                  <a:pt x="60" y="207"/>
                </a:lnTo>
                <a:lnTo>
                  <a:pt x="49" y="132"/>
                </a:lnTo>
                <a:lnTo>
                  <a:pt x="49" y="104"/>
                </a:lnTo>
                <a:lnTo>
                  <a:pt x="0" y="20"/>
                </a:lnTo>
                <a:lnTo>
                  <a:pt x="0" y="12"/>
                </a:lnTo>
                <a:lnTo>
                  <a:pt x="29" y="0"/>
                </a:lnTo>
                <a:lnTo>
                  <a:pt x="37" y="12"/>
                </a:lnTo>
                <a:lnTo>
                  <a:pt x="109" y="12"/>
                </a:lnTo>
                <a:lnTo>
                  <a:pt x="124" y="20"/>
                </a:lnTo>
                <a:lnTo>
                  <a:pt x="164" y="20"/>
                </a:lnTo>
                <a:lnTo>
                  <a:pt x="196" y="12"/>
                </a:lnTo>
                <a:lnTo>
                  <a:pt x="204" y="12"/>
                </a:lnTo>
                <a:lnTo>
                  <a:pt x="224" y="20"/>
                </a:lnTo>
                <a:lnTo>
                  <a:pt x="204" y="20"/>
                </a:lnTo>
                <a:lnTo>
                  <a:pt x="196" y="32"/>
                </a:lnTo>
                <a:lnTo>
                  <a:pt x="196" y="20"/>
                </a:lnTo>
                <a:lnTo>
                  <a:pt x="152" y="32"/>
                </a:lnTo>
                <a:lnTo>
                  <a:pt x="152" y="92"/>
                </a:lnTo>
                <a:lnTo>
                  <a:pt x="132" y="104"/>
                </a:lnTo>
                <a:lnTo>
                  <a:pt x="132" y="155"/>
                </a:lnTo>
                <a:close/>
              </a:path>
            </a:pathLst>
          </a:custGeom>
          <a:solidFill>
            <a:srgbClr val="33CCCC"/>
          </a:solidFill>
          <a:ln w="14288">
            <a:solidFill>
              <a:srgbClr val="000000"/>
            </a:solidFill>
            <a:round/>
            <a:headEnd/>
            <a:tailEnd/>
          </a:ln>
        </p:spPr>
        <p:txBody>
          <a:bodyPr/>
          <a:lstStyle/>
          <a:p>
            <a:endParaRPr lang="id-ID" sz="1000"/>
          </a:p>
        </p:txBody>
      </p:sp>
      <p:sp>
        <p:nvSpPr>
          <p:cNvPr id="21596" name="Freeform 91"/>
          <p:cNvSpPr>
            <a:spLocks/>
          </p:cNvSpPr>
          <p:nvPr/>
        </p:nvSpPr>
        <p:spPr bwMode="auto">
          <a:xfrm>
            <a:off x="4029358" y="4411663"/>
            <a:ext cx="315352" cy="373062"/>
          </a:xfrm>
          <a:custGeom>
            <a:avLst/>
            <a:gdLst>
              <a:gd name="T0" fmla="*/ 2147483647 w 216"/>
              <a:gd name="T1" fmla="*/ 0 h 235"/>
              <a:gd name="T2" fmla="*/ 2147483647 w 216"/>
              <a:gd name="T3" fmla="*/ 2147483647 h 235"/>
              <a:gd name="T4" fmla="*/ 2147483647 w 216"/>
              <a:gd name="T5" fmla="*/ 2147483647 h 235"/>
              <a:gd name="T6" fmla="*/ 2147483647 w 216"/>
              <a:gd name="T7" fmla="*/ 2147483647 h 235"/>
              <a:gd name="T8" fmla="*/ 2147483647 w 216"/>
              <a:gd name="T9" fmla="*/ 2147483647 h 235"/>
              <a:gd name="T10" fmla="*/ 2147483647 w 216"/>
              <a:gd name="T11" fmla="*/ 2147483647 h 235"/>
              <a:gd name="T12" fmla="*/ 2147483647 w 216"/>
              <a:gd name="T13" fmla="*/ 2147483647 h 235"/>
              <a:gd name="T14" fmla="*/ 0 w 216"/>
              <a:gd name="T15" fmla="*/ 2147483647 h 235"/>
              <a:gd name="T16" fmla="*/ 0 w 216"/>
              <a:gd name="T17" fmla="*/ 2147483647 h 235"/>
              <a:gd name="T18" fmla="*/ 2147483647 w 216"/>
              <a:gd name="T19" fmla="*/ 2147483647 h 235"/>
              <a:gd name="T20" fmla="*/ 2147483647 w 216"/>
              <a:gd name="T21" fmla="*/ 2147483647 h 235"/>
              <a:gd name="T22" fmla="*/ 2147483647 w 216"/>
              <a:gd name="T23" fmla="*/ 2147483647 h 235"/>
              <a:gd name="T24" fmla="*/ 2147483647 w 216"/>
              <a:gd name="T25" fmla="*/ 2147483647 h 235"/>
              <a:gd name="T26" fmla="*/ 2147483647 w 216"/>
              <a:gd name="T27" fmla="*/ 2147483647 h 235"/>
              <a:gd name="T28" fmla="*/ 2147483647 w 216"/>
              <a:gd name="T29" fmla="*/ 2147483647 h 235"/>
              <a:gd name="T30" fmla="*/ 2147483647 w 216"/>
              <a:gd name="T31" fmla="*/ 2147483647 h 235"/>
              <a:gd name="T32" fmla="*/ 2147483647 w 216"/>
              <a:gd name="T33" fmla="*/ 2147483647 h 235"/>
              <a:gd name="T34" fmla="*/ 2147483647 w 216"/>
              <a:gd name="T35" fmla="*/ 2147483647 h 235"/>
              <a:gd name="T36" fmla="*/ 2147483647 w 216"/>
              <a:gd name="T37" fmla="*/ 2147483647 h 235"/>
              <a:gd name="T38" fmla="*/ 2147483647 w 216"/>
              <a:gd name="T39" fmla="*/ 2147483647 h 235"/>
              <a:gd name="T40" fmla="*/ 2147483647 w 216"/>
              <a:gd name="T41" fmla="*/ 2147483647 h 235"/>
              <a:gd name="T42" fmla="*/ 2147483647 w 216"/>
              <a:gd name="T43" fmla="*/ 2147483647 h 235"/>
              <a:gd name="T44" fmla="*/ 2147483647 w 216"/>
              <a:gd name="T45" fmla="*/ 2147483647 h 235"/>
              <a:gd name="T46" fmla="*/ 2147483647 w 216"/>
              <a:gd name="T47" fmla="*/ 2147483647 h 235"/>
              <a:gd name="T48" fmla="*/ 2147483647 w 216"/>
              <a:gd name="T49" fmla="*/ 2147483647 h 235"/>
              <a:gd name="T50" fmla="*/ 2147483647 w 216"/>
              <a:gd name="T51" fmla="*/ 2147483647 h 235"/>
              <a:gd name="T52" fmla="*/ 2147483647 w 216"/>
              <a:gd name="T53" fmla="*/ 2147483647 h 235"/>
              <a:gd name="T54" fmla="*/ 2147483647 w 216"/>
              <a:gd name="T55" fmla="*/ 2147483647 h 235"/>
              <a:gd name="T56" fmla="*/ 2147483647 w 216"/>
              <a:gd name="T57" fmla="*/ 2147483647 h 235"/>
              <a:gd name="T58" fmla="*/ 2147483647 w 216"/>
              <a:gd name="T59" fmla="*/ 0 h 235"/>
              <a:gd name="T60" fmla="*/ 2147483647 w 216"/>
              <a:gd name="T61" fmla="*/ 0 h 235"/>
              <a:gd name="T62" fmla="*/ 2147483647 w 216"/>
              <a:gd name="T63" fmla="*/ 0 h 2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6"/>
              <a:gd name="T97" fmla="*/ 0 h 235"/>
              <a:gd name="T98" fmla="*/ 216 w 216"/>
              <a:gd name="T99" fmla="*/ 235 h 2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6" h="235">
                <a:moveTo>
                  <a:pt x="29" y="0"/>
                </a:moveTo>
                <a:lnTo>
                  <a:pt x="9" y="8"/>
                </a:lnTo>
                <a:lnTo>
                  <a:pt x="29" y="51"/>
                </a:lnTo>
                <a:lnTo>
                  <a:pt x="17" y="63"/>
                </a:lnTo>
                <a:lnTo>
                  <a:pt x="37" y="103"/>
                </a:lnTo>
                <a:lnTo>
                  <a:pt x="29" y="123"/>
                </a:lnTo>
                <a:lnTo>
                  <a:pt x="17" y="143"/>
                </a:lnTo>
                <a:lnTo>
                  <a:pt x="0" y="195"/>
                </a:lnTo>
                <a:lnTo>
                  <a:pt x="0" y="227"/>
                </a:lnTo>
                <a:lnTo>
                  <a:pt x="29" y="215"/>
                </a:lnTo>
                <a:lnTo>
                  <a:pt x="37" y="227"/>
                </a:lnTo>
                <a:lnTo>
                  <a:pt x="109" y="227"/>
                </a:lnTo>
                <a:lnTo>
                  <a:pt x="124" y="235"/>
                </a:lnTo>
                <a:lnTo>
                  <a:pt x="164" y="235"/>
                </a:lnTo>
                <a:lnTo>
                  <a:pt x="196" y="227"/>
                </a:lnTo>
                <a:lnTo>
                  <a:pt x="173" y="204"/>
                </a:lnTo>
                <a:lnTo>
                  <a:pt x="173" y="143"/>
                </a:lnTo>
                <a:lnTo>
                  <a:pt x="216" y="132"/>
                </a:lnTo>
                <a:lnTo>
                  <a:pt x="204" y="132"/>
                </a:lnTo>
                <a:lnTo>
                  <a:pt x="216" y="94"/>
                </a:lnTo>
                <a:lnTo>
                  <a:pt x="173" y="103"/>
                </a:lnTo>
                <a:lnTo>
                  <a:pt x="184" y="94"/>
                </a:lnTo>
                <a:lnTo>
                  <a:pt x="173" y="71"/>
                </a:lnTo>
                <a:lnTo>
                  <a:pt x="173" y="31"/>
                </a:lnTo>
                <a:lnTo>
                  <a:pt x="152" y="23"/>
                </a:lnTo>
                <a:lnTo>
                  <a:pt x="132" y="23"/>
                </a:lnTo>
                <a:lnTo>
                  <a:pt x="132" y="43"/>
                </a:lnTo>
                <a:lnTo>
                  <a:pt x="101" y="43"/>
                </a:lnTo>
                <a:lnTo>
                  <a:pt x="89" y="31"/>
                </a:lnTo>
                <a:lnTo>
                  <a:pt x="81" y="0"/>
                </a:lnTo>
                <a:lnTo>
                  <a:pt x="72" y="0"/>
                </a:lnTo>
                <a:lnTo>
                  <a:pt x="29" y="0"/>
                </a:lnTo>
                <a:close/>
              </a:path>
            </a:pathLst>
          </a:custGeom>
          <a:solidFill>
            <a:srgbClr val="EAEAEA"/>
          </a:solidFill>
          <a:ln w="14288">
            <a:solidFill>
              <a:srgbClr val="000000"/>
            </a:solidFill>
            <a:round/>
            <a:headEnd/>
            <a:tailEnd/>
          </a:ln>
        </p:spPr>
        <p:txBody>
          <a:bodyPr/>
          <a:lstStyle/>
          <a:p>
            <a:endParaRPr lang="id-ID" sz="1000"/>
          </a:p>
        </p:txBody>
      </p:sp>
      <p:sp>
        <p:nvSpPr>
          <p:cNvPr id="21597" name="Freeform 92"/>
          <p:cNvSpPr>
            <a:spLocks/>
          </p:cNvSpPr>
          <p:nvPr/>
        </p:nvSpPr>
        <p:spPr bwMode="auto">
          <a:xfrm>
            <a:off x="4011508" y="4122739"/>
            <a:ext cx="198730" cy="255587"/>
          </a:xfrm>
          <a:custGeom>
            <a:avLst/>
            <a:gdLst>
              <a:gd name="T0" fmla="*/ 2147483647 w 135"/>
              <a:gd name="T1" fmla="*/ 2147483647 h 161"/>
              <a:gd name="T2" fmla="*/ 2147483647 w 135"/>
              <a:gd name="T3" fmla="*/ 2147483647 h 161"/>
              <a:gd name="T4" fmla="*/ 0 w 135"/>
              <a:gd name="T5" fmla="*/ 2147483647 h 161"/>
              <a:gd name="T6" fmla="*/ 2147483647 w 135"/>
              <a:gd name="T7" fmla="*/ 2147483647 h 161"/>
              <a:gd name="T8" fmla="*/ 2147483647 w 135"/>
              <a:gd name="T9" fmla="*/ 2147483647 h 161"/>
              <a:gd name="T10" fmla="*/ 2147483647 w 135"/>
              <a:gd name="T11" fmla="*/ 2147483647 h 161"/>
              <a:gd name="T12" fmla="*/ 2147483647 w 135"/>
              <a:gd name="T13" fmla="*/ 2147483647 h 161"/>
              <a:gd name="T14" fmla="*/ 2147483647 w 135"/>
              <a:gd name="T15" fmla="*/ 2147483647 h 161"/>
              <a:gd name="T16" fmla="*/ 2147483647 w 135"/>
              <a:gd name="T17" fmla="*/ 2147483647 h 161"/>
              <a:gd name="T18" fmla="*/ 2147483647 w 135"/>
              <a:gd name="T19" fmla="*/ 2147483647 h 161"/>
              <a:gd name="T20" fmla="*/ 2147483647 w 135"/>
              <a:gd name="T21" fmla="*/ 2147483647 h 161"/>
              <a:gd name="T22" fmla="*/ 2147483647 w 135"/>
              <a:gd name="T23" fmla="*/ 2147483647 h 161"/>
              <a:gd name="T24" fmla="*/ 2147483647 w 135"/>
              <a:gd name="T25" fmla="*/ 2147483647 h 161"/>
              <a:gd name="T26" fmla="*/ 2147483647 w 135"/>
              <a:gd name="T27" fmla="*/ 2147483647 h 161"/>
              <a:gd name="T28" fmla="*/ 2147483647 w 135"/>
              <a:gd name="T29" fmla="*/ 2147483647 h 161"/>
              <a:gd name="T30" fmla="*/ 2147483647 w 135"/>
              <a:gd name="T31" fmla="*/ 0 h 161"/>
              <a:gd name="T32" fmla="*/ 2147483647 w 135"/>
              <a:gd name="T33" fmla="*/ 0 h 161"/>
              <a:gd name="T34" fmla="*/ 2147483647 w 135"/>
              <a:gd name="T35" fmla="*/ 0 h 161"/>
              <a:gd name="T36" fmla="*/ 2147483647 w 135"/>
              <a:gd name="T37" fmla="*/ 0 h 161"/>
              <a:gd name="T38" fmla="*/ 2147483647 w 135"/>
              <a:gd name="T39" fmla="*/ 2147483647 h 161"/>
              <a:gd name="T40" fmla="*/ 2147483647 w 135"/>
              <a:gd name="T41" fmla="*/ 2147483647 h 161"/>
              <a:gd name="T42" fmla="*/ 2147483647 w 135"/>
              <a:gd name="T43" fmla="*/ 2147483647 h 161"/>
              <a:gd name="T44" fmla="*/ 2147483647 w 135"/>
              <a:gd name="T45" fmla="*/ 2147483647 h 161"/>
              <a:gd name="T46" fmla="*/ 2147483647 w 135"/>
              <a:gd name="T47" fmla="*/ 2147483647 h 161"/>
              <a:gd name="T48" fmla="*/ 2147483647 w 135"/>
              <a:gd name="T49" fmla="*/ 2147483647 h 161"/>
              <a:gd name="T50" fmla="*/ 2147483647 w 135"/>
              <a:gd name="T51" fmla="*/ 2147483647 h 161"/>
              <a:gd name="T52" fmla="*/ 2147483647 w 135"/>
              <a:gd name="T53" fmla="*/ 2147483647 h 161"/>
              <a:gd name="T54" fmla="*/ 2147483647 w 135"/>
              <a:gd name="T55" fmla="*/ 2147483647 h 1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35"/>
              <a:gd name="T85" fmla="*/ 0 h 161"/>
              <a:gd name="T86" fmla="*/ 135 w 135"/>
              <a:gd name="T87" fmla="*/ 161 h 16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35" h="161">
                <a:moveTo>
                  <a:pt x="28" y="153"/>
                </a:moveTo>
                <a:lnTo>
                  <a:pt x="20" y="161"/>
                </a:lnTo>
                <a:lnTo>
                  <a:pt x="0" y="153"/>
                </a:lnTo>
                <a:lnTo>
                  <a:pt x="11" y="130"/>
                </a:lnTo>
                <a:lnTo>
                  <a:pt x="11" y="121"/>
                </a:lnTo>
                <a:lnTo>
                  <a:pt x="28" y="101"/>
                </a:lnTo>
                <a:lnTo>
                  <a:pt x="48" y="110"/>
                </a:lnTo>
                <a:lnTo>
                  <a:pt x="48" y="90"/>
                </a:lnTo>
                <a:lnTo>
                  <a:pt x="48" y="58"/>
                </a:lnTo>
                <a:lnTo>
                  <a:pt x="48" y="49"/>
                </a:lnTo>
                <a:lnTo>
                  <a:pt x="48" y="38"/>
                </a:lnTo>
                <a:lnTo>
                  <a:pt x="48" y="29"/>
                </a:lnTo>
                <a:lnTo>
                  <a:pt x="40" y="29"/>
                </a:lnTo>
                <a:lnTo>
                  <a:pt x="83" y="38"/>
                </a:lnTo>
                <a:lnTo>
                  <a:pt x="83" y="9"/>
                </a:lnTo>
                <a:lnTo>
                  <a:pt x="92" y="0"/>
                </a:lnTo>
                <a:lnTo>
                  <a:pt x="100" y="0"/>
                </a:lnTo>
                <a:lnTo>
                  <a:pt x="112" y="0"/>
                </a:lnTo>
                <a:lnTo>
                  <a:pt x="135" y="0"/>
                </a:lnTo>
                <a:lnTo>
                  <a:pt x="120" y="29"/>
                </a:lnTo>
                <a:lnTo>
                  <a:pt x="112" y="81"/>
                </a:lnTo>
                <a:lnTo>
                  <a:pt x="92" y="110"/>
                </a:lnTo>
                <a:lnTo>
                  <a:pt x="83" y="141"/>
                </a:lnTo>
                <a:lnTo>
                  <a:pt x="60" y="161"/>
                </a:lnTo>
                <a:lnTo>
                  <a:pt x="48" y="153"/>
                </a:lnTo>
                <a:lnTo>
                  <a:pt x="40" y="161"/>
                </a:lnTo>
                <a:lnTo>
                  <a:pt x="28" y="161"/>
                </a:lnTo>
                <a:lnTo>
                  <a:pt x="28" y="153"/>
                </a:lnTo>
                <a:close/>
              </a:path>
            </a:pathLst>
          </a:custGeom>
          <a:solidFill>
            <a:srgbClr val="EAEAEA"/>
          </a:solidFill>
          <a:ln w="14288">
            <a:solidFill>
              <a:srgbClr val="000000"/>
            </a:solidFill>
            <a:round/>
            <a:headEnd/>
            <a:tailEnd/>
          </a:ln>
        </p:spPr>
        <p:txBody>
          <a:bodyPr/>
          <a:lstStyle/>
          <a:p>
            <a:endParaRPr lang="id-ID" sz="1000"/>
          </a:p>
        </p:txBody>
      </p:sp>
      <p:sp>
        <p:nvSpPr>
          <p:cNvPr id="21598" name="Freeform 93"/>
          <p:cNvSpPr>
            <a:spLocks/>
          </p:cNvSpPr>
          <p:nvPr/>
        </p:nvSpPr>
        <p:spPr bwMode="auto">
          <a:xfrm>
            <a:off x="3948437" y="4168775"/>
            <a:ext cx="134471" cy="196850"/>
          </a:xfrm>
          <a:custGeom>
            <a:avLst/>
            <a:gdLst>
              <a:gd name="T0" fmla="*/ 2147483647 w 92"/>
              <a:gd name="T1" fmla="*/ 0 h 124"/>
              <a:gd name="T2" fmla="*/ 2147483647 w 92"/>
              <a:gd name="T3" fmla="*/ 0 h 124"/>
              <a:gd name="T4" fmla="*/ 2147483647 w 92"/>
              <a:gd name="T5" fmla="*/ 0 h 124"/>
              <a:gd name="T6" fmla="*/ 2147483647 w 92"/>
              <a:gd name="T7" fmla="*/ 2147483647 h 124"/>
              <a:gd name="T8" fmla="*/ 2147483647 w 92"/>
              <a:gd name="T9" fmla="*/ 2147483647 h 124"/>
              <a:gd name="T10" fmla="*/ 2147483647 w 92"/>
              <a:gd name="T11" fmla="*/ 2147483647 h 124"/>
              <a:gd name="T12" fmla="*/ 2147483647 w 92"/>
              <a:gd name="T13" fmla="*/ 2147483647 h 124"/>
              <a:gd name="T14" fmla="*/ 0 w 92"/>
              <a:gd name="T15" fmla="*/ 2147483647 h 124"/>
              <a:gd name="T16" fmla="*/ 2147483647 w 92"/>
              <a:gd name="T17" fmla="*/ 2147483647 h 124"/>
              <a:gd name="T18" fmla="*/ 2147483647 w 92"/>
              <a:gd name="T19" fmla="*/ 2147483647 h 124"/>
              <a:gd name="T20" fmla="*/ 2147483647 w 92"/>
              <a:gd name="T21" fmla="*/ 2147483647 h 124"/>
              <a:gd name="T22" fmla="*/ 2147483647 w 92"/>
              <a:gd name="T23" fmla="*/ 2147483647 h 124"/>
              <a:gd name="T24" fmla="*/ 2147483647 w 92"/>
              <a:gd name="T25" fmla="*/ 2147483647 h 124"/>
              <a:gd name="T26" fmla="*/ 2147483647 w 92"/>
              <a:gd name="T27" fmla="*/ 2147483647 h 124"/>
              <a:gd name="T28" fmla="*/ 2147483647 w 92"/>
              <a:gd name="T29" fmla="*/ 2147483647 h 124"/>
              <a:gd name="T30" fmla="*/ 2147483647 w 92"/>
              <a:gd name="T31" fmla="*/ 2147483647 h 124"/>
              <a:gd name="T32" fmla="*/ 2147483647 w 92"/>
              <a:gd name="T33" fmla="*/ 2147483647 h 124"/>
              <a:gd name="T34" fmla="*/ 2147483647 w 92"/>
              <a:gd name="T35" fmla="*/ 2147483647 h 124"/>
              <a:gd name="T36" fmla="*/ 2147483647 w 92"/>
              <a:gd name="T37" fmla="*/ 0 h 1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2"/>
              <a:gd name="T58" fmla="*/ 0 h 124"/>
              <a:gd name="T59" fmla="*/ 92 w 92"/>
              <a:gd name="T60" fmla="*/ 124 h 1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2" h="124">
                <a:moveTo>
                  <a:pt x="92" y="0"/>
                </a:moveTo>
                <a:lnTo>
                  <a:pt x="84" y="0"/>
                </a:lnTo>
                <a:lnTo>
                  <a:pt x="44" y="0"/>
                </a:lnTo>
                <a:lnTo>
                  <a:pt x="44" y="20"/>
                </a:lnTo>
                <a:lnTo>
                  <a:pt x="21" y="20"/>
                </a:lnTo>
                <a:lnTo>
                  <a:pt x="12" y="43"/>
                </a:lnTo>
                <a:lnTo>
                  <a:pt x="12" y="52"/>
                </a:lnTo>
                <a:lnTo>
                  <a:pt x="0" y="52"/>
                </a:lnTo>
                <a:lnTo>
                  <a:pt x="21" y="92"/>
                </a:lnTo>
                <a:lnTo>
                  <a:pt x="44" y="124"/>
                </a:lnTo>
                <a:lnTo>
                  <a:pt x="55" y="101"/>
                </a:lnTo>
                <a:lnTo>
                  <a:pt x="55" y="92"/>
                </a:lnTo>
                <a:lnTo>
                  <a:pt x="72" y="72"/>
                </a:lnTo>
                <a:lnTo>
                  <a:pt x="92" y="81"/>
                </a:lnTo>
                <a:lnTo>
                  <a:pt x="92" y="61"/>
                </a:lnTo>
                <a:lnTo>
                  <a:pt x="92" y="29"/>
                </a:lnTo>
                <a:lnTo>
                  <a:pt x="92" y="20"/>
                </a:lnTo>
                <a:lnTo>
                  <a:pt x="92" y="9"/>
                </a:lnTo>
                <a:lnTo>
                  <a:pt x="92" y="0"/>
                </a:lnTo>
                <a:close/>
              </a:path>
            </a:pathLst>
          </a:custGeom>
          <a:solidFill>
            <a:srgbClr val="EAEAEA"/>
          </a:solidFill>
          <a:ln w="14288">
            <a:solidFill>
              <a:srgbClr val="000000"/>
            </a:solidFill>
            <a:round/>
            <a:headEnd/>
            <a:tailEnd/>
          </a:ln>
        </p:spPr>
        <p:txBody>
          <a:bodyPr/>
          <a:lstStyle/>
          <a:p>
            <a:endParaRPr lang="id-ID" sz="1000"/>
          </a:p>
        </p:txBody>
      </p:sp>
      <p:sp>
        <p:nvSpPr>
          <p:cNvPr id="21599" name="Freeform 94"/>
          <p:cNvSpPr>
            <a:spLocks/>
          </p:cNvSpPr>
          <p:nvPr/>
        </p:nvSpPr>
        <p:spPr bwMode="auto">
          <a:xfrm>
            <a:off x="3648556" y="3890963"/>
            <a:ext cx="119001" cy="195262"/>
          </a:xfrm>
          <a:custGeom>
            <a:avLst/>
            <a:gdLst>
              <a:gd name="T0" fmla="*/ 2147483647 w 81"/>
              <a:gd name="T1" fmla="*/ 2147483647 h 123"/>
              <a:gd name="T2" fmla="*/ 2147483647 w 81"/>
              <a:gd name="T3" fmla="*/ 2147483647 h 123"/>
              <a:gd name="T4" fmla="*/ 2147483647 w 81"/>
              <a:gd name="T5" fmla="*/ 2147483647 h 123"/>
              <a:gd name="T6" fmla="*/ 2147483647 w 81"/>
              <a:gd name="T7" fmla="*/ 2147483647 h 123"/>
              <a:gd name="T8" fmla="*/ 2147483647 w 81"/>
              <a:gd name="T9" fmla="*/ 2147483647 h 123"/>
              <a:gd name="T10" fmla="*/ 0 w 81"/>
              <a:gd name="T11" fmla="*/ 2147483647 h 123"/>
              <a:gd name="T12" fmla="*/ 2147483647 w 81"/>
              <a:gd name="T13" fmla="*/ 2147483647 h 123"/>
              <a:gd name="T14" fmla="*/ 0 w 81"/>
              <a:gd name="T15" fmla="*/ 2147483647 h 123"/>
              <a:gd name="T16" fmla="*/ 2147483647 w 81"/>
              <a:gd name="T17" fmla="*/ 2147483647 h 123"/>
              <a:gd name="T18" fmla="*/ 2147483647 w 81"/>
              <a:gd name="T19" fmla="*/ 2147483647 h 123"/>
              <a:gd name="T20" fmla="*/ 2147483647 w 81"/>
              <a:gd name="T21" fmla="*/ 0 h 123"/>
              <a:gd name="T22" fmla="*/ 2147483647 w 81"/>
              <a:gd name="T23" fmla="*/ 0 h 123"/>
              <a:gd name="T24" fmla="*/ 2147483647 w 81"/>
              <a:gd name="T25" fmla="*/ 2147483647 h 123"/>
              <a:gd name="T26" fmla="*/ 2147483647 w 81"/>
              <a:gd name="T27" fmla="*/ 2147483647 h 1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1"/>
              <a:gd name="T43" fmla="*/ 0 h 123"/>
              <a:gd name="T44" fmla="*/ 81 w 81"/>
              <a:gd name="T45" fmla="*/ 123 h 1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1" h="123">
                <a:moveTo>
                  <a:pt x="72" y="83"/>
                </a:moveTo>
                <a:lnTo>
                  <a:pt x="81" y="95"/>
                </a:lnTo>
                <a:lnTo>
                  <a:pt x="72" y="103"/>
                </a:lnTo>
                <a:lnTo>
                  <a:pt x="61" y="103"/>
                </a:lnTo>
                <a:lnTo>
                  <a:pt x="20" y="123"/>
                </a:lnTo>
                <a:lnTo>
                  <a:pt x="0" y="112"/>
                </a:lnTo>
                <a:lnTo>
                  <a:pt x="9" y="112"/>
                </a:lnTo>
                <a:lnTo>
                  <a:pt x="0" y="83"/>
                </a:lnTo>
                <a:lnTo>
                  <a:pt x="20" y="52"/>
                </a:lnTo>
                <a:lnTo>
                  <a:pt x="9" y="31"/>
                </a:lnTo>
                <a:lnTo>
                  <a:pt x="9" y="0"/>
                </a:lnTo>
                <a:lnTo>
                  <a:pt x="49" y="0"/>
                </a:lnTo>
                <a:lnTo>
                  <a:pt x="61" y="43"/>
                </a:lnTo>
                <a:lnTo>
                  <a:pt x="72" y="83"/>
                </a:lnTo>
                <a:close/>
              </a:path>
            </a:pathLst>
          </a:custGeom>
          <a:solidFill>
            <a:srgbClr val="33CCCC"/>
          </a:solidFill>
          <a:ln w="14288">
            <a:solidFill>
              <a:srgbClr val="000000"/>
            </a:solidFill>
            <a:round/>
            <a:headEnd/>
            <a:tailEnd/>
          </a:ln>
        </p:spPr>
        <p:txBody>
          <a:bodyPr/>
          <a:lstStyle/>
          <a:p>
            <a:endParaRPr lang="id-ID" sz="1000"/>
          </a:p>
        </p:txBody>
      </p:sp>
      <p:sp>
        <p:nvSpPr>
          <p:cNvPr id="21600" name="Freeform 95"/>
          <p:cNvSpPr>
            <a:spLocks/>
          </p:cNvSpPr>
          <p:nvPr/>
        </p:nvSpPr>
        <p:spPr bwMode="auto">
          <a:xfrm>
            <a:off x="3721147" y="3890963"/>
            <a:ext cx="61880" cy="150812"/>
          </a:xfrm>
          <a:custGeom>
            <a:avLst/>
            <a:gdLst>
              <a:gd name="T0" fmla="*/ 2147483647 w 43"/>
              <a:gd name="T1" fmla="*/ 2147483647 h 95"/>
              <a:gd name="T2" fmla="*/ 2147483647 w 43"/>
              <a:gd name="T3" fmla="*/ 2147483647 h 95"/>
              <a:gd name="T4" fmla="*/ 2147483647 w 43"/>
              <a:gd name="T5" fmla="*/ 2147483647 h 95"/>
              <a:gd name="T6" fmla="*/ 2147483647 w 43"/>
              <a:gd name="T7" fmla="*/ 2147483647 h 95"/>
              <a:gd name="T8" fmla="*/ 2147483647 w 43"/>
              <a:gd name="T9" fmla="*/ 2147483647 h 95"/>
              <a:gd name="T10" fmla="*/ 2147483647 w 43"/>
              <a:gd name="T11" fmla="*/ 2147483647 h 95"/>
              <a:gd name="T12" fmla="*/ 2147483647 w 43"/>
              <a:gd name="T13" fmla="*/ 0 h 95"/>
              <a:gd name="T14" fmla="*/ 0 w 43"/>
              <a:gd name="T15" fmla="*/ 0 h 95"/>
              <a:gd name="T16" fmla="*/ 2147483647 w 43"/>
              <a:gd name="T17" fmla="*/ 2147483647 h 95"/>
              <a:gd name="T18" fmla="*/ 2147483647 w 43"/>
              <a:gd name="T19" fmla="*/ 2147483647 h 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
              <a:gd name="T31" fmla="*/ 0 h 95"/>
              <a:gd name="T32" fmla="*/ 43 w 43"/>
              <a:gd name="T33" fmla="*/ 95 h 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 h="95">
                <a:moveTo>
                  <a:pt x="23" y="83"/>
                </a:moveTo>
                <a:lnTo>
                  <a:pt x="32" y="95"/>
                </a:lnTo>
                <a:lnTo>
                  <a:pt x="43" y="95"/>
                </a:lnTo>
                <a:lnTo>
                  <a:pt x="32" y="52"/>
                </a:lnTo>
                <a:lnTo>
                  <a:pt x="32" y="23"/>
                </a:lnTo>
                <a:lnTo>
                  <a:pt x="23" y="11"/>
                </a:lnTo>
                <a:lnTo>
                  <a:pt x="23" y="0"/>
                </a:lnTo>
                <a:lnTo>
                  <a:pt x="0" y="0"/>
                </a:lnTo>
                <a:lnTo>
                  <a:pt x="12" y="43"/>
                </a:lnTo>
                <a:lnTo>
                  <a:pt x="23" y="83"/>
                </a:lnTo>
                <a:close/>
              </a:path>
            </a:pathLst>
          </a:custGeom>
          <a:solidFill>
            <a:srgbClr val="EAEAEA"/>
          </a:solidFill>
          <a:ln w="14288">
            <a:solidFill>
              <a:srgbClr val="000000"/>
            </a:solidFill>
            <a:round/>
            <a:headEnd/>
            <a:tailEnd/>
          </a:ln>
        </p:spPr>
        <p:txBody>
          <a:bodyPr/>
          <a:lstStyle/>
          <a:p>
            <a:endParaRPr lang="id-ID" sz="1000"/>
          </a:p>
        </p:txBody>
      </p:sp>
      <p:sp>
        <p:nvSpPr>
          <p:cNvPr id="21601" name="Freeform 96"/>
          <p:cNvSpPr>
            <a:spLocks/>
          </p:cNvSpPr>
          <p:nvPr/>
        </p:nvSpPr>
        <p:spPr bwMode="auto">
          <a:xfrm>
            <a:off x="3754467" y="3844925"/>
            <a:ext cx="76160" cy="196850"/>
          </a:xfrm>
          <a:custGeom>
            <a:avLst/>
            <a:gdLst>
              <a:gd name="T0" fmla="*/ 2147483647 w 52"/>
              <a:gd name="T1" fmla="*/ 2147483647 h 124"/>
              <a:gd name="T2" fmla="*/ 2147483647 w 52"/>
              <a:gd name="T3" fmla="*/ 2147483647 h 124"/>
              <a:gd name="T4" fmla="*/ 2147483647 w 52"/>
              <a:gd name="T5" fmla="*/ 2147483647 h 124"/>
              <a:gd name="T6" fmla="*/ 2147483647 w 52"/>
              <a:gd name="T7" fmla="*/ 2147483647 h 124"/>
              <a:gd name="T8" fmla="*/ 2147483647 w 52"/>
              <a:gd name="T9" fmla="*/ 2147483647 h 124"/>
              <a:gd name="T10" fmla="*/ 2147483647 w 52"/>
              <a:gd name="T11" fmla="*/ 2147483647 h 124"/>
              <a:gd name="T12" fmla="*/ 2147483647 w 52"/>
              <a:gd name="T13" fmla="*/ 0 h 124"/>
              <a:gd name="T14" fmla="*/ 2147483647 w 52"/>
              <a:gd name="T15" fmla="*/ 2147483647 h 124"/>
              <a:gd name="T16" fmla="*/ 2147483647 w 52"/>
              <a:gd name="T17" fmla="*/ 2147483647 h 124"/>
              <a:gd name="T18" fmla="*/ 2147483647 w 52"/>
              <a:gd name="T19" fmla="*/ 2147483647 h 124"/>
              <a:gd name="T20" fmla="*/ 0 w 52"/>
              <a:gd name="T21" fmla="*/ 2147483647 h 124"/>
              <a:gd name="T22" fmla="*/ 0 w 52"/>
              <a:gd name="T23" fmla="*/ 2147483647 h 124"/>
              <a:gd name="T24" fmla="*/ 2147483647 w 52"/>
              <a:gd name="T25" fmla="*/ 2147483647 h 124"/>
              <a:gd name="T26" fmla="*/ 2147483647 w 52"/>
              <a:gd name="T27" fmla="*/ 2147483647 h 1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2"/>
              <a:gd name="T43" fmla="*/ 0 h 124"/>
              <a:gd name="T44" fmla="*/ 52 w 52"/>
              <a:gd name="T45" fmla="*/ 124 h 1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2" h="124">
                <a:moveTo>
                  <a:pt x="9" y="81"/>
                </a:moveTo>
                <a:lnTo>
                  <a:pt x="20" y="124"/>
                </a:lnTo>
                <a:lnTo>
                  <a:pt x="29" y="124"/>
                </a:lnTo>
                <a:lnTo>
                  <a:pt x="29" y="81"/>
                </a:lnTo>
                <a:lnTo>
                  <a:pt x="52" y="40"/>
                </a:lnTo>
                <a:lnTo>
                  <a:pt x="52" y="20"/>
                </a:lnTo>
                <a:lnTo>
                  <a:pt x="40" y="0"/>
                </a:lnTo>
                <a:lnTo>
                  <a:pt x="29" y="9"/>
                </a:lnTo>
                <a:lnTo>
                  <a:pt x="20" y="20"/>
                </a:lnTo>
                <a:lnTo>
                  <a:pt x="9" y="20"/>
                </a:lnTo>
                <a:lnTo>
                  <a:pt x="0" y="29"/>
                </a:lnTo>
                <a:lnTo>
                  <a:pt x="0" y="40"/>
                </a:lnTo>
                <a:lnTo>
                  <a:pt x="9" y="52"/>
                </a:lnTo>
                <a:lnTo>
                  <a:pt x="9" y="81"/>
                </a:lnTo>
                <a:close/>
              </a:path>
            </a:pathLst>
          </a:custGeom>
          <a:solidFill>
            <a:srgbClr val="EAEAEA"/>
          </a:solidFill>
          <a:ln w="14288">
            <a:solidFill>
              <a:srgbClr val="000000"/>
            </a:solidFill>
            <a:round/>
            <a:headEnd/>
            <a:tailEnd/>
          </a:ln>
        </p:spPr>
        <p:txBody>
          <a:bodyPr/>
          <a:lstStyle/>
          <a:p>
            <a:endParaRPr lang="id-ID" sz="1000"/>
          </a:p>
        </p:txBody>
      </p:sp>
      <p:sp>
        <p:nvSpPr>
          <p:cNvPr id="21602" name="Freeform 97"/>
          <p:cNvSpPr>
            <a:spLocks/>
          </p:cNvSpPr>
          <p:nvPr/>
        </p:nvSpPr>
        <p:spPr bwMode="auto">
          <a:xfrm>
            <a:off x="3510515" y="3908425"/>
            <a:ext cx="167791" cy="192088"/>
          </a:xfrm>
          <a:custGeom>
            <a:avLst/>
            <a:gdLst>
              <a:gd name="T0" fmla="*/ 2147483647 w 115"/>
              <a:gd name="T1" fmla="*/ 2147483647 h 121"/>
              <a:gd name="T2" fmla="*/ 2147483647 w 115"/>
              <a:gd name="T3" fmla="*/ 2147483647 h 121"/>
              <a:gd name="T4" fmla="*/ 2147483647 w 115"/>
              <a:gd name="T5" fmla="*/ 2147483647 h 121"/>
              <a:gd name="T6" fmla="*/ 2147483647 w 115"/>
              <a:gd name="T7" fmla="*/ 2147483647 h 121"/>
              <a:gd name="T8" fmla="*/ 2147483647 w 115"/>
              <a:gd name="T9" fmla="*/ 2147483647 h 121"/>
              <a:gd name="T10" fmla="*/ 2147483647 w 115"/>
              <a:gd name="T11" fmla="*/ 2147483647 h 121"/>
              <a:gd name="T12" fmla="*/ 2147483647 w 115"/>
              <a:gd name="T13" fmla="*/ 2147483647 h 121"/>
              <a:gd name="T14" fmla="*/ 0 w 115"/>
              <a:gd name="T15" fmla="*/ 2147483647 h 121"/>
              <a:gd name="T16" fmla="*/ 2147483647 w 115"/>
              <a:gd name="T17" fmla="*/ 2147483647 h 121"/>
              <a:gd name="T18" fmla="*/ 2147483647 w 115"/>
              <a:gd name="T19" fmla="*/ 2147483647 h 121"/>
              <a:gd name="T20" fmla="*/ 2147483647 w 115"/>
              <a:gd name="T21" fmla="*/ 2147483647 h 121"/>
              <a:gd name="T22" fmla="*/ 2147483647 w 115"/>
              <a:gd name="T23" fmla="*/ 2147483647 h 121"/>
              <a:gd name="T24" fmla="*/ 2147483647 w 115"/>
              <a:gd name="T25" fmla="*/ 0 h 121"/>
              <a:gd name="T26" fmla="*/ 2147483647 w 115"/>
              <a:gd name="T27" fmla="*/ 0 h 121"/>
              <a:gd name="T28" fmla="*/ 2147483647 w 115"/>
              <a:gd name="T29" fmla="*/ 0 h 121"/>
              <a:gd name="T30" fmla="*/ 2147483647 w 115"/>
              <a:gd name="T31" fmla="*/ 0 h 121"/>
              <a:gd name="T32" fmla="*/ 2147483647 w 115"/>
              <a:gd name="T33" fmla="*/ 0 h 121"/>
              <a:gd name="T34" fmla="*/ 2147483647 w 115"/>
              <a:gd name="T35" fmla="*/ 0 h 121"/>
              <a:gd name="T36" fmla="*/ 2147483647 w 115"/>
              <a:gd name="T37" fmla="*/ 2147483647 h 121"/>
              <a:gd name="T38" fmla="*/ 2147483647 w 115"/>
              <a:gd name="T39" fmla="*/ 2147483647 h 121"/>
              <a:gd name="T40" fmla="*/ 2147483647 w 115"/>
              <a:gd name="T41" fmla="*/ 2147483647 h 121"/>
              <a:gd name="T42" fmla="*/ 2147483647 w 115"/>
              <a:gd name="T43" fmla="*/ 2147483647 h 121"/>
              <a:gd name="T44" fmla="*/ 2147483647 w 115"/>
              <a:gd name="T45" fmla="*/ 2147483647 h 121"/>
              <a:gd name="T46" fmla="*/ 2147483647 w 115"/>
              <a:gd name="T47" fmla="*/ 2147483647 h 1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5"/>
              <a:gd name="T73" fmla="*/ 0 h 121"/>
              <a:gd name="T74" fmla="*/ 115 w 115"/>
              <a:gd name="T75" fmla="*/ 121 h 1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5" h="121">
                <a:moveTo>
                  <a:pt x="104" y="101"/>
                </a:moveTo>
                <a:lnTo>
                  <a:pt x="95" y="101"/>
                </a:lnTo>
                <a:lnTo>
                  <a:pt x="72" y="101"/>
                </a:lnTo>
                <a:lnTo>
                  <a:pt x="52" y="101"/>
                </a:lnTo>
                <a:lnTo>
                  <a:pt x="23" y="121"/>
                </a:lnTo>
                <a:lnTo>
                  <a:pt x="23" y="92"/>
                </a:lnTo>
                <a:lnTo>
                  <a:pt x="9" y="84"/>
                </a:lnTo>
                <a:lnTo>
                  <a:pt x="0" y="61"/>
                </a:lnTo>
                <a:lnTo>
                  <a:pt x="9" y="52"/>
                </a:lnTo>
                <a:lnTo>
                  <a:pt x="9" y="41"/>
                </a:lnTo>
                <a:lnTo>
                  <a:pt x="23" y="41"/>
                </a:lnTo>
                <a:lnTo>
                  <a:pt x="9" y="20"/>
                </a:lnTo>
                <a:lnTo>
                  <a:pt x="9" y="0"/>
                </a:lnTo>
                <a:lnTo>
                  <a:pt x="23" y="0"/>
                </a:lnTo>
                <a:lnTo>
                  <a:pt x="32" y="0"/>
                </a:lnTo>
                <a:lnTo>
                  <a:pt x="44" y="0"/>
                </a:lnTo>
                <a:lnTo>
                  <a:pt x="52" y="0"/>
                </a:lnTo>
                <a:lnTo>
                  <a:pt x="64" y="0"/>
                </a:lnTo>
                <a:lnTo>
                  <a:pt x="72" y="12"/>
                </a:lnTo>
                <a:lnTo>
                  <a:pt x="95" y="12"/>
                </a:lnTo>
                <a:lnTo>
                  <a:pt x="104" y="20"/>
                </a:lnTo>
                <a:lnTo>
                  <a:pt x="115" y="41"/>
                </a:lnTo>
                <a:lnTo>
                  <a:pt x="95" y="72"/>
                </a:lnTo>
                <a:lnTo>
                  <a:pt x="104" y="101"/>
                </a:lnTo>
                <a:close/>
              </a:path>
            </a:pathLst>
          </a:custGeom>
          <a:solidFill>
            <a:srgbClr val="EAEAEA"/>
          </a:solidFill>
          <a:ln w="14288">
            <a:solidFill>
              <a:srgbClr val="000000"/>
            </a:solidFill>
            <a:round/>
            <a:headEnd/>
            <a:tailEnd/>
          </a:ln>
        </p:spPr>
        <p:txBody>
          <a:bodyPr/>
          <a:lstStyle/>
          <a:p>
            <a:endParaRPr lang="id-ID" sz="1000"/>
          </a:p>
        </p:txBody>
      </p:sp>
      <p:sp>
        <p:nvSpPr>
          <p:cNvPr id="21603" name="Freeform 98"/>
          <p:cNvSpPr>
            <a:spLocks/>
          </p:cNvSpPr>
          <p:nvPr/>
        </p:nvSpPr>
        <p:spPr bwMode="auto">
          <a:xfrm>
            <a:off x="3435545" y="3973513"/>
            <a:ext cx="108290" cy="127000"/>
          </a:xfrm>
          <a:custGeom>
            <a:avLst/>
            <a:gdLst>
              <a:gd name="T0" fmla="*/ 2147483647 w 74"/>
              <a:gd name="T1" fmla="*/ 2147483647 h 80"/>
              <a:gd name="T2" fmla="*/ 2147483647 w 74"/>
              <a:gd name="T3" fmla="*/ 2147483647 h 80"/>
              <a:gd name="T4" fmla="*/ 2147483647 w 74"/>
              <a:gd name="T5" fmla="*/ 0 h 80"/>
              <a:gd name="T6" fmla="*/ 2147483647 w 74"/>
              <a:gd name="T7" fmla="*/ 0 h 80"/>
              <a:gd name="T8" fmla="*/ 0 w 74"/>
              <a:gd name="T9" fmla="*/ 2147483647 h 80"/>
              <a:gd name="T10" fmla="*/ 2147483647 w 74"/>
              <a:gd name="T11" fmla="*/ 2147483647 h 80"/>
              <a:gd name="T12" fmla="*/ 2147483647 w 74"/>
              <a:gd name="T13" fmla="*/ 2147483647 h 80"/>
              <a:gd name="T14" fmla="*/ 2147483647 w 74"/>
              <a:gd name="T15" fmla="*/ 2147483647 h 80"/>
              <a:gd name="T16" fmla="*/ 2147483647 w 74"/>
              <a:gd name="T17" fmla="*/ 2147483647 h 80"/>
              <a:gd name="T18" fmla="*/ 2147483647 w 74"/>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4"/>
              <a:gd name="T31" fmla="*/ 0 h 80"/>
              <a:gd name="T32" fmla="*/ 74 w 74"/>
              <a:gd name="T33" fmla="*/ 80 h 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4" h="80">
                <a:moveTo>
                  <a:pt x="51" y="20"/>
                </a:moveTo>
                <a:lnTo>
                  <a:pt x="43" y="20"/>
                </a:lnTo>
                <a:lnTo>
                  <a:pt x="31" y="0"/>
                </a:lnTo>
                <a:lnTo>
                  <a:pt x="23" y="0"/>
                </a:lnTo>
                <a:lnTo>
                  <a:pt x="0" y="31"/>
                </a:lnTo>
                <a:lnTo>
                  <a:pt x="60" y="71"/>
                </a:lnTo>
                <a:lnTo>
                  <a:pt x="74" y="80"/>
                </a:lnTo>
                <a:lnTo>
                  <a:pt x="74" y="51"/>
                </a:lnTo>
                <a:lnTo>
                  <a:pt x="60" y="43"/>
                </a:lnTo>
                <a:lnTo>
                  <a:pt x="51" y="20"/>
                </a:lnTo>
                <a:close/>
              </a:path>
            </a:pathLst>
          </a:custGeom>
          <a:solidFill>
            <a:srgbClr val="EAEAEA"/>
          </a:solidFill>
          <a:ln w="14288">
            <a:solidFill>
              <a:srgbClr val="000000"/>
            </a:solidFill>
            <a:round/>
            <a:headEnd/>
            <a:tailEnd/>
          </a:ln>
        </p:spPr>
        <p:txBody>
          <a:bodyPr/>
          <a:lstStyle/>
          <a:p>
            <a:endParaRPr lang="id-ID" sz="1000"/>
          </a:p>
        </p:txBody>
      </p:sp>
      <p:sp>
        <p:nvSpPr>
          <p:cNvPr id="21604" name="Freeform 99"/>
          <p:cNvSpPr>
            <a:spLocks/>
          </p:cNvSpPr>
          <p:nvPr/>
        </p:nvSpPr>
        <p:spPr bwMode="auto">
          <a:xfrm>
            <a:off x="3299885" y="3713163"/>
            <a:ext cx="151130" cy="131762"/>
          </a:xfrm>
          <a:custGeom>
            <a:avLst/>
            <a:gdLst>
              <a:gd name="T0" fmla="*/ 2147483647 w 103"/>
              <a:gd name="T1" fmla="*/ 2147483647 h 83"/>
              <a:gd name="T2" fmla="*/ 2147483647 w 103"/>
              <a:gd name="T3" fmla="*/ 2147483647 h 83"/>
              <a:gd name="T4" fmla="*/ 2147483647 w 103"/>
              <a:gd name="T5" fmla="*/ 0 h 83"/>
              <a:gd name="T6" fmla="*/ 2147483647 w 103"/>
              <a:gd name="T7" fmla="*/ 2147483647 h 83"/>
              <a:gd name="T8" fmla="*/ 2147483647 w 103"/>
              <a:gd name="T9" fmla="*/ 2147483647 h 83"/>
              <a:gd name="T10" fmla="*/ 0 w 103"/>
              <a:gd name="T11" fmla="*/ 2147483647 h 83"/>
              <a:gd name="T12" fmla="*/ 2147483647 w 103"/>
              <a:gd name="T13" fmla="*/ 2147483647 h 83"/>
              <a:gd name="T14" fmla="*/ 2147483647 w 103"/>
              <a:gd name="T15" fmla="*/ 2147483647 h 83"/>
              <a:gd name="T16" fmla="*/ 2147483647 w 103"/>
              <a:gd name="T17" fmla="*/ 2147483647 h 83"/>
              <a:gd name="T18" fmla="*/ 2147483647 w 103"/>
              <a:gd name="T19" fmla="*/ 2147483647 h 83"/>
              <a:gd name="T20" fmla="*/ 2147483647 w 103"/>
              <a:gd name="T21" fmla="*/ 2147483647 h 83"/>
              <a:gd name="T22" fmla="*/ 2147483647 w 103"/>
              <a:gd name="T23" fmla="*/ 2147483647 h 83"/>
              <a:gd name="T24" fmla="*/ 2147483647 w 103"/>
              <a:gd name="T25" fmla="*/ 2147483647 h 83"/>
              <a:gd name="T26" fmla="*/ 2147483647 w 103"/>
              <a:gd name="T27" fmla="*/ 2147483647 h 83"/>
              <a:gd name="T28" fmla="*/ 2147483647 w 103"/>
              <a:gd name="T29" fmla="*/ 2147483647 h 83"/>
              <a:gd name="T30" fmla="*/ 2147483647 w 103"/>
              <a:gd name="T31" fmla="*/ 2147483647 h 83"/>
              <a:gd name="T32" fmla="*/ 2147483647 w 103"/>
              <a:gd name="T33" fmla="*/ 2147483647 h 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3"/>
              <a:gd name="T52" fmla="*/ 0 h 83"/>
              <a:gd name="T53" fmla="*/ 103 w 103"/>
              <a:gd name="T54" fmla="*/ 83 h 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3" h="83">
                <a:moveTo>
                  <a:pt x="92" y="40"/>
                </a:moveTo>
                <a:lnTo>
                  <a:pt x="72" y="20"/>
                </a:lnTo>
                <a:lnTo>
                  <a:pt x="51" y="0"/>
                </a:lnTo>
                <a:lnTo>
                  <a:pt x="28" y="11"/>
                </a:lnTo>
                <a:lnTo>
                  <a:pt x="20" y="20"/>
                </a:lnTo>
                <a:lnTo>
                  <a:pt x="0" y="40"/>
                </a:lnTo>
                <a:lnTo>
                  <a:pt x="11" y="51"/>
                </a:lnTo>
                <a:lnTo>
                  <a:pt x="11" y="63"/>
                </a:lnTo>
                <a:lnTo>
                  <a:pt x="28" y="51"/>
                </a:lnTo>
                <a:lnTo>
                  <a:pt x="63" y="63"/>
                </a:lnTo>
                <a:lnTo>
                  <a:pt x="51" y="72"/>
                </a:lnTo>
                <a:lnTo>
                  <a:pt x="28" y="63"/>
                </a:lnTo>
                <a:lnTo>
                  <a:pt x="11" y="72"/>
                </a:lnTo>
                <a:lnTo>
                  <a:pt x="11" y="83"/>
                </a:lnTo>
                <a:lnTo>
                  <a:pt x="63" y="83"/>
                </a:lnTo>
                <a:lnTo>
                  <a:pt x="103" y="83"/>
                </a:lnTo>
                <a:lnTo>
                  <a:pt x="92" y="40"/>
                </a:lnTo>
                <a:close/>
              </a:path>
            </a:pathLst>
          </a:custGeom>
          <a:solidFill>
            <a:srgbClr val="EAEAEA"/>
          </a:solidFill>
          <a:ln w="14288">
            <a:solidFill>
              <a:srgbClr val="000000"/>
            </a:solidFill>
            <a:round/>
            <a:headEnd/>
            <a:tailEnd/>
          </a:ln>
        </p:spPr>
        <p:txBody>
          <a:bodyPr/>
          <a:lstStyle/>
          <a:p>
            <a:endParaRPr lang="id-ID" sz="1000"/>
          </a:p>
        </p:txBody>
      </p:sp>
      <p:sp>
        <p:nvSpPr>
          <p:cNvPr id="21605" name="Freeform 100"/>
          <p:cNvSpPr>
            <a:spLocks/>
          </p:cNvSpPr>
          <p:nvPr/>
        </p:nvSpPr>
        <p:spPr bwMode="auto">
          <a:xfrm>
            <a:off x="3316545" y="3387725"/>
            <a:ext cx="298691" cy="388938"/>
          </a:xfrm>
          <a:custGeom>
            <a:avLst/>
            <a:gdLst>
              <a:gd name="T0" fmla="*/ 2147483647 w 204"/>
              <a:gd name="T1" fmla="*/ 2147483647 h 245"/>
              <a:gd name="T2" fmla="*/ 2147483647 w 204"/>
              <a:gd name="T3" fmla="*/ 2147483647 h 245"/>
              <a:gd name="T4" fmla="*/ 2147483647 w 204"/>
              <a:gd name="T5" fmla="*/ 2147483647 h 245"/>
              <a:gd name="T6" fmla="*/ 2147483647 w 204"/>
              <a:gd name="T7" fmla="*/ 2147483647 h 245"/>
              <a:gd name="T8" fmla="*/ 2147483647 w 204"/>
              <a:gd name="T9" fmla="*/ 2147483647 h 245"/>
              <a:gd name="T10" fmla="*/ 2147483647 w 204"/>
              <a:gd name="T11" fmla="*/ 2147483647 h 245"/>
              <a:gd name="T12" fmla="*/ 2147483647 w 204"/>
              <a:gd name="T13" fmla="*/ 2147483647 h 245"/>
              <a:gd name="T14" fmla="*/ 2147483647 w 204"/>
              <a:gd name="T15" fmla="*/ 0 h 245"/>
              <a:gd name="T16" fmla="*/ 2147483647 w 204"/>
              <a:gd name="T17" fmla="*/ 2147483647 h 245"/>
              <a:gd name="T18" fmla="*/ 2147483647 w 204"/>
              <a:gd name="T19" fmla="*/ 2147483647 h 245"/>
              <a:gd name="T20" fmla="*/ 2147483647 w 204"/>
              <a:gd name="T21" fmla="*/ 2147483647 h 245"/>
              <a:gd name="T22" fmla="*/ 2147483647 w 204"/>
              <a:gd name="T23" fmla="*/ 2147483647 h 245"/>
              <a:gd name="T24" fmla="*/ 2147483647 w 204"/>
              <a:gd name="T25" fmla="*/ 2147483647 h 245"/>
              <a:gd name="T26" fmla="*/ 2147483647 w 204"/>
              <a:gd name="T27" fmla="*/ 2147483647 h 245"/>
              <a:gd name="T28" fmla="*/ 0 w 204"/>
              <a:gd name="T29" fmla="*/ 2147483647 h 245"/>
              <a:gd name="T30" fmla="*/ 2147483647 w 204"/>
              <a:gd name="T31" fmla="*/ 2147483647 h 245"/>
              <a:gd name="T32" fmla="*/ 2147483647 w 204"/>
              <a:gd name="T33" fmla="*/ 2147483647 h 245"/>
              <a:gd name="T34" fmla="*/ 2147483647 w 204"/>
              <a:gd name="T35" fmla="*/ 2147483647 h 245"/>
              <a:gd name="T36" fmla="*/ 2147483647 w 204"/>
              <a:gd name="T37" fmla="*/ 2147483647 h 245"/>
              <a:gd name="T38" fmla="*/ 2147483647 w 204"/>
              <a:gd name="T39" fmla="*/ 2147483647 h 245"/>
              <a:gd name="T40" fmla="*/ 2147483647 w 204"/>
              <a:gd name="T41" fmla="*/ 2147483647 h 245"/>
              <a:gd name="T42" fmla="*/ 2147483647 w 204"/>
              <a:gd name="T43" fmla="*/ 2147483647 h 245"/>
              <a:gd name="T44" fmla="*/ 2147483647 w 204"/>
              <a:gd name="T45" fmla="*/ 2147483647 h 24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04"/>
              <a:gd name="T70" fmla="*/ 0 h 245"/>
              <a:gd name="T71" fmla="*/ 204 w 204"/>
              <a:gd name="T72" fmla="*/ 245 h 24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04" h="245">
                <a:moveTo>
                  <a:pt x="81" y="245"/>
                </a:moveTo>
                <a:lnTo>
                  <a:pt x="92" y="225"/>
                </a:lnTo>
                <a:lnTo>
                  <a:pt x="104" y="236"/>
                </a:lnTo>
                <a:lnTo>
                  <a:pt x="112" y="225"/>
                </a:lnTo>
                <a:lnTo>
                  <a:pt x="196" y="225"/>
                </a:lnTo>
                <a:lnTo>
                  <a:pt x="176" y="41"/>
                </a:lnTo>
                <a:lnTo>
                  <a:pt x="204" y="41"/>
                </a:lnTo>
                <a:lnTo>
                  <a:pt x="141" y="0"/>
                </a:lnTo>
                <a:lnTo>
                  <a:pt x="141" y="21"/>
                </a:lnTo>
                <a:lnTo>
                  <a:pt x="92" y="21"/>
                </a:lnTo>
                <a:lnTo>
                  <a:pt x="92" y="72"/>
                </a:lnTo>
                <a:lnTo>
                  <a:pt x="72" y="84"/>
                </a:lnTo>
                <a:lnTo>
                  <a:pt x="72" y="113"/>
                </a:lnTo>
                <a:lnTo>
                  <a:pt x="9" y="113"/>
                </a:lnTo>
                <a:lnTo>
                  <a:pt x="0" y="121"/>
                </a:lnTo>
                <a:lnTo>
                  <a:pt x="9" y="136"/>
                </a:lnTo>
                <a:lnTo>
                  <a:pt x="9" y="153"/>
                </a:lnTo>
                <a:lnTo>
                  <a:pt x="9" y="185"/>
                </a:lnTo>
                <a:lnTo>
                  <a:pt x="9" y="225"/>
                </a:lnTo>
                <a:lnTo>
                  <a:pt x="17" y="216"/>
                </a:lnTo>
                <a:lnTo>
                  <a:pt x="40" y="205"/>
                </a:lnTo>
                <a:lnTo>
                  <a:pt x="61" y="225"/>
                </a:lnTo>
                <a:lnTo>
                  <a:pt x="81" y="245"/>
                </a:lnTo>
                <a:close/>
              </a:path>
            </a:pathLst>
          </a:custGeom>
          <a:solidFill>
            <a:srgbClr val="EAEAEA"/>
          </a:solidFill>
          <a:ln w="14288">
            <a:solidFill>
              <a:srgbClr val="000000"/>
            </a:solidFill>
            <a:round/>
            <a:headEnd/>
            <a:tailEnd/>
          </a:ln>
        </p:spPr>
        <p:txBody>
          <a:bodyPr/>
          <a:lstStyle/>
          <a:p>
            <a:endParaRPr lang="id-ID" sz="1000"/>
          </a:p>
        </p:txBody>
      </p:sp>
      <p:sp>
        <p:nvSpPr>
          <p:cNvPr id="21606" name="Freeform 101"/>
          <p:cNvSpPr>
            <a:spLocks/>
          </p:cNvSpPr>
          <p:nvPr/>
        </p:nvSpPr>
        <p:spPr bwMode="auto">
          <a:xfrm>
            <a:off x="3316545" y="3370263"/>
            <a:ext cx="205871" cy="209550"/>
          </a:xfrm>
          <a:custGeom>
            <a:avLst/>
            <a:gdLst>
              <a:gd name="T0" fmla="*/ 2147483647 w 141"/>
              <a:gd name="T1" fmla="*/ 0 h 132"/>
              <a:gd name="T2" fmla="*/ 2147483647 w 141"/>
              <a:gd name="T3" fmla="*/ 0 h 132"/>
              <a:gd name="T4" fmla="*/ 2147483647 w 141"/>
              <a:gd name="T5" fmla="*/ 2147483647 h 132"/>
              <a:gd name="T6" fmla="*/ 2147483647 w 141"/>
              <a:gd name="T7" fmla="*/ 2147483647 h 132"/>
              <a:gd name="T8" fmla="*/ 2147483647 w 141"/>
              <a:gd name="T9" fmla="*/ 2147483647 h 132"/>
              <a:gd name="T10" fmla="*/ 0 w 141"/>
              <a:gd name="T11" fmla="*/ 2147483647 h 132"/>
              <a:gd name="T12" fmla="*/ 0 w 141"/>
              <a:gd name="T13" fmla="*/ 2147483647 h 132"/>
              <a:gd name="T14" fmla="*/ 2147483647 w 141"/>
              <a:gd name="T15" fmla="*/ 2147483647 h 132"/>
              <a:gd name="T16" fmla="*/ 2147483647 w 141"/>
              <a:gd name="T17" fmla="*/ 2147483647 h 132"/>
              <a:gd name="T18" fmla="*/ 2147483647 w 141"/>
              <a:gd name="T19" fmla="*/ 2147483647 h 132"/>
              <a:gd name="T20" fmla="*/ 2147483647 w 141"/>
              <a:gd name="T21" fmla="*/ 2147483647 h 132"/>
              <a:gd name="T22" fmla="*/ 2147483647 w 141"/>
              <a:gd name="T23" fmla="*/ 2147483647 h 132"/>
              <a:gd name="T24" fmla="*/ 2147483647 w 141"/>
              <a:gd name="T25" fmla="*/ 2147483647 h 132"/>
              <a:gd name="T26" fmla="*/ 2147483647 w 141"/>
              <a:gd name="T27" fmla="*/ 2147483647 h 132"/>
              <a:gd name="T28" fmla="*/ 2147483647 w 141"/>
              <a:gd name="T29" fmla="*/ 0 h 1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1"/>
              <a:gd name="T46" fmla="*/ 0 h 132"/>
              <a:gd name="T47" fmla="*/ 141 w 141"/>
              <a:gd name="T48" fmla="*/ 132 h 13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1" h="132">
                <a:moveTo>
                  <a:pt x="141" y="0"/>
                </a:moveTo>
                <a:lnTo>
                  <a:pt x="72" y="0"/>
                </a:lnTo>
                <a:lnTo>
                  <a:pt x="61" y="23"/>
                </a:lnTo>
                <a:lnTo>
                  <a:pt x="52" y="32"/>
                </a:lnTo>
                <a:lnTo>
                  <a:pt x="40" y="60"/>
                </a:lnTo>
                <a:lnTo>
                  <a:pt x="0" y="112"/>
                </a:lnTo>
                <a:lnTo>
                  <a:pt x="0" y="132"/>
                </a:lnTo>
                <a:lnTo>
                  <a:pt x="9" y="124"/>
                </a:lnTo>
                <a:lnTo>
                  <a:pt x="72" y="124"/>
                </a:lnTo>
                <a:lnTo>
                  <a:pt x="72" y="95"/>
                </a:lnTo>
                <a:lnTo>
                  <a:pt x="92" y="83"/>
                </a:lnTo>
                <a:lnTo>
                  <a:pt x="92" y="32"/>
                </a:lnTo>
                <a:lnTo>
                  <a:pt x="141" y="32"/>
                </a:lnTo>
                <a:lnTo>
                  <a:pt x="141" y="11"/>
                </a:lnTo>
                <a:lnTo>
                  <a:pt x="141" y="0"/>
                </a:lnTo>
                <a:close/>
              </a:path>
            </a:pathLst>
          </a:custGeom>
          <a:solidFill>
            <a:srgbClr val="EAEAEA"/>
          </a:solidFill>
          <a:ln w="14288">
            <a:solidFill>
              <a:srgbClr val="000000"/>
            </a:solidFill>
            <a:round/>
            <a:headEnd/>
            <a:tailEnd/>
          </a:ln>
        </p:spPr>
        <p:txBody>
          <a:bodyPr/>
          <a:lstStyle/>
          <a:p>
            <a:endParaRPr lang="id-ID" sz="1000"/>
          </a:p>
        </p:txBody>
      </p:sp>
      <p:sp>
        <p:nvSpPr>
          <p:cNvPr id="21607" name="Freeform 102"/>
          <p:cNvSpPr>
            <a:spLocks/>
          </p:cNvSpPr>
          <p:nvPr/>
        </p:nvSpPr>
        <p:spPr bwMode="auto">
          <a:xfrm>
            <a:off x="3922257" y="3082925"/>
            <a:ext cx="89251" cy="209550"/>
          </a:xfrm>
          <a:custGeom>
            <a:avLst/>
            <a:gdLst>
              <a:gd name="T0" fmla="*/ 2147483647 w 61"/>
              <a:gd name="T1" fmla="*/ 2147483647 h 132"/>
              <a:gd name="T2" fmla="*/ 2147483647 w 61"/>
              <a:gd name="T3" fmla="*/ 2147483647 h 132"/>
              <a:gd name="T4" fmla="*/ 2147483647 w 61"/>
              <a:gd name="T5" fmla="*/ 2147483647 h 132"/>
              <a:gd name="T6" fmla="*/ 2147483647 w 61"/>
              <a:gd name="T7" fmla="*/ 2147483647 h 132"/>
              <a:gd name="T8" fmla="*/ 2147483647 w 61"/>
              <a:gd name="T9" fmla="*/ 2147483647 h 132"/>
              <a:gd name="T10" fmla="*/ 2147483647 w 61"/>
              <a:gd name="T11" fmla="*/ 2147483647 h 132"/>
              <a:gd name="T12" fmla="*/ 2147483647 w 61"/>
              <a:gd name="T13" fmla="*/ 2147483647 h 132"/>
              <a:gd name="T14" fmla="*/ 2147483647 w 61"/>
              <a:gd name="T15" fmla="*/ 2147483647 h 132"/>
              <a:gd name="T16" fmla="*/ 2147483647 w 61"/>
              <a:gd name="T17" fmla="*/ 2147483647 h 132"/>
              <a:gd name="T18" fmla="*/ 2147483647 w 61"/>
              <a:gd name="T19" fmla="*/ 0 h 132"/>
              <a:gd name="T20" fmla="*/ 2147483647 w 61"/>
              <a:gd name="T21" fmla="*/ 2147483647 h 132"/>
              <a:gd name="T22" fmla="*/ 2147483647 w 61"/>
              <a:gd name="T23" fmla="*/ 2147483647 h 132"/>
              <a:gd name="T24" fmla="*/ 2147483647 w 61"/>
              <a:gd name="T25" fmla="*/ 2147483647 h 132"/>
              <a:gd name="T26" fmla="*/ 0 w 61"/>
              <a:gd name="T27" fmla="*/ 2147483647 h 132"/>
              <a:gd name="T28" fmla="*/ 2147483647 w 61"/>
              <a:gd name="T29" fmla="*/ 2147483647 h 132"/>
              <a:gd name="T30" fmla="*/ 2147483647 w 61"/>
              <a:gd name="T31" fmla="*/ 2147483647 h 132"/>
              <a:gd name="T32" fmla="*/ 2147483647 w 61"/>
              <a:gd name="T33" fmla="*/ 2147483647 h 132"/>
              <a:gd name="T34" fmla="*/ 2147483647 w 61"/>
              <a:gd name="T35" fmla="*/ 2147483647 h 132"/>
              <a:gd name="T36" fmla="*/ 2147483647 w 61"/>
              <a:gd name="T37" fmla="*/ 2147483647 h 132"/>
              <a:gd name="T38" fmla="*/ 2147483647 w 61"/>
              <a:gd name="T39" fmla="*/ 2147483647 h 132"/>
              <a:gd name="T40" fmla="*/ 2147483647 w 61"/>
              <a:gd name="T41" fmla="*/ 2147483647 h 1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1"/>
              <a:gd name="T64" fmla="*/ 0 h 132"/>
              <a:gd name="T65" fmla="*/ 61 w 61"/>
              <a:gd name="T66" fmla="*/ 132 h 13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1" h="132">
                <a:moveTo>
                  <a:pt x="61" y="80"/>
                </a:moveTo>
                <a:lnTo>
                  <a:pt x="61" y="69"/>
                </a:lnTo>
                <a:lnTo>
                  <a:pt x="38" y="69"/>
                </a:lnTo>
                <a:lnTo>
                  <a:pt x="38" y="60"/>
                </a:lnTo>
                <a:lnTo>
                  <a:pt x="61" y="37"/>
                </a:lnTo>
                <a:lnTo>
                  <a:pt x="49" y="17"/>
                </a:lnTo>
                <a:lnTo>
                  <a:pt x="61" y="8"/>
                </a:lnTo>
                <a:lnTo>
                  <a:pt x="49" y="8"/>
                </a:lnTo>
                <a:lnTo>
                  <a:pt x="38" y="8"/>
                </a:lnTo>
                <a:lnTo>
                  <a:pt x="38" y="0"/>
                </a:lnTo>
                <a:lnTo>
                  <a:pt x="17" y="8"/>
                </a:lnTo>
                <a:lnTo>
                  <a:pt x="17" y="17"/>
                </a:lnTo>
                <a:lnTo>
                  <a:pt x="17" y="52"/>
                </a:lnTo>
                <a:lnTo>
                  <a:pt x="0" y="69"/>
                </a:lnTo>
                <a:lnTo>
                  <a:pt x="9" y="89"/>
                </a:lnTo>
                <a:lnTo>
                  <a:pt x="29" y="100"/>
                </a:lnTo>
                <a:lnTo>
                  <a:pt x="29" y="132"/>
                </a:lnTo>
                <a:lnTo>
                  <a:pt x="38" y="132"/>
                </a:lnTo>
                <a:lnTo>
                  <a:pt x="38" y="109"/>
                </a:lnTo>
                <a:lnTo>
                  <a:pt x="61" y="100"/>
                </a:lnTo>
                <a:lnTo>
                  <a:pt x="61" y="80"/>
                </a:lnTo>
                <a:close/>
              </a:path>
            </a:pathLst>
          </a:custGeom>
          <a:solidFill>
            <a:srgbClr val="33CCCC"/>
          </a:solidFill>
          <a:ln w="14288">
            <a:solidFill>
              <a:srgbClr val="000000"/>
            </a:solidFill>
            <a:round/>
            <a:headEnd/>
            <a:tailEnd/>
          </a:ln>
        </p:spPr>
        <p:txBody>
          <a:bodyPr/>
          <a:lstStyle/>
          <a:p>
            <a:endParaRPr lang="id-ID" sz="1000"/>
          </a:p>
        </p:txBody>
      </p:sp>
      <p:sp>
        <p:nvSpPr>
          <p:cNvPr id="21608" name="Freeform 103"/>
          <p:cNvSpPr>
            <a:spLocks/>
          </p:cNvSpPr>
          <p:nvPr/>
        </p:nvSpPr>
        <p:spPr bwMode="auto">
          <a:xfrm>
            <a:off x="3543835" y="2886075"/>
            <a:ext cx="286792" cy="242888"/>
          </a:xfrm>
          <a:custGeom>
            <a:avLst/>
            <a:gdLst>
              <a:gd name="T0" fmla="*/ 2147483647 w 196"/>
              <a:gd name="T1" fmla="*/ 2147483647 h 153"/>
              <a:gd name="T2" fmla="*/ 2147483647 w 196"/>
              <a:gd name="T3" fmla="*/ 2147483647 h 153"/>
              <a:gd name="T4" fmla="*/ 2147483647 w 196"/>
              <a:gd name="T5" fmla="*/ 2147483647 h 153"/>
              <a:gd name="T6" fmla="*/ 2147483647 w 196"/>
              <a:gd name="T7" fmla="*/ 2147483647 h 153"/>
              <a:gd name="T8" fmla="*/ 2147483647 w 196"/>
              <a:gd name="T9" fmla="*/ 0 h 153"/>
              <a:gd name="T10" fmla="*/ 2147483647 w 196"/>
              <a:gd name="T11" fmla="*/ 2147483647 h 153"/>
              <a:gd name="T12" fmla="*/ 0 w 196"/>
              <a:gd name="T13" fmla="*/ 2147483647 h 153"/>
              <a:gd name="T14" fmla="*/ 2147483647 w 196"/>
              <a:gd name="T15" fmla="*/ 2147483647 h 153"/>
              <a:gd name="T16" fmla="*/ 2147483647 w 196"/>
              <a:gd name="T17" fmla="*/ 2147483647 h 153"/>
              <a:gd name="T18" fmla="*/ 2147483647 w 196"/>
              <a:gd name="T19" fmla="*/ 2147483647 h 153"/>
              <a:gd name="T20" fmla="*/ 2147483647 w 196"/>
              <a:gd name="T21" fmla="*/ 2147483647 h 153"/>
              <a:gd name="T22" fmla="*/ 2147483647 w 196"/>
              <a:gd name="T23" fmla="*/ 2147483647 h 153"/>
              <a:gd name="T24" fmla="*/ 2147483647 w 196"/>
              <a:gd name="T25" fmla="*/ 2147483647 h 153"/>
              <a:gd name="T26" fmla="*/ 2147483647 w 196"/>
              <a:gd name="T27" fmla="*/ 2147483647 h 153"/>
              <a:gd name="T28" fmla="*/ 2147483647 w 196"/>
              <a:gd name="T29" fmla="*/ 2147483647 h 153"/>
              <a:gd name="T30" fmla="*/ 2147483647 w 196"/>
              <a:gd name="T31" fmla="*/ 2147483647 h 153"/>
              <a:gd name="T32" fmla="*/ 2147483647 w 196"/>
              <a:gd name="T33" fmla="*/ 2147483647 h 153"/>
              <a:gd name="T34" fmla="*/ 2147483647 w 196"/>
              <a:gd name="T35" fmla="*/ 2147483647 h 153"/>
              <a:gd name="T36" fmla="*/ 2147483647 w 196"/>
              <a:gd name="T37" fmla="*/ 2147483647 h 153"/>
              <a:gd name="T38" fmla="*/ 2147483647 w 196"/>
              <a:gd name="T39" fmla="*/ 2147483647 h 153"/>
              <a:gd name="T40" fmla="*/ 2147483647 w 196"/>
              <a:gd name="T41" fmla="*/ 2147483647 h 153"/>
              <a:gd name="T42" fmla="*/ 2147483647 w 196"/>
              <a:gd name="T43" fmla="*/ 2147483647 h 153"/>
              <a:gd name="T44" fmla="*/ 2147483647 w 196"/>
              <a:gd name="T45" fmla="*/ 2147483647 h 153"/>
              <a:gd name="T46" fmla="*/ 2147483647 w 196"/>
              <a:gd name="T47" fmla="*/ 2147483647 h 15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96"/>
              <a:gd name="T73" fmla="*/ 0 h 153"/>
              <a:gd name="T74" fmla="*/ 196 w 196"/>
              <a:gd name="T75" fmla="*/ 153 h 15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96" h="153">
                <a:moveTo>
                  <a:pt x="144" y="17"/>
                </a:moveTo>
                <a:lnTo>
                  <a:pt x="121" y="9"/>
                </a:lnTo>
                <a:lnTo>
                  <a:pt x="113" y="9"/>
                </a:lnTo>
                <a:lnTo>
                  <a:pt x="81" y="9"/>
                </a:lnTo>
                <a:lnTo>
                  <a:pt x="21" y="0"/>
                </a:lnTo>
                <a:lnTo>
                  <a:pt x="9" y="9"/>
                </a:lnTo>
                <a:lnTo>
                  <a:pt x="0" y="17"/>
                </a:lnTo>
                <a:lnTo>
                  <a:pt x="9" y="40"/>
                </a:lnTo>
                <a:lnTo>
                  <a:pt x="41" y="40"/>
                </a:lnTo>
                <a:lnTo>
                  <a:pt x="49" y="40"/>
                </a:lnTo>
                <a:lnTo>
                  <a:pt x="41" y="61"/>
                </a:lnTo>
                <a:lnTo>
                  <a:pt x="41" y="72"/>
                </a:lnTo>
                <a:lnTo>
                  <a:pt x="29" y="81"/>
                </a:lnTo>
                <a:lnTo>
                  <a:pt x="29" y="101"/>
                </a:lnTo>
                <a:lnTo>
                  <a:pt x="29" y="124"/>
                </a:lnTo>
                <a:lnTo>
                  <a:pt x="49" y="153"/>
                </a:lnTo>
                <a:lnTo>
                  <a:pt x="72" y="132"/>
                </a:lnTo>
                <a:lnTo>
                  <a:pt x="101" y="132"/>
                </a:lnTo>
                <a:lnTo>
                  <a:pt x="144" y="101"/>
                </a:lnTo>
                <a:lnTo>
                  <a:pt x="133" y="81"/>
                </a:lnTo>
                <a:lnTo>
                  <a:pt x="164" y="52"/>
                </a:lnTo>
                <a:lnTo>
                  <a:pt x="196" y="40"/>
                </a:lnTo>
                <a:lnTo>
                  <a:pt x="196" y="17"/>
                </a:lnTo>
                <a:lnTo>
                  <a:pt x="144" y="17"/>
                </a:lnTo>
                <a:close/>
              </a:path>
            </a:pathLst>
          </a:custGeom>
          <a:solidFill>
            <a:srgbClr val="273C65"/>
          </a:solidFill>
          <a:ln w="14351">
            <a:solidFill>
              <a:srgbClr val="000000"/>
            </a:solidFill>
            <a:round/>
            <a:headEnd/>
            <a:tailEnd/>
          </a:ln>
        </p:spPr>
        <p:txBody>
          <a:bodyPr/>
          <a:lstStyle/>
          <a:p>
            <a:endParaRPr lang="id-ID" sz="1000"/>
          </a:p>
        </p:txBody>
      </p:sp>
      <p:sp>
        <p:nvSpPr>
          <p:cNvPr id="21609" name="Freeform 104"/>
          <p:cNvSpPr>
            <a:spLocks/>
          </p:cNvSpPr>
          <p:nvPr/>
        </p:nvSpPr>
        <p:spPr bwMode="auto">
          <a:xfrm>
            <a:off x="3522416" y="2949575"/>
            <a:ext cx="92820" cy="146050"/>
          </a:xfrm>
          <a:custGeom>
            <a:avLst/>
            <a:gdLst>
              <a:gd name="T0" fmla="*/ 2147483647 w 63"/>
              <a:gd name="T1" fmla="*/ 2147483647 h 92"/>
              <a:gd name="T2" fmla="*/ 2147483647 w 63"/>
              <a:gd name="T3" fmla="*/ 2147483647 h 92"/>
              <a:gd name="T4" fmla="*/ 2147483647 w 63"/>
              <a:gd name="T5" fmla="*/ 2147483647 h 92"/>
              <a:gd name="T6" fmla="*/ 2147483647 w 63"/>
              <a:gd name="T7" fmla="*/ 2147483647 h 92"/>
              <a:gd name="T8" fmla="*/ 0 w 63"/>
              <a:gd name="T9" fmla="*/ 2147483647 h 92"/>
              <a:gd name="T10" fmla="*/ 2147483647 w 63"/>
              <a:gd name="T11" fmla="*/ 2147483647 h 92"/>
              <a:gd name="T12" fmla="*/ 2147483647 w 63"/>
              <a:gd name="T13" fmla="*/ 0 h 92"/>
              <a:gd name="T14" fmla="*/ 2147483647 w 63"/>
              <a:gd name="T15" fmla="*/ 0 h 92"/>
              <a:gd name="T16" fmla="*/ 2147483647 w 63"/>
              <a:gd name="T17" fmla="*/ 0 h 92"/>
              <a:gd name="T18" fmla="*/ 2147483647 w 63"/>
              <a:gd name="T19" fmla="*/ 2147483647 h 92"/>
              <a:gd name="T20" fmla="*/ 2147483647 w 63"/>
              <a:gd name="T21" fmla="*/ 2147483647 h 92"/>
              <a:gd name="T22" fmla="*/ 2147483647 w 63"/>
              <a:gd name="T23" fmla="*/ 2147483647 h 92"/>
              <a:gd name="T24" fmla="*/ 2147483647 w 63"/>
              <a:gd name="T25" fmla="*/ 2147483647 h 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3"/>
              <a:gd name="T40" fmla="*/ 0 h 92"/>
              <a:gd name="T41" fmla="*/ 63 w 63"/>
              <a:gd name="T42" fmla="*/ 92 h 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3" h="92">
                <a:moveTo>
                  <a:pt x="43" y="61"/>
                </a:moveTo>
                <a:lnTo>
                  <a:pt x="43" y="84"/>
                </a:lnTo>
                <a:lnTo>
                  <a:pt x="14" y="92"/>
                </a:lnTo>
                <a:lnTo>
                  <a:pt x="14" y="61"/>
                </a:lnTo>
                <a:lnTo>
                  <a:pt x="0" y="49"/>
                </a:lnTo>
                <a:lnTo>
                  <a:pt x="23" y="12"/>
                </a:lnTo>
                <a:lnTo>
                  <a:pt x="23" y="0"/>
                </a:lnTo>
                <a:lnTo>
                  <a:pt x="55" y="0"/>
                </a:lnTo>
                <a:lnTo>
                  <a:pt x="63" y="0"/>
                </a:lnTo>
                <a:lnTo>
                  <a:pt x="55" y="21"/>
                </a:lnTo>
                <a:lnTo>
                  <a:pt x="55" y="32"/>
                </a:lnTo>
                <a:lnTo>
                  <a:pt x="43" y="41"/>
                </a:lnTo>
                <a:lnTo>
                  <a:pt x="43" y="61"/>
                </a:lnTo>
                <a:close/>
              </a:path>
            </a:pathLst>
          </a:custGeom>
          <a:solidFill>
            <a:srgbClr val="273C65"/>
          </a:solidFill>
          <a:ln w="14351">
            <a:solidFill>
              <a:srgbClr val="000000"/>
            </a:solidFill>
            <a:round/>
            <a:headEnd/>
            <a:tailEnd/>
          </a:ln>
        </p:spPr>
        <p:txBody>
          <a:bodyPr/>
          <a:lstStyle/>
          <a:p>
            <a:endParaRPr lang="id-ID" sz="1000"/>
          </a:p>
        </p:txBody>
      </p:sp>
      <p:sp>
        <p:nvSpPr>
          <p:cNvPr id="21610" name="Freeform 105"/>
          <p:cNvSpPr>
            <a:spLocks/>
          </p:cNvSpPr>
          <p:nvPr/>
        </p:nvSpPr>
        <p:spPr bwMode="auto">
          <a:xfrm>
            <a:off x="3662836" y="2657475"/>
            <a:ext cx="272512" cy="255588"/>
          </a:xfrm>
          <a:custGeom>
            <a:avLst/>
            <a:gdLst>
              <a:gd name="T0" fmla="*/ 2147483647 w 187"/>
              <a:gd name="T1" fmla="*/ 2147483647 h 161"/>
              <a:gd name="T2" fmla="*/ 2147483647 w 187"/>
              <a:gd name="T3" fmla="*/ 2147483647 h 161"/>
              <a:gd name="T4" fmla="*/ 2147483647 w 187"/>
              <a:gd name="T5" fmla="*/ 2147483647 h 161"/>
              <a:gd name="T6" fmla="*/ 2147483647 w 187"/>
              <a:gd name="T7" fmla="*/ 2147483647 h 161"/>
              <a:gd name="T8" fmla="*/ 2147483647 w 187"/>
              <a:gd name="T9" fmla="*/ 2147483647 h 161"/>
              <a:gd name="T10" fmla="*/ 2147483647 w 187"/>
              <a:gd name="T11" fmla="*/ 2147483647 h 161"/>
              <a:gd name="T12" fmla="*/ 2147483647 w 187"/>
              <a:gd name="T13" fmla="*/ 2147483647 h 161"/>
              <a:gd name="T14" fmla="*/ 2147483647 w 187"/>
              <a:gd name="T15" fmla="*/ 2147483647 h 161"/>
              <a:gd name="T16" fmla="*/ 2147483647 w 187"/>
              <a:gd name="T17" fmla="*/ 2147483647 h 161"/>
              <a:gd name="T18" fmla="*/ 2147483647 w 187"/>
              <a:gd name="T19" fmla="*/ 2147483647 h 161"/>
              <a:gd name="T20" fmla="*/ 2147483647 w 187"/>
              <a:gd name="T21" fmla="*/ 2147483647 h 161"/>
              <a:gd name="T22" fmla="*/ 2147483647 w 187"/>
              <a:gd name="T23" fmla="*/ 2147483647 h 161"/>
              <a:gd name="T24" fmla="*/ 2147483647 w 187"/>
              <a:gd name="T25" fmla="*/ 2147483647 h 161"/>
              <a:gd name="T26" fmla="*/ 2147483647 w 187"/>
              <a:gd name="T27" fmla="*/ 2147483647 h 161"/>
              <a:gd name="T28" fmla="*/ 2147483647 w 187"/>
              <a:gd name="T29" fmla="*/ 2147483647 h 161"/>
              <a:gd name="T30" fmla="*/ 2147483647 w 187"/>
              <a:gd name="T31" fmla="*/ 2147483647 h 161"/>
              <a:gd name="T32" fmla="*/ 2147483647 w 187"/>
              <a:gd name="T33" fmla="*/ 2147483647 h 161"/>
              <a:gd name="T34" fmla="*/ 0 w 187"/>
              <a:gd name="T35" fmla="*/ 2147483647 h 161"/>
              <a:gd name="T36" fmla="*/ 0 w 187"/>
              <a:gd name="T37" fmla="*/ 2147483647 h 161"/>
              <a:gd name="T38" fmla="*/ 2147483647 w 187"/>
              <a:gd name="T39" fmla="*/ 2147483647 h 161"/>
              <a:gd name="T40" fmla="*/ 2147483647 w 187"/>
              <a:gd name="T41" fmla="*/ 2147483647 h 161"/>
              <a:gd name="T42" fmla="*/ 2147483647 w 187"/>
              <a:gd name="T43" fmla="*/ 2147483647 h 161"/>
              <a:gd name="T44" fmla="*/ 2147483647 w 187"/>
              <a:gd name="T45" fmla="*/ 2147483647 h 161"/>
              <a:gd name="T46" fmla="*/ 2147483647 w 187"/>
              <a:gd name="T47" fmla="*/ 2147483647 h 161"/>
              <a:gd name="T48" fmla="*/ 2147483647 w 187"/>
              <a:gd name="T49" fmla="*/ 2147483647 h 161"/>
              <a:gd name="T50" fmla="*/ 2147483647 w 187"/>
              <a:gd name="T51" fmla="*/ 2147483647 h 161"/>
              <a:gd name="T52" fmla="*/ 2147483647 w 187"/>
              <a:gd name="T53" fmla="*/ 2147483647 h 161"/>
              <a:gd name="T54" fmla="*/ 2147483647 w 187"/>
              <a:gd name="T55" fmla="*/ 2147483647 h 161"/>
              <a:gd name="T56" fmla="*/ 2147483647 w 187"/>
              <a:gd name="T57" fmla="*/ 2147483647 h 161"/>
              <a:gd name="T58" fmla="*/ 2147483647 w 187"/>
              <a:gd name="T59" fmla="*/ 0 h 161"/>
              <a:gd name="T60" fmla="*/ 2147483647 w 187"/>
              <a:gd name="T61" fmla="*/ 2147483647 h 161"/>
              <a:gd name="T62" fmla="*/ 2147483647 w 187"/>
              <a:gd name="T63" fmla="*/ 2147483647 h 161"/>
              <a:gd name="T64" fmla="*/ 2147483647 w 187"/>
              <a:gd name="T65" fmla="*/ 2147483647 h 161"/>
              <a:gd name="T66" fmla="*/ 2147483647 w 187"/>
              <a:gd name="T67" fmla="*/ 2147483647 h 161"/>
              <a:gd name="T68" fmla="*/ 2147483647 w 187"/>
              <a:gd name="T69" fmla="*/ 2147483647 h 161"/>
              <a:gd name="T70" fmla="*/ 2147483647 w 187"/>
              <a:gd name="T71" fmla="*/ 2147483647 h 161"/>
              <a:gd name="T72" fmla="*/ 2147483647 w 187"/>
              <a:gd name="T73" fmla="*/ 2147483647 h 161"/>
              <a:gd name="T74" fmla="*/ 2147483647 w 187"/>
              <a:gd name="T75" fmla="*/ 2147483647 h 1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7"/>
              <a:gd name="T115" fmla="*/ 0 h 161"/>
              <a:gd name="T116" fmla="*/ 187 w 187"/>
              <a:gd name="T117" fmla="*/ 161 h 16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7" h="161">
                <a:moveTo>
                  <a:pt x="187" y="72"/>
                </a:moveTo>
                <a:lnTo>
                  <a:pt x="178" y="72"/>
                </a:lnTo>
                <a:lnTo>
                  <a:pt x="155" y="92"/>
                </a:lnTo>
                <a:lnTo>
                  <a:pt x="164" y="101"/>
                </a:lnTo>
                <a:lnTo>
                  <a:pt x="164" y="92"/>
                </a:lnTo>
                <a:lnTo>
                  <a:pt x="178" y="101"/>
                </a:lnTo>
                <a:lnTo>
                  <a:pt x="164" y="124"/>
                </a:lnTo>
                <a:lnTo>
                  <a:pt x="187" y="144"/>
                </a:lnTo>
                <a:lnTo>
                  <a:pt x="164" y="153"/>
                </a:lnTo>
                <a:lnTo>
                  <a:pt x="124" y="153"/>
                </a:lnTo>
                <a:lnTo>
                  <a:pt x="115" y="161"/>
                </a:lnTo>
                <a:lnTo>
                  <a:pt x="63" y="161"/>
                </a:lnTo>
                <a:lnTo>
                  <a:pt x="40" y="153"/>
                </a:lnTo>
                <a:lnTo>
                  <a:pt x="40" y="144"/>
                </a:lnTo>
                <a:lnTo>
                  <a:pt x="52" y="101"/>
                </a:lnTo>
                <a:lnTo>
                  <a:pt x="52" y="92"/>
                </a:lnTo>
                <a:lnTo>
                  <a:pt x="32" y="72"/>
                </a:lnTo>
                <a:lnTo>
                  <a:pt x="0" y="61"/>
                </a:lnTo>
                <a:lnTo>
                  <a:pt x="0" y="52"/>
                </a:lnTo>
                <a:lnTo>
                  <a:pt x="20" y="52"/>
                </a:lnTo>
                <a:lnTo>
                  <a:pt x="32" y="52"/>
                </a:lnTo>
                <a:lnTo>
                  <a:pt x="52" y="52"/>
                </a:lnTo>
                <a:lnTo>
                  <a:pt x="40" y="29"/>
                </a:lnTo>
                <a:lnTo>
                  <a:pt x="52" y="29"/>
                </a:lnTo>
                <a:lnTo>
                  <a:pt x="52" y="38"/>
                </a:lnTo>
                <a:lnTo>
                  <a:pt x="72" y="38"/>
                </a:lnTo>
                <a:lnTo>
                  <a:pt x="72" y="29"/>
                </a:lnTo>
                <a:lnTo>
                  <a:pt x="92" y="21"/>
                </a:lnTo>
                <a:lnTo>
                  <a:pt x="103" y="9"/>
                </a:lnTo>
                <a:lnTo>
                  <a:pt x="115" y="0"/>
                </a:lnTo>
                <a:lnTo>
                  <a:pt x="115" y="9"/>
                </a:lnTo>
                <a:lnTo>
                  <a:pt x="135" y="29"/>
                </a:lnTo>
                <a:lnTo>
                  <a:pt x="144" y="21"/>
                </a:lnTo>
                <a:lnTo>
                  <a:pt x="144" y="29"/>
                </a:lnTo>
                <a:lnTo>
                  <a:pt x="155" y="29"/>
                </a:lnTo>
                <a:lnTo>
                  <a:pt x="164" y="29"/>
                </a:lnTo>
                <a:lnTo>
                  <a:pt x="187" y="52"/>
                </a:lnTo>
                <a:lnTo>
                  <a:pt x="187" y="72"/>
                </a:lnTo>
                <a:close/>
              </a:path>
            </a:pathLst>
          </a:custGeom>
          <a:solidFill>
            <a:srgbClr val="273C65"/>
          </a:solidFill>
          <a:ln w="14351">
            <a:solidFill>
              <a:srgbClr val="000000"/>
            </a:solidFill>
            <a:round/>
            <a:headEnd/>
            <a:tailEnd/>
          </a:ln>
        </p:spPr>
        <p:txBody>
          <a:bodyPr/>
          <a:lstStyle/>
          <a:p>
            <a:endParaRPr lang="id-ID" sz="1000"/>
          </a:p>
        </p:txBody>
      </p:sp>
      <p:sp>
        <p:nvSpPr>
          <p:cNvPr id="21611" name="Freeform 106"/>
          <p:cNvSpPr>
            <a:spLocks/>
          </p:cNvSpPr>
          <p:nvPr/>
        </p:nvSpPr>
        <p:spPr bwMode="auto">
          <a:xfrm>
            <a:off x="3902027" y="2786063"/>
            <a:ext cx="274891" cy="277812"/>
          </a:xfrm>
          <a:custGeom>
            <a:avLst/>
            <a:gdLst>
              <a:gd name="T0" fmla="*/ 0 w 187"/>
              <a:gd name="T1" fmla="*/ 2147483647 h 175"/>
              <a:gd name="T2" fmla="*/ 2147483647 w 187"/>
              <a:gd name="T3" fmla="*/ 2147483647 h 175"/>
              <a:gd name="T4" fmla="*/ 2147483647 w 187"/>
              <a:gd name="T5" fmla="*/ 2147483647 h 175"/>
              <a:gd name="T6" fmla="*/ 2147483647 w 187"/>
              <a:gd name="T7" fmla="*/ 2147483647 h 175"/>
              <a:gd name="T8" fmla="*/ 2147483647 w 187"/>
              <a:gd name="T9" fmla="*/ 2147483647 h 175"/>
              <a:gd name="T10" fmla="*/ 2147483647 w 187"/>
              <a:gd name="T11" fmla="*/ 2147483647 h 175"/>
              <a:gd name="T12" fmla="*/ 2147483647 w 187"/>
              <a:gd name="T13" fmla="*/ 2147483647 h 175"/>
              <a:gd name="T14" fmla="*/ 2147483647 w 187"/>
              <a:gd name="T15" fmla="*/ 2147483647 h 175"/>
              <a:gd name="T16" fmla="*/ 2147483647 w 187"/>
              <a:gd name="T17" fmla="*/ 2147483647 h 175"/>
              <a:gd name="T18" fmla="*/ 2147483647 w 187"/>
              <a:gd name="T19" fmla="*/ 2147483647 h 175"/>
              <a:gd name="T20" fmla="*/ 2147483647 w 187"/>
              <a:gd name="T21" fmla="*/ 2147483647 h 175"/>
              <a:gd name="T22" fmla="*/ 2147483647 w 187"/>
              <a:gd name="T23" fmla="*/ 2147483647 h 175"/>
              <a:gd name="T24" fmla="*/ 2147483647 w 187"/>
              <a:gd name="T25" fmla="*/ 2147483647 h 175"/>
              <a:gd name="T26" fmla="*/ 2147483647 w 187"/>
              <a:gd name="T27" fmla="*/ 2147483647 h 175"/>
              <a:gd name="T28" fmla="*/ 2147483647 w 187"/>
              <a:gd name="T29" fmla="*/ 2147483647 h 175"/>
              <a:gd name="T30" fmla="*/ 2147483647 w 187"/>
              <a:gd name="T31" fmla="*/ 2147483647 h 175"/>
              <a:gd name="T32" fmla="*/ 2147483647 w 187"/>
              <a:gd name="T33" fmla="*/ 2147483647 h 175"/>
              <a:gd name="T34" fmla="*/ 2147483647 w 187"/>
              <a:gd name="T35" fmla="*/ 2147483647 h 175"/>
              <a:gd name="T36" fmla="*/ 2147483647 w 187"/>
              <a:gd name="T37" fmla="*/ 2147483647 h 175"/>
              <a:gd name="T38" fmla="*/ 2147483647 w 187"/>
              <a:gd name="T39" fmla="*/ 2147483647 h 175"/>
              <a:gd name="T40" fmla="*/ 2147483647 w 187"/>
              <a:gd name="T41" fmla="*/ 2147483647 h 175"/>
              <a:gd name="T42" fmla="*/ 2147483647 w 187"/>
              <a:gd name="T43" fmla="*/ 2147483647 h 175"/>
              <a:gd name="T44" fmla="*/ 2147483647 w 187"/>
              <a:gd name="T45" fmla="*/ 2147483647 h 175"/>
              <a:gd name="T46" fmla="*/ 2147483647 w 187"/>
              <a:gd name="T47" fmla="*/ 2147483647 h 175"/>
              <a:gd name="T48" fmla="*/ 2147483647 w 187"/>
              <a:gd name="T49" fmla="*/ 2147483647 h 175"/>
              <a:gd name="T50" fmla="*/ 2147483647 w 187"/>
              <a:gd name="T51" fmla="*/ 2147483647 h 175"/>
              <a:gd name="T52" fmla="*/ 2147483647 w 187"/>
              <a:gd name="T53" fmla="*/ 2147483647 h 175"/>
              <a:gd name="T54" fmla="*/ 2147483647 w 187"/>
              <a:gd name="T55" fmla="*/ 2147483647 h 175"/>
              <a:gd name="T56" fmla="*/ 2147483647 w 187"/>
              <a:gd name="T57" fmla="*/ 2147483647 h 175"/>
              <a:gd name="T58" fmla="*/ 2147483647 w 187"/>
              <a:gd name="T59" fmla="*/ 0 h 175"/>
              <a:gd name="T60" fmla="*/ 2147483647 w 187"/>
              <a:gd name="T61" fmla="*/ 0 h 175"/>
              <a:gd name="T62" fmla="*/ 2147483647 w 187"/>
              <a:gd name="T63" fmla="*/ 0 h 175"/>
              <a:gd name="T64" fmla="*/ 2147483647 w 187"/>
              <a:gd name="T65" fmla="*/ 2147483647 h 175"/>
              <a:gd name="T66" fmla="*/ 2147483647 w 187"/>
              <a:gd name="T67" fmla="*/ 2147483647 h 175"/>
              <a:gd name="T68" fmla="*/ 2147483647 w 187"/>
              <a:gd name="T69" fmla="*/ 2147483647 h 175"/>
              <a:gd name="T70" fmla="*/ 2147483647 w 187"/>
              <a:gd name="T71" fmla="*/ 2147483647 h 175"/>
              <a:gd name="T72" fmla="*/ 2147483647 w 187"/>
              <a:gd name="T73" fmla="*/ 2147483647 h 175"/>
              <a:gd name="T74" fmla="*/ 0 w 187"/>
              <a:gd name="T75" fmla="*/ 2147483647 h 17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7"/>
              <a:gd name="T115" fmla="*/ 0 h 175"/>
              <a:gd name="T116" fmla="*/ 187 w 187"/>
              <a:gd name="T117" fmla="*/ 175 h 17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7" h="175">
                <a:moveTo>
                  <a:pt x="0" y="43"/>
                </a:moveTo>
                <a:lnTo>
                  <a:pt x="23" y="63"/>
                </a:lnTo>
                <a:lnTo>
                  <a:pt x="31" y="52"/>
                </a:lnTo>
                <a:lnTo>
                  <a:pt x="52" y="63"/>
                </a:lnTo>
                <a:lnTo>
                  <a:pt x="75" y="92"/>
                </a:lnTo>
                <a:lnTo>
                  <a:pt x="86" y="92"/>
                </a:lnTo>
                <a:lnTo>
                  <a:pt x="95" y="103"/>
                </a:lnTo>
                <a:lnTo>
                  <a:pt x="115" y="115"/>
                </a:lnTo>
                <a:lnTo>
                  <a:pt x="146" y="135"/>
                </a:lnTo>
                <a:lnTo>
                  <a:pt x="158" y="152"/>
                </a:lnTo>
                <a:lnTo>
                  <a:pt x="146" y="175"/>
                </a:lnTo>
                <a:lnTo>
                  <a:pt x="158" y="175"/>
                </a:lnTo>
                <a:lnTo>
                  <a:pt x="158" y="152"/>
                </a:lnTo>
                <a:lnTo>
                  <a:pt x="167" y="152"/>
                </a:lnTo>
                <a:lnTo>
                  <a:pt x="167" y="144"/>
                </a:lnTo>
                <a:lnTo>
                  <a:pt x="158" y="144"/>
                </a:lnTo>
                <a:lnTo>
                  <a:pt x="167" y="124"/>
                </a:lnTo>
                <a:lnTo>
                  <a:pt x="187" y="135"/>
                </a:lnTo>
                <a:lnTo>
                  <a:pt x="146" y="103"/>
                </a:lnTo>
                <a:lnTo>
                  <a:pt x="158" y="103"/>
                </a:lnTo>
                <a:lnTo>
                  <a:pt x="135" y="103"/>
                </a:lnTo>
                <a:lnTo>
                  <a:pt x="123" y="92"/>
                </a:lnTo>
                <a:lnTo>
                  <a:pt x="115" y="72"/>
                </a:lnTo>
                <a:lnTo>
                  <a:pt x="95" y="52"/>
                </a:lnTo>
                <a:lnTo>
                  <a:pt x="95" y="29"/>
                </a:lnTo>
                <a:lnTo>
                  <a:pt x="103" y="20"/>
                </a:lnTo>
                <a:lnTo>
                  <a:pt x="115" y="29"/>
                </a:lnTo>
                <a:lnTo>
                  <a:pt x="115" y="20"/>
                </a:lnTo>
                <a:lnTo>
                  <a:pt x="115" y="11"/>
                </a:lnTo>
                <a:lnTo>
                  <a:pt x="95" y="0"/>
                </a:lnTo>
                <a:lnTo>
                  <a:pt x="86" y="0"/>
                </a:lnTo>
                <a:lnTo>
                  <a:pt x="63" y="0"/>
                </a:lnTo>
                <a:lnTo>
                  <a:pt x="52" y="11"/>
                </a:lnTo>
                <a:lnTo>
                  <a:pt x="43" y="11"/>
                </a:lnTo>
                <a:lnTo>
                  <a:pt x="43" y="20"/>
                </a:lnTo>
                <a:lnTo>
                  <a:pt x="31" y="11"/>
                </a:lnTo>
                <a:lnTo>
                  <a:pt x="14" y="20"/>
                </a:lnTo>
                <a:lnTo>
                  <a:pt x="0" y="43"/>
                </a:lnTo>
                <a:close/>
              </a:path>
            </a:pathLst>
          </a:custGeom>
          <a:solidFill>
            <a:srgbClr val="273C65"/>
          </a:solidFill>
          <a:ln w="14351">
            <a:solidFill>
              <a:srgbClr val="000000"/>
            </a:solidFill>
            <a:round/>
            <a:headEnd/>
            <a:tailEnd/>
          </a:ln>
        </p:spPr>
        <p:txBody>
          <a:bodyPr/>
          <a:lstStyle/>
          <a:p>
            <a:endParaRPr lang="id-ID" sz="1000"/>
          </a:p>
        </p:txBody>
      </p:sp>
      <p:sp>
        <p:nvSpPr>
          <p:cNvPr id="21612" name="Freeform 107"/>
          <p:cNvSpPr>
            <a:spLocks/>
          </p:cNvSpPr>
          <p:nvPr/>
        </p:nvSpPr>
        <p:spPr bwMode="auto">
          <a:xfrm>
            <a:off x="4268549" y="2868613"/>
            <a:ext cx="151130" cy="100012"/>
          </a:xfrm>
          <a:custGeom>
            <a:avLst/>
            <a:gdLst>
              <a:gd name="T0" fmla="*/ 2147483647 w 103"/>
              <a:gd name="T1" fmla="*/ 0 h 63"/>
              <a:gd name="T2" fmla="*/ 2147483647 w 103"/>
              <a:gd name="T3" fmla="*/ 2147483647 h 63"/>
              <a:gd name="T4" fmla="*/ 2147483647 w 103"/>
              <a:gd name="T5" fmla="*/ 2147483647 h 63"/>
              <a:gd name="T6" fmla="*/ 2147483647 w 103"/>
              <a:gd name="T7" fmla="*/ 2147483647 h 63"/>
              <a:gd name="T8" fmla="*/ 2147483647 w 103"/>
              <a:gd name="T9" fmla="*/ 2147483647 h 63"/>
              <a:gd name="T10" fmla="*/ 2147483647 w 103"/>
              <a:gd name="T11" fmla="*/ 2147483647 h 63"/>
              <a:gd name="T12" fmla="*/ 2147483647 w 103"/>
              <a:gd name="T13" fmla="*/ 2147483647 h 63"/>
              <a:gd name="T14" fmla="*/ 2147483647 w 103"/>
              <a:gd name="T15" fmla="*/ 2147483647 h 63"/>
              <a:gd name="T16" fmla="*/ 2147483647 w 103"/>
              <a:gd name="T17" fmla="*/ 2147483647 h 63"/>
              <a:gd name="T18" fmla="*/ 0 w 103"/>
              <a:gd name="T19" fmla="*/ 2147483647 h 63"/>
              <a:gd name="T20" fmla="*/ 0 w 103"/>
              <a:gd name="T21" fmla="*/ 2147483647 h 63"/>
              <a:gd name="T22" fmla="*/ 0 w 103"/>
              <a:gd name="T23" fmla="*/ 2147483647 h 63"/>
              <a:gd name="T24" fmla="*/ 2147483647 w 103"/>
              <a:gd name="T25" fmla="*/ 0 h 63"/>
              <a:gd name="T26" fmla="*/ 2147483647 w 103"/>
              <a:gd name="T27" fmla="*/ 2147483647 h 63"/>
              <a:gd name="T28" fmla="*/ 2147483647 w 103"/>
              <a:gd name="T29" fmla="*/ 2147483647 h 63"/>
              <a:gd name="T30" fmla="*/ 2147483647 w 103"/>
              <a:gd name="T31" fmla="*/ 0 h 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3"/>
              <a:gd name="T49" fmla="*/ 0 h 63"/>
              <a:gd name="T50" fmla="*/ 103 w 103"/>
              <a:gd name="T51" fmla="*/ 63 h 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3" h="63">
                <a:moveTo>
                  <a:pt x="72" y="0"/>
                </a:moveTo>
                <a:lnTo>
                  <a:pt x="103" y="11"/>
                </a:lnTo>
                <a:lnTo>
                  <a:pt x="92" y="20"/>
                </a:lnTo>
                <a:lnTo>
                  <a:pt x="83" y="28"/>
                </a:lnTo>
                <a:lnTo>
                  <a:pt x="92" y="51"/>
                </a:lnTo>
                <a:lnTo>
                  <a:pt x="60" y="51"/>
                </a:lnTo>
                <a:lnTo>
                  <a:pt x="52" y="63"/>
                </a:lnTo>
                <a:lnTo>
                  <a:pt x="32" y="51"/>
                </a:lnTo>
                <a:lnTo>
                  <a:pt x="9" y="63"/>
                </a:lnTo>
                <a:lnTo>
                  <a:pt x="0" y="40"/>
                </a:lnTo>
                <a:lnTo>
                  <a:pt x="0" y="28"/>
                </a:lnTo>
                <a:lnTo>
                  <a:pt x="0" y="11"/>
                </a:lnTo>
                <a:lnTo>
                  <a:pt x="9" y="0"/>
                </a:lnTo>
                <a:lnTo>
                  <a:pt x="20" y="11"/>
                </a:lnTo>
                <a:lnTo>
                  <a:pt x="52" y="11"/>
                </a:lnTo>
                <a:lnTo>
                  <a:pt x="72" y="0"/>
                </a:lnTo>
                <a:close/>
              </a:path>
            </a:pathLst>
          </a:custGeom>
          <a:solidFill>
            <a:srgbClr val="273C65"/>
          </a:solidFill>
          <a:ln w="14351">
            <a:solidFill>
              <a:srgbClr val="000000"/>
            </a:solidFill>
            <a:round/>
            <a:headEnd/>
            <a:tailEnd/>
          </a:ln>
        </p:spPr>
        <p:txBody>
          <a:bodyPr/>
          <a:lstStyle/>
          <a:p>
            <a:endParaRPr lang="id-ID" sz="1000"/>
          </a:p>
        </p:txBody>
      </p:sp>
      <p:sp>
        <p:nvSpPr>
          <p:cNvPr id="21613" name="Freeform 108"/>
          <p:cNvSpPr>
            <a:spLocks/>
          </p:cNvSpPr>
          <p:nvPr/>
        </p:nvSpPr>
        <p:spPr bwMode="auto">
          <a:xfrm>
            <a:off x="4220949" y="2949575"/>
            <a:ext cx="135661" cy="133350"/>
          </a:xfrm>
          <a:custGeom>
            <a:avLst/>
            <a:gdLst>
              <a:gd name="T0" fmla="*/ 2147483647 w 92"/>
              <a:gd name="T1" fmla="*/ 0 h 84"/>
              <a:gd name="T2" fmla="*/ 2147483647 w 92"/>
              <a:gd name="T3" fmla="*/ 2147483647 h 84"/>
              <a:gd name="T4" fmla="*/ 2147483647 w 92"/>
              <a:gd name="T5" fmla="*/ 2147483647 h 84"/>
              <a:gd name="T6" fmla="*/ 2147483647 w 92"/>
              <a:gd name="T7" fmla="*/ 2147483647 h 84"/>
              <a:gd name="T8" fmla="*/ 2147483647 w 92"/>
              <a:gd name="T9" fmla="*/ 2147483647 h 84"/>
              <a:gd name="T10" fmla="*/ 2147483647 w 92"/>
              <a:gd name="T11" fmla="*/ 2147483647 h 84"/>
              <a:gd name="T12" fmla="*/ 2147483647 w 92"/>
              <a:gd name="T13" fmla="*/ 2147483647 h 84"/>
              <a:gd name="T14" fmla="*/ 2147483647 w 92"/>
              <a:gd name="T15" fmla="*/ 2147483647 h 84"/>
              <a:gd name="T16" fmla="*/ 2147483647 w 92"/>
              <a:gd name="T17" fmla="*/ 2147483647 h 84"/>
              <a:gd name="T18" fmla="*/ 2147483647 w 92"/>
              <a:gd name="T19" fmla="*/ 2147483647 h 84"/>
              <a:gd name="T20" fmla="*/ 2147483647 w 92"/>
              <a:gd name="T21" fmla="*/ 2147483647 h 84"/>
              <a:gd name="T22" fmla="*/ 2147483647 w 92"/>
              <a:gd name="T23" fmla="*/ 2147483647 h 84"/>
              <a:gd name="T24" fmla="*/ 2147483647 w 92"/>
              <a:gd name="T25" fmla="*/ 2147483647 h 84"/>
              <a:gd name="T26" fmla="*/ 2147483647 w 92"/>
              <a:gd name="T27" fmla="*/ 2147483647 h 84"/>
              <a:gd name="T28" fmla="*/ 0 w 92"/>
              <a:gd name="T29" fmla="*/ 2147483647 h 84"/>
              <a:gd name="T30" fmla="*/ 2147483647 w 92"/>
              <a:gd name="T31" fmla="*/ 2147483647 h 84"/>
              <a:gd name="T32" fmla="*/ 2147483647 w 92"/>
              <a:gd name="T33" fmla="*/ 2147483647 h 84"/>
              <a:gd name="T34" fmla="*/ 2147483647 w 92"/>
              <a:gd name="T35" fmla="*/ 0 h 84"/>
              <a:gd name="T36" fmla="*/ 2147483647 w 92"/>
              <a:gd name="T37" fmla="*/ 2147483647 h 84"/>
              <a:gd name="T38" fmla="*/ 2147483647 w 92"/>
              <a:gd name="T39" fmla="*/ 0 h 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84"/>
              <a:gd name="T62" fmla="*/ 92 w 92"/>
              <a:gd name="T63" fmla="*/ 84 h 8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84">
                <a:moveTo>
                  <a:pt x="92" y="0"/>
                </a:moveTo>
                <a:lnTo>
                  <a:pt x="92" y="21"/>
                </a:lnTo>
                <a:lnTo>
                  <a:pt x="84" y="21"/>
                </a:lnTo>
                <a:lnTo>
                  <a:pt x="64" y="12"/>
                </a:lnTo>
                <a:lnTo>
                  <a:pt x="52" y="21"/>
                </a:lnTo>
                <a:lnTo>
                  <a:pt x="52" y="32"/>
                </a:lnTo>
                <a:lnTo>
                  <a:pt x="41" y="21"/>
                </a:lnTo>
                <a:lnTo>
                  <a:pt x="41" y="32"/>
                </a:lnTo>
                <a:lnTo>
                  <a:pt x="52" y="49"/>
                </a:lnTo>
                <a:lnTo>
                  <a:pt x="72" y="72"/>
                </a:lnTo>
                <a:lnTo>
                  <a:pt x="64" y="72"/>
                </a:lnTo>
                <a:lnTo>
                  <a:pt x="64" y="84"/>
                </a:lnTo>
                <a:lnTo>
                  <a:pt x="41" y="61"/>
                </a:lnTo>
                <a:lnTo>
                  <a:pt x="20" y="61"/>
                </a:lnTo>
                <a:lnTo>
                  <a:pt x="0" y="41"/>
                </a:lnTo>
                <a:lnTo>
                  <a:pt x="12" y="21"/>
                </a:lnTo>
                <a:lnTo>
                  <a:pt x="41" y="12"/>
                </a:lnTo>
                <a:lnTo>
                  <a:pt x="64" y="0"/>
                </a:lnTo>
                <a:lnTo>
                  <a:pt x="84" y="12"/>
                </a:lnTo>
                <a:lnTo>
                  <a:pt x="92" y="0"/>
                </a:lnTo>
                <a:close/>
              </a:path>
            </a:pathLst>
          </a:custGeom>
          <a:solidFill>
            <a:srgbClr val="273C65"/>
          </a:solidFill>
          <a:ln w="14351">
            <a:solidFill>
              <a:srgbClr val="000000"/>
            </a:solidFill>
            <a:round/>
            <a:headEnd/>
            <a:tailEnd/>
          </a:ln>
        </p:spPr>
        <p:txBody>
          <a:bodyPr/>
          <a:lstStyle/>
          <a:p>
            <a:endParaRPr lang="id-ID" sz="1000"/>
          </a:p>
        </p:txBody>
      </p:sp>
      <p:sp>
        <p:nvSpPr>
          <p:cNvPr id="21614" name="Freeform 109"/>
          <p:cNvSpPr>
            <a:spLocks/>
          </p:cNvSpPr>
          <p:nvPr/>
        </p:nvSpPr>
        <p:spPr bwMode="auto">
          <a:xfrm>
            <a:off x="4210239" y="2754313"/>
            <a:ext cx="222531" cy="131762"/>
          </a:xfrm>
          <a:custGeom>
            <a:avLst/>
            <a:gdLst>
              <a:gd name="T0" fmla="*/ 2147483647 w 152"/>
              <a:gd name="T1" fmla="*/ 2147483647 h 83"/>
              <a:gd name="T2" fmla="*/ 2147483647 w 152"/>
              <a:gd name="T3" fmla="*/ 2147483647 h 83"/>
              <a:gd name="T4" fmla="*/ 2147483647 w 152"/>
              <a:gd name="T5" fmla="*/ 0 h 83"/>
              <a:gd name="T6" fmla="*/ 2147483647 w 152"/>
              <a:gd name="T7" fmla="*/ 2147483647 h 83"/>
              <a:gd name="T8" fmla="*/ 2147483647 w 152"/>
              <a:gd name="T9" fmla="*/ 0 h 83"/>
              <a:gd name="T10" fmla="*/ 2147483647 w 152"/>
              <a:gd name="T11" fmla="*/ 2147483647 h 83"/>
              <a:gd name="T12" fmla="*/ 2147483647 w 152"/>
              <a:gd name="T13" fmla="*/ 2147483647 h 83"/>
              <a:gd name="T14" fmla="*/ 2147483647 w 152"/>
              <a:gd name="T15" fmla="*/ 2147483647 h 83"/>
              <a:gd name="T16" fmla="*/ 0 w 152"/>
              <a:gd name="T17" fmla="*/ 2147483647 h 83"/>
              <a:gd name="T18" fmla="*/ 2147483647 w 152"/>
              <a:gd name="T19" fmla="*/ 2147483647 h 83"/>
              <a:gd name="T20" fmla="*/ 2147483647 w 152"/>
              <a:gd name="T21" fmla="*/ 2147483647 h 83"/>
              <a:gd name="T22" fmla="*/ 2147483647 w 152"/>
              <a:gd name="T23" fmla="*/ 2147483647 h 83"/>
              <a:gd name="T24" fmla="*/ 2147483647 w 152"/>
              <a:gd name="T25" fmla="*/ 2147483647 h 83"/>
              <a:gd name="T26" fmla="*/ 2147483647 w 152"/>
              <a:gd name="T27" fmla="*/ 2147483647 h 83"/>
              <a:gd name="T28" fmla="*/ 2147483647 w 152"/>
              <a:gd name="T29" fmla="*/ 2147483647 h 83"/>
              <a:gd name="T30" fmla="*/ 2147483647 w 152"/>
              <a:gd name="T31" fmla="*/ 2147483647 h 83"/>
              <a:gd name="T32" fmla="*/ 2147483647 w 152"/>
              <a:gd name="T33" fmla="*/ 2147483647 h 83"/>
              <a:gd name="T34" fmla="*/ 2147483647 w 152"/>
              <a:gd name="T35" fmla="*/ 2147483647 h 83"/>
              <a:gd name="T36" fmla="*/ 2147483647 w 152"/>
              <a:gd name="T37" fmla="*/ 2147483647 h 83"/>
              <a:gd name="T38" fmla="*/ 2147483647 w 152"/>
              <a:gd name="T39" fmla="*/ 2147483647 h 8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2"/>
              <a:gd name="T61" fmla="*/ 0 h 83"/>
              <a:gd name="T62" fmla="*/ 152 w 152"/>
              <a:gd name="T63" fmla="*/ 83 h 8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2" h="83">
                <a:moveTo>
                  <a:pt x="132" y="49"/>
                </a:moveTo>
                <a:lnTo>
                  <a:pt x="123" y="20"/>
                </a:lnTo>
                <a:lnTo>
                  <a:pt x="100" y="0"/>
                </a:lnTo>
                <a:lnTo>
                  <a:pt x="72" y="11"/>
                </a:lnTo>
                <a:lnTo>
                  <a:pt x="40" y="0"/>
                </a:lnTo>
                <a:lnTo>
                  <a:pt x="28" y="11"/>
                </a:lnTo>
                <a:lnTo>
                  <a:pt x="20" y="31"/>
                </a:lnTo>
                <a:lnTo>
                  <a:pt x="8" y="40"/>
                </a:lnTo>
                <a:lnTo>
                  <a:pt x="0" y="40"/>
                </a:lnTo>
                <a:lnTo>
                  <a:pt x="28" y="63"/>
                </a:lnTo>
                <a:lnTo>
                  <a:pt x="40" y="63"/>
                </a:lnTo>
                <a:lnTo>
                  <a:pt x="49" y="72"/>
                </a:lnTo>
                <a:lnTo>
                  <a:pt x="60" y="83"/>
                </a:lnTo>
                <a:lnTo>
                  <a:pt x="92" y="83"/>
                </a:lnTo>
                <a:lnTo>
                  <a:pt x="112" y="72"/>
                </a:lnTo>
                <a:lnTo>
                  <a:pt x="143" y="83"/>
                </a:lnTo>
                <a:lnTo>
                  <a:pt x="132" y="72"/>
                </a:lnTo>
                <a:lnTo>
                  <a:pt x="152" y="63"/>
                </a:lnTo>
                <a:lnTo>
                  <a:pt x="152" y="49"/>
                </a:lnTo>
                <a:lnTo>
                  <a:pt x="132" y="49"/>
                </a:lnTo>
                <a:close/>
              </a:path>
            </a:pathLst>
          </a:custGeom>
          <a:solidFill>
            <a:srgbClr val="33CCCC"/>
          </a:solidFill>
          <a:ln w="14288">
            <a:solidFill>
              <a:srgbClr val="000000"/>
            </a:solidFill>
            <a:round/>
            <a:headEnd/>
            <a:tailEnd/>
          </a:ln>
        </p:spPr>
        <p:txBody>
          <a:bodyPr/>
          <a:lstStyle/>
          <a:p>
            <a:endParaRPr lang="id-ID" sz="1000"/>
          </a:p>
        </p:txBody>
      </p:sp>
      <p:sp>
        <p:nvSpPr>
          <p:cNvPr id="21615" name="Freeform 110"/>
          <p:cNvSpPr>
            <a:spLocks/>
          </p:cNvSpPr>
          <p:nvPr/>
        </p:nvSpPr>
        <p:spPr bwMode="auto">
          <a:xfrm>
            <a:off x="4069818" y="2786064"/>
            <a:ext cx="64260" cy="53975"/>
          </a:xfrm>
          <a:custGeom>
            <a:avLst/>
            <a:gdLst>
              <a:gd name="T0" fmla="*/ 0 w 43"/>
              <a:gd name="T1" fmla="*/ 2147483647 h 34"/>
              <a:gd name="T2" fmla="*/ 2147483647 w 43"/>
              <a:gd name="T3" fmla="*/ 2147483647 h 34"/>
              <a:gd name="T4" fmla="*/ 2147483647 w 43"/>
              <a:gd name="T5" fmla="*/ 2147483647 h 34"/>
              <a:gd name="T6" fmla="*/ 2147483647 w 43"/>
              <a:gd name="T7" fmla="*/ 2147483647 h 34"/>
              <a:gd name="T8" fmla="*/ 2147483647 w 43"/>
              <a:gd name="T9" fmla="*/ 2147483647 h 34"/>
              <a:gd name="T10" fmla="*/ 2147483647 w 43"/>
              <a:gd name="T11" fmla="*/ 0 h 34"/>
              <a:gd name="T12" fmla="*/ 0 w 43"/>
              <a:gd name="T13" fmla="*/ 2147483647 h 34"/>
              <a:gd name="T14" fmla="*/ 0 w 43"/>
              <a:gd name="T15" fmla="*/ 2147483647 h 34"/>
              <a:gd name="T16" fmla="*/ 0 w 43"/>
              <a:gd name="T17" fmla="*/ 2147483647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34"/>
              <a:gd name="T29" fmla="*/ 43 w 43"/>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34">
                <a:moveTo>
                  <a:pt x="0" y="34"/>
                </a:moveTo>
                <a:lnTo>
                  <a:pt x="8" y="23"/>
                </a:lnTo>
                <a:lnTo>
                  <a:pt x="20" y="34"/>
                </a:lnTo>
                <a:lnTo>
                  <a:pt x="20" y="23"/>
                </a:lnTo>
                <a:lnTo>
                  <a:pt x="43" y="13"/>
                </a:lnTo>
                <a:lnTo>
                  <a:pt x="31" y="0"/>
                </a:lnTo>
                <a:lnTo>
                  <a:pt x="0" y="13"/>
                </a:lnTo>
                <a:lnTo>
                  <a:pt x="0" y="23"/>
                </a:lnTo>
                <a:lnTo>
                  <a:pt x="0" y="34"/>
                </a:lnTo>
                <a:close/>
              </a:path>
            </a:pathLst>
          </a:custGeom>
          <a:solidFill>
            <a:srgbClr val="273C65"/>
          </a:solidFill>
          <a:ln w="14351">
            <a:solidFill>
              <a:srgbClr val="000000"/>
            </a:solidFill>
            <a:round/>
            <a:headEnd/>
            <a:tailEnd/>
          </a:ln>
        </p:spPr>
        <p:txBody>
          <a:bodyPr/>
          <a:lstStyle/>
          <a:p>
            <a:endParaRPr lang="id-ID" sz="1000"/>
          </a:p>
        </p:txBody>
      </p:sp>
      <p:sp>
        <p:nvSpPr>
          <p:cNvPr id="21616" name="Freeform 111"/>
          <p:cNvSpPr>
            <a:spLocks/>
          </p:cNvSpPr>
          <p:nvPr/>
        </p:nvSpPr>
        <p:spPr bwMode="auto">
          <a:xfrm>
            <a:off x="4069818" y="2803525"/>
            <a:ext cx="117811" cy="109538"/>
          </a:xfrm>
          <a:custGeom>
            <a:avLst/>
            <a:gdLst>
              <a:gd name="T0" fmla="*/ 2147483647 w 80"/>
              <a:gd name="T1" fmla="*/ 2147483647 h 69"/>
              <a:gd name="T2" fmla="*/ 2147483647 w 80"/>
              <a:gd name="T3" fmla="*/ 2147483647 h 69"/>
              <a:gd name="T4" fmla="*/ 2147483647 w 80"/>
              <a:gd name="T5" fmla="*/ 2147483647 h 69"/>
              <a:gd name="T6" fmla="*/ 2147483647 w 80"/>
              <a:gd name="T7" fmla="*/ 2147483647 h 69"/>
              <a:gd name="T8" fmla="*/ 2147483647 w 80"/>
              <a:gd name="T9" fmla="*/ 2147483647 h 69"/>
              <a:gd name="T10" fmla="*/ 2147483647 w 80"/>
              <a:gd name="T11" fmla="*/ 2147483647 h 69"/>
              <a:gd name="T12" fmla="*/ 2147483647 w 80"/>
              <a:gd name="T13" fmla="*/ 2147483647 h 69"/>
              <a:gd name="T14" fmla="*/ 2147483647 w 80"/>
              <a:gd name="T15" fmla="*/ 2147483647 h 69"/>
              <a:gd name="T16" fmla="*/ 2147483647 w 80"/>
              <a:gd name="T17" fmla="*/ 2147483647 h 69"/>
              <a:gd name="T18" fmla="*/ 2147483647 w 80"/>
              <a:gd name="T19" fmla="*/ 2147483647 h 69"/>
              <a:gd name="T20" fmla="*/ 2147483647 w 80"/>
              <a:gd name="T21" fmla="*/ 2147483647 h 69"/>
              <a:gd name="T22" fmla="*/ 0 w 80"/>
              <a:gd name="T23" fmla="*/ 2147483647 h 69"/>
              <a:gd name="T24" fmla="*/ 0 w 80"/>
              <a:gd name="T25" fmla="*/ 2147483647 h 69"/>
              <a:gd name="T26" fmla="*/ 2147483647 w 80"/>
              <a:gd name="T27" fmla="*/ 2147483647 h 69"/>
              <a:gd name="T28" fmla="*/ 2147483647 w 80"/>
              <a:gd name="T29" fmla="*/ 2147483647 h 69"/>
              <a:gd name="T30" fmla="*/ 2147483647 w 80"/>
              <a:gd name="T31" fmla="*/ 2147483647 h 69"/>
              <a:gd name="T32" fmla="*/ 2147483647 w 80"/>
              <a:gd name="T33" fmla="*/ 0 h 69"/>
              <a:gd name="T34" fmla="*/ 2147483647 w 80"/>
              <a:gd name="T35" fmla="*/ 2147483647 h 69"/>
              <a:gd name="T36" fmla="*/ 2147483647 w 80"/>
              <a:gd name="T37" fmla="*/ 2147483647 h 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0"/>
              <a:gd name="T58" fmla="*/ 0 h 69"/>
              <a:gd name="T59" fmla="*/ 80 w 80"/>
              <a:gd name="T60" fmla="*/ 69 h 6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0" h="69">
                <a:moveTo>
                  <a:pt x="72" y="9"/>
                </a:moveTo>
                <a:lnTo>
                  <a:pt x="80" y="18"/>
                </a:lnTo>
                <a:lnTo>
                  <a:pt x="80" y="32"/>
                </a:lnTo>
                <a:lnTo>
                  <a:pt x="72" y="32"/>
                </a:lnTo>
                <a:lnTo>
                  <a:pt x="43" y="18"/>
                </a:lnTo>
                <a:lnTo>
                  <a:pt x="31" y="32"/>
                </a:lnTo>
                <a:lnTo>
                  <a:pt x="43" y="41"/>
                </a:lnTo>
                <a:lnTo>
                  <a:pt x="72" y="69"/>
                </a:lnTo>
                <a:lnTo>
                  <a:pt x="20" y="52"/>
                </a:lnTo>
                <a:lnTo>
                  <a:pt x="20" y="32"/>
                </a:lnTo>
                <a:lnTo>
                  <a:pt x="8" y="18"/>
                </a:lnTo>
                <a:lnTo>
                  <a:pt x="0" y="32"/>
                </a:lnTo>
                <a:lnTo>
                  <a:pt x="0" y="18"/>
                </a:lnTo>
                <a:lnTo>
                  <a:pt x="8" y="9"/>
                </a:lnTo>
                <a:lnTo>
                  <a:pt x="20" y="18"/>
                </a:lnTo>
                <a:lnTo>
                  <a:pt x="20" y="9"/>
                </a:lnTo>
                <a:lnTo>
                  <a:pt x="43" y="0"/>
                </a:lnTo>
                <a:lnTo>
                  <a:pt x="60" y="9"/>
                </a:lnTo>
                <a:lnTo>
                  <a:pt x="72" y="9"/>
                </a:lnTo>
                <a:close/>
              </a:path>
            </a:pathLst>
          </a:custGeom>
          <a:solidFill>
            <a:srgbClr val="273C65"/>
          </a:solidFill>
          <a:ln w="14351">
            <a:solidFill>
              <a:srgbClr val="000000"/>
            </a:solidFill>
            <a:round/>
            <a:headEnd/>
            <a:tailEnd/>
          </a:ln>
        </p:spPr>
        <p:txBody>
          <a:bodyPr/>
          <a:lstStyle/>
          <a:p>
            <a:endParaRPr lang="id-ID" sz="1000"/>
          </a:p>
        </p:txBody>
      </p:sp>
      <p:sp>
        <p:nvSpPr>
          <p:cNvPr id="21617" name="Freeform 112"/>
          <p:cNvSpPr>
            <a:spLocks/>
          </p:cNvSpPr>
          <p:nvPr/>
        </p:nvSpPr>
        <p:spPr bwMode="auto">
          <a:xfrm>
            <a:off x="4116228" y="2832101"/>
            <a:ext cx="94010" cy="80963"/>
          </a:xfrm>
          <a:custGeom>
            <a:avLst/>
            <a:gdLst>
              <a:gd name="T0" fmla="*/ 2147483647 w 64"/>
              <a:gd name="T1" fmla="*/ 2147483647 h 51"/>
              <a:gd name="T2" fmla="*/ 2147483647 w 64"/>
              <a:gd name="T3" fmla="*/ 2147483647 h 51"/>
              <a:gd name="T4" fmla="*/ 2147483647 w 64"/>
              <a:gd name="T5" fmla="*/ 0 h 51"/>
              <a:gd name="T6" fmla="*/ 0 w 64"/>
              <a:gd name="T7" fmla="*/ 2147483647 h 51"/>
              <a:gd name="T8" fmla="*/ 2147483647 w 64"/>
              <a:gd name="T9" fmla="*/ 2147483647 h 51"/>
              <a:gd name="T10" fmla="*/ 2147483647 w 64"/>
              <a:gd name="T11" fmla="*/ 2147483647 h 51"/>
              <a:gd name="T12" fmla="*/ 2147483647 w 64"/>
              <a:gd name="T13" fmla="*/ 2147483647 h 51"/>
              <a:gd name="T14" fmla="*/ 2147483647 w 64"/>
              <a:gd name="T15" fmla="*/ 2147483647 h 51"/>
              <a:gd name="T16" fmla="*/ 2147483647 w 64"/>
              <a:gd name="T17" fmla="*/ 2147483647 h 51"/>
              <a:gd name="T18" fmla="*/ 2147483647 w 64"/>
              <a:gd name="T19" fmla="*/ 2147483647 h 51"/>
              <a:gd name="T20" fmla="*/ 2147483647 w 64"/>
              <a:gd name="T21" fmla="*/ 2147483647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51"/>
              <a:gd name="T35" fmla="*/ 64 w 64"/>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51">
                <a:moveTo>
                  <a:pt x="49" y="14"/>
                </a:moveTo>
                <a:lnTo>
                  <a:pt x="41" y="14"/>
                </a:lnTo>
                <a:lnTo>
                  <a:pt x="12" y="0"/>
                </a:lnTo>
                <a:lnTo>
                  <a:pt x="0" y="14"/>
                </a:lnTo>
                <a:lnTo>
                  <a:pt x="12" y="23"/>
                </a:lnTo>
                <a:lnTo>
                  <a:pt x="41" y="51"/>
                </a:lnTo>
                <a:lnTo>
                  <a:pt x="41" y="43"/>
                </a:lnTo>
                <a:lnTo>
                  <a:pt x="49" y="34"/>
                </a:lnTo>
                <a:lnTo>
                  <a:pt x="64" y="34"/>
                </a:lnTo>
                <a:lnTo>
                  <a:pt x="49" y="23"/>
                </a:lnTo>
                <a:lnTo>
                  <a:pt x="49" y="14"/>
                </a:lnTo>
                <a:close/>
              </a:path>
            </a:pathLst>
          </a:custGeom>
          <a:solidFill>
            <a:srgbClr val="273C65"/>
          </a:solidFill>
          <a:ln w="14351">
            <a:solidFill>
              <a:srgbClr val="000000"/>
            </a:solidFill>
            <a:round/>
            <a:headEnd/>
            <a:tailEnd/>
          </a:ln>
        </p:spPr>
        <p:txBody>
          <a:bodyPr/>
          <a:lstStyle/>
          <a:p>
            <a:endParaRPr lang="id-ID" sz="1000"/>
          </a:p>
        </p:txBody>
      </p:sp>
      <p:sp>
        <p:nvSpPr>
          <p:cNvPr id="21618" name="Freeform 113"/>
          <p:cNvSpPr>
            <a:spLocks/>
          </p:cNvSpPr>
          <p:nvPr/>
        </p:nvSpPr>
        <p:spPr bwMode="auto">
          <a:xfrm>
            <a:off x="4176918" y="2886075"/>
            <a:ext cx="48791" cy="63500"/>
          </a:xfrm>
          <a:custGeom>
            <a:avLst/>
            <a:gdLst>
              <a:gd name="T0" fmla="*/ 0 w 34"/>
              <a:gd name="T1" fmla="*/ 2147483647 h 40"/>
              <a:gd name="T2" fmla="*/ 0 w 34"/>
              <a:gd name="T3" fmla="*/ 2147483647 h 40"/>
              <a:gd name="T4" fmla="*/ 2147483647 w 34"/>
              <a:gd name="T5" fmla="*/ 0 h 40"/>
              <a:gd name="T6" fmla="*/ 2147483647 w 34"/>
              <a:gd name="T7" fmla="*/ 2147483647 h 40"/>
              <a:gd name="T8" fmla="*/ 2147483647 w 34"/>
              <a:gd name="T9" fmla="*/ 2147483647 h 40"/>
              <a:gd name="T10" fmla="*/ 2147483647 w 34"/>
              <a:gd name="T11" fmla="*/ 2147483647 h 40"/>
              <a:gd name="T12" fmla="*/ 0 w 34"/>
              <a:gd name="T13" fmla="*/ 2147483647 h 40"/>
              <a:gd name="T14" fmla="*/ 0 60000 65536"/>
              <a:gd name="T15" fmla="*/ 0 60000 65536"/>
              <a:gd name="T16" fmla="*/ 0 60000 65536"/>
              <a:gd name="T17" fmla="*/ 0 60000 65536"/>
              <a:gd name="T18" fmla="*/ 0 60000 65536"/>
              <a:gd name="T19" fmla="*/ 0 60000 65536"/>
              <a:gd name="T20" fmla="*/ 0 60000 65536"/>
              <a:gd name="T21" fmla="*/ 0 w 34"/>
              <a:gd name="T22" fmla="*/ 0 h 40"/>
              <a:gd name="T23" fmla="*/ 34 w 3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40">
                <a:moveTo>
                  <a:pt x="0" y="17"/>
                </a:moveTo>
                <a:lnTo>
                  <a:pt x="0" y="9"/>
                </a:lnTo>
                <a:lnTo>
                  <a:pt x="8" y="0"/>
                </a:lnTo>
                <a:lnTo>
                  <a:pt x="34" y="17"/>
                </a:lnTo>
                <a:lnTo>
                  <a:pt x="24" y="17"/>
                </a:lnTo>
                <a:lnTo>
                  <a:pt x="24" y="40"/>
                </a:lnTo>
                <a:lnTo>
                  <a:pt x="0" y="17"/>
                </a:lnTo>
                <a:close/>
              </a:path>
            </a:pathLst>
          </a:custGeom>
          <a:solidFill>
            <a:srgbClr val="273C65"/>
          </a:solidFill>
          <a:ln w="14351">
            <a:solidFill>
              <a:srgbClr val="000000"/>
            </a:solidFill>
            <a:round/>
            <a:headEnd/>
            <a:tailEnd/>
          </a:ln>
        </p:spPr>
        <p:txBody>
          <a:bodyPr/>
          <a:lstStyle/>
          <a:p>
            <a:endParaRPr lang="id-ID" sz="1000"/>
          </a:p>
        </p:txBody>
      </p:sp>
      <p:sp>
        <p:nvSpPr>
          <p:cNvPr id="21619" name="Freeform 114"/>
          <p:cNvSpPr>
            <a:spLocks/>
          </p:cNvSpPr>
          <p:nvPr/>
        </p:nvSpPr>
        <p:spPr bwMode="auto">
          <a:xfrm>
            <a:off x="4176919" y="2817813"/>
            <a:ext cx="104720" cy="131762"/>
          </a:xfrm>
          <a:custGeom>
            <a:avLst/>
            <a:gdLst>
              <a:gd name="T0" fmla="*/ 2147483647 w 72"/>
              <a:gd name="T1" fmla="*/ 2147483647 h 83"/>
              <a:gd name="T2" fmla="*/ 2147483647 w 72"/>
              <a:gd name="T3" fmla="*/ 2147483647 h 83"/>
              <a:gd name="T4" fmla="*/ 2147483647 w 72"/>
              <a:gd name="T5" fmla="*/ 2147483647 h 83"/>
              <a:gd name="T6" fmla="*/ 2147483647 w 72"/>
              <a:gd name="T7" fmla="*/ 2147483647 h 83"/>
              <a:gd name="T8" fmla="*/ 2147483647 w 72"/>
              <a:gd name="T9" fmla="*/ 2147483647 h 83"/>
              <a:gd name="T10" fmla="*/ 2147483647 w 72"/>
              <a:gd name="T11" fmla="*/ 2147483647 h 83"/>
              <a:gd name="T12" fmla="*/ 2147483647 w 72"/>
              <a:gd name="T13" fmla="*/ 2147483647 h 83"/>
              <a:gd name="T14" fmla="*/ 2147483647 w 72"/>
              <a:gd name="T15" fmla="*/ 2147483647 h 83"/>
              <a:gd name="T16" fmla="*/ 2147483647 w 72"/>
              <a:gd name="T17" fmla="*/ 0 h 83"/>
              <a:gd name="T18" fmla="*/ 0 w 72"/>
              <a:gd name="T19" fmla="*/ 0 h 83"/>
              <a:gd name="T20" fmla="*/ 2147483647 w 72"/>
              <a:gd name="T21" fmla="*/ 2147483647 h 83"/>
              <a:gd name="T22" fmla="*/ 2147483647 w 72"/>
              <a:gd name="T23" fmla="*/ 2147483647 h 83"/>
              <a:gd name="T24" fmla="*/ 2147483647 w 72"/>
              <a:gd name="T25" fmla="*/ 2147483647 h 83"/>
              <a:gd name="T26" fmla="*/ 2147483647 w 72"/>
              <a:gd name="T27" fmla="*/ 2147483647 h 83"/>
              <a:gd name="T28" fmla="*/ 2147483647 w 72"/>
              <a:gd name="T29" fmla="*/ 2147483647 h 83"/>
              <a:gd name="T30" fmla="*/ 2147483647 w 72"/>
              <a:gd name="T31" fmla="*/ 2147483647 h 83"/>
              <a:gd name="T32" fmla="*/ 2147483647 w 72"/>
              <a:gd name="T33" fmla="*/ 2147483647 h 83"/>
              <a:gd name="T34" fmla="*/ 2147483647 w 72"/>
              <a:gd name="T35" fmla="*/ 2147483647 h 83"/>
              <a:gd name="T36" fmla="*/ 2147483647 w 72"/>
              <a:gd name="T37" fmla="*/ 2147483647 h 8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83"/>
              <a:gd name="T59" fmla="*/ 72 w 72"/>
              <a:gd name="T60" fmla="*/ 83 h 8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83">
                <a:moveTo>
                  <a:pt x="31" y="83"/>
                </a:moveTo>
                <a:lnTo>
                  <a:pt x="51" y="72"/>
                </a:lnTo>
                <a:lnTo>
                  <a:pt x="63" y="72"/>
                </a:lnTo>
                <a:lnTo>
                  <a:pt x="63" y="60"/>
                </a:lnTo>
                <a:lnTo>
                  <a:pt x="63" y="43"/>
                </a:lnTo>
                <a:lnTo>
                  <a:pt x="72" y="32"/>
                </a:lnTo>
                <a:lnTo>
                  <a:pt x="63" y="23"/>
                </a:lnTo>
                <a:lnTo>
                  <a:pt x="51" y="23"/>
                </a:lnTo>
                <a:lnTo>
                  <a:pt x="23" y="0"/>
                </a:lnTo>
                <a:lnTo>
                  <a:pt x="0" y="0"/>
                </a:lnTo>
                <a:lnTo>
                  <a:pt x="8" y="9"/>
                </a:lnTo>
                <a:lnTo>
                  <a:pt x="8" y="23"/>
                </a:lnTo>
                <a:lnTo>
                  <a:pt x="8" y="32"/>
                </a:lnTo>
                <a:lnTo>
                  <a:pt x="23" y="43"/>
                </a:lnTo>
                <a:lnTo>
                  <a:pt x="8" y="43"/>
                </a:lnTo>
                <a:lnTo>
                  <a:pt x="31" y="60"/>
                </a:lnTo>
                <a:lnTo>
                  <a:pt x="23" y="60"/>
                </a:lnTo>
                <a:lnTo>
                  <a:pt x="31" y="60"/>
                </a:lnTo>
                <a:lnTo>
                  <a:pt x="31" y="83"/>
                </a:lnTo>
                <a:close/>
              </a:path>
            </a:pathLst>
          </a:custGeom>
          <a:solidFill>
            <a:srgbClr val="273C65"/>
          </a:solidFill>
          <a:ln w="14351">
            <a:solidFill>
              <a:srgbClr val="000000"/>
            </a:solidFill>
            <a:round/>
            <a:headEnd/>
            <a:tailEnd/>
          </a:ln>
        </p:spPr>
        <p:txBody>
          <a:bodyPr/>
          <a:lstStyle/>
          <a:p>
            <a:endParaRPr lang="id-ID" sz="1000"/>
          </a:p>
        </p:txBody>
      </p:sp>
      <p:sp>
        <p:nvSpPr>
          <p:cNvPr id="21620" name="Freeform 115"/>
          <p:cNvSpPr>
            <a:spLocks/>
          </p:cNvSpPr>
          <p:nvPr/>
        </p:nvSpPr>
        <p:spPr bwMode="auto">
          <a:xfrm>
            <a:off x="4220949" y="2932114"/>
            <a:ext cx="60690" cy="53975"/>
          </a:xfrm>
          <a:custGeom>
            <a:avLst/>
            <a:gdLst>
              <a:gd name="T0" fmla="*/ 2147483647 w 41"/>
              <a:gd name="T1" fmla="*/ 2147483647 h 34"/>
              <a:gd name="T2" fmla="*/ 2147483647 w 41"/>
              <a:gd name="T3" fmla="*/ 2147483647 h 34"/>
              <a:gd name="T4" fmla="*/ 0 w 41"/>
              <a:gd name="T5" fmla="*/ 2147483647 h 34"/>
              <a:gd name="T6" fmla="*/ 2147483647 w 41"/>
              <a:gd name="T7" fmla="*/ 0 h 34"/>
              <a:gd name="T8" fmla="*/ 2147483647 w 41"/>
              <a:gd name="T9" fmla="*/ 0 h 34"/>
              <a:gd name="T10" fmla="*/ 2147483647 w 41"/>
              <a:gd name="T11" fmla="*/ 2147483647 h 34"/>
              <a:gd name="T12" fmla="*/ 0 60000 65536"/>
              <a:gd name="T13" fmla="*/ 0 60000 65536"/>
              <a:gd name="T14" fmla="*/ 0 60000 65536"/>
              <a:gd name="T15" fmla="*/ 0 60000 65536"/>
              <a:gd name="T16" fmla="*/ 0 60000 65536"/>
              <a:gd name="T17" fmla="*/ 0 60000 65536"/>
              <a:gd name="T18" fmla="*/ 0 w 41"/>
              <a:gd name="T19" fmla="*/ 0 h 34"/>
              <a:gd name="T20" fmla="*/ 41 w 41"/>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41" h="34">
                <a:moveTo>
                  <a:pt x="41" y="24"/>
                </a:moveTo>
                <a:lnTo>
                  <a:pt x="12" y="34"/>
                </a:lnTo>
                <a:lnTo>
                  <a:pt x="0" y="11"/>
                </a:lnTo>
                <a:lnTo>
                  <a:pt x="20" y="0"/>
                </a:lnTo>
                <a:lnTo>
                  <a:pt x="32" y="0"/>
                </a:lnTo>
                <a:lnTo>
                  <a:pt x="41" y="24"/>
                </a:lnTo>
                <a:close/>
              </a:path>
            </a:pathLst>
          </a:custGeom>
          <a:solidFill>
            <a:srgbClr val="273C65"/>
          </a:solidFill>
          <a:ln w="14351">
            <a:solidFill>
              <a:srgbClr val="000000"/>
            </a:solidFill>
            <a:round/>
            <a:headEnd/>
            <a:tailEnd/>
          </a:ln>
        </p:spPr>
        <p:txBody>
          <a:bodyPr/>
          <a:lstStyle/>
          <a:p>
            <a:endParaRPr lang="id-ID" sz="1000"/>
          </a:p>
        </p:txBody>
      </p:sp>
      <p:sp>
        <p:nvSpPr>
          <p:cNvPr id="21621" name="Freeform 116"/>
          <p:cNvSpPr>
            <a:spLocks/>
          </p:cNvSpPr>
          <p:nvPr/>
        </p:nvSpPr>
        <p:spPr bwMode="auto">
          <a:xfrm>
            <a:off x="4069818" y="2562226"/>
            <a:ext cx="227291" cy="155575"/>
          </a:xfrm>
          <a:custGeom>
            <a:avLst/>
            <a:gdLst>
              <a:gd name="T0" fmla="*/ 2147483647 w 155"/>
              <a:gd name="T1" fmla="*/ 2147483647 h 98"/>
              <a:gd name="T2" fmla="*/ 2147483647 w 155"/>
              <a:gd name="T3" fmla="*/ 2147483647 h 98"/>
              <a:gd name="T4" fmla="*/ 2147483647 w 155"/>
              <a:gd name="T5" fmla="*/ 2147483647 h 98"/>
              <a:gd name="T6" fmla="*/ 2147483647 w 155"/>
              <a:gd name="T7" fmla="*/ 2147483647 h 98"/>
              <a:gd name="T8" fmla="*/ 2147483647 w 155"/>
              <a:gd name="T9" fmla="*/ 2147483647 h 98"/>
              <a:gd name="T10" fmla="*/ 2147483647 w 155"/>
              <a:gd name="T11" fmla="*/ 2147483647 h 98"/>
              <a:gd name="T12" fmla="*/ 2147483647 w 155"/>
              <a:gd name="T13" fmla="*/ 2147483647 h 98"/>
              <a:gd name="T14" fmla="*/ 2147483647 w 155"/>
              <a:gd name="T15" fmla="*/ 2147483647 h 98"/>
              <a:gd name="T16" fmla="*/ 2147483647 w 155"/>
              <a:gd name="T17" fmla="*/ 2147483647 h 98"/>
              <a:gd name="T18" fmla="*/ 0 w 155"/>
              <a:gd name="T19" fmla="*/ 2147483647 h 98"/>
              <a:gd name="T20" fmla="*/ 2147483647 w 155"/>
              <a:gd name="T21" fmla="*/ 0 h 98"/>
              <a:gd name="T22" fmla="*/ 2147483647 w 155"/>
              <a:gd name="T23" fmla="*/ 2147483647 h 98"/>
              <a:gd name="T24" fmla="*/ 2147483647 w 155"/>
              <a:gd name="T25" fmla="*/ 0 h 98"/>
              <a:gd name="T26" fmla="*/ 2147483647 w 155"/>
              <a:gd name="T27" fmla="*/ 2147483647 h 98"/>
              <a:gd name="T28" fmla="*/ 2147483647 w 155"/>
              <a:gd name="T29" fmla="*/ 2147483647 h 98"/>
              <a:gd name="T30" fmla="*/ 2147483647 w 155"/>
              <a:gd name="T31" fmla="*/ 2147483647 h 98"/>
              <a:gd name="T32" fmla="*/ 2147483647 w 155"/>
              <a:gd name="T33" fmla="*/ 2147483647 h 98"/>
              <a:gd name="T34" fmla="*/ 2147483647 w 155"/>
              <a:gd name="T35" fmla="*/ 2147483647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5"/>
              <a:gd name="T55" fmla="*/ 0 h 98"/>
              <a:gd name="T56" fmla="*/ 155 w 155"/>
              <a:gd name="T57" fmla="*/ 98 h 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5" h="98">
                <a:moveTo>
                  <a:pt x="144" y="60"/>
                </a:moveTo>
                <a:lnTo>
                  <a:pt x="155" y="81"/>
                </a:lnTo>
                <a:lnTo>
                  <a:pt x="123" y="98"/>
                </a:lnTo>
                <a:lnTo>
                  <a:pt x="115" y="98"/>
                </a:lnTo>
                <a:lnTo>
                  <a:pt x="95" y="98"/>
                </a:lnTo>
                <a:lnTo>
                  <a:pt x="52" y="81"/>
                </a:lnTo>
                <a:lnTo>
                  <a:pt x="43" y="81"/>
                </a:lnTo>
                <a:lnTo>
                  <a:pt x="31" y="69"/>
                </a:lnTo>
                <a:lnTo>
                  <a:pt x="8" y="69"/>
                </a:lnTo>
                <a:lnTo>
                  <a:pt x="0" y="17"/>
                </a:lnTo>
                <a:lnTo>
                  <a:pt x="60" y="0"/>
                </a:lnTo>
                <a:lnTo>
                  <a:pt x="72" y="9"/>
                </a:lnTo>
                <a:lnTo>
                  <a:pt x="80" y="0"/>
                </a:lnTo>
                <a:lnTo>
                  <a:pt x="123" y="9"/>
                </a:lnTo>
                <a:lnTo>
                  <a:pt x="135" y="9"/>
                </a:lnTo>
                <a:lnTo>
                  <a:pt x="144" y="29"/>
                </a:lnTo>
                <a:lnTo>
                  <a:pt x="135" y="52"/>
                </a:lnTo>
                <a:lnTo>
                  <a:pt x="144" y="60"/>
                </a:lnTo>
                <a:close/>
              </a:path>
            </a:pathLst>
          </a:custGeom>
          <a:solidFill>
            <a:srgbClr val="273C65"/>
          </a:solidFill>
          <a:ln w="14351">
            <a:solidFill>
              <a:srgbClr val="000000"/>
            </a:solidFill>
            <a:round/>
            <a:headEnd/>
            <a:tailEnd/>
          </a:ln>
        </p:spPr>
        <p:txBody>
          <a:bodyPr/>
          <a:lstStyle/>
          <a:p>
            <a:endParaRPr lang="id-ID" sz="1000"/>
          </a:p>
        </p:txBody>
      </p:sp>
      <p:sp>
        <p:nvSpPr>
          <p:cNvPr id="21622" name="Freeform 117"/>
          <p:cNvSpPr>
            <a:spLocks/>
          </p:cNvSpPr>
          <p:nvPr/>
        </p:nvSpPr>
        <p:spPr bwMode="auto">
          <a:xfrm>
            <a:off x="3902027" y="2562225"/>
            <a:ext cx="180881" cy="209550"/>
          </a:xfrm>
          <a:custGeom>
            <a:avLst/>
            <a:gdLst>
              <a:gd name="T0" fmla="*/ 2147483647 w 123"/>
              <a:gd name="T1" fmla="*/ 2147483647 h 132"/>
              <a:gd name="T2" fmla="*/ 2147483647 w 123"/>
              <a:gd name="T3" fmla="*/ 2147483647 h 132"/>
              <a:gd name="T4" fmla="*/ 2147483647 w 123"/>
              <a:gd name="T5" fmla="*/ 0 h 132"/>
              <a:gd name="T6" fmla="*/ 2147483647 w 123"/>
              <a:gd name="T7" fmla="*/ 2147483647 h 132"/>
              <a:gd name="T8" fmla="*/ 2147483647 w 123"/>
              <a:gd name="T9" fmla="*/ 2147483647 h 132"/>
              <a:gd name="T10" fmla="*/ 2147483647 w 123"/>
              <a:gd name="T11" fmla="*/ 2147483647 h 132"/>
              <a:gd name="T12" fmla="*/ 2147483647 w 123"/>
              <a:gd name="T13" fmla="*/ 2147483647 h 132"/>
              <a:gd name="T14" fmla="*/ 2147483647 w 123"/>
              <a:gd name="T15" fmla="*/ 2147483647 h 132"/>
              <a:gd name="T16" fmla="*/ 2147483647 w 123"/>
              <a:gd name="T17" fmla="*/ 2147483647 h 132"/>
              <a:gd name="T18" fmla="*/ 2147483647 w 123"/>
              <a:gd name="T19" fmla="*/ 2147483647 h 132"/>
              <a:gd name="T20" fmla="*/ 2147483647 w 123"/>
              <a:gd name="T21" fmla="*/ 2147483647 h 132"/>
              <a:gd name="T22" fmla="*/ 2147483647 w 123"/>
              <a:gd name="T23" fmla="*/ 2147483647 h 132"/>
              <a:gd name="T24" fmla="*/ 2147483647 w 123"/>
              <a:gd name="T25" fmla="*/ 2147483647 h 132"/>
              <a:gd name="T26" fmla="*/ 2147483647 w 123"/>
              <a:gd name="T27" fmla="*/ 2147483647 h 132"/>
              <a:gd name="T28" fmla="*/ 2147483647 w 123"/>
              <a:gd name="T29" fmla="*/ 2147483647 h 132"/>
              <a:gd name="T30" fmla="*/ 2147483647 w 123"/>
              <a:gd name="T31" fmla="*/ 2147483647 h 132"/>
              <a:gd name="T32" fmla="*/ 0 w 123"/>
              <a:gd name="T33" fmla="*/ 2147483647 h 132"/>
              <a:gd name="T34" fmla="*/ 0 w 123"/>
              <a:gd name="T35" fmla="*/ 2147483647 h 132"/>
              <a:gd name="T36" fmla="*/ 0 w 123"/>
              <a:gd name="T37" fmla="*/ 2147483647 h 132"/>
              <a:gd name="T38" fmla="*/ 0 w 123"/>
              <a:gd name="T39" fmla="*/ 2147483647 h 132"/>
              <a:gd name="T40" fmla="*/ 2147483647 w 123"/>
              <a:gd name="T41" fmla="*/ 2147483647 h 132"/>
              <a:gd name="T42" fmla="*/ 2147483647 w 123"/>
              <a:gd name="T43" fmla="*/ 2147483647 h 132"/>
              <a:gd name="T44" fmla="*/ 2147483647 w 123"/>
              <a:gd name="T45" fmla="*/ 2147483647 h 132"/>
              <a:gd name="T46" fmla="*/ 2147483647 w 123"/>
              <a:gd name="T47" fmla="*/ 0 h 132"/>
              <a:gd name="T48" fmla="*/ 2147483647 w 123"/>
              <a:gd name="T49" fmla="*/ 0 h 132"/>
              <a:gd name="T50" fmla="*/ 2147483647 w 123"/>
              <a:gd name="T51" fmla="*/ 2147483647 h 1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3"/>
              <a:gd name="T79" fmla="*/ 0 h 132"/>
              <a:gd name="T80" fmla="*/ 123 w 123"/>
              <a:gd name="T81" fmla="*/ 132 h 13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3" h="132">
                <a:moveTo>
                  <a:pt x="75" y="9"/>
                </a:moveTo>
                <a:lnTo>
                  <a:pt x="75" y="17"/>
                </a:lnTo>
                <a:lnTo>
                  <a:pt x="103" y="0"/>
                </a:lnTo>
                <a:lnTo>
                  <a:pt x="115" y="9"/>
                </a:lnTo>
                <a:lnTo>
                  <a:pt x="103" y="9"/>
                </a:lnTo>
                <a:lnTo>
                  <a:pt x="115" y="17"/>
                </a:lnTo>
                <a:lnTo>
                  <a:pt x="123" y="69"/>
                </a:lnTo>
                <a:lnTo>
                  <a:pt x="123" y="60"/>
                </a:lnTo>
                <a:lnTo>
                  <a:pt x="86" y="81"/>
                </a:lnTo>
                <a:lnTo>
                  <a:pt x="95" y="89"/>
                </a:lnTo>
                <a:lnTo>
                  <a:pt x="115" y="112"/>
                </a:lnTo>
                <a:lnTo>
                  <a:pt x="95" y="121"/>
                </a:lnTo>
                <a:lnTo>
                  <a:pt x="103" y="132"/>
                </a:lnTo>
                <a:lnTo>
                  <a:pt x="52" y="132"/>
                </a:lnTo>
                <a:lnTo>
                  <a:pt x="23" y="132"/>
                </a:lnTo>
                <a:lnTo>
                  <a:pt x="23" y="112"/>
                </a:lnTo>
                <a:lnTo>
                  <a:pt x="0" y="89"/>
                </a:lnTo>
                <a:lnTo>
                  <a:pt x="0" y="81"/>
                </a:lnTo>
                <a:lnTo>
                  <a:pt x="0" y="69"/>
                </a:lnTo>
                <a:lnTo>
                  <a:pt x="0" y="52"/>
                </a:lnTo>
                <a:lnTo>
                  <a:pt x="14" y="37"/>
                </a:lnTo>
                <a:lnTo>
                  <a:pt x="23" y="17"/>
                </a:lnTo>
                <a:lnTo>
                  <a:pt x="31" y="17"/>
                </a:lnTo>
                <a:lnTo>
                  <a:pt x="43" y="0"/>
                </a:lnTo>
                <a:lnTo>
                  <a:pt x="52" y="0"/>
                </a:lnTo>
                <a:lnTo>
                  <a:pt x="75" y="9"/>
                </a:lnTo>
                <a:close/>
              </a:path>
            </a:pathLst>
          </a:custGeom>
          <a:solidFill>
            <a:srgbClr val="273C65"/>
          </a:solidFill>
          <a:ln w="14351">
            <a:solidFill>
              <a:srgbClr val="000000"/>
            </a:solidFill>
            <a:round/>
            <a:headEnd/>
            <a:tailEnd/>
          </a:ln>
        </p:spPr>
        <p:txBody>
          <a:bodyPr/>
          <a:lstStyle/>
          <a:p>
            <a:endParaRPr lang="id-ID" sz="1000"/>
          </a:p>
        </p:txBody>
      </p:sp>
      <p:sp>
        <p:nvSpPr>
          <p:cNvPr id="21623" name="Freeform 118"/>
          <p:cNvSpPr>
            <a:spLocks/>
          </p:cNvSpPr>
          <p:nvPr/>
        </p:nvSpPr>
        <p:spPr bwMode="auto">
          <a:xfrm>
            <a:off x="3830627" y="2657476"/>
            <a:ext cx="71400" cy="55563"/>
          </a:xfrm>
          <a:custGeom>
            <a:avLst/>
            <a:gdLst>
              <a:gd name="T0" fmla="*/ 2147483647 w 49"/>
              <a:gd name="T1" fmla="*/ 0 h 35"/>
              <a:gd name="T2" fmla="*/ 0 w 49"/>
              <a:gd name="T3" fmla="*/ 2147483647 h 35"/>
              <a:gd name="T4" fmla="*/ 2147483647 w 49"/>
              <a:gd name="T5" fmla="*/ 2147483647 h 35"/>
              <a:gd name="T6" fmla="*/ 2147483647 w 49"/>
              <a:gd name="T7" fmla="*/ 2147483647 h 35"/>
              <a:gd name="T8" fmla="*/ 2147483647 w 49"/>
              <a:gd name="T9" fmla="*/ 2147483647 h 35"/>
              <a:gd name="T10" fmla="*/ 2147483647 w 49"/>
              <a:gd name="T11" fmla="*/ 2147483647 h 35"/>
              <a:gd name="T12" fmla="*/ 2147483647 w 49"/>
              <a:gd name="T13" fmla="*/ 2147483647 h 35"/>
              <a:gd name="T14" fmla="*/ 2147483647 w 49"/>
              <a:gd name="T15" fmla="*/ 2147483647 h 35"/>
              <a:gd name="T16" fmla="*/ 2147483647 w 49"/>
              <a:gd name="T17" fmla="*/ 0 h 35"/>
              <a:gd name="T18" fmla="*/ 2147483647 w 49"/>
              <a:gd name="T19" fmla="*/ 0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35"/>
              <a:gd name="T32" fmla="*/ 49 w 49"/>
              <a:gd name="T33" fmla="*/ 35 h 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35">
                <a:moveTo>
                  <a:pt x="9" y="0"/>
                </a:moveTo>
                <a:lnTo>
                  <a:pt x="0" y="11"/>
                </a:lnTo>
                <a:lnTo>
                  <a:pt x="20" y="35"/>
                </a:lnTo>
                <a:lnTo>
                  <a:pt x="29" y="23"/>
                </a:lnTo>
                <a:lnTo>
                  <a:pt x="29" y="35"/>
                </a:lnTo>
                <a:lnTo>
                  <a:pt x="40" y="35"/>
                </a:lnTo>
                <a:lnTo>
                  <a:pt x="49" y="23"/>
                </a:lnTo>
                <a:lnTo>
                  <a:pt x="49" y="11"/>
                </a:lnTo>
                <a:lnTo>
                  <a:pt x="29" y="0"/>
                </a:lnTo>
                <a:lnTo>
                  <a:pt x="9" y="0"/>
                </a:lnTo>
                <a:close/>
              </a:path>
            </a:pathLst>
          </a:custGeom>
          <a:solidFill>
            <a:srgbClr val="273C65"/>
          </a:solidFill>
          <a:ln w="14351">
            <a:solidFill>
              <a:srgbClr val="000000"/>
            </a:solidFill>
            <a:round/>
            <a:headEnd/>
            <a:tailEnd/>
          </a:ln>
        </p:spPr>
        <p:txBody>
          <a:bodyPr/>
          <a:lstStyle/>
          <a:p>
            <a:endParaRPr lang="id-ID" sz="1000"/>
          </a:p>
        </p:txBody>
      </p:sp>
      <p:sp>
        <p:nvSpPr>
          <p:cNvPr id="21624" name="Freeform 119"/>
          <p:cNvSpPr>
            <a:spLocks/>
          </p:cNvSpPr>
          <p:nvPr/>
        </p:nvSpPr>
        <p:spPr bwMode="auto">
          <a:xfrm>
            <a:off x="3888938" y="2106613"/>
            <a:ext cx="484332" cy="355600"/>
          </a:xfrm>
          <a:custGeom>
            <a:avLst/>
            <a:gdLst>
              <a:gd name="T0" fmla="*/ 2147483647 w 331"/>
              <a:gd name="T1" fmla="*/ 2147483647 h 224"/>
              <a:gd name="T2" fmla="*/ 2147483647 w 331"/>
              <a:gd name="T3" fmla="*/ 2147483647 h 224"/>
              <a:gd name="T4" fmla="*/ 2147483647 w 331"/>
              <a:gd name="T5" fmla="*/ 2147483647 h 224"/>
              <a:gd name="T6" fmla="*/ 2147483647 w 331"/>
              <a:gd name="T7" fmla="*/ 2147483647 h 224"/>
              <a:gd name="T8" fmla="*/ 2147483647 w 331"/>
              <a:gd name="T9" fmla="*/ 2147483647 h 224"/>
              <a:gd name="T10" fmla="*/ 2147483647 w 331"/>
              <a:gd name="T11" fmla="*/ 2147483647 h 224"/>
              <a:gd name="T12" fmla="*/ 2147483647 w 331"/>
              <a:gd name="T13" fmla="*/ 2147483647 h 224"/>
              <a:gd name="T14" fmla="*/ 2147483647 w 331"/>
              <a:gd name="T15" fmla="*/ 2147483647 h 224"/>
              <a:gd name="T16" fmla="*/ 2147483647 w 331"/>
              <a:gd name="T17" fmla="*/ 2147483647 h 224"/>
              <a:gd name="T18" fmla="*/ 2147483647 w 331"/>
              <a:gd name="T19" fmla="*/ 2147483647 h 224"/>
              <a:gd name="T20" fmla="*/ 2147483647 w 331"/>
              <a:gd name="T21" fmla="*/ 2147483647 h 224"/>
              <a:gd name="T22" fmla="*/ 2147483647 w 331"/>
              <a:gd name="T23" fmla="*/ 2147483647 h 224"/>
              <a:gd name="T24" fmla="*/ 2147483647 w 331"/>
              <a:gd name="T25" fmla="*/ 2147483647 h 224"/>
              <a:gd name="T26" fmla="*/ 2147483647 w 331"/>
              <a:gd name="T27" fmla="*/ 0 h 224"/>
              <a:gd name="T28" fmla="*/ 2147483647 w 331"/>
              <a:gd name="T29" fmla="*/ 2147483647 h 224"/>
              <a:gd name="T30" fmla="*/ 2147483647 w 331"/>
              <a:gd name="T31" fmla="*/ 2147483647 h 224"/>
              <a:gd name="T32" fmla="*/ 2147483647 w 331"/>
              <a:gd name="T33" fmla="*/ 2147483647 h 224"/>
              <a:gd name="T34" fmla="*/ 2147483647 w 331"/>
              <a:gd name="T35" fmla="*/ 0 h 224"/>
              <a:gd name="T36" fmla="*/ 2147483647 w 331"/>
              <a:gd name="T37" fmla="*/ 2147483647 h 224"/>
              <a:gd name="T38" fmla="*/ 2147483647 w 331"/>
              <a:gd name="T39" fmla="*/ 2147483647 h 224"/>
              <a:gd name="T40" fmla="*/ 2147483647 w 331"/>
              <a:gd name="T41" fmla="*/ 2147483647 h 224"/>
              <a:gd name="T42" fmla="*/ 2147483647 w 331"/>
              <a:gd name="T43" fmla="*/ 2147483647 h 224"/>
              <a:gd name="T44" fmla="*/ 2147483647 w 331"/>
              <a:gd name="T45" fmla="*/ 2147483647 h 224"/>
              <a:gd name="T46" fmla="*/ 2147483647 w 331"/>
              <a:gd name="T47" fmla="*/ 2147483647 h 224"/>
              <a:gd name="T48" fmla="*/ 2147483647 w 331"/>
              <a:gd name="T49" fmla="*/ 2147483647 h 224"/>
              <a:gd name="T50" fmla="*/ 2147483647 w 331"/>
              <a:gd name="T51" fmla="*/ 2147483647 h 224"/>
              <a:gd name="T52" fmla="*/ 2147483647 w 331"/>
              <a:gd name="T53" fmla="*/ 2147483647 h 224"/>
              <a:gd name="T54" fmla="*/ 2147483647 w 331"/>
              <a:gd name="T55" fmla="*/ 2147483647 h 224"/>
              <a:gd name="T56" fmla="*/ 2147483647 w 331"/>
              <a:gd name="T57" fmla="*/ 2147483647 h 224"/>
              <a:gd name="T58" fmla="*/ 2147483647 w 331"/>
              <a:gd name="T59" fmla="*/ 2147483647 h 224"/>
              <a:gd name="T60" fmla="*/ 2147483647 w 331"/>
              <a:gd name="T61" fmla="*/ 2147483647 h 224"/>
              <a:gd name="T62" fmla="*/ 2147483647 w 331"/>
              <a:gd name="T63" fmla="*/ 2147483647 h 224"/>
              <a:gd name="T64" fmla="*/ 2147483647 w 331"/>
              <a:gd name="T65" fmla="*/ 2147483647 h 224"/>
              <a:gd name="T66" fmla="*/ 2147483647 w 331"/>
              <a:gd name="T67" fmla="*/ 2147483647 h 224"/>
              <a:gd name="T68" fmla="*/ 2147483647 w 331"/>
              <a:gd name="T69" fmla="*/ 2147483647 h 224"/>
              <a:gd name="T70" fmla="*/ 2147483647 w 331"/>
              <a:gd name="T71" fmla="*/ 2147483647 h 224"/>
              <a:gd name="T72" fmla="*/ 2147483647 w 331"/>
              <a:gd name="T73" fmla="*/ 2147483647 h 224"/>
              <a:gd name="T74" fmla="*/ 0 w 331"/>
              <a:gd name="T75" fmla="*/ 2147483647 h 224"/>
              <a:gd name="T76" fmla="*/ 0 w 331"/>
              <a:gd name="T77" fmla="*/ 2147483647 h 224"/>
              <a:gd name="T78" fmla="*/ 0 w 331"/>
              <a:gd name="T79" fmla="*/ 2147483647 h 224"/>
              <a:gd name="T80" fmla="*/ 2147483647 w 331"/>
              <a:gd name="T81" fmla="*/ 2147483647 h 224"/>
              <a:gd name="T82" fmla="*/ 0 w 331"/>
              <a:gd name="T83" fmla="*/ 2147483647 h 224"/>
              <a:gd name="T84" fmla="*/ 2147483647 w 331"/>
              <a:gd name="T85" fmla="*/ 2147483647 h 224"/>
              <a:gd name="T86" fmla="*/ 2147483647 w 331"/>
              <a:gd name="T87" fmla="*/ 2147483647 h 224"/>
              <a:gd name="T88" fmla="*/ 2147483647 w 331"/>
              <a:gd name="T89" fmla="*/ 2147483647 h 224"/>
              <a:gd name="T90" fmla="*/ 2147483647 w 331"/>
              <a:gd name="T91" fmla="*/ 2147483647 h 224"/>
              <a:gd name="T92" fmla="*/ 2147483647 w 331"/>
              <a:gd name="T93" fmla="*/ 2147483647 h 224"/>
              <a:gd name="T94" fmla="*/ 2147483647 w 331"/>
              <a:gd name="T95" fmla="*/ 2147483647 h 224"/>
              <a:gd name="T96" fmla="*/ 2147483647 w 331"/>
              <a:gd name="T97" fmla="*/ 2147483647 h 224"/>
              <a:gd name="T98" fmla="*/ 2147483647 w 331"/>
              <a:gd name="T99" fmla="*/ 2147483647 h 224"/>
              <a:gd name="T100" fmla="*/ 2147483647 w 331"/>
              <a:gd name="T101" fmla="*/ 2147483647 h 224"/>
              <a:gd name="T102" fmla="*/ 2147483647 w 331"/>
              <a:gd name="T103" fmla="*/ 2147483647 h 224"/>
              <a:gd name="T104" fmla="*/ 2147483647 w 331"/>
              <a:gd name="T105" fmla="*/ 2147483647 h 224"/>
              <a:gd name="T106" fmla="*/ 2147483647 w 331"/>
              <a:gd name="T107" fmla="*/ 2147483647 h 224"/>
              <a:gd name="T108" fmla="*/ 2147483647 w 331"/>
              <a:gd name="T109" fmla="*/ 2147483647 h 224"/>
              <a:gd name="T110" fmla="*/ 2147483647 w 331"/>
              <a:gd name="T111" fmla="*/ 2147483647 h 224"/>
              <a:gd name="T112" fmla="*/ 2147483647 w 331"/>
              <a:gd name="T113" fmla="*/ 2147483647 h 224"/>
              <a:gd name="T114" fmla="*/ 2147483647 w 331"/>
              <a:gd name="T115" fmla="*/ 2147483647 h 224"/>
              <a:gd name="T116" fmla="*/ 2147483647 w 331"/>
              <a:gd name="T117" fmla="*/ 2147483647 h 224"/>
              <a:gd name="T118" fmla="*/ 2147483647 w 331"/>
              <a:gd name="T119" fmla="*/ 2147483647 h 224"/>
              <a:gd name="T120" fmla="*/ 2147483647 w 331"/>
              <a:gd name="T121" fmla="*/ 2147483647 h 224"/>
              <a:gd name="T122" fmla="*/ 2147483647 w 331"/>
              <a:gd name="T123" fmla="*/ 2147483647 h 22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31"/>
              <a:gd name="T187" fmla="*/ 0 h 224"/>
              <a:gd name="T188" fmla="*/ 331 w 331"/>
              <a:gd name="T189" fmla="*/ 224 h 22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31" h="224">
                <a:moveTo>
                  <a:pt x="196" y="40"/>
                </a:moveTo>
                <a:lnTo>
                  <a:pt x="204" y="28"/>
                </a:lnTo>
                <a:lnTo>
                  <a:pt x="227" y="40"/>
                </a:lnTo>
                <a:lnTo>
                  <a:pt x="259" y="40"/>
                </a:lnTo>
                <a:lnTo>
                  <a:pt x="268" y="40"/>
                </a:lnTo>
                <a:lnTo>
                  <a:pt x="268" y="20"/>
                </a:lnTo>
                <a:lnTo>
                  <a:pt x="291" y="20"/>
                </a:lnTo>
                <a:lnTo>
                  <a:pt x="311" y="28"/>
                </a:lnTo>
                <a:lnTo>
                  <a:pt x="311" y="40"/>
                </a:lnTo>
                <a:lnTo>
                  <a:pt x="331" y="28"/>
                </a:lnTo>
                <a:lnTo>
                  <a:pt x="299" y="20"/>
                </a:lnTo>
                <a:lnTo>
                  <a:pt x="331" y="11"/>
                </a:lnTo>
                <a:lnTo>
                  <a:pt x="299" y="11"/>
                </a:lnTo>
                <a:lnTo>
                  <a:pt x="291" y="0"/>
                </a:lnTo>
                <a:lnTo>
                  <a:pt x="279" y="11"/>
                </a:lnTo>
                <a:lnTo>
                  <a:pt x="268" y="11"/>
                </a:lnTo>
                <a:lnTo>
                  <a:pt x="259" y="11"/>
                </a:lnTo>
                <a:lnTo>
                  <a:pt x="259" y="0"/>
                </a:lnTo>
                <a:lnTo>
                  <a:pt x="247" y="11"/>
                </a:lnTo>
                <a:lnTo>
                  <a:pt x="227" y="11"/>
                </a:lnTo>
                <a:lnTo>
                  <a:pt x="204" y="20"/>
                </a:lnTo>
                <a:lnTo>
                  <a:pt x="176" y="20"/>
                </a:lnTo>
                <a:lnTo>
                  <a:pt x="155" y="28"/>
                </a:lnTo>
                <a:lnTo>
                  <a:pt x="155" y="40"/>
                </a:lnTo>
                <a:lnTo>
                  <a:pt x="167" y="40"/>
                </a:lnTo>
                <a:lnTo>
                  <a:pt x="155" y="40"/>
                </a:lnTo>
                <a:lnTo>
                  <a:pt x="144" y="40"/>
                </a:lnTo>
                <a:lnTo>
                  <a:pt x="144" y="28"/>
                </a:lnTo>
                <a:lnTo>
                  <a:pt x="124" y="40"/>
                </a:lnTo>
                <a:lnTo>
                  <a:pt x="132" y="48"/>
                </a:lnTo>
                <a:lnTo>
                  <a:pt x="144" y="48"/>
                </a:lnTo>
                <a:lnTo>
                  <a:pt x="112" y="71"/>
                </a:lnTo>
                <a:lnTo>
                  <a:pt x="95" y="100"/>
                </a:lnTo>
                <a:lnTo>
                  <a:pt x="61" y="132"/>
                </a:lnTo>
                <a:lnTo>
                  <a:pt x="52" y="120"/>
                </a:lnTo>
                <a:lnTo>
                  <a:pt x="40" y="143"/>
                </a:lnTo>
                <a:lnTo>
                  <a:pt x="32" y="143"/>
                </a:lnTo>
                <a:lnTo>
                  <a:pt x="0" y="163"/>
                </a:lnTo>
                <a:lnTo>
                  <a:pt x="0" y="172"/>
                </a:lnTo>
                <a:lnTo>
                  <a:pt x="0" y="181"/>
                </a:lnTo>
                <a:lnTo>
                  <a:pt x="9" y="192"/>
                </a:lnTo>
                <a:lnTo>
                  <a:pt x="0" y="204"/>
                </a:lnTo>
                <a:lnTo>
                  <a:pt x="9" y="204"/>
                </a:lnTo>
                <a:lnTo>
                  <a:pt x="9" y="224"/>
                </a:lnTo>
                <a:lnTo>
                  <a:pt x="32" y="224"/>
                </a:lnTo>
                <a:lnTo>
                  <a:pt x="72" y="204"/>
                </a:lnTo>
                <a:lnTo>
                  <a:pt x="84" y="204"/>
                </a:lnTo>
                <a:lnTo>
                  <a:pt x="95" y="192"/>
                </a:lnTo>
                <a:lnTo>
                  <a:pt x="104" y="192"/>
                </a:lnTo>
                <a:lnTo>
                  <a:pt x="95" y="172"/>
                </a:lnTo>
                <a:lnTo>
                  <a:pt x="104" y="172"/>
                </a:lnTo>
                <a:lnTo>
                  <a:pt x="95" y="143"/>
                </a:lnTo>
                <a:lnTo>
                  <a:pt x="95" y="120"/>
                </a:lnTo>
                <a:lnTo>
                  <a:pt x="124" y="120"/>
                </a:lnTo>
                <a:lnTo>
                  <a:pt x="112" y="112"/>
                </a:lnTo>
                <a:lnTo>
                  <a:pt x="124" y="80"/>
                </a:lnTo>
                <a:lnTo>
                  <a:pt x="144" y="71"/>
                </a:lnTo>
                <a:lnTo>
                  <a:pt x="155" y="48"/>
                </a:lnTo>
                <a:lnTo>
                  <a:pt x="167" y="48"/>
                </a:lnTo>
                <a:lnTo>
                  <a:pt x="176" y="40"/>
                </a:lnTo>
                <a:lnTo>
                  <a:pt x="196" y="48"/>
                </a:lnTo>
                <a:lnTo>
                  <a:pt x="196" y="40"/>
                </a:lnTo>
                <a:close/>
              </a:path>
            </a:pathLst>
          </a:custGeom>
          <a:solidFill>
            <a:srgbClr val="273C65"/>
          </a:solidFill>
          <a:ln w="14351">
            <a:solidFill>
              <a:srgbClr val="000000"/>
            </a:solidFill>
            <a:round/>
            <a:headEnd/>
            <a:tailEnd/>
          </a:ln>
        </p:spPr>
        <p:txBody>
          <a:bodyPr/>
          <a:lstStyle/>
          <a:p>
            <a:endParaRPr lang="id-ID" sz="1000"/>
          </a:p>
        </p:txBody>
      </p:sp>
      <p:sp>
        <p:nvSpPr>
          <p:cNvPr id="21625" name="Freeform 120"/>
          <p:cNvSpPr>
            <a:spLocks/>
          </p:cNvSpPr>
          <p:nvPr/>
        </p:nvSpPr>
        <p:spPr bwMode="auto">
          <a:xfrm>
            <a:off x="4011508" y="2170113"/>
            <a:ext cx="240381" cy="374650"/>
          </a:xfrm>
          <a:custGeom>
            <a:avLst/>
            <a:gdLst>
              <a:gd name="T0" fmla="*/ 2147483647 w 163"/>
              <a:gd name="T1" fmla="*/ 2147483647 h 236"/>
              <a:gd name="T2" fmla="*/ 0 w 163"/>
              <a:gd name="T3" fmla="*/ 2147483647 h 236"/>
              <a:gd name="T4" fmla="*/ 2147483647 w 163"/>
              <a:gd name="T5" fmla="*/ 2147483647 h 236"/>
              <a:gd name="T6" fmla="*/ 2147483647 w 163"/>
              <a:gd name="T7" fmla="*/ 2147483647 h 236"/>
              <a:gd name="T8" fmla="*/ 2147483647 w 163"/>
              <a:gd name="T9" fmla="*/ 2147483647 h 236"/>
              <a:gd name="T10" fmla="*/ 2147483647 w 163"/>
              <a:gd name="T11" fmla="*/ 2147483647 h 236"/>
              <a:gd name="T12" fmla="*/ 2147483647 w 163"/>
              <a:gd name="T13" fmla="*/ 2147483647 h 236"/>
              <a:gd name="T14" fmla="*/ 2147483647 w 163"/>
              <a:gd name="T15" fmla="*/ 2147483647 h 236"/>
              <a:gd name="T16" fmla="*/ 2147483647 w 163"/>
              <a:gd name="T17" fmla="*/ 2147483647 h 236"/>
              <a:gd name="T18" fmla="*/ 2147483647 w 163"/>
              <a:gd name="T19" fmla="*/ 2147483647 h 236"/>
              <a:gd name="T20" fmla="*/ 2147483647 w 163"/>
              <a:gd name="T21" fmla="*/ 2147483647 h 236"/>
              <a:gd name="T22" fmla="*/ 2147483647 w 163"/>
              <a:gd name="T23" fmla="*/ 2147483647 h 236"/>
              <a:gd name="T24" fmla="*/ 2147483647 w 163"/>
              <a:gd name="T25" fmla="*/ 2147483647 h 236"/>
              <a:gd name="T26" fmla="*/ 2147483647 w 163"/>
              <a:gd name="T27" fmla="*/ 2147483647 h 236"/>
              <a:gd name="T28" fmla="*/ 2147483647 w 163"/>
              <a:gd name="T29" fmla="*/ 2147483647 h 236"/>
              <a:gd name="T30" fmla="*/ 2147483647 w 163"/>
              <a:gd name="T31" fmla="*/ 2147483647 h 236"/>
              <a:gd name="T32" fmla="*/ 2147483647 w 163"/>
              <a:gd name="T33" fmla="*/ 2147483647 h 236"/>
              <a:gd name="T34" fmla="*/ 2147483647 w 163"/>
              <a:gd name="T35" fmla="*/ 0 h 236"/>
              <a:gd name="T36" fmla="*/ 2147483647 w 163"/>
              <a:gd name="T37" fmla="*/ 2147483647 h 236"/>
              <a:gd name="T38" fmla="*/ 2147483647 w 163"/>
              <a:gd name="T39" fmla="*/ 0 h 236"/>
              <a:gd name="T40" fmla="*/ 2147483647 w 163"/>
              <a:gd name="T41" fmla="*/ 2147483647 h 236"/>
              <a:gd name="T42" fmla="*/ 2147483647 w 163"/>
              <a:gd name="T43" fmla="*/ 2147483647 h 236"/>
              <a:gd name="T44" fmla="*/ 2147483647 w 163"/>
              <a:gd name="T45" fmla="*/ 2147483647 h 236"/>
              <a:gd name="T46" fmla="*/ 2147483647 w 163"/>
              <a:gd name="T47" fmla="*/ 2147483647 h 236"/>
              <a:gd name="T48" fmla="*/ 2147483647 w 163"/>
              <a:gd name="T49" fmla="*/ 2147483647 h 236"/>
              <a:gd name="T50" fmla="*/ 2147483647 w 163"/>
              <a:gd name="T51" fmla="*/ 2147483647 h 236"/>
              <a:gd name="T52" fmla="*/ 2147483647 w 163"/>
              <a:gd name="T53" fmla="*/ 2147483647 h 236"/>
              <a:gd name="T54" fmla="*/ 2147483647 w 163"/>
              <a:gd name="T55" fmla="*/ 2147483647 h 236"/>
              <a:gd name="T56" fmla="*/ 2147483647 w 163"/>
              <a:gd name="T57" fmla="*/ 2147483647 h 236"/>
              <a:gd name="T58" fmla="*/ 2147483647 w 163"/>
              <a:gd name="T59" fmla="*/ 2147483647 h 236"/>
              <a:gd name="T60" fmla="*/ 2147483647 w 163"/>
              <a:gd name="T61" fmla="*/ 2147483647 h 236"/>
              <a:gd name="T62" fmla="*/ 2147483647 w 163"/>
              <a:gd name="T63" fmla="*/ 2147483647 h 2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3"/>
              <a:gd name="T97" fmla="*/ 0 h 236"/>
              <a:gd name="T98" fmla="*/ 163 w 163"/>
              <a:gd name="T99" fmla="*/ 236 h 2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3" h="236">
                <a:moveTo>
                  <a:pt x="11" y="152"/>
                </a:moveTo>
                <a:lnTo>
                  <a:pt x="0" y="164"/>
                </a:lnTo>
                <a:lnTo>
                  <a:pt x="20" y="213"/>
                </a:lnTo>
                <a:lnTo>
                  <a:pt x="28" y="236"/>
                </a:lnTo>
                <a:lnTo>
                  <a:pt x="40" y="236"/>
                </a:lnTo>
                <a:lnTo>
                  <a:pt x="48" y="213"/>
                </a:lnTo>
                <a:lnTo>
                  <a:pt x="71" y="213"/>
                </a:lnTo>
                <a:lnTo>
                  <a:pt x="83" y="175"/>
                </a:lnTo>
                <a:lnTo>
                  <a:pt x="100" y="164"/>
                </a:lnTo>
                <a:lnTo>
                  <a:pt x="92" y="164"/>
                </a:lnTo>
                <a:lnTo>
                  <a:pt x="100" y="152"/>
                </a:lnTo>
                <a:lnTo>
                  <a:pt x="83" y="132"/>
                </a:lnTo>
                <a:lnTo>
                  <a:pt x="83" y="112"/>
                </a:lnTo>
                <a:lnTo>
                  <a:pt x="135" y="72"/>
                </a:lnTo>
                <a:lnTo>
                  <a:pt x="143" y="52"/>
                </a:lnTo>
                <a:lnTo>
                  <a:pt x="163" y="52"/>
                </a:lnTo>
                <a:lnTo>
                  <a:pt x="155" y="8"/>
                </a:lnTo>
                <a:lnTo>
                  <a:pt x="112" y="0"/>
                </a:lnTo>
                <a:lnTo>
                  <a:pt x="112" y="8"/>
                </a:lnTo>
                <a:lnTo>
                  <a:pt x="92" y="0"/>
                </a:lnTo>
                <a:lnTo>
                  <a:pt x="83" y="8"/>
                </a:lnTo>
                <a:lnTo>
                  <a:pt x="71" y="8"/>
                </a:lnTo>
                <a:lnTo>
                  <a:pt x="60" y="31"/>
                </a:lnTo>
                <a:lnTo>
                  <a:pt x="40" y="40"/>
                </a:lnTo>
                <a:lnTo>
                  <a:pt x="28" y="72"/>
                </a:lnTo>
                <a:lnTo>
                  <a:pt x="40" y="80"/>
                </a:lnTo>
                <a:lnTo>
                  <a:pt x="11" y="80"/>
                </a:lnTo>
                <a:lnTo>
                  <a:pt x="11" y="103"/>
                </a:lnTo>
                <a:lnTo>
                  <a:pt x="20" y="132"/>
                </a:lnTo>
                <a:lnTo>
                  <a:pt x="11" y="132"/>
                </a:lnTo>
                <a:lnTo>
                  <a:pt x="20" y="152"/>
                </a:lnTo>
                <a:lnTo>
                  <a:pt x="11" y="152"/>
                </a:lnTo>
                <a:close/>
              </a:path>
            </a:pathLst>
          </a:custGeom>
          <a:solidFill>
            <a:srgbClr val="273C65"/>
          </a:solidFill>
          <a:ln w="14351">
            <a:solidFill>
              <a:srgbClr val="000000"/>
            </a:solidFill>
            <a:round/>
            <a:headEnd/>
            <a:tailEnd/>
          </a:ln>
        </p:spPr>
        <p:txBody>
          <a:bodyPr/>
          <a:lstStyle/>
          <a:p>
            <a:endParaRPr lang="id-ID" sz="1000"/>
          </a:p>
        </p:txBody>
      </p:sp>
      <p:sp>
        <p:nvSpPr>
          <p:cNvPr id="21626" name="Freeform 121"/>
          <p:cNvSpPr>
            <a:spLocks/>
          </p:cNvSpPr>
          <p:nvPr/>
        </p:nvSpPr>
        <p:spPr bwMode="auto">
          <a:xfrm>
            <a:off x="4176919" y="2138363"/>
            <a:ext cx="227291" cy="273050"/>
          </a:xfrm>
          <a:custGeom>
            <a:avLst/>
            <a:gdLst>
              <a:gd name="T0" fmla="*/ 2147483647 w 155"/>
              <a:gd name="T1" fmla="*/ 2147483647 h 172"/>
              <a:gd name="T2" fmla="*/ 2147483647 w 155"/>
              <a:gd name="T3" fmla="*/ 2147483647 h 172"/>
              <a:gd name="T4" fmla="*/ 2147483647 w 155"/>
              <a:gd name="T5" fmla="*/ 0 h 172"/>
              <a:gd name="T6" fmla="*/ 2147483647 w 155"/>
              <a:gd name="T7" fmla="*/ 0 h 172"/>
              <a:gd name="T8" fmla="*/ 2147483647 w 155"/>
              <a:gd name="T9" fmla="*/ 2147483647 h 172"/>
              <a:gd name="T10" fmla="*/ 2147483647 w 155"/>
              <a:gd name="T11" fmla="*/ 2147483647 h 172"/>
              <a:gd name="T12" fmla="*/ 2147483647 w 155"/>
              <a:gd name="T13" fmla="*/ 2147483647 h 172"/>
              <a:gd name="T14" fmla="*/ 2147483647 w 155"/>
              <a:gd name="T15" fmla="*/ 2147483647 h 172"/>
              <a:gd name="T16" fmla="*/ 0 w 155"/>
              <a:gd name="T17" fmla="*/ 2147483647 h 172"/>
              <a:gd name="T18" fmla="*/ 2147483647 w 155"/>
              <a:gd name="T19" fmla="*/ 2147483647 h 172"/>
              <a:gd name="T20" fmla="*/ 2147483647 w 155"/>
              <a:gd name="T21" fmla="*/ 2147483647 h 172"/>
              <a:gd name="T22" fmla="*/ 2147483647 w 155"/>
              <a:gd name="T23" fmla="*/ 2147483647 h 172"/>
              <a:gd name="T24" fmla="*/ 2147483647 w 155"/>
              <a:gd name="T25" fmla="*/ 2147483647 h 172"/>
              <a:gd name="T26" fmla="*/ 2147483647 w 155"/>
              <a:gd name="T27" fmla="*/ 2147483647 h 172"/>
              <a:gd name="T28" fmla="*/ 2147483647 w 155"/>
              <a:gd name="T29" fmla="*/ 2147483647 h 172"/>
              <a:gd name="T30" fmla="*/ 2147483647 w 155"/>
              <a:gd name="T31" fmla="*/ 2147483647 h 172"/>
              <a:gd name="T32" fmla="*/ 2147483647 w 155"/>
              <a:gd name="T33" fmla="*/ 2147483647 h 172"/>
              <a:gd name="T34" fmla="*/ 2147483647 w 155"/>
              <a:gd name="T35" fmla="*/ 2147483647 h 172"/>
              <a:gd name="T36" fmla="*/ 2147483647 w 155"/>
              <a:gd name="T37" fmla="*/ 2147483647 h 172"/>
              <a:gd name="T38" fmla="*/ 2147483647 w 155"/>
              <a:gd name="T39" fmla="*/ 2147483647 h 172"/>
              <a:gd name="T40" fmla="*/ 2147483647 w 155"/>
              <a:gd name="T41" fmla="*/ 2147483647 h 172"/>
              <a:gd name="T42" fmla="*/ 2147483647 w 155"/>
              <a:gd name="T43" fmla="*/ 2147483647 h 172"/>
              <a:gd name="T44" fmla="*/ 2147483647 w 155"/>
              <a:gd name="T45" fmla="*/ 2147483647 h 172"/>
              <a:gd name="T46" fmla="*/ 2147483647 w 155"/>
              <a:gd name="T47" fmla="*/ 2147483647 h 172"/>
              <a:gd name="T48" fmla="*/ 2147483647 w 155"/>
              <a:gd name="T49" fmla="*/ 2147483647 h 172"/>
              <a:gd name="T50" fmla="*/ 2147483647 w 155"/>
              <a:gd name="T51" fmla="*/ 2147483647 h 172"/>
              <a:gd name="T52" fmla="*/ 2147483647 w 155"/>
              <a:gd name="T53" fmla="*/ 2147483647 h 172"/>
              <a:gd name="T54" fmla="*/ 2147483647 w 155"/>
              <a:gd name="T55" fmla="*/ 2147483647 h 172"/>
              <a:gd name="T56" fmla="*/ 2147483647 w 155"/>
              <a:gd name="T57" fmla="*/ 2147483647 h 172"/>
              <a:gd name="T58" fmla="*/ 2147483647 w 155"/>
              <a:gd name="T59" fmla="*/ 2147483647 h 17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5"/>
              <a:gd name="T91" fmla="*/ 0 h 172"/>
              <a:gd name="T92" fmla="*/ 155 w 155"/>
              <a:gd name="T93" fmla="*/ 172 h 17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5" h="172">
                <a:moveTo>
                  <a:pt x="115" y="20"/>
                </a:moveTo>
                <a:lnTo>
                  <a:pt x="115" y="8"/>
                </a:lnTo>
                <a:lnTo>
                  <a:pt x="95" y="0"/>
                </a:lnTo>
                <a:lnTo>
                  <a:pt x="72" y="0"/>
                </a:lnTo>
                <a:lnTo>
                  <a:pt x="72" y="20"/>
                </a:lnTo>
                <a:lnTo>
                  <a:pt x="63" y="20"/>
                </a:lnTo>
                <a:lnTo>
                  <a:pt x="31" y="20"/>
                </a:lnTo>
                <a:lnTo>
                  <a:pt x="8" y="8"/>
                </a:lnTo>
                <a:lnTo>
                  <a:pt x="0" y="20"/>
                </a:lnTo>
                <a:lnTo>
                  <a:pt x="43" y="28"/>
                </a:lnTo>
                <a:lnTo>
                  <a:pt x="51" y="72"/>
                </a:lnTo>
                <a:lnTo>
                  <a:pt x="63" y="72"/>
                </a:lnTo>
                <a:lnTo>
                  <a:pt x="72" y="72"/>
                </a:lnTo>
                <a:lnTo>
                  <a:pt x="72" y="80"/>
                </a:lnTo>
                <a:lnTo>
                  <a:pt x="31" y="123"/>
                </a:lnTo>
                <a:lnTo>
                  <a:pt x="23" y="123"/>
                </a:lnTo>
                <a:lnTo>
                  <a:pt x="31" y="143"/>
                </a:lnTo>
                <a:lnTo>
                  <a:pt x="31" y="161"/>
                </a:lnTo>
                <a:lnTo>
                  <a:pt x="63" y="172"/>
                </a:lnTo>
                <a:lnTo>
                  <a:pt x="115" y="161"/>
                </a:lnTo>
                <a:lnTo>
                  <a:pt x="155" y="123"/>
                </a:lnTo>
                <a:lnTo>
                  <a:pt x="146" y="100"/>
                </a:lnTo>
                <a:lnTo>
                  <a:pt x="146" y="92"/>
                </a:lnTo>
                <a:lnTo>
                  <a:pt x="135" y="80"/>
                </a:lnTo>
                <a:lnTo>
                  <a:pt x="135" y="72"/>
                </a:lnTo>
                <a:lnTo>
                  <a:pt x="123" y="51"/>
                </a:lnTo>
                <a:lnTo>
                  <a:pt x="123" y="37"/>
                </a:lnTo>
                <a:lnTo>
                  <a:pt x="103" y="28"/>
                </a:lnTo>
                <a:lnTo>
                  <a:pt x="103" y="20"/>
                </a:lnTo>
                <a:lnTo>
                  <a:pt x="115" y="20"/>
                </a:lnTo>
                <a:close/>
              </a:path>
            </a:pathLst>
          </a:custGeom>
          <a:solidFill>
            <a:srgbClr val="273C65"/>
          </a:solidFill>
          <a:ln w="14351">
            <a:solidFill>
              <a:srgbClr val="000000"/>
            </a:solidFill>
            <a:round/>
            <a:headEnd/>
            <a:tailEnd/>
          </a:ln>
        </p:spPr>
        <p:txBody>
          <a:bodyPr/>
          <a:lstStyle/>
          <a:p>
            <a:endParaRPr lang="id-ID" sz="1000"/>
          </a:p>
        </p:txBody>
      </p:sp>
      <p:sp>
        <p:nvSpPr>
          <p:cNvPr id="21627" name="Freeform 122"/>
          <p:cNvSpPr>
            <a:spLocks/>
          </p:cNvSpPr>
          <p:nvPr/>
        </p:nvSpPr>
        <p:spPr bwMode="auto">
          <a:xfrm>
            <a:off x="956764" y="2036763"/>
            <a:ext cx="1618407" cy="912812"/>
          </a:xfrm>
          <a:custGeom>
            <a:avLst/>
            <a:gdLst>
              <a:gd name="T0" fmla="*/ 2147483647 w 1104"/>
              <a:gd name="T1" fmla="*/ 2147483647 h 575"/>
              <a:gd name="T2" fmla="*/ 2147483647 w 1104"/>
              <a:gd name="T3" fmla="*/ 2147483647 h 575"/>
              <a:gd name="T4" fmla="*/ 2147483647 w 1104"/>
              <a:gd name="T5" fmla="*/ 2147483647 h 575"/>
              <a:gd name="T6" fmla="*/ 2147483647 w 1104"/>
              <a:gd name="T7" fmla="*/ 2147483647 h 575"/>
              <a:gd name="T8" fmla="*/ 2147483647 w 1104"/>
              <a:gd name="T9" fmla="*/ 2147483647 h 575"/>
              <a:gd name="T10" fmla="*/ 2147483647 w 1104"/>
              <a:gd name="T11" fmla="*/ 2147483647 h 575"/>
              <a:gd name="T12" fmla="*/ 2147483647 w 1104"/>
              <a:gd name="T13" fmla="*/ 2147483647 h 575"/>
              <a:gd name="T14" fmla="*/ 2147483647 w 1104"/>
              <a:gd name="T15" fmla="*/ 2147483647 h 575"/>
              <a:gd name="T16" fmla="*/ 2147483647 w 1104"/>
              <a:gd name="T17" fmla="*/ 2147483647 h 575"/>
              <a:gd name="T18" fmla="*/ 2147483647 w 1104"/>
              <a:gd name="T19" fmla="*/ 2147483647 h 575"/>
              <a:gd name="T20" fmla="*/ 2147483647 w 1104"/>
              <a:gd name="T21" fmla="*/ 2147483647 h 575"/>
              <a:gd name="T22" fmla="*/ 2147483647 w 1104"/>
              <a:gd name="T23" fmla="*/ 2147483647 h 575"/>
              <a:gd name="T24" fmla="*/ 2147483647 w 1104"/>
              <a:gd name="T25" fmla="*/ 2147483647 h 575"/>
              <a:gd name="T26" fmla="*/ 2147483647 w 1104"/>
              <a:gd name="T27" fmla="*/ 2147483647 h 575"/>
              <a:gd name="T28" fmla="*/ 2147483647 w 1104"/>
              <a:gd name="T29" fmla="*/ 2147483647 h 575"/>
              <a:gd name="T30" fmla="*/ 2147483647 w 1104"/>
              <a:gd name="T31" fmla="*/ 2147483647 h 575"/>
              <a:gd name="T32" fmla="*/ 2147483647 w 1104"/>
              <a:gd name="T33" fmla="*/ 2147483647 h 575"/>
              <a:gd name="T34" fmla="*/ 2147483647 w 1104"/>
              <a:gd name="T35" fmla="*/ 2147483647 h 575"/>
              <a:gd name="T36" fmla="*/ 2147483647 w 1104"/>
              <a:gd name="T37" fmla="*/ 2147483647 h 575"/>
              <a:gd name="T38" fmla="*/ 2147483647 w 1104"/>
              <a:gd name="T39" fmla="*/ 2147483647 h 575"/>
              <a:gd name="T40" fmla="*/ 2147483647 w 1104"/>
              <a:gd name="T41" fmla="*/ 2147483647 h 575"/>
              <a:gd name="T42" fmla="*/ 2147483647 w 1104"/>
              <a:gd name="T43" fmla="*/ 2147483647 h 575"/>
              <a:gd name="T44" fmla="*/ 2147483647 w 1104"/>
              <a:gd name="T45" fmla="*/ 2147483647 h 575"/>
              <a:gd name="T46" fmla="*/ 2147483647 w 1104"/>
              <a:gd name="T47" fmla="*/ 2147483647 h 575"/>
              <a:gd name="T48" fmla="*/ 2147483647 w 1104"/>
              <a:gd name="T49" fmla="*/ 2147483647 h 575"/>
              <a:gd name="T50" fmla="*/ 2147483647 w 1104"/>
              <a:gd name="T51" fmla="*/ 2147483647 h 575"/>
              <a:gd name="T52" fmla="*/ 2147483647 w 1104"/>
              <a:gd name="T53" fmla="*/ 2147483647 h 575"/>
              <a:gd name="T54" fmla="*/ 2147483647 w 1104"/>
              <a:gd name="T55" fmla="*/ 2147483647 h 575"/>
              <a:gd name="T56" fmla="*/ 2147483647 w 1104"/>
              <a:gd name="T57" fmla="*/ 2147483647 h 575"/>
              <a:gd name="T58" fmla="*/ 2147483647 w 1104"/>
              <a:gd name="T59" fmla="*/ 2147483647 h 575"/>
              <a:gd name="T60" fmla="*/ 2147483647 w 1104"/>
              <a:gd name="T61" fmla="*/ 2147483647 h 575"/>
              <a:gd name="T62" fmla="*/ 2147483647 w 1104"/>
              <a:gd name="T63" fmla="*/ 2147483647 h 575"/>
              <a:gd name="T64" fmla="*/ 2147483647 w 1104"/>
              <a:gd name="T65" fmla="*/ 2147483647 h 575"/>
              <a:gd name="T66" fmla="*/ 2147483647 w 1104"/>
              <a:gd name="T67" fmla="*/ 2147483647 h 575"/>
              <a:gd name="T68" fmla="*/ 2147483647 w 1104"/>
              <a:gd name="T69" fmla="*/ 2147483647 h 575"/>
              <a:gd name="T70" fmla="*/ 2147483647 w 1104"/>
              <a:gd name="T71" fmla="*/ 2147483647 h 575"/>
              <a:gd name="T72" fmla="*/ 2147483647 w 1104"/>
              <a:gd name="T73" fmla="*/ 2147483647 h 575"/>
              <a:gd name="T74" fmla="*/ 2147483647 w 1104"/>
              <a:gd name="T75" fmla="*/ 2147483647 h 575"/>
              <a:gd name="T76" fmla="*/ 2147483647 w 1104"/>
              <a:gd name="T77" fmla="*/ 2147483647 h 575"/>
              <a:gd name="T78" fmla="*/ 2147483647 w 1104"/>
              <a:gd name="T79" fmla="*/ 2147483647 h 575"/>
              <a:gd name="T80" fmla="*/ 2147483647 w 1104"/>
              <a:gd name="T81" fmla="*/ 2147483647 h 575"/>
              <a:gd name="T82" fmla="*/ 2147483647 w 1104"/>
              <a:gd name="T83" fmla="*/ 2147483647 h 575"/>
              <a:gd name="T84" fmla="*/ 2147483647 w 1104"/>
              <a:gd name="T85" fmla="*/ 2147483647 h 575"/>
              <a:gd name="T86" fmla="*/ 2147483647 w 1104"/>
              <a:gd name="T87" fmla="*/ 2147483647 h 575"/>
              <a:gd name="T88" fmla="*/ 2147483647 w 1104"/>
              <a:gd name="T89" fmla="*/ 2147483647 h 575"/>
              <a:gd name="T90" fmla="*/ 2147483647 w 1104"/>
              <a:gd name="T91" fmla="*/ 2147483647 h 575"/>
              <a:gd name="T92" fmla="*/ 2147483647 w 1104"/>
              <a:gd name="T93" fmla="*/ 2147483647 h 575"/>
              <a:gd name="T94" fmla="*/ 2147483647 w 1104"/>
              <a:gd name="T95" fmla="*/ 2147483647 h 575"/>
              <a:gd name="T96" fmla="*/ 2147483647 w 1104"/>
              <a:gd name="T97" fmla="*/ 2147483647 h 575"/>
              <a:gd name="T98" fmla="*/ 2147483647 w 1104"/>
              <a:gd name="T99" fmla="*/ 2147483647 h 575"/>
              <a:gd name="T100" fmla="*/ 2147483647 w 1104"/>
              <a:gd name="T101" fmla="*/ 2147483647 h 575"/>
              <a:gd name="T102" fmla="*/ 2147483647 w 1104"/>
              <a:gd name="T103" fmla="*/ 2147483647 h 575"/>
              <a:gd name="T104" fmla="*/ 2147483647 w 1104"/>
              <a:gd name="T105" fmla="*/ 2147483647 h 575"/>
              <a:gd name="T106" fmla="*/ 2147483647 w 1104"/>
              <a:gd name="T107" fmla="*/ 2147483647 h 575"/>
              <a:gd name="T108" fmla="*/ 2147483647 w 1104"/>
              <a:gd name="T109" fmla="*/ 2147483647 h 575"/>
              <a:gd name="T110" fmla="*/ 2147483647 w 1104"/>
              <a:gd name="T111" fmla="*/ 2147483647 h 575"/>
              <a:gd name="T112" fmla="*/ 2147483647 w 1104"/>
              <a:gd name="T113" fmla="*/ 2147483647 h 575"/>
              <a:gd name="T114" fmla="*/ 2147483647 w 1104"/>
              <a:gd name="T115" fmla="*/ 2147483647 h 575"/>
              <a:gd name="T116" fmla="*/ 2147483647 w 1104"/>
              <a:gd name="T117" fmla="*/ 2147483647 h 575"/>
              <a:gd name="T118" fmla="*/ 2147483647 w 1104"/>
              <a:gd name="T119" fmla="*/ 2147483647 h 57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104"/>
              <a:gd name="T181" fmla="*/ 0 h 575"/>
              <a:gd name="T182" fmla="*/ 1104 w 1104"/>
              <a:gd name="T183" fmla="*/ 575 h 57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104" h="575">
                <a:moveTo>
                  <a:pt x="877" y="501"/>
                </a:moveTo>
                <a:lnTo>
                  <a:pt x="868" y="501"/>
                </a:lnTo>
                <a:lnTo>
                  <a:pt x="877" y="472"/>
                </a:lnTo>
                <a:lnTo>
                  <a:pt x="854" y="463"/>
                </a:lnTo>
                <a:lnTo>
                  <a:pt x="825" y="501"/>
                </a:lnTo>
                <a:lnTo>
                  <a:pt x="805" y="515"/>
                </a:lnTo>
                <a:lnTo>
                  <a:pt x="753" y="515"/>
                </a:lnTo>
                <a:lnTo>
                  <a:pt x="733" y="524"/>
                </a:lnTo>
                <a:lnTo>
                  <a:pt x="710" y="535"/>
                </a:lnTo>
                <a:lnTo>
                  <a:pt x="673" y="535"/>
                </a:lnTo>
                <a:lnTo>
                  <a:pt x="658" y="544"/>
                </a:lnTo>
                <a:lnTo>
                  <a:pt x="673" y="544"/>
                </a:lnTo>
                <a:lnTo>
                  <a:pt x="681" y="552"/>
                </a:lnTo>
                <a:lnTo>
                  <a:pt x="630" y="552"/>
                </a:lnTo>
                <a:lnTo>
                  <a:pt x="598" y="575"/>
                </a:lnTo>
                <a:lnTo>
                  <a:pt x="618" y="544"/>
                </a:lnTo>
                <a:lnTo>
                  <a:pt x="630" y="544"/>
                </a:lnTo>
                <a:lnTo>
                  <a:pt x="650" y="501"/>
                </a:lnTo>
                <a:lnTo>
                  <a:pt x="673" y="524"/>
                </a:lnTo>
                <a:lnTo>
                  <a:pt x="681" y="515"/>
                </a:lnTo>
                <a:lnTo>
                  <a:pt x="673" y="492"/>
                </a:lnTo>
                <a:lnTo>
                  <a:pt x="618" y="483"/>
                </a:lnTo>
                <a:lnTo>
                  <a:pt x="630" y="452"/>
                </a:lnTo>
                <a:lnTo>
                  <a:pt x="610" y="452"/>
                </a:lnTo>
                <a:lnTo>
                  <a:pt x="610" y="443"/>
                </a:lnTo>
                <a:lnTo>
                  <a:pt x="587" y="429"/>
                </a:lnTo>
                <a:lnTo>
                  <a:pt x="546" y="452"/>
                </a:lnTo>
                <a:lnTo>
                  <a:pt x="558" y="452"/>
                </a:lnTo>
                <a:lnTo>
                  <a:pt x="494" y="443"/>
                </a:lnTo>
                <a:lnTo>
                  <a:pt x="486" y="429"/>
                </a:lnTo>
                <a:lnTo>
                  <a:pt x="471" y="429"/>
                </a:lnTo>
                <a:lnTo>
                  <a:pt x="60" y="429"/>
                </a:lnTo>
                <a:lnTo>
                  <a:pt x="40" y="412"/>
                </a:lnTo>
                <a:lnTo>
                  <a:pt x="20" y="391"/>
                </a:lnTo>
                <a:lnTo>
                  <a:pt x="32" y="368"/>
                </a:lnTo>
                <a:lnTo>
                  <a:pt x="20" y="368"/>
                </a:lnTo>
                <a:lnTo>
                  <a:pt x="20" y="340"/>
                </a:lnTo>
                <a:lnTo>
                  <a:pt x="52" y="331"/>
                </a:lnTo>
                <a:lnTo>
                  <a:pt x="60" y="311"/>
                </a:lnTo>
                <a:lnTo>
                  <a:pt x="52" y="297"/>
                </a:lnTo>
                <a:lnTo>
                  <a:pt x="60" y="259"/>
                </a:lnTo>
                <a:lnTo>
                  <a:pt x="60" y="236"/>
                </a:lnTo>
                <a:lnTo>
                  <a:pt x="20" y="248"/>
                </a:lnTo>
                <a:lnTo>
                  <a:pt x="9" y="236"/>
                </a:lnTo>
                <a:lnTo>
                  <a:pt x="20" y="225"/>
                </a:lnTo>
                <a:lnTo>
                  <a:pt x="0" y="225"/>
                </a:lnTo>
                <a:lnTo>
                  <a:pt x="195" y="72"/>
                </a:lnTo>
                <a:lnTo>
                  <a:pt x="239" y="84"/>
                </a:lnTo>
                <a:lnTo>
                  <a:pt x="256" y="72"/>
                </a:lnTo>
                <a:lnTo>
                  <a:pt x="276" y="72"/>
                </a:lnTo>
                <a:lnTo>
                  <a:pt x="339" y="64"/>
                </a:lnTo>
                <a:lnTo>
                  <a:pt x="371" y="55"/>
                </a:lnTo>
                <a:lnTo>
                  <a:pt x="382" y="64"/>
                </a:lnTo>
                <a:lnTo>
                  <a:pt x="371" y="72"/>
                </a:lnTo>
                <a:lnTo>
                  <a:pt x="400" y="72"/>
                </a:lnTo>
                <a:lnTo>
                  <a:pt x="423" y="64"/>
                </a:lnTo>
                <a:lnTo>
                  <a:pt x="443" y="64"/>
                </a:lnTo>
                <a:lnTo>
                  <a:pt x="454" y="72"/>
                </a:lnTo>
                <a:lnTo>
                  <a:pt x="506" y="84"/>
                </a:lnTo>
                <a:lnTo>
                  <a:pt x="506" y="92"/>
                </a:lnTo>
                <a:lnTo>
                  <a:pt x="471" y="101"/>
                </a:lnTo>
                <a:lnTo>
                  <a:pt x="506" y="101"/>
                </a:lnTo>
                <a:lnTo>
                  <a:pt x="546" y="92"/>
                </a:lnTo>
                <a:lnTo>
                  <a:pt x="566" y="101"/>
                </a:lnTo>
                <a:lnTo>
                  <a:pt x="578" y="92"/>
                </a:lnTo>
                <a:lnTo>
                  <a:pt x="566" y="92"/>
                </a:lnTo>
                <a:lnTo>
                  <a:pt x="618" y="84"/>
                </a:lnTo>
                <a:lnTo>
                  <a:pt x="618" y="92"/>
                </a:lnTo>
                <a:lnTo>
                  <a:pt x="650" y="101"/>
                </a:lnTo>
                <a:lnTo>
                  <a:pt x="681" y="101"/>
                </a:lnTo>
                <a:lnTo>
                  <a:pt x="710" y="84"/>
                </a:lnTo>
                <a:lnTo>
                  <a:pt x="690" y="84"/>
                </a:lnTo>
                <a:lnTo>
                  <a:pt x="733" y="64"/>
                </a:lnTo>
                <a:lnTo>
                  <a:pt x="742" y="72"/>
                </a:lnTo>
                <a:lnTo>
                  <a:pt x="742" y="84"/>
                </a:lnTo>
                <a:lnTo>
                  <a:pt x="722" y="92"/>
                </a:lnTo>
                <a:lnTo>
                  <a:pt x="710" y="101"/>
                </a:lnTo>
                <a:lnTo>
                  <a:pt x="722" y="101"/>
                </a:lnTo>
                <a:lnTo>
                  <a:pt x="753" y="84"/>
                </a:lnTo>
                <a:lnTo>
                  <a:pt x="773" y="72"/>
                </a:lnTo>
                <a:lnTo>
                  <a:pt x="753" y="64"/>
                </a:lnTo>
                <a:lnTo>
                  <a:pt x="753" y="55"/>
                </a:lnTo>
                <a:lnTo>
                  <a:pt x="794" y="32"/>
                </a:lnTo>
                <a:lnTo>
                  <a:pt x="825" y="12"/>
                </a:lnTo>
                <a:lnTo>
                  <a:pt x="854" y="0"/>
                </a:lnTo>
                <a:lnTo>
                  <a:pt x="886" y="0"/>
                </a:lnTo>
                <a:lnTo>
                  <a:pt x="845" y="21"/>
                </a:lnTo>
                <a:lnTo>
                  <a:pt x="825" y="21"/>
                </a:lnTo>
                <a:lnTo>
                  <a:pt x="825" y="32"/>
                </a:lnTo>
                <a:lnTo>
                  <a:pt x="805" y="32"/>
                </a:lnTo>
                <a:lnTo>
                  <a:pt x="814" y="64"/>
                </a:lnTo>
                <a:lnTo>
                  <a:pt x="794" y="64"/>
                </a:lnTo>
                <a:lnTo>
                  <a:pt x="805" y="72"/>
                </a:lnTo>
                <a:lnTo>
                  <a:pt x="814" y="84"/>
                </a:lnTo>
                <a:lnTo>
                  <a:pt x="834" y="72"/>
                </a:lnTo>
                <a:lnTo>
                  <a:pt x="834" y="84"/>
                </a:lnTo>
                <a:lnTo>
                  <a:pt x="825" y="101"/>
                </a:lnTo>
                <a:lnTo>
                  <a:pt x="825" y="115"/>
                </a:lnTo>
                <a:lnTo>
                  <a:pt x="868" y="92"/>
                </a:lnTo>
                <a:lnTo>
                  <a:pt x="886" y="64"/>
                </a:lnTo>
                <a:lnTo>
                  <a:pt x="917" y="72"/>
                </a:lnTo>
                <a:lnTo>
                  <a:pt x="929" y="72"/>
                </a:lnTo>
                <a:lnTo>
                  <a:pt x="897" y="101"/>
                </a:lnTo>
                <a:lnTo>
                  <a:pt x="906" y="101"/>
                </a:lnTo>
                <a:lnTo>
                  <a:pt x="897" y="115"/>
                </a:lnTo>
                <a:lnTo>
                  <a:pt x="854" y="124"/>
                </a:lnTo>
                <a:lnTo>
                  <a:pt x="834" y="124"/>
                </a:lnTo>
                <a:lnTo>
                  <a:pt x="825" y="124"/>
                </a:lnTo>
                <a:lnTo>
                  <a:pt x="794" y="144"/>
                </a:lnTo>
                <a:lnTo>
                  <a:pt x="762" y="164"/>
                </a:lnTo>
                <a:lnTo>
                  <a:pt x="742" y="164"/>
                </a:lnTo>
                <a:lnTo>
                  <a:pt x="722" y="187"/>
                </a:lnTo>
                <a:lnTo>
                  <a:pt x="690" y="187"/>
                </a:lnTo>
                <a:lnTo>
                  <a:pt x="681" y="196"/>
                </a:lnTo>
                <a:lnTo>
                  <a:pt x="650" y="216"/>
                </a:lnTo>
                <a:lnTo>
                  <a:pt x="610" y="248"/>
                </a:lnTo>
                <a:lnTo>
                  <a:pt x="610" y="259"/>
                </a:lnTo>
                <a:lnTo>
                  <a:pt x="630" y="259"/>
                </a:lnTo>
                <a:lnTo>
                  <a:pt x="618" y="288"/>
                </a:lnTo>
                <a:lnTo>
                  <a:pt x="638" y="288"/>
                </a:lnTo>
                <a:lnTo>
                  <a:pt x="702" y="320"/>
                </a:lnTo>
                <a:lnTo>
                  <a:pt x="742" y="331"/>
                </a:lnTo>
                <a:lnTo>
                  <a:pt x="710" y="360"/>
                </a:lnTo>
                <a:lnTo>
                  <a:pt x="733" y="391"/>
                </a:lnTo>
                <a:lnTo>
                  <a:pt x="762" y="383"/>
                </a:lnTo>
                <a:lnTo>
                  <a:pt x="773" y="331"/>
                </a:lnTo>
                <a:lnTo>
                  <a:pt x="825" y="311"/>
                </a:lnTo>
                <a:lnTo>
                  <a:pt x="845" y="268"/>
                </a:lnTo>
                <a:lnTo>
                  <a:pt x="834" y="259"/>
                </a:lnTo>
                <a:lnTo>
                  <a:pt x="854" y="236"/>
                </a:lnTo>
                <a:lnTo>
                  <a:pt x="868" y="216"/>
                </a:lnTo>
                <a:lnTo>
                  <a:pt x="877" y="196"/>
                </a:lnTo>
                <a:lnTo>
                  <a:pt x="897" y="187"/>
                </a:lnTo>
                <a:lnTo>
                  <a:pt x="940" y="196"/>
                </a:lnTo>
                <a:lnTo>
                  <a:pt x="957" y="207"/>
                </a:lnTo>
                <a:lnTo>
                  <a:pt x="957" y="216"/>
                </a:lnTo>
                <a:lnTo>
                  <a:pt x="978" y="216"/>
                </a:lnTo>
                <a:lnTo>
                  <a:pt x="969" y="248"/>
                </a:lnTo>
                <a:lnTo>
                  <a:pt x="978" y="268"/>
                </a:lnTo>
                <a:lnTo>
                  <a:pt x="1021" y="248"/>
                </a:lnTo>
                <a:lnTo>
                  <a:pt x="1021" y="236"/>
                </a:lnTo>
                <a:lnTo>
                  <a:pt x="1041" y="225"/>
                </a:lnTo>
                <a:lnTo>
                  <a:pt x="1064" y="288"/>
                </a:lnTo>
                <a:lnTo>
                  <a:pt x="1041" y="297"/>
                </a:lnTo>
                <a:lnTo>
                  <a:pt x="1064" y="311"/>
                </a:lnTo>
                <a:lnTo>
                  <a:pt x="1049" y="320"/>
                </a:lnTo>
                <a:lnTo>
                  <a:pt x="1072" y="320"/>
                </a:lnTo>
                <a:lnTo>
                  <a:pt x="1072" y="331"/>
                </a:lnTo>
                <a:lnTo>
                  <a:pt x="1093" y="331"/>
                </a:lnTo>
                <a:lnTo>
                  <a:pt x="1072" y="340"/>
                </a:lnTo>
                <a:lnTo>
                  <a:pt x="1093" y="340"/>
                </a:lnTo>
                <a:lnTo>
                  <a:pt x="1093" y="348"/>
                </a:lnTo>
                <a:lnTo>
                  <a:pt x="1104" y="348"/>
                </a:lnTo>
                <a:lnTo>
                  <a:pt x="1104" y="383"/>
                </a:lnTo>
                <a:lnTo>
                  <a:pt x="1049" y="391"/>
                </a:lnTo>
                <a:lnTo>
                  <a:pt x="1021" y="412"/>
                </a:lnTo>
                <a:lnTo>
                  <a:pt x="957" y="412"/>
                </a:lnTo>
                <a:lnTo>
                  <a:pt x="917" y="412"/>
                </a:lnTo>
                <a:lnTo>
                  <a:pt x="906" y="429"/>
                </a:lnTo>
                <a:lnTo>
                  <a:pt x="897" y="429"/>
                </a:lnTo>
                <a:lnTo>
                  <a:pt x="868" y="443"/>
                </a:lnTo>
                <a:lnTo>
                  <a:pt x="825" y="472"/>
                </a:lnTo>
                <a:lnTo>
                  <a:pt x="877" y="443"/>
                </a:lnTo>
                <a:lnTo>
                  <a:pt x="940" y="429"/>
                </a:lnTo>
                <a:lnTo>
                  <a:pt x="949" y="443"/>
                </a:lnTo>
                <a:lnTo>
                  <a:pt x="906" y="452"/>
                </a:lnTo>
                <a:lnTo>
                  <a:pt x="917" y="463"/>
                </a:lnTo>
                <a:lnTo>
                  <a:pt x="929" y="463"/>
                </a:lnTo>
                <a:lnTo>
                  <a:pt x="917" y="483"/>
                </a:lnTo>
                <a:lnTo>
                  <a:pt x="940" y="492"/>
                </a:lnTo>
                <a:lnTo>
                  <a:pt x="969" y="492"/>
                </a:lnTo>
                <a:lnTo>
                  <a:pt x="992" y="472"/>
                </a:lnTo>
                <a:lnTo>
                  <a:pt x="992" y="483"/>
                </a:lnTo>
                <a:lnTo>
                  <a:pt x="992" y="492"/>
                </a:lnTo>
                <a:lnTo>
                  <a:pt x="969" y="501"/>
                </a:lnTo>
                <a:lnTo>
                  <a:pt x="917" y="524"/>
                </a:lnTo>
                <a:lnTo>
                  <a:pt x="886" y="544"/>
                </a:lnTo>
                <a:lnTo>
                  <a:pt x="886" y="524"/>
                </a:lnTo>
                <a:lnTo>
                  <a:pt x="917" y="501"/>
                </a:lnTo>
                <a:lnTo>
                  <a:pt x="906" y="501"/>
                </a:lnTo>
                <a:lnTo>
                  <a:pt x="917" y="501"/>
                </a:lnTo>
                <a:lnTo>
                  <a:pt x="877" y="501"/>
                </a:lnTo>
                <a:close/>
              </a:path>
            </a:pathLst>
          </a:custGeom>
          <a:solidFill>
            <a:srgbClr val="FFCC66"/>
          </a:solidFill>
          <a:ln w="14288">
            <a:solidFill>
              <a:srgbClr val="000000"/>
            </a:solidFill>
            <a:round/>
            <a:headEnd/>
            <a:tailEnd/>
          </a:ln>
        </p:spPr>
        <p:txBody>
          <a:bodyPr/>
          <a:lstStyle/>
          <a:p>
            <a:endParaRPr lang="id-ID" sz="1000"/>
          </a:p>
        </p:txBody>
      </p:sp>
      <p:sp>
        <p:nvSpPr>
          <p:cNvPr id="21628" name="Freeform 123"/>
          <p:cNvSpPr>
            <a:spLocks/>
          </p:cNvSpPr>
          <p:nvPr/>
        </p:nvSpPr>
        <p:spPr bwMode="auto">
          <a:xfrm>
            <a:off x="274892" y="2106613"/>
            <a:ext cx="968664" cy="469900"/>
          </a:xfrm>
          <a:custGeom>
            <a:avLst/>
            <a:gdLst>
              <a:gd name="T0" fmla="*/ 2147483647 w 661"/>
              <a:gd name="T1" fmla="*/ 2147483647 h 296"/>
              <a:gd name="T2" fmla="*/ 2147483647 w 661"/>
              <a:gd name="T3" fmla="*/ 2147483647 h 296"/>
              <a:gd name="T4" fmla="*/ 2147483647 w 661"/>
              <a:gd name="T5" fmla="*/ 0 h 296"/>
              <a:gd name="T6" fmla="*/ 2147483647 w 661"/>
              <a:gd name="T7" fmla="*/ 2147483647 h 296"/>
              <a:gd name="T8" fmla="*/ 2147483647 w 661"/>
              <a:gd name="T9" fmla="*/ 2147483647 h 296"/>
              <a:gd name="T10" fmla="*/ 2147483647 w 661"/>
              <a:gd name="T11" fmla="*/ 2147483647 h 296"/>
              <a:gd name="T12" fmla="*/ 2147483647 w 661"/>
              <a:gd name="T13" fmla="*/ 2147483647 h 296"/>
              <a:gd name="T14" fmla="*/ 2147483647 w 661"/>
              <a:gd name="T15" fmla="*/ 2147483647 h 296"/>
              <a:gd name="T16" fmla="*/ 2147483647 w 661"/>
              <a:gd name="T17" fmla="*/ 2147483647 h 296"/>
              <a:gd name="T18" fmla="*/ 2147483647 w 661"/>
              <a:gd name="T19" fmla="*/ 2147483647 h 296"/>
              <a:gd name="T20" fmla="*/ 2147483647 w 661"/>
              <a:gd name="T21" fmla="*/ 2147483647 h 296"/>
              <a:gd name="T22" fmla="*/ 2147483647 w 661"/>
              <a:gd name="T23" fmla="*/ 2147483647 h 296"/>
              <a:gd name="T24" fmla="*/ 2147483647 w 661"/>
              <a:gd name="T25" fmla="*/ 2147483647 h 296"/>
              <a:gd name="T26" fmla="*/ 2147483647 w 661"/>
              <a:gd name="T27" fmla="*/ 2147483647 h 296"/>
              <a:gd name="T28" fmla="*/ 2147483647 w 661"/>
              <a:gd name="T29" fmla="*/ 2147483647 h 296"/>
              <a:gd name="T30" fmla="*/ 0 w 661"/>
              <a:gd name="T31" fmla="*/ 2147483647 h 296"/>
              <a:gd name="T32" fmla="*/ 2147483647 w 661"/>
              <a:gd name="T33" fmla="*/ 2147483647 h 296"/>
              <a:gd name="T34" fmla="*/ 2147483647 w 661"/>
              <a:gd name="T35" fmla="*/ 2147483647 h 296"/>
              <a:gd name="T36" fmla="*/ 2147483647 w 661"/>
              <a:gd name="T37" fmla="*/ 2147483647 h 296"/>
              <a:gd name="T38" fmla="*/ 2147483647 w 661"/>
              <a:gd name="T39" fmla="*/ 2147483647 h 296"/>
              <a:gd name="T40" fmla="*/ 2147483647 w 661"/>
              <a:gd name="T41" fmla="*/ 2147483647 h 296"/>
              <a:gd name="T42" fmla="*/ 2147483647 w 661"/>
              <a:gd name="T43" fmla="*/ 2147483647 h 296"/>
              <a:gd name="T44" fmla="*/ 2147483647 w 661"/>
              <a:gd name="T45" fmla="*/ 2147483647 h 296"/>
              <a:gd name="T46" fmla="*/ 2147483647 w 661"/>
              <a:gd name="T47" fmla="*/ 2147483647 h 296"/>
              <a:gd name="T48" fmla="*/ 2147483647 w 661"/>
              <a:gd name="T49" fmla="*/ 2147483647 h 296"/>
              <a:gd name="T50" fmla="*/ 2147483647 w 661"/>
              <a:gd name="T51" fmla="*/ 2147483647 h 296"/>
              <a:gd name="T52" fmla="*/ 2147483647 w 661"/>
              <a:gd name="T53" fmla="*/ 2147483647 h 296"/>
              <a:gd name="T54" fmla="*/ 2147483647 w 661"/>
              <a:gd name="T55" fmla="*/ 2147483647 h 296"/>
              <a:gd name="T56" fmla="*/ 2147483647 w 661"/>
              <a:gd name="T57" fmla="*/ 2147483647 h 296"/>
              <a:gd name="T58" fmla="*/ 2147483647 w 661"/>
              <a:gd name="T59" fmla="*/ 2147483647 h 296"/>
              <a:gd name="T60" fmla="*/ 2147483647 w 661"/>
              <a:gd name="T61" fmla="*/ 2147483647 h 296"/>
              <a:gd name="T62" fmla="*/ 2147483647 w 661"/>
              <a:gd name="T63" fmla="*/ 2147483647 h 296"/>
              <a:gd name="T64" fmla="*/ 2147483647 w 661"/>
              <a:gd name="T65" fmla="*/ 2147483647 h 296"/>
              <a:gd name="T66" fmla="*/ 2147483647 w 661"/>
              <a:gd name="T67" fmla="*/ 2147483647 h 296"/>
              <a:gd name="T68" fmla="*/ 2147483647 w 661"/>
              <a:gd name="T69" fmla="*/ 2147483647 h 2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61"/>
              <a:gd name="T106" fmla="*/ 0 h 296"/>
              <a:gd name="T107" fmla="*/ 661 w 661"/>
              <a:gd name="T108" fmla="*/ 296 h 29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61" h="296">
                <a:moveTo>
                  <a:pt x="466" y="181"/>
                </a:moveTo>
                <a:lnTo>
                  <a:pt x="661" y="28"/>
                </a:lnTo>
                <a:lnTo>
                  <a:pt x="641" y="20"/>
                </a:lnTo>
                <a:lnTo>
                  <a:pt x="546" y="11"/>
                </a:lnTo>
                <a:lnTo>
                  <a:pt x="518" y="11"/>
                </a:lnTo>
                <a:lnTo>
                  <a:pt x="518" y="0"/>
                </a:lnTo>
                <a:lnTo>
                  <a:pt x="506" y="0"/>
                </a:lnTo>
                <a:lnTo>
                  <a:pt x="414" y="20"/>
                </a:lnTo>
                <a:lnTo>
                  <a:pt x="360" y="40"/>
                </a:lnTo>
                <a:lnTo>
                  <a:pt x="322" y="40"/>
                </a:lnTo>
                <a:lnTo>
                  <a:pt x="311" y="48"/>
                </a:lnTo>
                <a:lnTo>
                  <a:pt x="322" y="57"/>
                </a:lnTo>
                <a:lnTo>
                  <a:pt x="311" y="71"/>
                </a:lnTo>
                <a:lnTo>
                  <a:pt x="322" y="80"/>
                </a:lnTo>
                <a:lnTo>
                  <a:pt x="279" y="80"/>
                </a:lnTo>
                <a:lnTo>
                  <a:pt x="288" y="80"/>
                </a:lnTo>
                <a:lnTo>
                  <a:pt x="279" y="80"/>
                </a:lnTo>
                <a:lnTo>
                  <a:pt x="216" y="92"/>
                </a:lnTo>
                <a:lnTo>
                  <a:pt x="227" y="100"/>
                </a:lnTo>
                <a:lnTo>
                  <a:pt x="216" y="112"/>
                </a:lnTo>
                <a:lnTo>
                  <a:pt x="259" y="112"/>
                </a:lnTo>
                <a:lnTo>
                  <a:pt x="288" y="100"/>
                </a:lnTo>
                <a:lnTo>
                  <a:pt x="259" y="132"/>
                </a:lnTo>
                <a:lnTo>
                  <a:pt x="196" y="143"/>
                </a:lnTo>
                <a:lnTo>
                  <a:pt x="144" y="163"/>
                </a:lnTo>
                <a:lnTo>
                  <a:pt x="135" y="192"/>
                </a:lnTo>
                <a:lnTo>
                  <a:pt x="164" y="192"/>
                </a:lnTo>
                <a:lnTo>
                  <a:pt x="144" y="215"/>
                </a:lnTo>
                <a:lnTo>
                  <a:pt x="178" y="215"/>
                </a:lnTo>
                <a:lnTo>
                  <a:pt x="196" y="215"/>
                </a:lnTo>
                <a:lnTo>
                  <a:pt x="178" y="232"/>
                </a:lnTo>
                <a:lnTo>
                  <a:pt x="0" y="296"/>
                </a:lnTo>
                <a:lnTo>
                  <a:pt x="127" y="267"/>
                </a:lnTo>
                <a:lnTo>
                  <a:pt x="178" y="244"/>
                </a:lnTo>
                <a:lnTo>
                  <a:pt x="250" y="215"/>
                </a:lnTo>
                <a:lnTo>
                  <a:pt x="259" y="215"/>
                </a:lnTo>
                <a:lnTo>
                  <a:pt x="259" y="204"/>
                </a:lnTo>
                <a:lnTo>
                  <a:pt x="288" y="204"/>
                </a:lnTo>
                <a:lnTo>
                  <a:pt x="339" y="192"/>
                </a:lnTo>
                <a:lnTo>
                  <a:pt x="374" y="172"/>
                </a:lnTo>
                <a:lnTo>
                  <a:pt x="394" y="172"/>
                </a:lnTo>
                <a:lnTo>
                  <a:pt x="414" y="192"/>
                </a:lnTo>
                <a:lnTo>
                  <a:pt x="454" y="192"/>
                </a:lnTo>
                <a:lnTo>
                  <a:pt x="475" y="192"/>
                </a:lnTo>
                <a:lnTo>
                  <a:pt x="466" y="204"/>
                </a:lnTo>
                <a:lnTo>
                  <a:pt x="486" y="224"/>
                </a:lnTo>
                <a:lnTo>
                  <a:pt x="498" y="224"/>
                </a:lnTo>
                <a:lnTo>
                  <a:pt x="486" y="244"/>
                </a:lnTo>
                <a:lnTo>
                  <a:pt x="506" y="232"/>
                </a:lnTo>
                <a:lnTo>
                  <a:pt x="506" y="244"/>
                </a:lnTo>
                <a:lnTo>
                  <a:pt x="498" y="244"/>
                </a:lnTo>
                <a:lnTo>
                  <a:pt x="486" y="244"/>
                </a:lnTo>
                <a:lnTo>
                  <a:pt x="475" y="253"/>
                </a:lnTo>
                <a:lnTo>
                  <a:pt x="486" y="253"/>
                </a:lnTo>
                <a:lnTo>
                  <a:pt x="475" y="276"/>
                </a:lnTo>
                <a:lnTo>
                  <a:pt x="486" y="287"/>
                </a:lnTo>
                <a:lnTo>
                  <a:pt x="498" y="253"/>
                </a:lnTo>
                <a:lnTo>
                  <a:pt x="506" y="267"/>
                </a:lnTo>
                <a:lnTo>
                  <a:pt x="498" y="267"/>
                </a:lnTo>
                <a:lnTo>
                  <a:pt x="498" y="287"/>
                </a:lnTo>
                <a:lnTo>
                  <a:pt x="506" y="287"/>
                </a:lnTo>
                <a:lnTo>
                  <a:pt x="518" y="287"/>
                </a:lnTo>
                <a:lnTo>
                  <a:pt x="526" y="267"/>
                </a:lnTo>
                <a:lnTo>
                  <a:pt x="518" y="253"/>
                </a:lnTo>
                <a:lnTo>
                  <a:pt x="526" y="215"/>
                </a:lnTo>
                <a:lnTo>
                  <a:pt x="526" y="192"/>
                </a:lnTo>
                <a:lnTo>
                  <a:pt x="486" y="204"/>
                </a:lnTo>
                <a:lnTo>
                  <a:pt x="475" y="192"/>
                </a:lnTo>
                <a:lnTo>
                  <a:pt x="486" y="181"/>
                </a:lnTo>
                <a:lnTo>
                  <a:pt x="466" y="181"/>
                </a:lnTo>
                <a:close/>
              </a:path>
            </a:pathLst>
          </a:custGeom>
          <a:solidFill>
            <a:srgbClr val="FFCC66"/>
          </a:solidFill>
          <a:ln w="14288">
            <a:solidFill>
              <a:srgbClr val="000000"/>
            </a:solidFill>
            <a:round/>
            <a:headEnd/>
            <a:tailEnd/>
          </a:ln>
        </p:spPr>
        <p:txBody>
          <a:bodyPr/>
          <a:lstStyle/>
          <a:p>
            <a:endParaRPr lang="id-ID" sz="1000"/>
          </a:p>
        </p:txBody>
      </p:sp>
      <p:sp>
        <p:nvSpPr>
          <p:cNvPr id="21629" name="Freeform 124"/>
          <p:cNvSpPr>
            <a:spLocks/>
          </p:cNvSpPr>
          <p:nvPr/>
        </p:nvSpPr>
        <p:spPr bwMode="auto">
          <a:xfrm>
            <a:off x="927014" y="3224213"/>
            <a:ext cx="665213" cy="552450"/>
          </a:xfrm>
          <a:custGeom>
            <a:avLst/>
            <a:gdLst>
              <a:gd name="T0" fmla="*/ 2147483647 w 454"/>
              <a:gd name="T1" fmla="*/ 0 h 348"/>
              <a:gd name="T2" fmla="*/ 2147483647 w 454"/>
              <a:gd name="T3" fmla="*/ 2147483647 h 348"/>
              <a:gd name="T4" fmla="*/ 2147483647 w 454"/>
              <a:gd name="T5" fmla="*/ 2147483647 h 348"/>
              <a:gd name="T6" fmla="*/ 2147483647 w 454"/>
              <a:gd name="T7" fmla="*/ 2147483647 h 348"/>
              <a:gd name="T8" fmla="*/ 2147483647 w 454"/>
              <a:gd name="T9" fmla="*/ 2147483647 h 348"/>
              <a:gd name="T10" fmla="*/ 2147483647 w 454"/>
              <a:gd name="T11" fmla="*/ 2147483647 h 348"/>
              <a:gd name="T12" fmla="*/ 2147483647 w 454"/>
              <a:gd name="T13" fmla="*/ 2147483647 h 348"/>
              <a:gd name="T14" fmla="*/ 2147483647 w 454"/>
              <a:gd name="T15" fmla="*/ 2147483647 h 348"/>
              <a:gd name="T16" fmla="*/ 2147483647 w 454"/>
              <a:gd name="T17" fmla="*/ 2147483647 h 348"/>
              <a:gd name="T18" fmla="*/ 2147483647 w 454"/>
              <a:gd name="T19" fmla="*/ 2147483647 h 348"/>
              <a:gd name="T20" fmla="*/ 2147483647 w 454"/>
              <a:gd name="T21" fmla="*/ 2147483647 h 348"/>
              <a:gd name="T22" fmla="*/ 2147483647 w 454"/>
              <a:gd name="T23" fmla="*/ 2147483647 h 348"/>
              <a:gd name="T24" fmla="*/ 2147483647 w 454"/>
              <a:gd name="T25" fmla="*/ 2147483647 h 348"/>
              <a:gd name="T26" fmla="*/ 2147483647 w 454"/>
              <a:gd name="T27" fmla="*/ 2147483647 h 348"/>
              <a:gd name="T28" fmla="*/ 2147483647 w 454"/>
              <a:gd name="T29" fmla="*/ 2147483647 h 348"/>
              <a:gd name="T30" fmla="*/ 2147483647 w 454"/>
              <a:gd name="T31" fmla="*/ 2147483647 h 348"/>
              <a:gd name="T32" fmla="*/ 2147483647 w 454"/>
              <a:gd name="T33" fmla="*/ 2147483647 h 348"/>
              <a:gd name="T34" fmla="*/ 2147483647 w 454"/>
              <a:gd name="T35" fmla="*/ 2147483647 h 348"/>
              <a:gd name="T36" fmla="*/ 2147483647 w 454"/>
              <a:gd name="T37" fmla="*/ 2147483647 h 348"/>
              <a:gd name="T38" fmla="*/ 2147483647 w 454"/>
              <a:gd name="T39" fmla="*/ 2147483647 h 348"/>
              <a:gd name="T40" fmla="*/ 2147483647 w 454"/>
              <a:gd name="T41" fmla="*/ 2147483647 h 348"/>
              <a:gd name="T42" fmla="*/ 2147483647 w 454"/>
              <a:gd name="T43" fmla="*/ 2147483647 h 348"/>
              <a:gd name="T44" fmla="*/ 2147483647 w 454"/>
              <a:gd name="T45" fmla="*/ 2147483647 h 348"/>
              <a:gd name="T46" fmla="*/ 2147483647 w 454"/>
              <a:gd name="T47" fmla="*/ 2147483647 h 348"/>
              <a:gd name="T48" fmla="*/ 2147483647 w 454"/>
              <a:gd name="T49" fmla="*/ 2147483647 h 348"/>
              <a:gd name="T50" fmla="*/ 2147483647 w 454"/>
              <a:gd name="T51" fmla="*/ 2147483647 h 348"/>
              <a:gd name="T52" fmla="*/ 2147483647 w 454"/>
              <a:gd name="T53" fmla="*/ 2147483647 h 348"/>
              <a:gd name="T54" fmla="*/ 2147483647 w 454"/>
              <a:gd name="T55" fmla="*/ 2147483647 h 348"/>
              <a:gd name="T56" fmla="*/ 2147483647 w 454"/>
              <a:gd name="T57" fmla="*/ 2147483647 h 348"/>
              <a:gd name="T58" fmla="*/ 2147483647 w 454"/>
              <a:gd name="T59" fmla="*/ 2147483647 h 348"/>
              <a:gd name="T60" fmla="*/ 2147483647 w 454"/>
              <a:gd name="T61" fmla="*/ 2147483647 h 348"/>
              <a:gd name="T62" fmla="*/ 0 w 454"/>
              <a:gd name="T63" fmla="*/ 2147483647 h 348"/>
              <a:gd name="T64" fmla="*/ 2147483647 w 454"/>
              <a:gd name="T65" fmla="*/ 2147483647 h 348"/>
              <a:gd name="T66" fmla="*/ 0 w 454"/>
              <a:gd name="T67" fmla="*/ 0 h 3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54"/>
              <a:gd name="T103" fmla="*/ 0 h 348"/>
              <a:gd name="T104" fmla="*/ 454 w 454"/>
              <a:gd name="T105" fmla="*/ 348 h 3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54" h="348">
                <a:moveTo>
                  <a:pt x="0" y="0"/>
                </a:moveTo>
                <a:lnTo>
                  <a:pt x="40" y="0"/>
                </a:lnTo>
                <a:lnTo>
                  <a:pt x="92" y="34"/>
                </a:lnTo>
                <a:lnTo>
                  <a:pt x="175" y="20"/>
                </a:lnTo>
                <a:lnTo>
                  <a:pt x="187" y="43"/>
                </a:lnTo>
                <a:lnTo>
                  <a:pt x="187" y="52"/>
                </a:lnTo>
                <a:lnTo>
                  <a:pt x="195" y="72"/>
                </a:lnTo>
                <a:lnTo>
                  <a:pt x="204" y="72"/>
                </a:lnTo>
                <a:lnTo>
                  <a:pt x="215" y="52"/>
                </a:lnTo>
                <a:lnTo>
                  <a:pt x="238" y="63"/>
                </a:lnTo>
                <a:lnTo>
                  <a:pt x="259" y="124"/>
                </a:lnTo>
                <a:lnTo>
                  <a:pt x="287" y="132"/>
                </a:lnTo>
                <a:lnTo>
                  <a:pt x="276" y="167"/>
                </a:lnTo>
                <a:lnTo>
                  <a:pt x="267" y="196"/>
                </a:lnTo>
                <a:lnTo>
                  <a:pt x="287" y="256"/>
                </a:lnTo>
                <a:lnTo>
                  <a:pt x="310" y="276"/>
                </a:lnTo>
                <a:lnTo>
                  <a:pt x="348" y="276"/>
                </a:lnTo>
                <a:lnTo>
                  <a:pt x="359" y="276"/>
                </a:lnTo>
                <a:lnTo>
                  <a:pt x="371" y="276"/>
                </a:lnTo>
                <a:lnTo>
                  <a:pt x="359" y="267"/>
                </a:lnTo>
                <a:lnTo>
                  <a:pt x="382" y="256"/>
                </a:lnTo>
                <a:lnTo>
                  <a:pt x="391" y="224"/>
                </a:lnTo>
                <a:lnTo>
                  <a:pt x="434" y="216"/>
                </a:lnTo>
                <a:lnTo>
                  <a:pt x="454" y="216"/>
                </a:lnTo>
                <a:lnTo>
                  <a:pt x="420" y="276"/>
                </a:lnTo>
                <a:lnTo>
                  <a:pt x="420" y="288"/>
                </a:lnTo>
                <a:lnTo>
                  <a:pt x="411" y="276"/>
                </a:lnTo>
                <a:lnTo>
                  <a:pt x="402" y="288"/>
                </a:lnTo>
                <a:lnTo>
                  <a:pt x="371" y="288"/>
                </a:lnTo>
                <a:lnTo>
                  <a:pt x="359" y="299"/>
                </a:lnTo>
                <a:lnTo>
                  <a:pt x="371" y="319"/>
                </a:lnTo>
                <a:lnTo>
                  <a:pt x="359" y="319"/>
                </a:lnTo>
                <a:lnTo>
                  <a:pt x="339" y="348"/>
                </a:lnTo>
                <a:lnTo>
                  <a:pt x="310" y="319"/>
                </a:lnTo>
                <a:lnTo>
                  <a:pt x="287" y="319"/>
                </a:lnTo>
                <a:lnTo>
                  <a:pt x="267" y="328"/>
                </a:lnTo>
                <a:lnTo>
                  <a:pt x="247" y="319"/>
                </a:lnTo>
                <a:lnTo>
                  <a:pt x="195" y="299"/>
                </a:lnTo>
                <a:lnTo>
                  <a:pt x="187" y="288"/>
                </a:lnTo>
                <a:lnTo>
                  <a:pt x="152" y="276"/>
                </a:lnTo>
                <a:lnTo>
                  <a:pt x="132" y="247"/>
                </a:lnTo>
                <a:lnTo>
                  <a:pt x="123" y="239"/>
                </a:lnTo>
                <a:lnTo>
                  <a:pt x="144" y="216"/>
                </a:lnTo>
                <a:lnTo>
                  <a:pt x="132" y="196"/>
                </a:lnTo>
                <a:lnTo>
                  <a:pt x="100" y="144"/>
                </a:lnTo>
                <a:lnTo>
                  <a:pt x="80" y="132"/>
                </a:lnTo>
                <a:lnTo>
                  <a:pt x="92" y="124"/>
                </a:lnTo>
                <a:lnTo>
                  <a:pt x="72" y="103"/>
                </a:lnTo>
                <a:lnTo>
                  <a:pt x="72" y="92"/>
                </a:lnTo>
                <a:lnTo>
                  <a:pt x="60" y="72"/>
                </a:lnTo>
                <a:lnTo>
                  <a:pt x="52" y="34"/>
                </a:lnTo>
                <a:lnTo>
                  <a:pt x="52" y="20"/>
                </a:lnTo>
                <a:lnTo>
                  <a:pt x="29" y="20"/>
                </a:lnTo>
                <a:lnTo>
                  <a:pt x="20" y="52"/>
                </a:lnTo>
                <a:lnTo>
                  <a:pt x="52" y="124"/>
                </a:lnTo>
                <a:lnTo>
                  <a:pt x="60" y="167"/>
                </a:lnTo>
                <a:lnTo>
                  <a:pt x="72" y="187"/>
                </a:lnTo>
                <a:lnTo>
                  <a:pt x="60" y="196"/>
                </a:lnTo>
                <a:lnTo>
                  <a:pt x="60" y="175"/>
                </a:lnTo>
                <a:lnTo>
                  <a:pt x="29" y="152"/>
                </a:lnTo>
                <a:lnTo>
                  <a:pt x="40" y="132"/>
                </a:lnTo>
                <a:lnTo>
                  <a:pt x="40" y="124"/>
                </a:lnTo>
                <a:lnTo>
                  <a:pt x="8" y="103"/>
                </a:lnTo>
                <a:lnTo>
                  <a:pt x="0" y="92"/>
                </a:lnTo>
                <a:lnTo>
                  <a:pt x="8" y="92"/>
                </a:lnTo>
                <a:lnTo>
                  <a:pt x="20" y="80"/>
                </a:lnTo>
                <a:lnTo>
                  <a:pt x="0" y="63"/>
                </a:lnTo>
                <a:lnTo>
                  <a:pt x="0" y="0"/>
                </a:lnTo>
                <a:close/>
              </a:path>
            </a:pathLst>
          </a:custGeom>
          <a:solidFill>
            <a:srgbClr val="33CCCC"/>
          </a:solidFill>
          <a:ln w="14288">
            <a:solidFill>
              <a:srgbClr val="000000"/>
            </a:solidFill>
            <a:round/>
            <a:headEnd/>
            <a:tailEnd/>
          </a:ln>
        </p:spPr>
        <p:txBody>
          <a:bodyPr/>
          <a:lstStyle/>
          <a:p>
            <a:endParaRPr lang="id-ID" sz="1000"/>
          </a:p>
        </p:txBody>
      </p:sp>
      <p:sp>
        <p:nvSpPr>
          <p:cNvPr id="21630" name="Freeform 125"/>
          <p:cNvSpPr>
            <a:spLocks/>
          </p:cNvSpPr>
          <p:nvPr/>
        </p:nvSpPr>
        <p:spPr bwMode="auto">
          <a:xfrm>
            <a:off x="844904" y="2711451"/>
            <a:ext cx="1389926" cy="735013"/>
          </a:xfrm>
          <a:custGeom>
            <a:avLst/>
            <a:gdLst>
              <a:gd name="T0" fmla="*/ 2147483647 w 949"/>
              <a:gd name="T1" fmla="*/ 2147483647 h 463"/>
              <a:gd name="T2" fmla="*/ 2147483647 w 949"/>
              <a:gd name="T3" fmla="*/ 2147483647 h 463"/>
              <a:gd name="T4" fmla="*/ 2147483647 w 949"/>
              <a:gd name="T5" fmla="*/ 2147483647 h 463"/>
              <a:gd name="T6" fmla="*/ 2147483647 w 949"/>
              <a:gd name="T7" fmla="*/ 2147483647 h 463"/>
              <a:gd name="T8" fmla="*/ 2147483647 w 949"/>
              <a:gd name="T9" fmla="*/ 2147483647 h 463"/>
              <a:gd name="T10" fmla="*/ 2147483647 w 949"/>
              <a:gd name="T11" fmla="*/ 2147483647 h 463"/>
              <a:gd name="T12" fmla="*/ 2147483647 w 949"/>
              <a:gd name="T13" fmla="*/ 2147483647 h 463"/>
              <a:gd name="T14" fmla="*/ 2147483647 w 949"/>
              <a:gd name="T15" fmla="*/ 2147483647 h 463"/>
              <a:gd name="T16" fmla="*/ 2147483647 w 949"/>
              <a:gd name="T17" fmla="*/ 2147483647 h 463"/>
              <a:gd name="T18" fmla="*/ 2147483647 w 949"/>
              <a:gd name="T19" fmla="*/ 2147483647 h 463"/>
              <a:gd name="T20" fmla="*/ 2147483647 w 949"/>
              <a:gd name="T21" fmla="*/ 2147483647 h 463"/>
              <a:gd name="T22" fmla="*/ 2147483647 w 949"/>
              <a:gd name="T23" fmla="*/ 2147483647 h 463"/>
              <a:gd name="T24" fmla="*/ 2147483647 w 949"/>
              <a:gd name="T25" fmla="*/ 2147483647 h 463"/>
              <a:gd name="T26" fmla="*/ 2147483647 w 949"/>
              <a:gd name="T27" fmla="*/ 2147483647 h 463"/>
              <a:gd name="T28" fmla="*/ 2147483647 w 949"/>
              <a:gd name="T29" fmla="*/ 2147483647 h 463"/>
              <a:gd name="T30" fmla="*/ 2147483647 w 949"/>
              <a:gd name="T31" fmla="*/ 2147483647 h 463"/>
              <a:gd name="T32" fmla="*/ 2147483647 w 949"/>
              <a:gd name="T33" fmla="*/ 2147483647 h 463"/>
              <a:gd name="T34" fmla="*/ 2147483647 w 949"/>
              <a:gd name="T35" fmla="*/ 0 h 463"/>
              <a:gd name="T36" fmla="*/ 2147483647 w 949"/>
              <a:gd name="T37" fmla="*/ 2147483647 h 463"/>
              <a:gd name="T38" fmla="*/ 2147483647 w 949"/>
              <a:gd name="T39" fmla="*/ 2147483647 h 463"/>
              <a:gd name="T40" fmla="*/ 2147483647 w 949"/>
              <a:gd name="T41" fmla="*/ 2147483647 h 463"/>
              <a:gd name="T42" fmla="*/ 2147483647 w 949"/>
              <a:gd name="T43" fmla="*/ 2147483647 h 463"/>
              <a:gd name="T44" fmla="*/ 2147483647 w 949"/>
              <a:gd name="T45" fmla="*/ 2147483647 h 463"/>
              <a:gd name="T46" fmla="*/ 2147483647 w 949"/>
              <a:gd name="T47" fmla="*/ 2147483647 h 463"/>
              <a:gd name="T48" fmla="*/ 2147483647 w 949"/>
              <a:gd name="T49" fmla="*/ 2147483647 h 463"/>
              <a:gd name="T50" fmla="*/ 2147483647 w 949"/>
              <a:gd name="T51" fmla="*/ 2147483647 h 463"/>
              <a:gd name="T52" fmla="*/ 2147483647 w 949"/>
              <a:gd name="T53" fmla="*/ 2147483647 h 463"/>
              <a:gd name="T54" fmla="*/ 2147483647 w 949"/>
              <a:gd name="T55" fmla="*/ 2147483647 h 463"/>
              <a:gd name="T56" fmla="*/ 2147483647 w 949"/>
              <a:gd name="T57" fmla="*/ 2147483647 h 463"/>
              <a:gd name="T58" fmla="*/ 2147483647 w 949"/>
              <a:gd name="T59" fmla="*/ 2147483647 h 463"/>
              <a:gd name="T60" fmla="*/ 2147483647 w 949"/>
              <a:gd name="T61" fmla="*/ 2147483647 h 463"/>
              <a:gd name="T62" fmla="*/ 2147483647 w 949"/>
              <a:gd name="T63" fmla="*/ 2147483647 h 463"/>
              <a:gd name="T64" fmla="*/ 2147483647 w 949"/>
              <a:gd name="T65" fmla="*/ 2147483647 h 463"/>
              <a:gd name="T66" fmla="*/ 2147483647 w 949"/>
              <a:gd name="T67" fmla="*/ 2147483647 h 463"/>
              <a:gd name="T68" fmla="*/ 2147483647 w 949"/>
              <a:gd name="T69" fmla="*/ 2147483647 h 463"/>
              <a:gd name="T70" fmla="*/ 2147483647 w 949"/>
              <a:gd name="T71" fmla="*/ 2147483647 h 463"/>
              <a:gd name="T72" fmla="*/ 2147483647 w 949"/>
              <a:gd name="T73" fmla="*/ 2147483647 h 463"/>
              <a:gd name="T74" fmla="*/ 2147483647 w 949"/>
              <a:gd name="T75" fmla="*/ 2147483647 h 463"/>
              <a:gd name="T76" fmla="*/ 2147483647 w 949"/>
              <a:gd name="T77" fmla="*/ 2147483647 h 463"/>
              <a:gd name="T78" fmla="*/ 2147483647 w 949"/>
              <a:gd name="T79" fmla="*/ 2147483647 h 463"/>
              <a:gd name="T80" fmla="*/ 2147483647 w 949"/>
              <a:gd name="T81" fmla="*/ 2147483647 h 463"/>
              <a:gd name="T82" fmla="*/ 2147483647 w 949"/>
              <a:gd name="T83" fmla="*/ 2147483647 h 463"/>
              <a:gd name="T84" fmla="*/ 2147483647 w 949"/>
              <a:gd name="T85" fmla="*/ 2147483647 h 463"/>
              <a:gd name="T86" fmla="*/ 2147483647 w 949"/>
              <a:gd name="T87" fmla="*/ 2147483647 h 463"/>
              <a:gd name="T88" fmla="*/ 2147483647 w 949"/>
              <a:gd name="T89" fmla="*/ 2147483647 h 463"/>
              <a:gd name="T90" fmla="*/ 2147483647 w 949"/>
              <a:gd name="T91" fmla="*/ 2147483647 h 463"/>
              <a:gd name="T92" fmla="*/ 2147483647 w 949"/>
              <a:gd name="T93" fmla="*/ 2147483647 h 463"/>
              <a:gd name="T94" fmla="*/ 2147483647 w 949"/>
              <a:gd name="T95" fmla="*/ 2147483647 h 463"/>
              <a:gd name="T96" fmla="*/ 2147483647 w 949"/>
              <a:gd name="T97" fmla="*/ 2147483647 h 463"/>
              <a:gd name="T98" fmla="*/ 2147483647 w 949"/>
              <a:gd name="T99" fmla="*/ 2147483647 h 463"/>
              <a:gd name="T100" fmla="*/ 2147483647 w 949"/>
              <a:gd name="T101" fmla="*/ 2147483647 h 463"/>
              <a:gd name="T102" fmla="*/ 2147483647 w 949"/>
              <a:gd name="T103" fmla="*/ 2147483647 h 463"/>
              <a:gd name="T104" fmla="*/ 2147483647 w 949"/>
              <a:gd name="T105" fmla="*/ 2147483647 h 463"/>
              <a:gd name="T106" fmla="*/ 2147483647 w 949"/>
              <a:gd name="T107" fmla="*/ 2147483647 h 463"/>
              <a:gd name="T108" fmla="*/ 2147483647 w 949"/>
              <a:gd name="T109" fmla="*/ 2147483647 h 463"/>
              <a:gd name="T110" fmla="*/ 2147483647 w 949"/>
              <a:gd name="T111" fmla="*/ 2147483647 h 463"/>
              <a:gd name="T112" fmla="*/ 2147483647 w 949"/>
              <a:gd name="T113" fmla="*/ 2147483647 h 463"/>
              <a:gd name="T114" fmla="*/ 2147483647 w 949"/>
              <a:gd name="T115" fmla="*/ 2147483647 h 463"/>
              <a:gd name="T116" fmla="*/ 2147483647 w 949"/>
              <a:gd name="T117" fmla="*/ 2147483647 h 463"/>
              <a:gd name="T118" fmla="*/ 2147483647 w 949"/>
              <a:gd name="T119" fmla="*/ 2147483647 h 463"/>
              <a:gd name="T120" fmla="*/ 2147483647 w 949"/>
              <a:gd name="T121" fmla="*/ 2147483647 h 463"/>
              <a:gd name="T122" fmla="*/ 2147483647 w 949"/>
              <a:gd name="T123" fmla="*/ 2147483647 h 46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49"/>
              <a:gd name="T187" fmla="*/ 0 h 463"/>
              <a:gd name="T188" fmla="*/ 949 w 949"/>
              <a:gd name="T189" fmla="*/ 463 h 46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49" h="463">
                <a:moveTo>
                  <a:pt x="348" y="411"/>
                </a:moveTo>
                <a:lnTo>
                  <a:pt x="339" y="451"/>
                </a:lnTo>
                <a:lnTo>
                  <a:pt x="311" y="443"/>
                </a:lnTo>
                <a:lnTo>
                  <a:pt x="290" y="382"/>
                </a:lnTo>
                <a:lnTo>
                  <a:pt x="267" y="371"/>
                </a:lnTo>
                <a:lnTo>
                  <a:pt x="256" y="391"/>
                </a:lnTo>
                <a:lnTo>
                  <a:pt x="247" y="391"/>
                </a:lnTo>
                <a:lnTo>
                  <a:pt x="239" y="371"/>
                </a:lnTo>
                <a:lnTo>
                  <a:pt x="239" y="362"/>
                </a:lnTo>
                <a:lnTo>
                  <a:pt x="227" y="339"/>
                </a:lnTo>
                <a:lnTo>
                  <a:pt x="144" y="353"/>
                </a:lnTo>
                <a:lnTo>
                  <a:pt x="92" y="319"/>
                </a:lnTo>
                <a:lnTo>
                  <a:pt x="52" y="319"/>
                </a:lnTo>
                <a:lnTo>
                  <a:pt x="52" y="310"/>
                </a:lnTo>
                <a:lnTo>
                  <a:pt x="40" y="299"/>
                </a:lnTo>
                <a:lnTo>
                  <a:pt x="40" y="290"/>
                </a:lnTo>
                <a:lnTo>
                  <a:pt x="9" y="282"/>
                </a:lnTo>
                <a:lnTo>
                  <a:pt x="20" y="267"/>
                </a:lnTo>
                <a:lnTo>
                  <a:pt x="9" y="247"/>
                </a:lnTo>
                <a:lnTo>
                  <a:pt x="9" y="230"/>
                </a:lnTo>
                <a:lnTo>
                  <a:pt x="0" y="218"/>
                </a:lnTo>
                <a:lnTo>
                  <a:pt x="9" y="207"/>
                </a:lnTo>
                <a:lnTo>
                  <a:pt x="0" y="195"/>
                </a:lnTo>
                <a:lnTo>
                  <a:pt x="9" y="187"/>
                </a:lnTo>
                <a:lnTo>
                  <a:pt x="9" y="178"/>
                </a:lnTo>
                <a:lnTo>
                  <a:pt x="20" y="146"/>
                </a:lnTo>
                <a:lnTo>
                  <a:pt x="29" y="123"/>
                </a:lnTo>
                <a:lnTo>
                  <a:pt x="81" y="63"/>
                </a:lnTo>
                <a:lnTo>
                  <a:pt x="92" y="23"/>
                </a:lnTo>
                <a:lnTo>
                  <a:pt x="104" y="14"/>
                </a:lnTo>
                <a:lnTo>
                  <a:pt x="124" y="23"/>
                </a:lnTo>
                <a:lnTo>
                  <a:pt x="112" y="34"/>
                </a:lnTo>
                <a:lnTo>
                  <a:pt x="124" y="34"/>
                </a:lnTo>
                <a:lnTo>
                  <a:pt x="132" y="14"/>
                </a:lnTo>
                <a:lnTo>
                  <a:pt x="132" y="0"/>
                </a:lnTo>
                <a:lnTo>
                  <a:pt x="543" y="0"/>
                </a:lnTo>
                <a:lnTo>
                  <a:pt x="558" y="0"/>
                </a:lnTo>
                <a:lnTo>
                  <a:pt x="566" y="14"/>
                </a:lnTo>
                <a:lnTo>
                  <a:pt x="630" y="23"/>
                </a:lnTo>
                <a:lnTo>
                  <a:pt x="618" y="23"/>
                </a:lnTo>
                <a:lnTo>
                  <a:pt x="578" y="54"/>
                </a:lnTo>
                <a:lnTo>
                  <a:pt x="595" y="43"/>
                </a:lnTo>
                <a:lnTo>
                  <a:pt x="595" y="54"/>
                </a:lnTo>
                <a:lnTo>
                  <a:pt x="650" y="34"/>
                </a:lnTo>
                <a:lnTo>
                  <a:pt x="630" y="54"/>
                </a:lnTo>
                <a:lnTo>
                  <a:pt x="650" y="43"/>
                </a:lnTo>
                <a:lnTo>
                  <a:pt x="650" y="54"/>
                </a:lnTo>
                <a:lnTo>
                  <a:pt x="690" y="54"/>
                </a:lnTo>
                <a:lnTo>
                  <a:pt x="682" y="54"/>
                </a:lnTo>
                <a:lnTo>
                  <a:pt x="690" y="54"/>
                </a:lnTo>
                <a:lnTo>
                  <a:pt x="690" y="63"/>
                </a:lnTo>
                <a:lnTo>
                  <a:pt x="650" y="63"/>
                </a:lnTo>
                <a:lnTo>
                  <a:pt x="618" y="95"/>
                </a:lnTo>
                <a:lnTo>
                  <a:pt x="638" y="86"/>
                </a:lnTo>
                <a:lnTo>
                  <a:pt x="607" y="115"/>
                </a:lnTo>
                <a:lnTo>
                  <a:pt x="595" y="135"/>
                </a:lnTo>
                <a:lnTo>
                  <a:pt x="595" y="146"/>
                </a:lnTo>
                <a:lnTo>
                  <a:pt x="607" y="146"/>
                </a:lnTo>
                <a:lnTo>
                  <a:pt x="618" y="135"/>
                </a:lnTo>
                <a:lnTo>
                  <a:pt x="638" y="106"/>
                </a:lnTo>
                <a:lnTo>
                  <a:pt x="650" y="86"/>
                </a:lnTo>
                <a:lnTo>
                  <a:pt x="682" y="72"/>
                </a:lnTo>
                <a:lnTo>
                  <a:pt x="690" y="72"/>
                </a:lnTo>
                <a:lnTo>
                  <a:pt x="690" y="95"/>
                </a:lnTo>
                <a:lnTo>
                  <a:pt x="682" y="106"/>
                </a:lnTo>
                <a:lnTo>
                  <a:pt x="690" y="106"/>
                </a:lnTo>
                <a:lnTo>
                  <a:pt x="690" y="115"/>
                </a:lnTo>
                <a:lnTo>
                  <a:pt x="670" y="146"/>
                </a:lnTo>
                <a:lnTo>
                  <a:pt x="690" y="146"/>
                </a:lnTo>
                <a:lnTo>
                  <a:pt x="753" y="123"/>
                </a:lnTo>
                <a:lnTo>
                  <a:pt x="745" y="115"/>
                </a:lnTo>
                <a:lnTo>
                  <a:pt x="794" y="115"/>
                </a:lnTo>
                <a:lnTo>
                  <a:pt x="805" y="95"/>
                </a:lnTo>
                <a:lnTo>
                  <a:pt x="825" y="86"/>
                </a:lnTo>
                <a:lnTo>
                  <a:pt x="877" y="86"/>
                </a:lnTo>
                <a:lnTo>
                  <a:pt x="897" y="72"/>
                </a:lnTo>
                <a:lnTo>
                  <a:pt x="926" y="34"/>
                </a:lnTo>
                <a:lnTo>
                  <a:pt x="949" y="43"/>
                </a:lnTo>
                <a:lnTo>
                  <a:pt x="940" y="72"/>
                </a:lnTo>
                <a:lnTo>
                  <a:pt x="949" y="72"/>
                </a:lnTo>
                <a:lnTo>
                  <a:pt x="940" y="95"/>
                </a:lnTo>
                <a:lnTo>
                  <a:pt x="917" y="95"/>
                </a:lnTo>
                <a:lnTo>
                  <a:pt x="886" y="106"/>
                </a:lnTo>
                <a:lnTo>
                  <a:pt x="866" y="135"/>
                </a:lnTo>
                <a:lnTo>
                  <a:pt x="866" y="146"/>
                </a:lnTo>
                <a:lnTo>
                  <a:pt x="877" y="135"/>
                </a:lnTo>
                <a:lnTo>
                  <a:pt x="877" y="146"/>
                </a:lnTo>
                <a:lnTo>
                  <a:pt x="854" y="146"/>
                </a:lnTo>
                <a:lnTo>
                  <a:pt x="854" y="158"/>
                </a:lnTo>
                <a:lnTo>
                  <a:pt x="805" y="167"/>
                </a:lnTo>
                <a:lnTo>
                  <a:pt x="794" y="187"/>
                </a:lnTo>
                <a:lnTo>
                  <a:pt x="782" y="195"/>
                </a:lnTo>
                <a:lnTo>
                  <a:pt x="774" y="187"/>
                </a:lnTo>
                <a:lnTo>
                  <a:pt x="774" y="207"/>
                </a:lnTo>
                <a:lnTo>
                  <a:pt x="762" y="218"/>
                </a:lnTo>
                <a:lnTo>
                  <a:pt x="762" y="207"/>
                </a:lnTo>
                <a:lnTo>
                  <a:pt x="753" y="207"/>
                </a:lnTo>
                <a:lnTo>
                  <a:pt x="753" y="218"/>
                </a:lnTo>
                <a:lnTo>
                  <a:pt x="745" y="238"/>
                </a:lnTo>
                <a:lnTo>
                  <a:pt x="753" y="259"/>
                </a:lnTo>
                <a:lnTo>
                  <a:pt x="745" y="267"/>
                </a:lnTo>
                <a:lnTo>
                  <a:pt x="650" y="319"/>
                </a:lnTo>
                <a:lnTo>
                  <a:pt x="630" y="353"/>
                </a:lnTo>
                <a:lnTo>
                  <a:pt x="630" y="434"/>
                </a:lnTo>
                <a:lnTo>
                  <a:pt x="630" y="451"/>
                </a:lnTo>
                <a:lnTo>
                  <a:pt x="618" y="463"/>
                </a:lnTo>
                <a:lnTo>
                  <a:pt x="607" y="463"/>
                </a:lnTo>
                <a:lnTo>
                  <a:pt x="595" y="434"/>
                </a:lnTo>
                <a:lnTo>
                  <a:pt x="595" y="391"/>
                </a:lnTo>
                <a:lnTo>
                  <a:pt x="587" y="371"/>
                </a:lnTo>
                <a:lnTo>
                  <a:pt x="558" y="382"/>
                </a:lnTo>
                <a:lnTo>
                  <a:pt x="558" y="371"/>
                </a:lnTo>
                <a:lnTo>
                  <a:pt x="543" y="362"/>
                </a:lnTo>
                <a:lnTo>
                  <a:pt x="515" y="362"/>
                </a:lnTo>
                <a:lnTo>
                  <a:pt x="495" y="371"/>
                </a:lnTo>
                <a:lnTo>
                  <a:pt x="486" y="382"/>
                </a:lnTo>
                <a:lnTo>
                  <a:pt x="495" y="391"/>
                </a:lnTo>
                <a:lnTo>
                  <a:pt x="472" y="391"/>
                </a:lnTo>
                <a:lnTo>
                  <a:pt x="454" y="391"/>
                </a:lnTo>
                <a:lnTo>
                  <a:pt x="454" y="371"/>
                </a:lnTo>
                <a:lnTo>
                  <a:pt x="443" y="382"/>
                </a:lnTo>
                <a:lnTo>
                  <a:pt x="411" y="382"/>
                </a:lnTo>
                <a:lnTo>
                  <a:pt x="400" y="382"/>
                </a:lnTo>
                <a:lnTo>
                  <a:pt x="348" y="411"/>
                </a:lnTo>
                <a:close/>
              </a:path>
            </a:pathLst>
          </a:custGeom>
          <a:solidFill>
            <a:srgbClr val="FFCC66"/>
          </a:solidFill>
          <a:ln w="14288">
            <a:solidFill>
              <a:srgbClr val="000000"/>
            </a:solidFill>
            <a:round/>
            <a:headEnd/>
            <a:tailEnd/>
          </a:ln>
        </p:spPr>
        <p:txBody>
          <a:bodyPr/>
          <a:lstStyle/>
          <a:p>
            <a:endParaRPr lang="id-ID" sz="1000"/>
          </a:p>
        </p:txBody>
      </p:sp>
      <p:sp>
        <p:nvSpPr>
          <p:cNvPr id="21631" name="Freeform 126"/>
          <p:cNvSpPr>
            <a:spLocks/>
          </p:cNvSpPr>
          <p:nvPr/>
        </p:nvSpPr>
        <p:spPr bwMode="auto">
          <a:xfrm>
            <a:off x="1424437" y="3681413"/>
            <a:ext cx="105910" cy="131762"/>
          </a:xfrm>
          <a:custGeom>
            <a:avLst/>
            <a:gdLst>
              <a:gd name="T0" fmla="*/ 2147483647 w 72"/>
              <a:gd name="T1" fmla="*/ 2147483647 h 83"/>
              <a:gd name="T2" fmla="*/ 2147483647 w 72"/>
              <a:gd name="T3" fmla="*/ 2147483647 h 83"/>
              <a:gd name="T4" fmla="*/ 2147483647 w 72"/>
              <a:gd name="T5" fmla="*/ 2147483647 h 83"/>
              <a:gd name="T6" fmla="*/ 2147483647 w 72"/>
              <a:gd name="T7" fmla="*/ 2147483647 h 83"/>
              <a:gd name="T8" fmla="*/ 2147483647 w 72"/>
              <a:gd name="T9" fmla="*/ 0 h 83"/>
              <a:gd name="T10" fmla="*/ 2147483647 w 72"/>
              <a:gd name="T11" fmla="*/ 0 h 83"/>
              <a:gd name="T12" fmla="*/ 2147483647 w 72"/>
              <a:gd name="T13" fmla="*/ 2147483647 h 83"/>
              <a:gd name="T14" fmla="*/ 2147483647 w 72"/>
              <a:gd name="T15" fmla="*/ 2147483647 h 83"/>
              <a:gd name="T16" fmla="*/ 2147483647 w 72"/>
              <a:gd name="T17" fmla="*/ 2147483647 h 83"/>
              <a:gd name="T18" fmla="*/ 0 w 72"/>
              <a:gd name="T19" fmla="*/ 2147483647 h 83"/>
              <a:gd name="T20" fmla="*/ 0 w 72"/>
              <a:gd name="T21" fmla="*/ 2147483647 h 83"/>
              <a:gd name="T22" fmla="*/ 2147483647 w 72"/>
              <a:gd name="T23" fmla="*/ 2147483647 h 83"/>
              <a:gd name="T24" fmla="*/ 2147483647 w 72"/>
              <a:gd name="T25" fmla="*/ 2147483647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2"/>
              <a:gd name="T40" fmla="*/ 0 h 83"/>
              <a:gd name="T41" fmla="*/ 72 w 72"/>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2" h="83">
                <a:moveTo>
                  <a:pt x="43" y="60"/>
                </a:moveTo>
                <a:lnTo>
                  <a:pt x="72" y="40"/>
                </a:lnTo>
                <a:lnTo>
                  <a:pt x="63" y="40"/>
                </a:lnTo>
                <a:lnTo>
                  <a:pt x="52" y="31"/>
                </a:lnTo>
                <a:lnTo>
                  <a:pt x="63" y="0"/>
                </a:lnTo>
                <a:lnTo>
                  <a:pt x="32" y="0"/>
                </a:lnTo>
                <a:lnTo>
                  <a:pt x="20" y="11"/>
                </a:lnTo>
                <a:lnTo>
                  <a:pt x="32" y="31"/>
                </a:lnTo>
                <a:lnTo>
                  <a:pt x="20" y="31"/>
                </a:lnTo>
                <a:lnTo>
                  <a:pt x="0" y="60"/>
                </a:lnTo>
                <a:lnTo>
                  <a:pt x="0" y="71"/>
                </a:lnTo>
                <a:lnTo>
                  <a:pt x="32" y="83"/>
                </a:lnTo>
                <a:lnTo>
                  <a:pt x="43" y="60"/>
                </a:lnTo>
                <a:close/>
              </a:path>
            </a:pathLst>
          </a:custGeom>
          <a:solidFill>
            <a:srgbClr val="273C65"/>
          </a:solidFill>
          <a:ln w="14351">
            <a:solidFill>
              <a:srgbClr val="000000"/>
            </a:solidFill>
            <a:round/>
            <a:headEnd/>
            <a:tailEnd/>
          </a:ln>
        </p:spPr>
        <p:txBody>
          <a:bodyPr/>
          <a:lstStyle/>
          <a:p>
            <a:endParaRPr lang="id-ID" sz="1000"/>
          </a:p>
        </p:txBody>
      </p:sp>
      <p:sp>
        <p:nvSpPr>
          <p:cNvPr id="21632" name="Freeform 127"/>
          <p:cNvSpPr>
            <a:spLocks/>
          </p:cNvSpPr>
          <p:nvPr/>
        </p:nvSpPr>
        <p:spPr bwMode="auto">
          <a:xfrm>
            <a:off x="1472037" y="3776664"/>
            <a:ext cx="58310" cy="53975"/>
          </a:xfrm>
          <a:custGeom>
            <a:avLst/>
            <a:gdLst>
              <a:gd name="T0" fmla="*/ 2147483647 w 40"/>
              <a:gd name="T1" fmla="*/ 2147483647 h 34"/>
              <a:gd name="T2" fmla="*/ 2147483647 w 40"/>
              <a:gd name="T3" fmla="*/ 2147483647 h 34"/>
              <a:gd name="T4" fmla="*/ 2147483647 w 40"/>
              <a:gd name="T5" fmla="*/ 2147483647 h 34"/>
              <a:gd name="T6" fmla="*/ 0 w 40"/>
              <a:gd name="T7" fmla="*/ 2147483647 h 34"/>
              <a:gd name="T8" fmla="*/ 2147483647 w 40"/>
              <a:gd name="T9" fmla="*/ 0 h 34"/>
              <a:gd name="T10" fmla="*/ 2147483647 w 40"/>
              <a:gd name="T11" fmla="*/ 2147483647 h 34"/>
              <a:gd name="T12" fmla="*/ 0 60000 65536"/>
              <a:gd name="T13" fmla="*/ 0 60000 65536"/>
              <a:gd name="T14" fmla="*/ 0 60000 65536"/>
              <a:gd name="T15" fmla="*/ 0 60000 65536"/>
              <a:gd name="T16" fmla="*/ 0 60000 65536"/>
              <a:gd name="T17" fmla="*/ 0 60000 65536"/>
              <a:gd name="T18" fmla="*/ 0 w 40"/>
              <a:gd name="T19" fmla="*/ 0 h 34"/>
              <a:gd name="T20" fmla="*/ 40 w 40"/>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40" h="34">
                <a:moveTo>
                  <a:pt x="40" y="24"/>
                </a:moveTo>
                <a:lnTo>
                  <a:pt x="40" y="34"/>
                </a:lnTo>
                <a:lnTo>
                  <a:pt x="11" y="24"/>
                </a:lnTo>
                <a:lnTo>
                  <a:pt x="0" y="24"/>
                </a:lnTo>
                <a:lnTo>
                  <a:pt x="11" y="0"/>
                </a:lnTo>
                <a:lnTo>
                  <a:pt x="40" y="24"/>
                </a:lnTo>
                <a:close/>
              </a:path>
            </a:pathLst>
          </a:custGeom>
          <a:solidFill>
            <a:schemeClr val="tx1"/>
          </a:solidFill>
          <a:ln w="14288">
            <a:solidFill>
              <a:srgbClr val="000000"/>
            </a:solidFill>
            <a:round/>
            <a:headEnd/>
            <a:tailEnd/>
          </a:ln>
        </p:spPr>
        <p:txBody>
          <a:bodyPr/>
          <a:lstStyle/>
          <a:p>
            <a:endParaRPr lang="id-ID" sz="1000"/>
          </a:p>
        </p:txBody>
      </p:sp>
      <p:sp>
        <p:nvSpPr>
          <p:cNvPr id="21633" name="Freeform 128"/>
          <p:cNvSpPr>
            <a:spLocks/>
          </p:cNvSpPr>
          <p:nvPr/>
        </p:nvSpPr>
        <p:spPr bwMode="auto">
          <a:xfrm>
            <a:off x="1724318" y="3940175"/>
            <a:ext cx="61880" cy="65088"/>
          </a:xfrm>
          <a:custGeom>
            <a:avLst/>
            <a:gdLst>
              <a:gd name="T0" fmla="*/ 2147483647 w 43"/>
              <a:gd name="T1" fmla="*/ 2147483647 h 41"/>
              <a:gd name="T2" fmla="*/ 2147483647 w 43"/>
              <a:gd name="T3" fmla="*/ 2147483647 h 41"/>
              <a:gd name="T4" fmla="*/ 2147483647 w 43"/>
              <a:gd name="T5" fmla="*/ 2147483647 h 41"/>
              <a:gd name="T6" fmla="*/ 2147483647 w 43"/>
              <a:gd name="T7" fmla="*/ 2147483647 h 41"/>
              <a:gd name="T8" fmla="*/ 2147483647 w 43"/>
              <a:gd name="T9" fmla="*/ 2147483647 h 41"/>
              <a:gd name="T10" fmla="*/ 0 w 43"/>
              <a:gd name="T11" fmla="*/ 2147483647 h 41"/>
              <a:gd name="T12" fmla="*/ 0 w 43"/>
              <a:gd name="T13" fmla="*/ 0 h 41"/>
              <a:gd name="T14" fmla="*/ 2147483647 w 43"/>
              <a:gd name="T15" fmla="*/ 0 h 41"/>
              <a:gd name="T16" fmla="*/ 2147483647 w 43"/>
              <a:gd name="T17" fmla="*/ 0 h 41"/>
              <a:gd name="T18" fmla="*/ 2147483647 w 43"/>
              <a:gd name="T19" fmla="*/ 2147483647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
              <a:gd name="T31" fmla="*/ 0 h 41"/>
              <a:gd name="T32" fmla="*/ 43 w 43"/>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 h="41">
                <a:moveTo>
                  <a:pt x="43" y="21"/>
                </a:moveTo>
                <a:lnTo>
                  <a:pt x="43" y="32"/>
                </a:lnTo>
                <a:lnTo>
                  <a:pt x="35" y="41"/>
                </a:lnTo>
                <a:lnTo>
                  <a:pt x="23" y="32"/>
                </a:lnTo>
                <a:lnTo>
                  <a:pt x="23" y="21"/>
                </a:lnTo>
                <a:lnTo>
                  <a:pt x="0" y="12"/>
                </a:lnTo>
                <a:lnTo>
                  <a:pt x="0" y="0"/>
                </a:lnTo>
                <a:lnTo>
                  <a:pt x="12" y="0"/>
                </a:lnTo>
                <a:lnTo>
                  <a:pt x="23" y="0"/>
                </a:lnTo>
                <a:lnTo>
                  <a:pt x="43" y="21"/>
                </a:lnTo>
                <a:close/>
              </a:path>
            </a:pathLst>
          </a:custGeom>
          <a:solidFill>
            <a:schemeClr val="tx1"/>
          </a:solidFill>
          <a:ln w="14288">
            <a:solidFill>
              <a:srgbClr val="000000"/>
            </a:solidFill>
            <a:round/>
            <a:headEnd/>
            <a:tailEnd/>
          </a:ln>
        </p:spPr>
        <p:txBody>
          <a:bodyPr/>
          <a:lstStyle/>
          <a:p>
            <a:endParaRPr lang="id-ID" sz="1000"/>
          </a:p>
        </p:txBody>
      </p:sp>
      <p:sp>
        <p:nvSpPr>
          <p:cNvPr id="21634" name="Freeform 129"/>
          <p:cNvSpPr>
            <a:spLocks/>
          </p:cNvSpPr>
          <p:nvPr/>
        </p:nvSpPr>
        <p:spPr bwMode="auto">
          <a:xfrm>
            <a:off x="1635067" y="3940175"/>
            <a:ext cx="89251" cy="65088"/>
          </a:xfrm>
          <a:custGeom>
            <a:avLst/>
            <a:gdLst>
              <a:gd name="T0" fmla="*/ 2147483647 w 60"/>
              <a:gd name="T1" fmla="*/ 0 h 41"/>
              <a:gd name="T2" fmla="*/ 0 w 60"/>
              <a:gd name="T3" fmla="*/ 2147483647 h 41"/>
              <a:gd name="T4" fmla="*/ 2147483647 w 60"/>
              <a:gd name="T5" fmla="*/ 2147483647 h 41"/>
              <a:gd name="T6" fmla="*/ 2147483647 w 60"/>
              <a:gd name="T7" fmla="*/ 2147483647 h 41"/>
              <a:gd name="T8" fmla="*/ 2147483647 w 60"/>
              <a:gd name="T9" fmla="*/ 2147483647 h 41"/>
              <a:gd name="T10" fmla="*/ 2147483647 w 60"/>
              <a:gd name="T11" fmla="*/ 2147483647 h 41"/>
              <a:gd name="T12" fmla="*/ 2147483647 w 60"/>
              <a:gd name="T13" fmla="*/ 2147483647 h 41"/>
              <a:gd name="T14" fmla="*/ 2147483647 w 60"/>
              <a:gd name="T15" fmla="*/ 0 h 41"/>
              <a:gd name="T16" fmla="*/ 2147483647 w 60"/>
              <a:gd name="T17" fmla="*/ 2147483647 h 41"/>
              <a:gd name="T18" fmla="*/ 2147483647 w 60"/>
              <a:gd name="T19" fmla="*/ 2147483647 h 41"/>
              <a:gd name="T20" fmla="*/ 2147483647 w 60"/>
              <a:gd name="T21" fmla="*/ 0 h 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41"/>
              <a:gd name="T35" fmla="*/ 60 w 60"/>
              <a:gd name="T36" fmla="*/ 41 h 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41">
                <a:moveTo>
                  <a:pt x="8" y="0"/>
                </a:moveTo>
                <a:lnTo>
                  <a:pt x="0" y="21"/>
                </a:lnTo>
                <a:lnTo>
                  <a:pt x="31" y="32"/>
                </a:lnTo>
                <a:lnTo>
                  <a:pt x="43" y="41"/>
                </a:lnTo>
                <a:lnTo>
                  <a:pt x="52" y="41"/>
                </a:lnTo>
                <a:lnTo>
                  <a:pt x="43" y="21"/>
                </a:lnTo>
                <a:lnTo>
                  <a:pt x="60" y="12"/>
                </a:lnTo>
                <a:lnTo>
                  <a:pt x="52" y="0"/>
                </a:lnTo>
                <a:lnTo>
                  <a:pt x="31" y="12"/>
                </a:lnTo>
                <a:lnTo>
                  <a:pt x="23" y="12"/>
                </a:lnTo>
                <a:lnTo>
                  <a:pt x="8" y="0"/>
                </a:lnTo>
                <a:close/>
              </a:path>
            </a:pathLst>
          </a:custGeom>
          <a:solidFill>
            <a:srgbClr val="273C65"/>
          </a:solidFill>
          <a:ln w="14351">
            <a:solidFill>
              <a:srgbClr val="000000"/>
            </a:solidFill>
            <a:round/>
            <a:headEnd/>
            <a:tailEnd/>
          </a:ln>
        </p:spPr>
        <p:txBody>
          <a:bodyPr/>
          <a:lstStyle/>
          <a:p>
            <a:endParaRPr lang="id-ID" sz="1000"/>
          </a:p>
        </p:txBody>
      </p:sp>
      <p:sp>
        <p:nvSpPr>
          <p:cNvPr id="21635" name="Freeform 130"/>
          <p:cNvSpPr>
            <a:spLocks/>
          </p:cNvSpPr>
          <p:nvPr/>
        </p:nvSpPr>
        <p:spPr bwMode="auto">
          <a:xfrm>
            <a:off x="1576757" y="3890963"/>
            <a:ext cx="71400" cy="82550"/>
          </a:xfrm>
          <a:custGeom>
            <a:avLst/>
            <a:gdLst>
              <a:gd name="T0" fmla="*/ 2147483647 w 48"/>
              <a:gd name="T1" fmla="*/ 2147483647 h 52"/>
              <a:gd name="T2" fmla="*/ 2147483647 w 48"/>
              <a:gd name="T3" fmla="*/ 2147483647 h 52"/>
              <a:gd name="T4" fmla="*/ 2147483647 w 48"/>
              <a:gd name="T5" fmla="*/ 2147483647 h 52"/>
              <a:gd name="T6" fmla="*/ 2147483647 w 48"/>
              <a:gd name="T7" fmla="*/ 2147483647 h 52"/>
              <a:gd name="T8" fmla="*/ 2147483647 w 48"/>
              <a:gd name="T9" fmla="*/ 2147483647 h 52"/>
              <a:gd name="T10" fmla="*/ 2147483647 w 48"/>
              <a:gd name="T11" fmla="*/ 2147483647 h 52"/>
              <a:gd name="T12" fmla="*/ 0 w 48"/>
              <a:gd name="T13" fmla="*/ 2147483647 h 52"/>
              <a:gd name="T14" fmla="*/ 0 w 48"/>
              <a:gd name="T15" fmla="*/ 0 h 52"/>
              <a:gd name="T16" fmla="*/ 2147483647 w 48"/>
              <a:gd name="T17" fmla="*/ 0 h 52"/>
              <a:gd name="T18" fmla="*/ 2147483647 w 48"/>
              <a:gd name="T19" fmla="*/ 2147483647 h 52"/>
              <a:gd name="T20" fmla="*/ 2147483647 w 48"/>
              <a:gd name="T21" fmla="*/ 2147483647 h 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8"/>
              <a:gd name="T34" fmla="*/ 0 h 52"/>
              <a:gd name="T35" fmla="*/ 48 w 48"/>
              <a:gd name="T36" fmla="*/ 52 h 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8" h="52">
                <a:moveTo>
                  <a:pt x="48" y="31"/>
                </a:moveTo>
                <a:lnTo>
                  <a:pt x="40" y="52"/>
                </a:lnTo>
                <a:lnTo>
                  <a:pt x="31" y="52"/>
                </a:lnTo>
                <a:lnTo>
                  <a:pt x="31" y="43"/>
                </a:lnTo>
                <a:lnTo>
                  <a:pt x="11" y="23"/>
                </a:lnTo>
                <a:lnTo>
                  <a:pt x="11" y="31"/>
                </a:lnTo>
                <a:lnTo>
                  <a:pt x="0" y="23"/>
                </a:lnTo>
                <a:lnTo>
                  <a:pt x="0" y="0"/>
                </a:lnTo>
                <a:lnTo>
                  <a:pt x="31" y="0"/>
                </a:lnTo>
                <a:lnTo>
                  <a:pt x="40" y="23"/>
                </a:lnTo>
                <a:lnTo>
                  <a:pt x="48" y="31"/>
                </a:lnTo>
                <a:close/>
              </a:path>
            </a:pathLst>
          </a:custGeom>
          <a:solidFill>
            <a:srgbClr val="EAEAEA"/>
          </a:solidFill>
          <a:ln w="14288">
            <a:solidFill>
              <a:srgbClr val="000000"/>
            </a:solidFill>
            <a:round/>
            <a:headEnd/>
            <a:tailEnd/>
          </a:ln>
        </p:spPr>
        <p:txBody>
          <a:bodyPr/>
          <a:lstStyle/>
          <a:p>
            <a:endParaRPr lang="id-ID" sz="1000"/>
          </a:p>
        </p:txBody>
      </p:sp>
      <p:sp>
        <p:nvSpPr>
          <p:cNvPr id="21636" name="Freeform 131"/>
          <p:cNvSpPr>
            <a:spLocks/>
          </p:cNvSpPr>
          <p:nvPr/>
        </p:nvSpPr>
        <p:spPr bwMode="auto">
          <a:xfrm>
            <a:off x="1543437" y="3762375"/>
            <a:ext cx="104720" cy="128588"/>
          </a:xfrm>
          <a:custGeom>
            <a:avLst/>
            <a:gdLst>
              <a:gd name="T0" fmla="*/ 2147483647 w 71"/>
              <a:gd name="T1" fmla="*/ 2147483647 h 81"/>
              <a:gd name="T2" fmla="*/ 2147483647 w 71"/>
              <a:gd name="T3" fmla="*/ 2147483647 h 81"/>
              <a:gd name="T4" fmla="*/ 0 w 71"/>
              <a:gd name="T5" fmla="*/ 2147483647 h 81"/>
              <a:gd name="T6" fmla="*/ 0 w 71"/>
              <a:gd name="T7" fmla="*/ 2147483647 h 81"/>
              <a:gd name="T8" fmla="*/ 2147483647 w 71"/>
              <a:gd name="T9" fmla="*/ 2147483647 h 81"/>
              <a:gd name="T10" fmla="*/ 2147483647 w 71"/>
              <a:gd name="T11" fmla="*/ 0 h 81"/>
              <a:gd name="T12" fmla="*/ 2147483647 w 71"/>
              <a:gd name="T13" fmla="*/ 2147483647 h 81"/>
              <a:gd name="T14" fmla="*/ 2147483647 w 71"/>
              <a:gd name="T15" fmla="*/ 2147483647 h 81"/>
              <a:gd name="T16" fmla="*/ 0 60000 65536"/>
              <a:gd name="T17" fmla="*/ 0 60000 65536"/>
              <a:gd name="T18" fmla="*/ 0 60000 65536"/>
              <a:gd name="T19" fmla="*/ 0 60000 65536"/>
              <a:gd name="T20" fmla="*/ 0 60000 65536"/>
              <a:gd name="T21" fmla="*/ 0 60000 65536"/>
              <a:gd name="T22" fmla="*/ 0 60000 65536"/>
              <a:gd name="T23" fmla="*/ 0 60000 65536"/>
              <a:gd name="T24" fmla="*/ 0 w 71"/>
              <a:gd name="T25" fmla="*/ 0 h 81"/>
              <a:gd name="T26" fmla="*/ 71 w 71"/>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 h="81">
                <a:moveTo>
                  <a:pt x="54" y="81"/>
                </a:moveTo>
                <a:lnTo>
                  <a:pt x="23" y="81"/>
                </a:lnTo>
                <a:lnTo>
                  <a:pt x="0" y="52"/>
                </a:lnTo>
                <a:lnTo>
                  <a:pt x="0" y="41"/>
                </a:lnTo>
                <a:lnTo>
                  <a:pt x="43" y="9"/>
                </a:lnTo>
                <a:lnTo>
                  <a:pt x="71" y="0"/>
                </a:lnTo>
                <a:lnTo>
                  <a:pt x="71" y="20"/>
                </a:lnTo>
                <a:lnTo>
                  <a:pt x="54" y="81"/>
                </a:lnTo>
                <a:close/>
              </a:path>
            </a:pathLst>
          </a:custGeom>
          <a:solidFill>
            <a:srgbClr val="EAEAEA"/>
          </a:solidFill>
          <a:ln w="14288">
            <a:solidFill>
              <a:srgbClr val="000000"/>
            </a:solidFill>
            <a:round/>
            <a:headEnd/>
            <a:tailEnd/>
          </a:ln>
        </p:spPr>
        <p:txBody>
          <a:bodyPr/>
          <a:lstStyle/>
          <a:p>
            <a:endParaRPr lang="id-ID" sz="1000"/>
          </a:p>
        </p:txBody>
      </p:sp>
      <p:sp>
        <p:nvSpPr>
          <p:cNvPr id="21637" name="Freeform 132"/>
          <p:cNvSpPr>
            <a:spLocks/>
          </p:cNvSpPr>
          <p:nvPr/>
        </p:nvSpPr>
        <p:spPr bwMode="auto">
          <a:xfrm>
            <a:off x="1487507" y="3744913"/>
            <a:ext cx="160651" cy="82550"/>
          </a:xfrm>
          <a:custGeom>
            <a:avLst/>
            <a:gdLst>
              <a:gd name="T0" fmla="*/ 2147483647 w 109"/>
              <a:gd name="T1" fmla="*/ 0 h 52"/>
              <a:gd name="T2" fmla="*/ 0 w 109"/>
              <a:gd name="T3" fmla="*/ 2147483647 h 52"/>
              <a:gd name="T4" fmla="*/ 2147483647 w 109"/>
              <a:gd name="T5" fmla="*/ 2147483647 h 52"/>
              <a:gd name="T6" fmla="*/ 2147483647 w 109"/>
              <a:gd name="T7" fmla="*/ 2147483647 h 52"/>
              <a:gd name="T8" fmla="*/ 2147483647 w 109"/>
              <a:gd name="T9" fmla="*/ 2147483647 h 52"/>
              <a:gd name="T10" fmla="*/ 2147483647 w 109"/>
              <a:gd name="T11" fmla="*/ 2147483647 h 52"/>
              <a:gd name="T12" fmla="*/ 2147483647 w 109"/>
              <a:gd name="T13" fmla="*/ 0 h 52"/>
              <a:gd name="T14" fmla="*/ 2147483647 w 109"/>
              <a:gd name="T15" fmla="*/ 0 h 52"/>
              <a:gd name="T16" fmla="*/ 0 60000 65536"/>
              <a:gd name="T17" fmla="*/ 0 60000 65536"/>
              <a:gd name="T18" fmla="*/ 0 60000 65536"/>
              <a:gd name="T19" fmla="*/ 0 60000 65536"/>
              <a:gd name="T20" fmla="*/ 0 60000 65536"/>
              <a:gd name="T21" fmla="*/ 0 60000 65536"/>
              <a:gd name="T22" fmla="*/ 0 60000 65536"/>
              <a:gd name="T23" fmla="*/ 0 60000 65536"/>
              <a:gd name="T24" fmla="*/ 0 w 109"/>
              <a:gd name="T25" fmla="*/ 0 h 52"/>
              <a:gd name="T26" fmla="*/ 109 w 109"/>
              <a:gd name="T27" fmla="*/ 52 h 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9" h="52">
                <a:moveTo>
                  <a:pt x="29" y="0"/>
                </a:moveTo>
                <a:lnTo>
                  <a:pt x="0" y="20"/>
                </a:lnTo>
                <a:lnTo>
                  <a:pt x="29" y="43"/>
                </a:lnTo>
                <a:lnTo>
                  <a:pt x="38" y="52"/>
                </a:lnTo>
                <a:lnTo>
                  <a:pt x="81" y="20"/>
                </a:lnTo>
                <a:lnTo>
                  <a:pt x="109" y="11"/>
                </a:lnTo>
                <a:lnTo>
                  <a:pt x="81" y="0"/>
                </a:lnTo>
                <a:lnTo>
                  <a:pt x="29" y="0"/>
                </a:lnTo>
                <a:close/>
              </a:path>
            </a:pathLst>
          </a:custGeom>
          <a:solidFill>
            <a:srgbClr val="273C65"/>
          </a:solidFill>
          <a:ln w="14351">
            <a:solidFill>
              <a:srgbClr val="000000"/>
            </a:solidFill>
            <a:round/>
            <a:headEnd/>
            <a:tailEnd/>
          </a:ln>
        </p:spPr>
        <p:txBody>
          <a:bodyPr/>
          <a:lstStyle/>
          <a:p>
            <a:endParaRPr lang="id-ID" sz="1000"/>
          </a:p>
        </p:txBody>
      </p:sp>
      <p:sp>
        <p:nvSpPr>
          <p:cNvPr id="21638" name="Freeform 133"/>
          <p:cNvSpPr>
            <a:spLocks/>
          </p:cNvSpPr>
          <p:nvPr/>
        </p:nvSpPr>
        <p:spPr bwMode="auto">
          <a:xfrm>
            <a:off x="1943279" y="3616325"/>
            <a:ext cx="86870" cy="82550"/>
          </a:xfrm>
          <a:custGeom>
            <a:avLst/>
            <a:gdLst>
              <a:gd name="T0" fmla="*/ 2147483647 w 60"/>
              <a:gd name="T1" fmla="*/ 0 h 52"/>
              <a:gd name="T2" fmla="*/ 0 w 60"/>
              <a:gd name="T3" fmla="*/ 2147483647 h 52"/>
              <a:gd name="T4" fmla="*/ 2147483647 w 60"/>
              <a:gd name="T5" fmla="*/ 2147483647 h 52"/>
              <a:gd name="T6" fmla="*/ 2147483647 w 60"/>
              <a:gd name="T7" fmla="*/ 2147483647 h 52"/>
              <a:gd name="T8" fmla="*/ 2147483647 w 60"/>
              <a:gd name="T9" fmla="*/ 2147483647 h 52"/>
              <a:gd name="T10" fmla="*/ 2147483647 w 60"/>
              <a:gd name="T11" fmla="*/ 2147483647 h 52"/>
              <a:gd name="T12" fmla="*/ 2147483647 w 60"/>
              <a:gd name="T13" fmla="*/ 2147483647 h 52"/>
              <a:gd name="T14" fmla="*/ 2147483647 w 60"/>
              <a:gd name="T15" fmla="*/ 2147483647 h 52"/>
              <a:gd name="T16" fmla="*/ 2147483647 w 60"/>
              <a:gd name="T17" fmla="*/ 2147483647 h 52"/>
              <a:gd name="T18" fmla="*/ 2147483647 w 60"/>
              <a:gd name="T19" fmla="*/ 2147483647 h 52"/>
              <a:gd name="T20" fmla="*/ 2147483647 w 60"/>
              <a:gd name="T21" fmla="*/ 2147483647 h 52"/>
              <a:gd name="T22" fmla="*/ 2147483647 w 60"/>
              <a:gd name="T23" fmla="*/ 2147483647 h 52"/>
              <a:gd name="T24" fmla="*/ 2147483647 w 60"/>
              <a:gd name="T25" fmla="*/ 2147483647 h 52"/>
              <a:gd name="T26" fmla="*/ 2147483647 w 60"/>
              <a:gd name="T27" fmla="*/ 0 h 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0"/>
              <a:gd name="T43" fmla="*/ 0 h 52"/>
              <a:gd name="T44" fmla="*/ 60 w 60"/>
              <a:gd name="T45" fmla="*/ 52 h 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0" h="52">
                <a:moveTo>
                  <a:pt x="8" y="0"/>
                </a:moveTo>
                <a:lnTo>
                  <a:pt x="0" y="41"/>
                </a:lnTo>
                <a:lnTo>
                  <a:pt x="8" y="52"/>
                </a:lnTo>
                <a:lnTo>
                  <a:pt x="17" y="29"/>
                </a:lnTo>
                <a:lnTo>
                  <a:pt x="29" y="29"/>
                </a:lnTo>
                <a:lnTo>
                  <a:pt x="17" y="29"/>
                </a:lnTo>
                <a:lnTo>
                  <a:pt x="49" y="29"/>
                </a:lnTo>
                <a:lnTo>
                  <a:pt x="60" y="41"/>
                </a:lnTo>
                <a:lnTo>
                  <a:pt x="60" y="29"/>
                </a:lnTo>
                <a:lnTo>
                  <a:pt x="60" y="20"/>
                </a:lnTo>
                <a:lnTo>
                  <a:pt x="37" y="20"/>
                </a:lnTo>
                <a:lnTo>
                  <a:pt x="49" y="9"/>
                </a:lnTo>
                <a:lnTo>
                  <a:pt x="37" y="9"/>
                </a:lnTo>
                <a:lnTo>
                  <a:pt x="8" y="0"/>
                </a:lnTo>
                <a:close/>
              </a:path>
            </a:pathLst>
          </a:custGeom>
          <a:solidFill>
            <a:schemeClr val="tx1"/>
          </a:solidFill>
          <a:ln w="14288">
            <a:solidFill>
              <a:srgbClr val="000000"/>
            </a:solidFill>
            <a:round/>
            <a:headEnd/>
            <a:tailEnd/>
          </a:ln>
        </p:spPr>
        <p:txBody>
          <a:bodyPr/>
          <a:lstStyle/>
          <a:p>
            <a:endParaRPr lang="id-ID" sz="1000"/>
          </a:p>
        </p:txBody>
      </p:sp>
      <p:sp>
        <p:nvSpPr>
          <p:cNvPr id="21639" name="Freeform 134"/>
          <p:cNvSpPr>
            <a:spLocks/>
          </p:cNvSpPr>
          <p:nvPr/>
        </p:nvSpPr>
        <p:spPr bwMode="auto">
          <a:xfrm>
            <a:off x="1879019" y="3616325"/>
            <a:ext cx="74970" cy="65088"/>
          </a:xfrm>
          <a:custGeom>
            <a:avLst/>
            <a:gdLst>
              <a:gd name="T0" fmla="*/ 2147483647 w 51"/>
              <a:gd name="T1" fmla="*/ 0 h 41"/>
              <a:gd name="T2" fmla="*/ 2147483647 w 51"/>
              <a:gd name="T3" fmla="*/ 2147483647 h 41"/>
              <a:gd name="T4" fmla="*/ 2147483647 w 51"/>
              <a:gd name="T5" fmla="*/ 2147483647 h 41"/>
              <a:gd name="T6" fmla="*/ 0 w 51"/>
              <a:gd name="T7" fmla="*/ 2147483647 h 41"/>
              <a:gd name="T8" fmla="*/ 2147483647 w 51"/>
              <a:gd name="T9" fmla="*/ 2147483647 h 41"/>
              <a:gd name="T10" fmla="*/ 2147483647 w 51"/>
              <a:gd name="T11" fmla="*/ 2147483647 h 41"/>
              <a:gd name="T12" fmla="*/ 2147483647 w 51"/>
              <a:gd name="T13" fmla="*/ 2147483647 h 41"/>
              <a:gd name="T14" fmla="*/ 2147483647 w 51"/>
              <a:gd name="T15" fmla="*/ 2147483647 h 41"/>
              <a:gd name="T16" fmla="*/ 2147483647 w 51"/>
              <a:gd name="T17" fmla="*/ 2147483647 h 41"/>
              <a:gd name="T18" fmla="*/ 2147483647 w 51"/>
              <a:gd name="T19" fmla="*/ 0 h 41"/>
              <a:gd name="T20" fmla="*/ 2147483647 w 51"/>
              <a:gd name="T21" fmla="*/ 0 h 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1"/>
              <a:gd name="T34" fmla="*/ 0 h 41"/>
              <a:gd name="T35" fmla="*/ 51 w 51"/>
              <a:gd name="T36" fmla="*/ 41 h 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1" h="41">
                <a:moveTo>
                  <a:pt x="51" y="0"/>
                </a:moveTo>
                <a:lnTo>
                  <a:pt x="43" y="41"/>
                </a:lnTo>
                <a:lnTo>
                  <a:pt x="8" y="41"/>
                </a:lnTo>
                <a:lnTo>
                  <a:pt x="0" y="29"/>
                </a:lnTo>
                <a:lnTo>
                  <a:pt x="8" y="29"/>
                </a:lnTo>
                <a:lnTo>
                  <a:pt x="20" y="29"/>
                </a:lnTo>
                <a:lnTo>
                  <a:pt x="43" y="29"/>
                </a:lnTo>
                <a:lnTo>
                  <a:pt x="28" y="9"/>
                </a:lnTo>
                <a:lnTo>
                  <a:pt x="20" y="9"/>
                </a:lnTo>
                <a:lnTo>
                  <a:pt x="28" y="0"/>
                </a:lnTo>
                <a:lnTo>
                  <a:pt x="51" y="0"/>
                </a:lnTo>
                <a:close/>
              </a:path>
            </a:pathLst>
          </a:custGeom>
          <a:solidFill>
            <a:srgbClr val="273C65"/>
          </a:solidFill>
          <a:ln w="14351">
            <a:solidFill>
              <a:srgbClr val="000000"/>
            </a:solidFill>
            <a:round/>
            <a:headEnd/>
            <a:tailEnd/>
          </a:ln>
        </p:spPr>
        <p:txBody>
          <a:bodyPr/>
          <a:lstStyle/>
          <a:p>
            <a:endParaRPr lang="id-ID" sz="1000"/>
          </a:p>
        </p:txBody>
      </p:sp>
      <p:sp>
        <p:nvSpPr>
          <p:cNvPr id="21640" name="Freeform 135"/>
          <p:cNvSpPr>
            <a:spLocks/>
          </p:cNvSpPr>
          <p:nvPr/>
        </p:nvSpPr>
        <p:spPr bwMode="auto">
          <a:xfrm>
            <a:off x="2347881" y="5159375"/>
            <a:ext cx="117810" cy="146050"/>
          </a:xfrm>
          <a:custGeom>
            <a:avLst/>
            <a:gdLst>
              <a:gd name="T0" fmla="*/ 0 w 80"/>
              <a:gd name="T1" fmla="*/ 2147483647 h 92"/>
              <a:gd name="T2" fmla="*/ 2147483647 w 80"/>
              <a:gd name="T3" fmla="*/ 2147483647 h 92"/>
              <a:gd name="T4" fmla="*/ 2147483647 w 80"/>
              <a:gd name="T5" fmla="*/ 2147483647 h 92"/>
              <a:gd name="T6" fmla="*/ 2147483647 w 80"/>
              <a:gd name="T7" fmla="*/ 2147483647 h 92"/>
              <a:gd name="T8" fmla="*/ 2147483647 w 80"/>
              <a:gd name="T9" fmla="*/ 2147483647 h 92"/>
              <a:gd name="T10" fmla="*/ 2147483647 w 80"/>
              <a:gd name="T11" fmla="*/ 2147483647 h 92"/>
              <a:gd name="T12" fmla="*/ 2147483647 w 80"/>
              <a:gd name="T13" fmla="*/ 2147483647 h 92"/>
              <a:gd name="T14" fmla="*/ 2147483647 w 80"/>
              <a:gd name="T15" fmla="*/ 2147483647 h 92"/>
              <a:gd name="T16" fmla="*/ 2147483647 w 80"/>
              <a:gd name="T17" fmla="*/ 0 h 92"/>
              <a:gd name="T18" fmla="*/ 0 w 80"/>
              <a:gd name="T19" fmla="*/ 0 h 92"/>
              <a:gd name="T20" fmla="*/ 0 w 80"/>
              <a:gd name="T21" fmla="*/ 2147483647 h 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92"/>
              <a:gd name="T35" fmla="*/ 80 w 80"/>
              <a:gd name="T36" fmla="*/ 92 h 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92">
                <a:moveTo>
                  <a:pt x="0" y="72"/>
                </a:moveTo>
                <a:lnTo>
                  <a:pt x="43" y="92"/>
                </a:lnTo>
                <a:lnTo>
                  <a:pt x="72" y="81"/>
                </a:lnTo>
                <a:lnTo>
                  <a:pt x="80" y="72"/>
                </a:lnTo>
                <a:lnTo>
                  <a:pt x="80" y="52"/>
                </a:lnTo>
                <a:lnTo>
                  <a:pt x="72" y="32"/>
                </a:lnTo>
                <a:lnTo>
                  <a:pt x="29" y="9"/>
                </a:lnTo>
                <a:lnTo>
                  <a:pt x="29" y="23"/>
                </a:lnTo>
                <a:lnTo>
                  <a:pt x="8" y="0"/>
                </a:lnTo>
                <a:lnTo>
                  <a:pt x="0" y="0"/>
                </a:lnTo>
                <a:lnTo>
                  <a:pt x="0" y="72"/>
                </a:lnTo>
                <a:close/>
              </a:path>
            </a:pathLst>
          </a:custGeom>
          <a:solidFill>
            <a:srgbClr val="273C65"/>
          </a:solidFill>
          <a:ln w="14351">
            <a:solidFill>
              <a:srgbClr val="000000"/>
            </a:solidFill>
            <a:round/>
            <a:headEnd/>
            <a:tailEnd/>
          </a:ln>
        </p:spPr>
        <p:txBody>
          <a:bodyPr/>
          <a:lstStyle/>
          <a:p>
            <a:endParaRPr lang="id-ID" sz="1000"/>
          </a:p>
        </p:txBody>
      </p:sp>
      <p:sp>
        <p:nvSpPr>
          <p:cNvPr id="21641" name="Freeform 136"/>
          <p:cNvSpPr>
            <a:spLocks/>
          </p:cNvSpPr>
          <p:nvPr/>
        </p:nvSpPr>
        <p:spPr bwMode="auto">
          <a:xfrm>
            <a:off x="1879019" y="4068763"/>
            <a:ext cx="966284" cy="1204912"/>
          </a:xfrm>
          <a:custGeom>
            <a:avLst/>
            <a:gdLst>
              <a:gd name="T0" fmla="*/ 2147483647 w 658"/>
              <a:gd name="T1" fmla="*/ 2147483647 h 759"/>
              <a:gd name="T2" fmla="*/ 2147483647 w 658"/>
              <a:gd name="T3" fmla="*/ 2147483647 h 759"/>
              <a:gd name="T4" fmla="*/ 2147483647 w 658"/>
              <a:gd name="T5" fmla="*/ 2147483647 h 759"/>
              <a:gd name="T6" fmla="*/ 2147483647 w 658"/>
              <a:gd name="T7" fmla="*/ 2147483647 h 759"/>
              <a:gd name="T8" fmla="*/ 2147483647 w 658"/>
              <a:gd name="T9" fmla="*/ 2147483647 h 759"/>
              <a:gd name="T10" fmla="*/ 2147483647 w 658"/>
              <a:gd name="T11" fmla="*/ 2147483647 h 759"/>
              <a:gd name="T12" fmla="*/ 2147483647 w 658"/>
              <a:gd name="T13" fmla="*/ 2147483647 h 759"/>
              <a:gd name="T14" fmla="*/ 2147483647 w 658"/>
              <a:gd name="T15" fmla="*/ 2147483647 h 759"/>
              <a:gd name="T16" fmla="*/ 2147483647 w 658"/>
              <a:gd name="T17" fmla="*/ 2147483647 h 759"/>
              <a:gd name="T18" fmla="*/ 2147483647 w 658"/>
              <a:gd name="T19" fmla="*/ 2147483647 h 759"/>
              <a:gd name="T20" fmla="*/ 2147483647 w 658"/>
              <a:gd name="T21" fmla="*/ 2147483647 h 759"/>
              <a:gd name="T22" fmla="*/ 2147483647 w 658"/>
              <a:gd name="T23" fmla="*/ 2147483647 h 759"/>
              <a:gd name="T24" fmla="*/ 2147483647 w 658"/>
              <a:gd name="T25" fmla="*/ 2147483647 h 759"/>
              <a:gd name="T26" fmla="*/ 2147483647 w 658"/>
              <a:gd name="T27" fmla="*/ 2147483647 h 759"/>
              <a:gd name="T28" fmla="*/ 2147483647 w 658"/>
              <a:gd name="T29" fmla="*/ 2147483647 h 759"/>
              <a:gd name="T30" fmla="*/ 2147483647 w 658"/>
              <a:gd name="T31" fmla="*/ 2147483647 h 759"/>
              <a:gd name="T32" fmla="*/ 2147483647 w 658"/>
              <a:gd name="T33" fmla="*/ 2147483647 h 759"/>
              <a:gd name="T34" fmla="*/ 2147483647 w 658"/>
              <a:gd name="T35" fmla="*/ 2147483647 h 759"/>
              <a:gd name="T36" fmla="*/ 2147483647 w 658"/>
              <a:gd name="T37" fmla="*/ 2147483647 h 759"/>
              <a:gd name="T38" fmla="*/ 2147483647 w 658"/>
              <a:gd name="T39" fmla="*/ 2147483647 h 759"/>
              <a:gd name="T40" fmla="*/ 2147483647 w 658"/>
              <a:gd name="T41" fmla="*/ 2147483647 h 759"/>
              <a:gd name="T42" fmla="*/ 2147483647 w 658"/>
              <a:gd name="T43" fmla="*/ 2147483647 h 759"/>
              <a:gd name="T44" fmla="*/ 2147483647 w 658"/>
              <a:gd name="T45" fmla="*/ 2147483647 h 759"/>
              <a:gd name="T46" fmla="*/ 2147483647 w 658"/>
              <a:gd name="T47" fmla="*/ 2147483647 h 759"/>
              <a:gd name="T48" fmla="*/ 2147483647 w 658"/>
              <a:gd name="T49" fmla="*/ 2147483647 h 759"/>
              <a:gd name="T50" fmla="*/ 2147483647 w 658"/>
              <a:gd name="T51" fmla="*/ 2147483647 h 759"/>
              <a:gd name="T52" fmla="*/ 2147483647 w 658"/>
              <a:gd name="T53" fmla="*/ 2147483647 h 759"/>
              <a:gd name="T54" fmla="*/ 2147483647 w 658"/>
              <a:gd name="T55" fmla="*/ 2147483647 h 759"/>
              <a:gd name="T56" fmla="*/ 2147483647 w 658"/>
              <a:gd name="T57" fmla="*/ 2147483647 h 759"/>
              <a:gd name="T58" fmla="*/ 2147483647 w 658"/>
              <a:gd name="T59" fmla="*/ 2147483647 h 759"/>
              <a:gd name="T60" fmla="*/ 2147483647 w 658"/>
              <a:gd name="T61" fmla="*/ 2147483647 h 759"/>
              <a:gd name="T62" fmla="*/ 2147483647 w 658"/>
              <a:gd name="T63" fmla="*/ 2147483647 h 759"/>
              <a:gd name="T64" fmla="*/ 2147483647 w 658"/>
              <a:gd name="T65" fmla="*/ 2147483647 h 759"/>
              <a:gd name="T66" fmla="*/ 2147483647 w 658"/>
              <a:gd name="T67" fmla="*/ 2147483647 h 759"/>
              <a:gd name="T68" fmla="*/ 2147483647 w 658"/>
              <a:gd name="T69" fmla="*/ 2147483647 h 759"/>
              <a:gd name="T70" fmla="*/ 2147483647 w 658"/>
              <a:gd name="T71" fmla="*/ 2147483647 h 759"/>
              <a:gd name="T72" fmla="*/ 2147483647 w 658"/>
              <a:gd name="T73" fmla="*/ 2147483647 h 759"/>
              <a:gd name="T74" fmla="*/ 2147483647 w 658"/>
              <a:gd name="T75" fmla="*/ 2147483647 h 759"/>
              <a:gd name="T76" fmla="*/ 2147483647 w 658"/>
              <a:gd name="T77" fmla="*/ 2147483647 h 759"/>
              <a:gd name="T78" fmla="*/ 2147483647 w 658"/>
              <a:gd name="T79" fmla="*/ 2147483647 h 759"/>
              <a:gd name="T80" fmla="*/ 2147483647 w 658"/>
              <a:gd name="T81" fmla="*/ 2147483647 h 759"/>
              <a:gd name="T82" fmla="*/ 2147483647 w 658"/>
              <a:gd name="T83" fmla="*/ 2147483647 h 759"/>
              <a:gd name="T84" fmla="*/ 2147483647 w 658"/>
              <a:gd name="T85" fmla="*/ 2147483647 h 759"/>
              <a:gd name="T86" fmla="*/ 2147483647 w 658"/>
              <a:gd name="T87" fmla="*/ 2147483647 h 759"/>
              <a:gd name="T88" fmla="*/ 2147483647 w 658"/>
              <a:gd name="T89" fmla="*/ 2147483647 h 759"/>
              <a:gd name="T90" fmla="*/ 2147483647 w 658"/>
              <a:gd name="T91" fmla="*/ 2147483647 h 759"/>
              <a:gd name="T92" fmla="*/ 2147483647 w 658"/>
              <a:gd name="T93" fmla="*/ 2147483647 h 759"/>
              <a:gd name="T94" fmla="*/ 2147483647 w 658"/>
              <a:gd name="T95" fmla="*/ 2147483647 h 759"/>
              <a:gd name="T96" fmla="*/ 2147483647 w 658"/>
              <a:gd name="T97" fmla="*/ 2147483647 h 759"/>
              <a:gd name="T98" fmla="*/ 2147483647 w 658"/>
              <a:gd name="T99" fmla="*/ 0 h 759"/>
              <a:gd name="T100" fmla="*/ 2147483647 w 658"/>
              <a:gd name="T101" fmla="*/ 2147483647 h 759"/>
              <a:gd name="T102" fmla="*/ 2147483647 w 658"/>
              <a:gd name="T103" fmla="*/ 2147483647 h 759"/>
              <a:gd name="T104" fmla="*/ 2147483647 w 658"/>
              <a:gd name="T105" fmla="*/ 2147483647 h 759"/>
              <a:gd name="T106" fmla="*/ 2147483647 w 658"/>
              <a:gd name="T107" fmla="*/ 2147483647 h 759"/>
              <a:gd name="T108" fmla="*/ 2147483647 w 658"/>
              <a:gd name="T109" fmla="*/ 2147483647 h 759"/>
              <a:gd name="T110" fmla="*/ 2147483647 w 658"/>
              <a:gd name="T111" fmla="*/ 2147483647 h 75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8"/>
              <a:gd name="T169" fmla="*/ 0 h 759"/>
              <a:gd name="T170" fmla="*/ 658 w 658"/>
              <a:gd name="T171" fmla="*/ 759 h 75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8" h="759">
                <a:moveTo>
                  <a:pt x="371" y="20"/>
                </a:moveTo>
                <a:lnTo>
                  <a:pt x="382" y="34"/>
                </a:lnTo>
                <a:lnTo>
                  <a:pt x="391" y="63"/>
                </a:lnTo>
                <a:lnTo>
                  <a:pt x="399" y="72"/>
                </a:lnTo>
                <a:lnTo>
                  <a:pt x="399" y="83"/>
                </a:lnTo>
                <a:lnTo>
                  <a:pt x="382" y="106"/>
                </a:lnTo>
                <a:lnTo>
                  <a:pt x="382" y="124"/>
                </a:lnTo>
                <a:lnTo>
                  <a:pt x="391" y="135"/>
                </a:lnTo>
                <a:lnTo>
                  <a:pt x="391" y="115"/>
                </a:lnTo>
                <a:lnTo>
                  <a:pt x="419" y="106"/>
                </a:lnTo>
                <a:lnTo>
                  <a:pt x="434" y="106"/>
                </a:lnTo>
                <a:lnTo>
                  <a:pt x="419" y="135"/>
                </a:lnTo>
                <a:lnTo>
                  <a:pt x="434" y="115"/>
                </a:lnTo>
                <a:lnTo>
                  <a:pt x="442" y="115"/>
                </a:lnTo>
                <a:lnTo>
                  <a:pt x="474" y="124"/>
                </a:lnTo>
                <a:lnTo>
                  <a:pt x="483" y="135"/>
                </a:lnTo>
                <a:lnTo>
                  <a:pt x="494" y="135"/>
                </a:lnTo>
                <a:lnTo>
                  <a:pt x="494" y="144"/>
                </a:lnTo>
                <a:lnTo>
                  <a:pt x="494" y="155"/>
                </a:lnTo>
                <a:lnTo>
                  <a:pt x="514" y="144"/>
                </a:lnTo>
                <a:lnTo>
                  <a:pt x="546" y="164"/>
                </a:lnTo>
                <a:lnTo>
                  <a:pt x="578" y="155"/>
                </a:lnTo>
                <a:lnTo>
                  <a:pt x="629" y="195"/>
                </a:lnTo>
                <a:lnTo>
                  <a:pt x="649" y="207"/>
                </a:lnTo>
                <a:lnTo>
                  <a:pt x="658" y="239"/>
                </a:lnTo>
                <a:lnTo>
                  <a:pt x="658" y="259"/>
                </a:lnTo>
                <a:lnTo>
                  <a:pt x="649" y="287"/>
                </a:lnTo>
                <a:lnTo>
                  <a:pt x="598" y="359"/>
                </a:lnTo>
                <a:lnTo>
                  <a:pt x="598" y="443"/>
                </a:lnTo>
                <a:lnTo>
                  <a:pt x="598" y="451"/>
                </a:lnTo>
                <a:lnTo>
                  <a:pt x="598" y="483"/>
                </a:lnTo>
                <a:lnTo>
                  <a:pt x="578" y="515"/>
                </a:lnTo>
                <a:lnTo>
                  <a:pt x="578" y="523"/>
                </a:lnTo>
                <a:lnTo>
                  <a:pt x="557" y="535"/>
                </a:lnTo>
                <a:lnTo>
                  <a:pt x="557" y="543"/>
                </a:lnTo>
                <a:lnTo>
                  <a:pt x="514" y="543"/>
                </a:lnTo>
                <a:lnTo>
                  <a:pt x="514" y="555"/>
                </a:lnTo>
                <a:lnTo>
                  <a:pt x="506" y="555"/>
                </a:lnTo>
                <a:lnTo>
                  <a:pt x="506" y="563"/>
                </a:lnTo>
                <a:lnTo>
                  <a:pt x="494" y="563"/>
                </a:lnTo>
                <a:lnTo>
                  <a:pt x="483" y="575"/>
                </a:lnTo>
                <a:lnTo>
                  <a:pt x="454" y="607"/>
                </a:lnTo>
                <a:lnTo>
                  <a:pt x="463" y="658"/>
                </a:lnTo>
                <a:lnTo>
                  <a:pt x="442" y="676"/>
                </a:lnTo>
                <a:lnTo>
                  <a:pt x="434" y="710"/>
                </a:lnTo>
                <a:lnTo>
                  <a:pt x="411" y="730"/>
                </a:lnTo>
                <a:lnTo>
                  <a:pt x="399" y="759"/>
                </a:lnTo>
                <a:lnTo>
                  <a:pt x="399" y="739"/>
                </a:lnTo>
                <a:lnTo>
                  <a:pt x="391" y="719"/>
                </a:lnTo>
                <a:lnTo>
                  <a:pt x="348" y="696"/>
                </a:lnTo>
                <a:lnTo>
                  <a:pt x="348" y="710"/>
                </a:lnTo>
                <a:lnTo>
                  <a:pt x="327" y="687"/>
                </a:lnTo>
                <a:lnTo>
                  <a:pt x="319" y="687"/>
                </a:lnTo>
                <a:lnTo>
                  <a:pt x="362" y="638"/>
                </a:lnTo>
                <a:lnTo>
                  <a:pt x="371" y="624"/>
                </a:lnTo>
                <a:lnTo>
                  <a:pt x="362" y="595"/>
                </a:lnTo>
                <a:lnTo>
                  <a:pt x="348" y="595"/>
                </a:lnTo>
                <a:lnTo>
                  <a:pt x="348" y="563"/>
                </a:lnTo>
                <a:lnTo>
                  <a:pt x="327" y="563"/>
                </a:lnTo>
                <a:lnTo>
                  <a:pt x="327" y="535"/>
                </a:lnTo>
                <a:lnTo>
                  <a:pt x="319" y="535"/>
                </a:lnTo>
                <a:lnTo>
                  <a:pt x="287" y="523"/>
                </a:lnTo>
                <a:lnTo>
                  <a:pt x="276" y="492"/>
                </a:lnTo>
                <a:lnTo>
                  <a:pt x="287" y="451"/>
                </a:lnTo>
                <a:lnTo>
                  <a:pt x="267" y="431"/>
                </a:lnTo>
                <a:lnTo>
                  <a:pt x="267" y="420"/>
                </a:lnTo>
                <a:lnTo>
                  <a:pt x="238" y="411"/>
                </a:lnTo>
                <a:lnTo>
                  <a:pt x="238" y="402"/>
                </a:lnTo>
                <a:lnTo>
                  <a:pt x="238" y="391"/>
                </a:lnTo>
                <a:lnTo>
                  <a:pt x="224" y="371"/>
                </a:lnTo>
                <a:lnTo>
                  <a:pt x="152" y="339"/>
                </a:lnTo>
                <a:lnTo>
                  <a:pt x="143" y="319"/>
                </a:lnTo>
                <a:lnTo>
                  <a:pt x="143" y="287"/>
                </a:lnTo>
                <a:lnTo>
                  <a:pt x="112" y="287"/>
                </a:lnTo>
                <a:lnTo>
                  <a:pt x="92" y="319"/>
                </a:lnTo>
                <a:lnTo>
                  <a:pt x="72" y="310"/>
                </a:lnTo>
                <a:lnTo>
                  <a:pt x="51" y="310"/>
                </a:lnTo>
                <a:lnTo>
                  <a:pt x="51" y="287"/>
                </a:lnTo>
                <a:lnTo>
                  <a:pt x="28" y="296"/>
                </a:lnTo>
                <a:lnTo>
                  <a:pt x="8" y="279"/>
                </a:lnTo>
                <a:lnTo>
                  <a:pt x="0" y="247"/>
                </a:lnTo>
                <a:lnTo>
                  <a:pt x="8" y="216"/>
                </a:lnTo>
                <a:lnTo>
                  <a:pt x="20" y="195"/>
                </a:lnTo>
                <a:lnTo>
                  <a:pt x="60" y="187"/>
                </a:lnTo>
                <a:lnTo>
                  <a:pt x="60" y="124"/>
                </a:lnTo>
                <a:lnTo>
                  <a:pt x="51" y="92"/>
                </a:lnTo>
                <a:lnTo>
                  <a:pt x="72" y="92"/>
                </a:lnTo>
                <a:lnTo>
                  <a:pt x="60" y="83"/>
                </a:lnTo>
                <a:lnTo>
                  <a:pt x="60" y="72"/>
                </a:lnTo>
                <a:lnTo>
                  <a:pt x="103" y="63"/>
                </a:lnTo>
                <a:lnTo>
                  <a:pt x="112" y="72"/>
                </a:lnTo>
                <a:lnTo>
                  <a:pt x="112" y="83"/>
                </a:lnTo>
                <a:lnTo>
                  <a:pt x="132" y="83"/>
                </a:lnTo>
                <a:lnTo>
                  <a:pt x="164" y="63"/>
                </a:lnTo>
                <a:lnTo>
                  <a:pt x="152" y="52"/>
                </a:lnTo>
                <a:lnTo>
                  <a:pt x="152" y="34"/>
                </a:lnTo>
                <a:lnTo>
                  <a:pt x="143" y="20"/>
                </a:lnTo>
                <a:lnTo>
                  <a:pt x="175" y="34"/>
                </a:lnTo>
                <a:lnTo>
                  <a:pt x="215" y="11"/>
                </a:lnTo>
                <a:lnTo>
                  <a:pt x="215" y="0"/>
                </a:lnTo>
                <a:lnTo>
                  <a:pt x="224" y="0"/>
                </a:lnTo>
                <a:lnTo>
                  <a:pt x="238" y="20"/>
                </a:lnTo>
                <a:lnTo>
                  <a:pt x="224" y="52"/>
                </a:lnTo>
                <a:lnTo>
                  <a:pt x="238" y="72"/>
                </a:lnTo>
                <a:lnTo>
                  <a:pt x="247" y="72"/>
                </a:lnTo>
                <a:lnTo>
                  <a:pt x="276" y="63"/>
                </a:lnTo>
                <a:lnTo>
                  <a:pt x="287" y="63"/>
                </a:lnTo>
                <a:lnTo>
                  <a:pt x="299" y="63"/>
                </a:lnTo>
                <a:lnTo>
                  <a:pt x="299" y="52"/>
                </a:lnTo>
                <a:lnTo>
                  <a:pt x="327" y="63"/>
                </a:lnTo>
                <a:lnTo>
                  <a:pt x="348" y="63"/>
                </a:lnTo>
                <a:lnTo>
                  <a:pt x="371" y="20"/>
                </a:lnTo>
                <a:close/>
              </a:path>
            </a:pathLst>
          </a:custGeom>
          <a:solidFill>
            <a:srgbClr val="33CCCC"/>
          </a:solidFill>
          <a:ln w="14288">
            <a:solidFill>
              <a:srgbClr val="000000"/>
            </a:solidFill>
            <a:round/>
            <a:headEnd/>
            <a:tailEnd/>
          </a:ln>
        </p:spPr>
        <p:txBody>
          <a:bodyPr/>
          <a:lstStyle/>
          <a:p>
            <a:endParaRPr lang="id-ID" sz="1000"/>
          </a:p>
        </p:txBody>
      </p:sp>
      <p:sp>
        <p:nvSpPr>
          <p:cNvPr id="21642" name="Freeform 137"/>
          <p:cNvSpPr>
            <a:spLocks/>
          </p:cNvSpPr>
          <p:nvPr/>
        </p:nvSpPr>
        <p:spPr bwMode="auto">
          <a:xfrm>
            <a:off x="2284810" y="5843589"/>
            <a:ext cx="105911" cy="77787"/>
          </a:xfrm>
          <a:custGeom>
            <a:avLst/>
            <a:gdLst>
              <a:gd name="T0" fmla="*/ 0 w 72"/>
              <a:gd name="T1" fmla="*/ 0 h 49"/>
              <a:gd name="T2" fmla="*/ 2147483647 w 72"/>
              <a:gd name="T3" fmla="*/ 2147483647 h 49"/>
              <a:gd name="T4" fmla="*/ 2147483647 w 72"/>
              <a:gd name="T5" fmla="*/ 2147483647 h 49"/>
              <a:gd name="T6" fmla="*/ 2147483647 w 72"/>
              <a:gd name="T7" fmla="*/ 2147483647 h 49"/>
              <a:gd name="T8" fmla="*/ 2147483647 w 72"/>
              <a:gd name="T9" fmla="*/ 2147483647 h 49"/>
              <a:gd name="T10" fmla="*/ 0 w 72"/>
              <a:gd name="T11" fmla="*/ 0 h 49"/>
              <a:gd name="T12" fmla="*/ 0 60000 65536"/>
              <a:gd name="T13" fmla="*/ 0 60000 65536"/>
              <a:gd name="T14" fmla="*/ 0 60000 65536"/>
              <a:gd name="T15" fmla="*/ 0 60000 65536"/>
              <a:gd name="T16" fmla="*/ 0 60000 65536"/>
              <a:gd name="T17" fmla="*/ 0 60000 65536"/>
              <a:gd name="T18" fmla="*/ 0 w 72"/>
              <a:gd name="T19" fmla="*/ 0 h 49"/>
              <a:gd name="T20" fmla="*/ 72 w 72"/>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72" h="49">
                <a:moveTo>
                  <a:pt x="0" y="0"/>
                </a:moveTo>
                <a:lnTo>
                  <a:pt x="34" y="49"/>
                </a:lnTo>
                <a:lnTo>
                  <a:pt x="43" y="49"/>
                </a:lnTo>
                <a:lnTo>
                  <a:pt x="72" y="41"/>
                </a:lnTo>
                <a:lnTo>
                  <a:pt x="23" y="21"/>
                </a:lnTo>
                <a:lnTo>
                  <a:pt x="0" y="0"/>
                </a:lnTo>
                <a:close/>
              </a:path>
            </a:pathLst>
          </a:custGeom>
          <a:solidFill>
            <a:srgbClr val="33CCCC"/>
          </a:solidFill>
          <a:ln w="14288">
            <a:solidFill>
              <a:srgbClr val="000000"/>
            </a:solidFill>
            <a:round/>
            <a:headEnd/>
            <a:tailEnd/>
          </a:ln>
        </p:spPr>
        <p:txBody>
          <a:bodyPr/>
          <a:lstStyle/>
          <a:p>
            <a:endParaRPr lang="id-ID" sz="1000"/>
          </a:p>
        </p:txBody>
      </p:sp>
      <p:sp>
        <p:nvSpPr>
          <p:cNvPr id="21643" name="Freeform 138"/>
          <p:cNvSpPr>
            <a:spLocks/>
          </p:cNvSpPr>
          <p:nvPr/>
        </p:nvSpPr>
        <p:spPr bwMode="auto">
          <a:xfrm>
            <a:off x="2195560" y="5843589"/>
            <a:ext cx="138041" cy="77787"/>
          </a:xfrm>
          <a:custGeom>
            <a:avLst/>
            <a:gdLst>
              <a:gd name="T0" fmla="*/ 2147483647 w 95"/>
              <a:gd name="T1" fmla="*/ 0 h 49"/>
              <a:gd name="T2" fmla="*/ 2147483647 w 95"/>
              <a:gd name="T3" fmla="*/ 2147483647 h 49"/>
              <a:gd name="T4" fmla="*/ 2147483647 w 95"/>
              <a:gd name="T5" fmla="*/ 2147483647 h 49"/>
              <a:gd name="T6" fmla="*/ 2147483647 w 95"/>
              <a:gd name="T7" fmla="*/ 2147483647 h 49"/>
              <a:gd name="T8" fmla="*/ 2147483647 w 95"/>
              <a:gd name="T9" fmla="*/ 2147483647 h 49"/>
              <a:gd name="T10" fmla="*/ 2147483647 w 95"/>
              <a:gd name="T11" fmla="*/ 2147483647 h 49"/>
              <a:gd name="T12" fmla="*/ 2147483647 w 95"/>
              <a:gd name="T13" fmla="*/ 2147483647 h 49"/>
              <a:gd name="T14" fmla="*/ 0 w 95"/>
              <a:gd name="T15" fmla="*/ 2147483647 h 49"/>
              <a:gd name="T16" fmla="*/ 0 w 95"/>
              <a:gd name="T17" fmla="*/ 2147483647 h 49"/>
              <a:gd name="T18" fmla="*/ 2147483647 w 95"/>
              <a:gd name="T19" fmla="*/ 2147483647 h 49"/>
              <a:gd name="T20" fmla="*/ 2147483647 w 95"/>
              <a:gd name="T21" fmla="*/ 2147483647 h 49"/>
              <a:gd name="T22" fmla="*/ 2147483647 w 95"/>
              <a:gd name="T23" fmla="*/ 2147483647 h 49"/>
              <a:gd name="T24" fmla="*/ 2147483647 w 95"/>
              <a:gd name="T25" fmla="*/ 2147483647 h 49"/>
              <a:gd name="T26" fmla="*/ 2147483647 w 95"/>
              <a:gd name="T27" fmla="*/ 0 h 49"/>
              <a:gd name="T28" fmla="*/ 2147483647 w 95"/>
              <a:gd name="T29" fmla="*/ 0 h 4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5"/>
              <a:gd name="T46" fmla="*/ 0 h 49"/>
              <a:gd name="T47" fmla="*/ 95 w 95"/>
              <a:gd name="T48" fmla="*/ 49 h 4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5" h="49">
                <a:moveTo>
                  <a:pt x="61" y="0"/>
                </a:moveTo>
                <a:lnTo>
                  <a:pt x="95" y="49"/>
                </a:lnTo>
                <a:lnTo>
                  <a:pt x="72" y="49"/>
                </a:lnTo>
                <a:lnTo>
                  <a:pt x="72" y="41"/>
                </a:lnTo>
                <a:lnTo>
                  <a:pt x="52" y="41"/>
                </a:lnTo>
                <a:lnTo>
                  <a:pt x="23" y="29"/>
                </a:lnTo>
                <a:lnTo>
                  <a:pt x="9" y="29"/>
                </a:lnTo>
                <a:lnTo>
                  <a:pt x="0" y="21"/>
                </a:lnTo>
                <a:lnTo>
                  <a:pt x="0" y="9"/>
                </a:lnTo>
                <a:lnTo>
                  <a:pt x="52" y="29"/>
                </a:lnTo>
                <a:lnTo>
                  <a:pt x="52" y="21"/>
                </a:lnTo>
                <a:lnTo>
                  <a:pt x="61" y="9"/>
                </a:lnTo>
                <a:lnTo>
                  <a:pt x="52" y="9"/>
                </a:lnTo>
                <a:lnTo>
                  <a:pt x="41" y="0"/>
                </a:lnTo>
                <a:lnTo>
                  <a:pt x="61" y="0"/>
                </a:lnTo>
                <a:close/>
              </a:path>
            </a:pathLst>
          </a:custGeom>
          <a:solidFill>
            <a:srgbClr val="33CCCC"/>
          </a:solidFill>
          <a:ln w="14288">
            <a:solidFill>
              <a:srgbClr val="000000"/>
            </a:solidFill>
            <a:round/>
            <a:headEnd/>
            <a:tailEnd/>
          </a:ln>
        </p:spPr>
        <p:txBody>
          <a:bodyPr/>
          <a:lstStyle/>
          <a:p>
            <a:endParaRPr lang="id-ID" sz="1000"/>
          </a:p>
        </p:txBody>
      </p:sp>
      <p:sp>
        <p:nvSpPr>
          <p:cNvPr id="21644" name="Freeform 139"/>
          <p:cNvSpPr>
            <a:spLocks/>
          </p:cNvSpPr>
          <p:nvPr/>
        </p:nvSpPr>
        <p:spPr bwMode="auto">
          <a:xfrm>
            <a:off x="1681478" y="4237039"/>
            <a:ext cx="333201" cy="547687"/>
          </a:xfrm>
          <a:custGeom>
            <a:avLst/>
            <a:gdLst>
              <a:gd name="T0" fmla="*/ 2147483647 w 228"/>
              <a:gd name="T1" fmla="*/ 2147483647 h 345"/>
              <a:gd name="T2" fmla="*/ 2147483647 w 228"/>
              <a:gd name="T3" fmla="*/ 2147483647 h 345"/>
              <a:gd name="T4" fmla="*/ 2147483647 w 228"/>
              <a:gd name="T5" fmla="*/ 2147483647 h 345"/>
              <a:gd name="T6" fmla="*/ 2147483647 w 228"/>
              <a:gd name="T7" fmla="*/ 2147483647 h 345"/>
              <a:gd name="T8" fmla="*/ 2147483647 w 228"/>
              <a:gd name="T9" fmla="*/ 2147483647 h 345"/>
              <a:gd name="T10" fmla="*/ 2147483647 w 228"/>
              <a:gd name="T11" fmla="*/ 2147483647 h 345"/>
              <a:gd name="T12" fmla="*/ 2147483647 w 228"/>
              <a:gd name="T13" fmla="*/ 2147483647 h 345"/>
              <a:gd name="T14" fmla="*/ 2147483647 w 228"/>
              <a:gd name="T15" fmla="*/ 0 h 345"/>
              <a:gd name="T16" fmla="*/ 2147483647 w 228"/>
              <a:gd name="T17" fmla="*/ 0 h 345"/>
              <a:gd name="T18" fmla="*/ 2147483647 w 228"/>
              <a:gd name="T19" fmla="*/ 2147483647 h 345"/>
              <a:gd name="T20" fmla="*/ 2147483647 w 228"/>
              <a:gd name="T21" fmla="*/ 2147483647 h 345"/>
              <a:gd name="T22" fmla="*/ 2147483647 w 228"/>
              <a:gd name="T23" fmla="*/ 2147483647 h 345"/>
              <a:gd name="T24" fmla="*/ 2147483647 w 228"/>
              <a:gd name="T25" fmla="*/ 2147483647 h 345"/>
              <a:gd name="T26" fmla="*/ 2147483647 w 228"/>
              <a:gd name="T27" fmla="*/ 2147483647 h 345"/>
              <a:gd name="T28" fmla="*/ 2147483647 w 228"/>
              <a:gd name="T29" fmla="*/ 2147483647 h 345"/>
              <a:gd name="T30" fmla="*/ 2147483647 w 228"/>
              <a:gd name="T31" fmla="*/ 2147483647 h 345"/>
              <a:gd name="T32" fmla="*/ 2147483647 w 228"/>
              <a:gd name="T33" fmla="*/ 2147483647 h 345"/>
              <a:gd name="T34" fmla="*/ 2147483647 w 228"/>
              <a:gd name="T35" fmla="*/ 2147483647 h 345"/>
              <a:gd name="T36" fmla="*/ 2147483647 w 228"/>
              <a:gd name="T37" fmla="*/ 2147483647 h 345"/>
              <a:gd name="T38" fmla="*/ 2147483647 w 228"/>
              <a:gd name="T39" fmla="*/ 2147483647 h 345"/>
              <a:gd name="T40" fmla="*/ 2147483647 w 228"/>
              <a:gd name="T41" fmla="*/ 2147483647 h 345"/>
              <a:gd name="T42" fmla="*/ 2147483647 w 228"/>
              <a:gd name="T43" fmla="*/ 2147483647 h 345"/>
              <a:gd name="T44" fmla="*/ 2147483647 w 228"/>
              <a:gd name="T45" fmla="*/ 2147483647 h 345"/>
              <a:gd name="T46" fmla="*/ 2147483647 w 228"/>
              <a:gd name="T47" fmla="*/ 2147483647 h 345"/>
              <a:gd name="T48" fmla="*/ 2147483647 w 228"/>
              <a:gd name="T49" fmla="*/ 2147483647 h 345"/>
              <a:gd name="T50" fmla="*/ 2147483647 w 228"/>
              <a:gd name="T51" fmla="*/ 2147483647 h 345"/>
              <a:gd name="T52" fmla="*/ 2147483647 w 228"/>
              <a:gd name="T53" fmla="*/ 2147483647 h 345"/>
              <a:gd name="T54" fmla="*/ 2147483647 w 228"/>
              <a:gd name="T55" fmla="*/ 2147483647 h 345"/>
              <a:gd name="T56" fmla="*/ 2147483647 w 228"/>
              <a:gd name="T57" fmla="*/ 2147483647 h 345"/>
              <a:gd name="T58" fmla="*/ 2147483647 w 228"/>
              <a:gd name="T59" fmla="*/ 2147483647 h 345"/>
              <a:gd name="T60" fmla="*/ 2147483647 w 228"/>
              <a:gd name="T61" fmla="*/ 2147483647 h 345"/>
              <a:gd name="T62" fmla="*/ 0 w 228"/>
              <a:gd name="T63" fmla="*/ 2147483647 h 345"/>
              <a:gd name="T64" fmla="*/ 2147483647 w 228"/>
              <a:gd name="T65" fmla="*/ 2147483647 h 345"/>
              <a:gd name="T66" fmla="*/ 0 w 228"/>
              <a:gd name="T67" fmla="*/ 2147483647 h 345"/>
              <a:gd name="T68" fmla="*/ 2147483647 w 228"/>
              <a:gd name="T69" fmla="*/ 2147483647 h 34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28"/>
              <a:gd name="T106" fmla="*/ 0 h 345"/>
              <a:gd name="T107" fmla="*/ 228 w 228"/>
              <a:gd name="T108" fmla="*/ 345 h 34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28" h="345">
                <a:moveTo>
                  <a:pt x="12" y="58"/>
                </a:moveTo>
                <a:lnTo>
                  <a:pt x="12" y="81"/>
                </a:lnTo>
                <a:lnTo>
                  <a:pt x="29" y="89"/>
                </a:lnTo>
                <a:lnTo>
                  <a:pt x="52" y="58"/>
                </a:lnTo>
                <a:lnTo>
                  <a:pt x="84" y="49"/>
                </a:lnTo>
                <a:lnTo>
                  <a:pt x="93" y="29"/>
                </a:lnTo>
                <a:lnTo>
                  <a:pt x="104" y="18"/>
                </a:lnTo>
                <a:lnTo>
                  <a:pt x="93" y="0"/>
                </a:lnTo>
                <a:lnTo>
                  <a:pt x="104" y="0"/>
                </a:lnTo>
                <a:lnTo>
                  <a:pt x="124" y="18"/>
                </a:lnTo>
                <a:lnTo>
                  <a:pt x="136" y="49"/>
                </a:lnTo>
                <a:lnTo>
                  <a:pt x="179" y="38"/>
                </a:lnTo>
                <a:lnTo>
                  <a:pt x="187" y="49"/>
                </a:lnTo>
                <a:lnTo>
                  <a:pt x="187" y="69"/>
                </a:lnTo>
                <a:lnTo>
                  <a:pt x="196" y="81"/>
                </a:lnTo>
                <a:lnTo>
                  <a:pt x="156" y="89"/>
                </a:lnTo>
                <a:lnTo>
                  <a:pt x="144" y="110"/>
                </a:lnTo>
                <a:lnTo>
                  <a:pt x="136" y="141"/>
                </a:lnTo>
                <a:lnTo>
                  <a:pt x="144" y="173"/>
                </a:lnTo>
                <a:lnTo>
                  <a:pt x="164" y="190"/>
                </a:lnTo>
                <a:lnTo>
                  <a:pt x="187" y="181"/>
                </a:lnTo>
                <a:lnTo>
                  <a:pt x="187" y="204"/>
                </a:lnTo>
                <a:lnTo>
                  <a:pt x="208" y="204"/>
                </a:lnTo>
                <a:lnTo>
                  <a:pt x="216" y="233"/>
                </a:lnTo>
                <a:lnTo>
                  <a:pt x="216" y="305"/>
                </a:lnTo>
                <a:lnTo>
                  <a:pt x="228" y="314"/>
                </a:lnTo>
                <a:lnTo>
                  <a:pt x="216" y="337"/>
                </a:lnTo>
                <a:lnTo>
                  <a:pt x="196" y="345"/>
                </a:lnTo>
                <a:lnTo>
                  <a:pt x="104" y="285"/>
                </a:lnTo>
                <a:lnTo>
                  <a:pt x="41" y="161"/>
                </a:lnTo>
                <a:lnTo>
                  <a:pt x="21" y="133"/>
                </a:lnTo>
                <a:lnTo>
                  <a:pt x="0" y="110"/>
                </a:lnTo>
                <a:lnTo>
                  <a:pt x="12" y="110"/>
                </a:lnTo>
                <a:lnTo>
                  <a:pt x="0" y="81"/>
                </a:lnTo>
                <a:lnTo>
                  <a:pt x="12" y="58"/>
                </a:lnTo>
                <a:close/>
              </a:path>
            </a:pathLst>
          </a:custGeom>
          <a:solidFill>
            <a:srgbClr val="273C65"/>
          </a:solidFill>
          <a:ln w="14351">
            <a:solidFill>
              <a:srgbClr val="000000"/>
            </a:solidFill>
            <a:round/>
            <a:headEnd/>
            <a:tailEnd/>
          </a:ln>
        </p:spPr>
        <p:txBody>
          <a:bodyPr/>
          <a:lstStyle/>
          <a:p>
            <a:endParaRPr lang="id-ID" sz="1000"/>
          </a:p>
        </p:txBody>
      </p:sp>
      <p:sp>
        <p:nvSpPr>
          <p:cNvPr id="21645" name="Freeform 140"/>
          <p:cNvSpPr>
            <a:spLocks/>
          </p:cNvSpPr>
          <p:nvPr/>
        </p:nvSpPr>
        <p:spPr bwMode="auto">
          <a:xfrm>
            <a:off x="1681478" y="4183063"/>
            <a:ext cx="152321" cy="195262"/>
          </a:xfrm>
          <a:custGeom>
            <a:avLst/>
            <a:gdLst>
              <a:gd name="T0" fmla="*/ 2147483647 w 104"/>
              <a:gd name="T1" fmla="*/ 2147483647 h 123"/>
              <a:gd name="T2" fmla="*/ 2147483647 w 104"/>
              <a:gd name="T3" fmla="*/ 2147483647 h 123"/>
              <a:gd name="T4" fmla="*/ 0 w 104"/>
              <a:gd name="T5" fmla="*/ 2147483647 h 123"/>
              <a:gd name="T6" fmla="*/ 0 w 104"/>
              <a:gd name="T7" fmla="*/ 2147483647 h 123"/>
              <a:gd name="T8" fmla="*/ 2147483647 w 104"/>
              <a:gd name="T9" fmla="*/ 2147483647 h 123"/>
              <a:gd name="T10" fmla="*/ 2147483647 w 104"/>
              <a:gd name="T11" fmla="*/ 2147483647 h 123"/>
              <a:gd name="T12" fmla="*/ 2147483647 w 104"/>
              <a:gd name="T13" fmla="*/ 2147483647 h 123"/>
              <a:gd name="T14" fmla="*/ 2147483647 w 104"/>
              <a:gd name="T15" fmla="*/ 2147483647 h 123"/>
              <a:gd name="T16" fmla="*/ 2147483647 w 104"/>
              <a:gd name="T17" fmla="*/ 0 h 123"/>
              <a:gd name="T18" fmla="*/ 2147483647 w 104"/>
              <a:gd name="T19" fmla="*/ 2147483647 h 123"/>
              <a:gd name="T20" fmla="*/ 2147483647 w 104"/>
              <a:gd name="T21" fmla="*/ 2147483647 h 123"/>
              <a:gd name="T22" fmla="*/ 2147483647 w 104"/>
              <a:gd name="T23" fmla="*/ 2147483647 h 123"/>
              <a:gd name="T24" fmla="*/ 2147483647 w 104"/>
              <a:gd name="T25" fmla="*/ 2147483647 h 123"/>
              <a:gd name="T26" fmla="*/ 2147483647 w 104"/>
              <a:gd name="T27" fmla="*/ 2147483647 h 123"/>
              <a:gd name="T28" fmla="*/ 2147483647 w 104"/>
              <a:gd name="T29" fmla="*/ 2147483647 h 123"/>
              <a:gd name="T30" fmla="*/ 2147483647 w 104"/>
              <a:gd name="T31" fmla="*/ 2147483647 h 123"/>
              <a:gd name="T32" fmla="*/ 2147483647 w 104"/>
              <a:gd name="T33" fmla="*/ 2147483647 h 123"/>
              <a:gd name="T34" fmla="*/ 2147483647 w 104"/>
              <a:gd name="T35" fmla="*/ 2147483647 h 123"/>
              <a:gd name="T36" fmla="*/ 2147483647 w 104"/>
              <a:gd name="T37" fmla="*/ 2147483647 h 123"/>
              <a:gd name="T38" fmla="*/ 2147483647 w 104"/>
              <a:gd name="T39" fmla="*/ 2147483647 h 1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4"/>
              <a:gd name="T61" fmla="*/ 0 h 123"/>
              <a:gd name="T62" fmla="*/ 104 w 104"/>
              <a:gd name="T63" fmla="*/ 123 h 12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4" h="123">
                <a:moveTo>
                  <a:pt x="12" y="92"/>
                </a:moveTo>
                <a:lnTo>
                  <a:pt x="21" y="92"/>
                </a:lnTo>
                <a:lnTo>
                  <a:pt x="0" y="72"/>
                </a:lnTo>
                <a:lnTo>
                  <a:pt x="0" y="52"/>
                </a:lnTo>
                <a:lnTo>
                  <a:pt x="12" y="43"/>
                </a:lnTo>
                <a:lnTo>
                  <a:pt x="12" y="34"/>
                </a:lnTo>
                <a:lnTo>
                  <a:pt x="21" y="34"/>
                </a:lnTo>
                <a:lnTo>
                  <a:pt x="21" y="20"/>
                </a:lnTo>
                <a:lnTo>
                  <a:pt x="41" y="0"/>
                </a:lnTo>
                <a:lnTo>
                  <a:pt x="64" y="34"/>
                </a:lnTo>
                <a:lnTo>
                  <a:pt x="93" y="20"/>
                </a:lnTo>
                <a:lnTo>
                  <a:pt x="104" y="34"/>
                </a:lnTo>
                <a:lnTo>
                  <a:pt x="93" y="34"/>
                </a:lnTo>
                <a:lnTo>
                  <a:pt x="104" y="52"/>
                </a:lnTo>
                <a:lnTo>
                  <a:pt x="93" y="63"/>
                </a:lnTo>
                <a:lnTo>
                  <a:pt x="84" y="83"/>
                </a:lnTo>
                <a:lnTo>
                  <a:pt x="52" y="92"/>
                </a:lnTo>
                <a:lnTo>
                  <a:pt x="29" y="123"/>
                </a:lnTo>
                <a:lnTo>
                  <a:pt x="12" y="115"/>
                </a:lnTo>
                <a:lnTo>
                  <a:pt x="12" y="92"/>
                </a:lnTo>
                <a:close/>
              </a:path>
            </a:pathLst>
          </a:custGeom>
          <a:solidFill>
            <a:srgbClr val="273C65"/>
          </a:solidFill>
          <a:ln w="14351">
            <a:solidFill>
              <a:srgbClr val="000000"/>
            </a:solidFill>
            <a:round/>
            <a:headEnd/>
            <a:tailEnd/>
          </a:ln>
        </p:spPr>
        <p:txBody>
          <a:bodyPr/>
          <a:lstStyle/>
          <a:p>
            <a:endParaRPr lang="id-ID" sz="1000"/>
          </a:p>
        </p:txBody>
      </p:sp>
      <p:sp>
        <p:nvSpPr>
          <p:cNvPr id="21646" name="Freeform 141"/>
          <p:cNvSpPr>
            <a:spLocks/>
          </p:cNvSpPr>
          <p:nvPr/>
        </p:nvSpPr>
        <p:spPr bwMode="auto">
          <a:xfrm>
            <a:off x="1740978" y="3844925"/>
            <a:ext cx="303451" cy="520700"/>
          </a:xfrm>
          <a:custGeom>
            <a:avLst/>
            <a:gdLst>
              <a:gd name="T0" fmla="*/ 0 w 207"/>
              <a:gd name="T1" fmla="*/ 2147483647 h 328"/>
              <a:gd name="T2" fmla="*/ 2147483647 w 207"/>
              <a:gd name="T3" fmla="*/ 2147483647 h 328"/>
              <a:gd name="T4" fmla="*/ 2147483647 w 207"/>
              <a:gd name="T5" fmla="*/ 2147483647 h 328"/>
              <a:gd name="T6" fmla="*/ 2147483647 w 207"/>
              <a:gd name="T7" fmla="*/ 2147483647 h 328"/>
              <a:gd name="T8" fmla="*/ 2147483647 w 207"/>
              <a:gd name="T9" fmla="*/ 2147483647 h 328"/>
              <a:gd name="T10" fmla="*/ 2147483647 w 207"/>
              <a:gd name="T11" fmla="*/ 2147483647 h 328"/>
              <a:gd name="T12" fmla="*/ 2147483647 w 207"/>
              <a:gd name="T13" fmla="*/ 2147483647 h 328"/>
              <a:gd name="T14" fmla="*/ 2147483647 w 207"/>
              <a:gd name="T15" fmla="*/ 2147483647 h 328"/>
              <a:gd name="T16" fmla="*/ 2147483647 w 207"/>
              <a:gd name="T17" fmla="*/ 2147483647 h 328"/>
              <a:gd name="T18" fmla="*/ 2147483647 w 207"/>
              <a:gd name="T19" fmla="*/ 2147483647 h 328"/>
              <a:gd name="T20" fmla="*/ 2147483647 w 207"/>
              <a:gd name="T21" fmla="*/ 2147483647 h 328"/>
              <a:gd name="T22" fmla="*/ 2147483647 w 207"/>
              <a:gd name="T23" fmla="*/ 2147483647 h 328"/>
              <a:gd name="T24" fmla="*/ 2147483647 w 207"/>
              <a:gd name="T25" fmla="*/ 2147483647 h 328"/>
              <a:gd name="T26" fmla="*/ 2147483647 w 207"/>
              <a:gd name="T27" fmla="*/ 2147483647 h 328"/>
              <a:gd name="T28" fmla="*/ 2147483647 w 207"/>
              <a:gd name="T29" fmla="*/ 2147483647 h 328"/>
              <a:gd name="T30" fmla="*/ 2147483647 w 207"/>
              <a:gd name="T31" fmla="*/ 2147483647 h 328"/>
              <a:gd name="T32" fmla="*/ 2147483647 w 207"/>
              <a:gd name="T33" fmla="*/ 2147483647 h 328"/>
              <a:gd name="T34" fmla="*/ 2147483647 w 207"/>
              <a:gd name="T35" fmla="*/ 2147483647 h 328"/>
              <a:gd name="T36" fmla="*/ 2147483647 w 207"/>
              <a:gd name="T37" fmla="*/ 2147483647 h 328"/>
              <a:gd name="T38" fmla="*/ 2147483647 w 207"/>
              <a:gd name="T39" fmla="*/ 2147483647 h 328"/>
              <a:gd name="T40" fmla="*/ 2147483647 w 207"/>
              <a:gd name="T41" fmla="*/ 2147483647 h 328"/>
              <a:gd name="T42" fmla="*/ 2147483647 w 207"/>
              <a:gd name="T43" fmla="*/ 2147483647 h 328"/>
              <a:gd name="T44" fmla="*/ 2147483647 w 207"/>
              <a:gd name="T45" fmla="*/ 2147483647 h 328"/>
              <a:gd name="T46" fmla="*/ 2147483647 w 207"/>
              <a:gd name="T47" fmla="*/ 2147483647 h 328"/>
              <a:gd name="T48" fmla="*/ 2147483647 w 207"/>
              <a:gd name="T49" fmla="*/ 2147483647 h 328"/>
              <a:gd name="T50" fmla="*/ 2147483647 w 207"/>
              <a:gd name="T51" fmla="*/ 2147483647 h 328"/>
              <a:gd name="T52" fmla="*/ 2147483647 w 207"/>
              <a:gd name="T53" fmla="*/ 2147483647 h 328"/>
              <a:gd name="T54" fmla="*/ 2147483647 w 207"/>
              <a:gd name="T55" fmla="*/ 2147483647 h 328"/>
              <a:gd name="T56" fmla="*/ 2147483647 w 207"/>
              <a:gd name="T57" fmla="*/ 2147483647 h 328"/>
              <a:gd name="T58" fmla="*/ 2147483647 w 207"/>
              <a:gd name="T59" fmla="*/ 2147483647 h 328"/>
              <a:gd name="T60" fmla="*/ 2147483647 w 207"/>
              <a:gd name="T61" fmla="*/ 0 h 328"/>
              <a:gd name="T62" fmla="*/ 2147483647 w 207"/>
              <a:gd name="T63" fmla="*/ 2147483647 h 328"/>
              <a:gd name="T64" fmla="*/ 2147483647 w 207"/>
              <a:gd name="T65" fmla="*/ 2147483647 h 328"/>
              <a:gd name="T66" fmla="*/ 2147483647 w 207"/>
              <a:gd name="T67" fmla="*/ 2147483647 h 328"/>
              <a:gd name="T68" fmla="*/ 2147483647 w 207"/>
              <a:gd name="T69" fmla="*/ 2147483647 h 328"/>
              <a:gd name="T70" fmla="*/ 2147483647 w 207"/>
              <a:gd name="T71" fmla="*/ 2147483647 h 328"/>
              <a:gd name="T72" fmla="*/ 2147483647 w 207"/>
              <a:gd name="T73" fmla="*/ 2147483647 h 328"/>
              <a:gd name="T74" fmla="*/ 2147483647 w 207"/>
              <a:gd name="T75" fmla="*/ 2147483647 h 328"/>
              <a:gd name="T76" fmla="*/ 2147483647 w 207"/>
              <a:gd name="T77" fmla="*/ 2147483647 h 328"/>
              <a:gd name="T78" fmla="*/ 2147483647 w 207"/>
              <a:gd name="T79" fmla="*/ 2147483647 h 328"/>
              <a:gd name="T80" fmla="*/ 2147483647 w 207"/>
              <a:gd name="T81" fmla="*/ 2147483647 h 328"/>
              <a:gd name="T82" fmla="*/ 2147483647 w 207"/>
              <a:gd name="T83" fmla="*/ 2147483647 h 328"/>
              <a:gd name="T84" fmla="*/ 2147483647 w 207"/>
              <a:gd name="T85" fmla="*/ 2147483647 h 328"/>
              <a:gd name="T86" fmla="*/ 2147483647 w 207"/>
              <a:gd name="T87" fmla="*/ 2147483647 h 328"/>
              <a:gd name="T88" fmla="*/ 2147483647 w 207"/>
              <a:gd name="T89" fmla="*/ 2147483647 h 328"/>
              <a:gd name="T90" fmla="*/ 0 w 207"/>
              <a:gd name="T91" fmla="*/ 2147483647 h 32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07"/>
              <a:gd name="T139" fmla="*/ 0 h 328"/>
              <a:gd name="T140" fmla="*/ 207 w 207"/>
              <a:gd name="T141" fmla="*/ 328 h 32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07" h="328">
                <a:moveTo>
                  <a:pt x="0" y="213"/>
                </a:moveTo>
                <a:lnTo>
                  <a:pt x="23" y="247"/>
                </a:lnTo>
                <a:lnTo>
                  <a:pt x="52" y="233"/>
                </a:lnTo>
                <a:lnTo>
                  <a:pt x="63" y="247"/>
                </a:lnTo>
                <a:lnTo>
                  <a:pt x="83" y="265"/>
                </a:lnTo>
                <a:lnTo>
                  <a:pt x="95" y="296"/>
                </a:lnTo>
                <a:lnTo>
                  <a:pt x="138" y="285"/>
                </a:lnTo>
                <a:lnTo>
                  <a:pt x="146" y="296"/>
                </a:lnTo>
                <a:lnTo>
                  <a:pt x="146" y="316"/>
                </a:lnTo>
                <a:lnTo>
                  <a:pt x="155" y="328"/>
                </a:lnTo>
                <a:lnTo>
                  <a:pt x="155" y="265"/>
                </a:lnTo>
                <a:lnTo>
                  <a:pt x="146" y="233"/>
                </a:lnTo>
                <a:lnTo>
                  <a:pt x="167" y="233"/>
                </a:lnTo>
                <a:lnTo>
                  <a:pt x="155" y="224"/>
                </a:lnTo>
                <a:lnTo>
                  <a:pt x="155" y="213"/>
                </a:lnTo>
                <a:lnTo>
                  <a:pt x="198" y="204"/>
                </a:lnTo>
                <a:lnTo>
                  <a:pt x="207" y="213"/>
                </a:lnTo>
                <a:lnTo>
                  <a:pt x="187" y="184"/>
                </a:lnTo>
                <a:lnTo>
                  <a:pt x="198" y="184"/>
                </a:lnTo>
                <a:lnTo>
                  <a:pt x="187" y="152"/>
                </a:lnTo>
                <a:lnTo>
                  <a:pt x="198" y="124"/>
                </a:lnTo>
                <a:lnTo>
                  <a:pt x="167" y="124"/>
                </a:lnTo>
                <a:lnTo>
                  <a:pt x="155" y="112"/>
                </a:lnTo>
                <a:lnTo>
                  <a:pt x="123" y="101"/>
                </a:lnTo>
                <a:lnTo>
                  <a:pt x="115" y="101"/>
                </a:lnTo>
                <a:lnTo>
                  <a:pt x="115" y="92"/>
                </a:lnTo>
                <a:lnTo>
                  <a:pt x="103" y="60"/>
                </a:lnTo>
                <a:lnTo>
                  <a:pt x="115" y="29"/>
                </a:lnTo>
                <a:lnTo>
                  <a:pt x="123" y="20"/>
                </a:lnTo>
                <a:lnTo>
                  <a:pt x="138" y="9"/>
                </a:lnTo>
                <a:lnTo>
                  <a:pt x="138" y="0"/>
                </a:lnTo>
                <a:lnTo>
                  <a:pt x="95" y="29"/>
                </a:lnTo>
                <a:lnTo>
                  <a:pt x="83" y="29"/>
                </a:lnTo>
                <a:lnTo>
                  <a:pt x="63" y="29"/>
                </a:lnTo>
                <a:lnTo>
                  <a:pt x="63" y="60"/>
                </a:lnTo>
                <a:lnTo>
                  <a:pt x="43" y="81"/>
                </a:lnTo>
                <a:lnTo>
                  <a:pt x="43" y="92"/>
                </a:lnTo>
                <a:lnTo>
                  <a:pt x="31" y="81"/>
                </a:lnTo>
                <a:lnTo>
                  <a:pt x="31" y="92"/>
                </a:lnTo>
                <a:lnTo>
                  <a:pt x="23" y="101"/>
                </a:lnTo>
                <a:lnTo>
                  <a:pt x="23" y="112"/>
                </a:lnTo>
                <a:lnTo>
                  <a:pt x="23" y="161"/>
                </a:lnTo>
                <a:lnTo>
                  <a:pt x="31" y="175"/>
                </a:lnTo>
                <a:lnTo>
                  <a:pt x="23" y="193"/>
                </a:lnTo>
                <a:lnTo>
                  <a:pt x="11" y="193"/>
                </a:lnTo>
                <a:lnTo>
                  <a:pt x="0" y="213"/>
                </a:lnTo>
                <a:close/>
              </a:path>
            </a:pathLst>
          </a:custGeom>
          <a:solidFill>
            <a:srgbClr val="EAEAEA"/>
          </a:solidFill>
          <a:ln w="14288">
            <a:solidFill>
              <a:srgbClr val="000000"/>
            </a:solidFill>
            <a:round/>
            <a:headEnd/>
            <a:tailEnd/>
          </a:ln>
        </p:spPr>
        <p:txBody>
          <a:bodyPr/>
          <a:lstStyle/>
          <a:p>
            <a:endParaRPr lang="id-ID" sz="1000"/>
          </a:p>
        </p:txBody>
      </p:sp>
      <p:sp>
        <p:nvSpPr>
          <p:cNvPr id="21647" name="Freeform 142"/>
          <p:cNvSpPr>
            <a:spLocks/>
          </p:cNvSpPr>
          <p:nvPr/>
        </p:nvSpPr>
        <p:spPr bwMode="auto">
          <a:xfrm>
            <a:off x="1892109" y="3859213"/>
            <a:ext cx="336772" cy="341312"/>
          </a:xfrm>
          <a:custGeom>
            <a:avLst/>
            <a:gdLst>
              <a:gd name="T0" fmla="*/ 2147483647 w 230"/>
              <a:gd name="T1" fmla="*/ 2147483647 h 215"/>
              <a:gd name="T2" fmla="*/ 2147483647 w 230"/>
              <a:gd name="T3" fmla="*/ 2147483647 h 215"/>
              <a:gd name="T4" fmla="*/ 2147483647 w 230"/>
              <a:gd name="T5" fmla="*/ 2147483647 h 215"/>
              <a:gd name="T6" fmla="*/ 2147483647 w 230"/>
              <a:gd name="T7" fmla="*/ 2147483647 h 215"/>
              <a:gd name="T8" fmla="*/ 2147483647 w 230"/>
              <a:gd name="T9" fmla="*/ 2147483647 h 215"/>
              <a:gd name="T10" fmla="*/ 2147483647 w 230"/>
              <a:gd name="T11" fmla="*/ 2147483647 h 215"/>
              <a:gd name="T12" fmla="*/ 2147483647 w 230"/>
              <a:gd name="T13" fmla="*/ 2147483647 h 215"/>
              <a:gd name="T14" fmla="*/ 2147483647 w 230"/>
              <a:gd name="T15" fmla="*/ 2147483647 h 215"/>
              <a:gd name="T16" fmla="*/ 2147483647 w 230"/>
              <a:gd name="T17" fmla="*/ 2147483647 h 215"/>
              <a:gd name="T18" fmla="*/ 2147483647 w 230"/>
              <a:gd name="T19" fmla="*/ 2147483647 h 215"/>
              <a:gd name="T20" fmla="*/ 2147483647 w 230"/>
              <a:gd name="T21" fmla="*/ 2147483647 h 215"/>
              <a:gd name="T22" fmla="*/ 2147483647 w 230"/>
              <a:gd name="T23" fmla="*/ 2147483647 h 215"/>
              <a:gd name="T24" fmla="*/ 2147483647 w 230"/>
              <a:gd name="T25" fmla="*/ 2147483647 h 215"/>
              <a:gd name="T26" fmla="*/ 2147483647 w 230"/>
              <a:gd name="T27" fmla="*/ 0 h 215"/>
              <a:gd name="T28" fmla="*/ 2147483647 w 230"/>
              <a:gd name="T29" fmla="*/ 2147483647 h 215"/>
              <a:gd name="T30" fmla="*/ 2147483647 w 230"/>
              <a:gd name="T31" fmla="*/ 2147483647 h 215"/>
              <a:gd name="T32" fmla="*/ 2147483647 w 230"/>
              <a:gd name="T33" fmla="*/ 2147483647 h 215"/>
              <a:gd name="T34" fmla="*/ 2147483647 w 230"/>
              <a:gd name="T35" fmla="*/ 2147483647 h 215"/>
              <a:gd name="T36" fmla="*/ 2147483647 w 230"/>
              <a:gd name="T37" fmla="*/ 2147483647 h 215"/>
              <a:gd name="T38" fmla="*/ 2147483647 w 230"/>
              <a:gd name="T39" fmla="*/ 2147483647 h 215"/>
              <a:gd name="T40" fmla="*/ 2147483647 w 230"/>
              <a:gd name="T41" fmla="*/ 2147483647 h 215"/>
              <a:gd name="T42" fmla="*/ 2147483647 w 230"/>
              <a:gd name="T43" fmla="*/ 2147483647 h 215"/>
              <a:gd name="T44" fmla="*/ 0 w 230"/>
              <a:gd name="T45" fmla="*/ 2147483647 h 215"/>
              <a:gd name="T46" fmla="*/ 2147483647 w 230"/>
              <a:gd name="T47" fmla="*/ 2147483647 h 215"/>
              <a:gd name="T48" fmla="*/ 2147483647 w 230"/>
              <a:gd name="T49" fmla="*/ 2147483647 h 215"/>
              <a:gd name="T50" fmla="*/ 2147483647 w 230"/>
              <a:gd name="T51" fmla="*/ 2147483647 h 215"/>
              <a:gd name="T52" fmla="*/ 2147483647 w 230"/>
              <a:gd name="T53" fmla="*/ 2147483647 h 215"/>
              <a:gd name="T54" fmla="*/ 2147483647 w 230"/>
              <a:gd name="T55" fmla="*/ 2147483647 h 215"/>
              <a:gd name="T56" fmla="*/ 2147483647 w 230"/>
              <a:gd name="T57" fmla="*/ 2147483647 h 215"/>
              <a:gd name="T58" fmla="*/ 2147483647 w 230"/>
              <a:gd name="T59" fmla="*/ 2147483647 h 215"/>
              <a:gd name="T60" fmla="*/ 2147483647 w 230"/>
              <a:gd name="T61" fmla="*/ 2147483647 h 215"/>
              <a:gd name="T62" fmla="*/ 2147483647 w 230"/>
              <a:gd name="T63" fmla="*/ 2147483647 h 215"/>
              <a:gd name="T64" fmla="*/ 2147483647 w 230"/>
              <a:gd name="T65" fmla="*/ 2147483647 h 215"/>
              <a:gd name="T66" fmla="*/ 2147483647 w 230"/>
              <a:gd name="T67" fmla="*/ 2147483647 h 215"/>
              <a:gd name="T68" fmla="*/ 2147483647 w 230"/>
              <a:gd name="T69" fmla="*/ 2147483647 h 215"/>
              <a:gd name="T70" fmla="*/ 2147483647 w 230"/>
              <a:gd name="T71" fmla="*/ 2147483647 h 215"/>
              <a:gd name="T72" fmla="*/ 2147483647 w 230"/>
              <a:gd name="T73" fmla="*/ 2147483647 h 215"/>
              <a:gd name="T74" fmla="*/ 2147483647 w 230"/>
              <a:gd name="T75" fmla="*/ 2147483647 h 215"/>
              <a:gd name="T76" fmla="*/ 2147483647 w 230"/>
              <a:gd name="T77" fmla="*/ 2147483647 h 215"/>
              <a:gd name="T78" fmla="*/ 2147483647 w 230"/>
              <a:gd name="T79" fmla="*/ 2147483647 h 215"/>
              <a:gd name="T80" fmla="*/ 2147483647 w 230"/>
              <a:gd name="T81" fmla="*/ 2147483647 h 215"/>
              <a:gd name="T82" fmla="*/ 2147483647 w 230"/>
              <a:gd name="T83" fmla="*/ 2147483647 h 215"/>
              <a:gd name="T84" fmla="*/ 2147483647 w 230"/>
              <a:gd name="T85" fmla="*/ 2147483647 h 215"/>
              <a:gd name="T86" fmla="*/ 2147483647 w 230"/>
              <a:gd name="T87" fmla="*/ 2147483647 h 215"/>
              <a:gd name="T88" fmla="*/ 2147483647 w 230"/>
              <a:gd name="T89" fmla="*/ 2147483647 h 215"/>
              <a:gd name="T90" fmla="*/ 2147483647 w 230"/>
              <a:gd name="T91" fmla="*/ 2147483647 h 215"/>
              <a:gd name="T92" fmla="*/ 2147483647 w 230"/>
              <a:gd name="T93" fmla="*/ 2147483647 h 215"/>
              <a:gd name="T94" fmla="*/ 2147483647 w 230"/>
              <a:gd name="T95" fmla="*/ 2147483647 h 2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0"/>
              <a:gd name="T145" fmla="*/ 0 h 215"/>
              <a:gd name="T146" fmla="*/ 230 w 230"/>
              <a:gd name="T147" fmla="*/ 215 h 2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0" h="215">
                <a:moveTo>
                  <a:pt x="230" y="72"/>
                </a:moveTo>
                <a:lnTo>
                  <a:pt x="216" y="72"/>
                </a:lnTo>
                <a:lnTo>
                  <a:pt x="207" y="72"/>
                </a:lnTo>
                <a:lnTo>
                  <a:pt x="207" y="51"/>
                </a:lnTo>
                <a:lnTo>
                  <a:pt x="187" y="43"/>
                </a:lnTo>
                <a:lnTo>
                  <a:pt x="176" y="31"/>
                </a:lnTo>
                <a:lnTo>
                  <a:pt x="187" y="31"/>
                </a:lnTo>
                <a:lnTo>
                  <a:pt x="156" y="31"/>
                </a:lnTo>
                <a:lnTo>
                  <a:pt x="135" y="43"/>
                </a:lnTo>
                <a:lnTo>
                  <a:pt x="115" y="31"/>
                </a:lnTo>
                <a:lnTo>
                  <a:pt x="84" y="31"/>
                </a:lnTo>
                <a:lnTo>
                  <a:pt x="84" y="20"/>
                </a:lnTo>
                <a:lnTo>
                  <a:pt x="64" y="11"/>
                </a:lnTo>
                <a:lnTo>
                  <a:pt x="52" y="0"/>
                </a:lnTo>
                <a:lnTo>
                  <a:pt x="52" y="11"/>
                </a:lnTo>
                <a:lnTo>
                  <a:pt x="35" y="20"/>
                </a:lnTo>
                <a:lnTo>
                  <a:pt x="35" y="51"/>
                </a:lnTo>
                <a:lnTo>
                  <a:pt x="20" y="63"/>
                </a:lnTo>
                <a:lnTo>
                  <a:pt x="20" y="43"/>
                </a:lnTo>
                <a:lnTo>
                  <a:pt x="35" y="31"/>
                </a:lnTo>
                <a:lnTo>
                  <a:pt x="20" y="11"/>
                </a:lnTo>
                <a:lnTo>
                  <a:pt x="12" y="20"/>
                </a:lnTo>
                <a:lnTo>
                  <a:pt x="0" y="51"/>
                </a:lnTo>
                <a:lnTo>
                  <a:pt x="12" y="83"/>
                </a:lnTo>
                <a:lnTo>
                  <a:pt x="12" y="92"/>
                </a:lnTo>
                <a:lnTo>
                  <a:pt x="20" y="92"/>
                </a:lnTo>
                <a:lnTo>
                  <a:pt x="52" y="103"/>
                </a:lnTo>
                <a:lnTo>
                  <a:pt x="64" y="115"/>
                </a:lnTo>
                <a:lnTo>
                  <a:pt x="95" y="115"/>
                </a:lnTo>
                <a:lnTo>
                  <a:pt x="84" y="143"/>
                </a:lnTo>
                <a:lnTo>
                  <a:pt x="95" y="175"/>
                </a:lnTo>
                <a:lnTo>
                  <a:pt x="84" y="175"/>
                </a:lnTo>
                <a:lnTo>
                  <a:pt x="104" y="204"/>
                </a:lnTo>
                <a:lnTo>
                  <a:pt x="104" y="215"/>
                </a:lnTo>
                <a:lnTo>
                  <a:pt x="124" y="215"/>
                </a:lnTo>
                <a:lnTo>
                  <a:pt x="156" y="195"/>
                </a:lnTo>
                <a:lnTo>
                  <a:pt x="144" y="184"/>
                </a:lnTo>
                <a:lnTo>
                  <a:pt x="144" y="166"/>
                </a:lnTo>
                <a:lnTo>
                  <a:pt x="135" y="152"/>
                </a:lnTo>
                <a:lnTo>
                  <a:pt x="167" y="166"/>
                </a:lnTo>
                <a:lnTo>
                  <a:pt x="207" y="143"/>
                </a:lnTo>
                <a:lnTo>
                  <a:pt x="207" y="132"/>
                </a:lnTo>
                <a:lnTo>
                  <a:pt x="196" y="123"/>
                </a:lnTo>
                <a:lnTo>
                  <a:pt x="207" y="103"/>
                </a:lnTo>
                <a:lnTo>
                  <a:pt x="216" y="103"/>
                </a:lnTo>
                <a:lnTo>
                  <a:pt x="207" y="92"/>
                </a:lnTo>
                <a:lnTo>
                  <a:pt x="207" y="83"/>
                </a:lnTo>
                <a:lnTo>
                  <a:pt x="230" y="72"/>
                </a:lnTo>
                <a:close/>
              </a:path>
            </a:pathLst>
          </a:custGeom>
          <a:solidFill>
            <a:srgbClr val="33CCCC"/>
          </a:solidFill>
          <a:ln w="14288">
            <a:solidFill>
              <a:srgbClr val="000000"/>
            </a:solidFill>
            <a:round/>
            <a:headEnd/>
            <a:tailEnd/>
          </a:ln>
        </p:spPr>
        <p:txBody>
          <a:bodyPr/>
          <a:lstStyle/>
          <a:p>
            <a:endParaRPr lang="id-ID" sz="1000"/>
          </a:p>
        </p:txBody>
      </p:sp>
      <p:sp>
        <p:nvSpPr>
          <p:cNvPr id="21648" name="Freeform 143"/>
          <p:cNvSpPr>
            <a:spLocks/>
          </p:cNvSpPr>
          <p:nvPr/>
        </p:nvSpPr>
        <p:spPr bwMode="auto">
          <a:xfrm>
            <a:off x="2358591" y="4054475"/>
            <a:ext cx="65451" cy="114300"/>
          </a:xfrm>
          <a:custGeom>
            <a:avLst/>
            <a:gdLst>
              <a:gd name="T0" fmla="*/ 2147483647 w 44"/>
              <a:gd name="T1" fmla="*/ 2147483647 h 72"/>
              <a:gd name="T2" fmla="*/ 0 w 44"/>
              <a:gd name="T3" fmla="*/ 0 h 72"/>
              <a:gd name="T4" fmla="*/ 0 w 44"/>
              <a:gd name="T5" fmla="*/ 2147483647 h 72"/>
              <a:gd name="T6" fmla="*/ 0 w 44"/>
              <a:gd name="T7" fmla="*/ 2147483647 h 72"/>
              <a:gd name="T8" fmla="*/ 0 w 44"/>
              <a:gd name="T9" fmla="*/ 2147483647 h 72"/>
              <a:gd name="T10" fmla="*/ 2147483647 w 44"/>
              <a:gd name="T11" fmla="*/ 2147483647 h 72"/>
              <a:gd name="T12" fmla="*/ 2147483647 w 44"/>
              <a:gd name="T13" fmla="*/ 2147483647 h 72"/>
              <a:gd name="T14" fmla="*/ 0 60000 65536"/>
              <a:gd name="T15" fmla="*/ 0 60000 65536"/>
              <a:gd name="T16" fmla="*/ 0 60000 65536"/>
              <a:gd name="T17" fmla="*/ 0 60000 65536"/>
              <a:gd name="T18" fmla="*/ 0 60000 65536"/>
              <a:gd name="T19" fmla="*/ 0 60000 65536"/>
              <a:gd name="T20" fmla="*/ 0 60000 65536"/>
              <a:gd name="T21" fmla="*/ 0 w 44"/>
              <a:gd name="T22" fmla="*/ 0 h 72"/>
              <a:gd name="T23" fmla="*/ 44 w 44"/>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72">
                <a:moveTo>
                  <a:pt x="44" y="29"/>
                </a:moveTo>
                <a:lnTo>
                  <a:pt x="0" y="0"/>
                </a:lnTo>
                <a:lnTo>
                  <a:pt x="0" y="20"/>
                </a:lnTo>
                <a:lnTo>
                  <a:pt x="0" y="43"/>
                </a:lnTo>
                <a:lnTo>
                  <a:pt x="0" y="72"/>
                </a:lnTo>
                <a:lnTo>
                  <a:pt x="21" y="72"/>
                </a:lnTo>
                <a:lnTo>
                  <a:pt x="44" y="29"/>
                </a:lnTo>
                <a:close/>
              </a:path>
            </a:pathLst>
          </a:custGeom>
          <a:solidFill>
            <a:srgbClr val="EAEAEA"/>
          </a:solidFill>
          <a:ln w="14288">
            <a:solidFill>
              <a:srgbClr val="000000"/>
            </a:solidFill>
            <a:round/>
            <a:headEnd/>
            <a:tailEnd/>
          </a:ln>
        </p:spPr>
        <p:txBody>
          <a:bodyPr/>
          <a:lstStyle/>
          <a:p>
            <a:endParaRPr lang="id-ID" sz="1000"/>
          </a:p>
        </p:txBody>
      </p:sp>
      <p:sp>
        <p:nvSpPr>
          <p:cNvPr id="21649" name="Freeform 144"/>
          <p:cNvSpPr>
            <a:spLocks/>
          </p:cNvSpPr>
          <p:nvPr/>
        </p:nvSpPr>
        <p:spPr bwMode="auto">
          <a:xfrm>
            <a:off x="2271721" y="4054475"/>
            <a:ext cx="86870" cy="114300"/>
          </a:xfrm>
          <a:custGeom>
            <a:avLst/>
            <a:gdLst>
              <a:gd name="T0" fmla="*/ 2147483647 w 60"/>
              <a:gd name="T1" fmla="*/ 0 h 72"/>
              <a:gd name="T2" fmla="*/ 2147483647 w 60"/>
              <a:gd name="T3" fmla="*/ 2147483647 h 72"/>
              <a:gd name="T4" fmla="*/ 2147483647 w 60"/>
              <a:gd name="T5" fmla="*/ 2147483647 h 72"/>
              <a:gd name="T6" fmla="*/ 2147483647 w 60"/>
              <a:gd name="T7" fmla="*/ 2147483647 h 72"/>
              <a:gd name="T8" fmla="*/ 2147483647 w 60"/>
              <a:gd name="T9" fmla="*/ 2147483647 h 72"/>
              <a:gd name="T10" fmla="*/ 2147483647 w 60"/>
              <a:gd name="T11" fmla="*/ 2147483647 h 72"/>
              <a:gd name="T12" fmla="*/ 2147483647 w 60"/>
              <a:gd name="T13" fmla="*/ 2147483647 h 72"/>
              <a:gd name="T14" fmla="*/ 0 w 60"/>
              <a:gd name="T15" fmla="*/ 2147483647 h 72"/>
              <a:gd name="T16" fmla="*/ 2147483647 w 60"/>
              <a:gd name="T17" fmla="*/ 0 h 72"/>
              <a:gd name="T18" fmla="*/ 2147483647 w 60"/>
              <a:gd name="T19" fmla="*/ 0 h 72"/>
              <a:gd name="T20" fmla="*/ 2147483647 w 60"/>
              <a:gd name="T21" fmla="*/ 0 h 7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72"/>
              <a:gd name="T35" fmla="*/ 60 w 60"/>
              <a:gd name="T36" fmla="*/ 72 h 7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72">
                <a:moveTo>
                  <a:pt x="60" y="0"/>
                </a:moveTo>
                <a:lnTo>
                  <a:pt x="60" y="20"/>
                </a:lnTo>
                <a:lnTo>
                  <a:pt x="60" y="43"/>
                </a:lnTo>
                <a:lnTo>
                  <a:pt x="60" y="72"/>
                </a:lnTo>
                <a:lnTo>
                  <a:pt x="32" y="61"/>
                </a:lnTo>
                <a:lnTo>
                  <a:pt x="32" y="72"/>
                </a:lnTo>
                <a:lnTo>
                  <a:pt x="20" y="72"/>
                </a:lnTo>
                <a:lnTo>
                  <a:pt x="0" y="29"/>
                </a:lnTo>
                <a:lnTo>
                  <a:pt x="9" y="0"/>
                </a:lnTo>
                <a:lnTo>
                  <a:pt x="52" y="0"/>
                </a:lnTo>
                <a:lnTo>
                  <a:pt x="60" y="0"/>
                </a:lnTo>
                <a:close/>
              </a:path>
            </a:pathLst>
          </a:custGeom>
          <a:solidFill>
            <a:srgbClr val="273C65"/>
          </a:solidFill>
          <a:ln w="14351">
            <a:solidFill>
              <a:srgbClr val="000000"/>
            </a:solidFill>
            <a:round/>
            <a:headEnd/>
            <a:tailEnd/>
          </a:ln>
        </p:spPr>
        <p:txBody>
          <a:bodyPr/>
          <a:lstStyle/>
          <a:p>
            <a:endParaRPr lang="id-ID" sz="1000"/>
          </a:p>
        </p:txBody>
      </p:sp>
      <p:sp>
        <p:nvSpPr>
          <p:cNvPr id="21650" name="Freeform 145"/>
          <p:cNvSpPr>
            <a:spLocks/>
          </p:cNvSpPr>
          <p:nvPr/>
        </p:nvSpPr>
        <p:spPr bwMode="auto">
          <a:xfrm>
            <a:off x="1968269" y="4772025"/>
            <a:ext cx="303452" cy="1104900"/>
          </a:xfrm>
          <a:custGeom>
            <a:avLst/>
            <a:gdLst>
              <a:gd name="T0" fmla="*/ 2147483647 w 207"/>
              <a:gd name="T1" fmla="*/ 2147483647 h 696"/>
              <a:gd name="T2" fmla="*/ 2147483647 w 207"/>
              <a:gd name="T3" fmla="*/ 2147483647 h 696"/>
              <a:gd name="T4" fmla="*/ 2147483647 w 207"/>
              <a:gd name="T5" fmla="*/ 2147483647 h 696"/>
              <a:gd name="T6" fmla="*/ 2147483647 w 207"/>
              <a:gd name="T7" fmla="*/ 2147483647 h 696"/>
              <a:gd name="T8" fmla="*/ 2147483647 w 207"/>
              <a:gd name="T9" fmla="*/ 2147483647 h 696"/>
              <a:gd name="T10" fmla="*/ 2147483647 w 207"/>
              <a:gd name="T11" fmla="*/ 2147483647 h 696"/>
              <a:gd name="T12" fmla="*/ 2147483647 w 207"/>
              <a:gd name="T13" fmla="*/ 2147483647 h 696"/>
              <a:gd name="T14" fmla="*/ 2147483647 w 207"/>
              <a:gd name="T15" fmla="*/ 2147483647 h 696"/>
              <a:gd name="T16" fmla="*/ 2147483647 w 207"/>
              <a:gd name="T17" fmla="*/ 2147483647 h 696"/>
              <a:gd name="T18" fmla="*/ 2147483647 w 207"/>
              <a:gd name="T19" fmla="*/ 2147483647 h 696"/>
              <a:gd name="T20" fmla="*/ 2147483647 w 207"/>
              <a:gd name="T21" fmla="*/ 2147483647 h 696"/>
              <a:gd name="T22" fmla="*/ 2147483647 w 207"/>
              <a:gd name="T23" fmla="*/ 2147483647 h 696"/>
              <a:gd name="T24" fmla="*/ 2147483647 w 207"/>
              <a:gd name="T25" fmla="*/ 2147483647 h 696"/>
              <a:gd name="T26" fmla="*/ 2147483647 w 207"/>
              <a:gd name="T27" fmla="*/ 2147483647 h 696"/>
              <a:gd name="T28" fmla="*/ 2147483647 w 207"/>
              <a:gd name="T29" fmla="*/ 2147483647 h 696"/>
              <a:gd name="T30" fmla="*/ 2147483647 w 207"/>
              <a:gd name="T31" fmla="*/ 2147483647 h 696"/>
              <a:gd name="T32" fmla="*/ 2147483647 w 207"/>
              <a:gd name="T33" fmla="*/ 2147483647 h 696"/>
              <a:gd name="T34" fmla="*/ 2147483647 w 207"/>
              <a:gd name="T35" fmla="*/ 2147483647 h 696"/>
              <a:gd name="T36" fmla="*/ 2147483647 w 207"/>
              <a:gd name="T37" fmla="*/ 2147483647 h 696"/>
              <a:gd name="T38" fmla="*/ 2147483647 w 207"/>
              <a:gd name="T39" fmla="*/ 2147483647 h 696"/>
              <a:gd name="T40" fmla="*/ 2147483647 w 207"/>
              <a:gd name="T41" fmla="*/ 2147483647 h 696"/>
              <a:gd name="T42" fmla="*/ 2147483647 w 207"/>
              <a:gd name="T43" fmla="*/ 2147483647 h 696"/>
              <a:gd name="T44" fmla="*/ 2147483647 w 207"/>
              <a:gd name="T45" fmla="*/ 2147483647 h 696"/>
              <a:gd name="T46" fmla="*/ 2147483647 w 207"/>
              <a:gd name="T47" fmla="*/ 2147483647 h 696"/>
              <a:gd name="T48" fmla="*/ 2147483647 w 207"/>
              <a:gd name="T49" fmla="*/ 2147483647 h 696"/>
              <a:gd name="T50" fmla="*/ 2147483647 w 207"/>
              <a:gd name="T51" fmla="*/ 2147483647 h 696"/>
              <a:gd name="T52" fmla="*/ 2147483647 w 207"/>
              <a:gd name="T53" fmla="*/ 2147483647 h 696"/>
              <a:gd name="T54" fmla="*/ 2147483647 w 207"/>
              <a:gd name="T55" fmla="*/ 2147483647 h 696"/>
              <a:gd name="T56" fmla="*/ 2147483647 w 207"/>
              <a:gd name="T57" fmla="*/ 2147483647 h 696"/>
              <a:gd name="T58" fmla="*/ 2147483647 w 207"/>
              <a:gd name="T59" fmla="*/ 2147483647 h 696"/>
              <a:gd name="T60" fmla="*/ 2147483647 w 207"/>
              <a:gd name="T61" fmla="*/ 2147483647 h 696"/>
              <a:gd name="T62" fmla="*/ 2147483647 w 207"/>
              <a:gd name="T63" fmla="*/ 2147483647 h 696"/>
              <a:gd name="T64" fmla="*/ 2147483647 w 207"/>
              <a:gd name="T65" fmla="*/ 2147483647 h 696"/>
              <a:gd name="T66" fmla="*/ 2147483647 w 207"/>
              <a:gd name="T67" fmla="*/ 2147483647 h 696"/>
              <a:gd name="T68" fmla="*/ 0 w 207"/>
              <a:gd name="T69" fmla="*/ 2147483647 h 6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7"/>
              <a:gd name="T106" fmla="*/ 0 h 696"/>
              <a:gd name="T107" fmla="*/ 207 w 207"/>
              <a:gd name="T108" fmla="*/ 696 h 69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7" h="696">
                <a:moveTo>
                  <a:pt x="0" y="8"/>
                </a:moveTo>
                <a:lnTo>
                  <a:pt x="20" y="80"/>
                </a:lnTo>
                <a:lnTo>
                  <a:pt x="20" y="100"/>
                </a:lnTo>
                <a:lnTo>
                  <a:pt x="32" y="172"/>
                </a:lnTo>
                <a:lnTo>
                  <a:pt x="20" y="224"/>
                </a:lnTo>
                <a:lnTo>
                  <a:pt x="32" y="244"/>
                </a:lnTo>
                <a:lnTo>
                  <a:pt x="20" y="253"/>
                </a:lnTo>
                <a:lnTo>
                  <a:pt x="43" y="287"/>
                </a:lnTo>
                <a:lnTo>
                  <a:pt x="43" y="316"/>
                </a:lnTo>
                <a:lnTo>
                  <a:pt x="43" y="376"/>
                </a:lnTo>
                <a:lnTo>
                  <a:pt x="32" y="376"/>
                </a:lnTo>
                <a:lnTo>
                  <a:pt x="32" y="385"/>
                </a:lnTo>
                <a:lnTo>
                  <a:pt x="52" y="428"/>
                </a:lnTo>
                <a:lnTo>
                  <a:pt x="52" y="448"/>
                </a:lnTo>
                <a:lnTo>
                  <a:pt x="63" y="471"/>
                </a:lnTo>
                <a:lnTo>
                  <a:pt x="63" y="457"/>
                </a:lnTo>
                <a:lnTo>
                  <a:pt x="72" y="471"/>
                </a:lnTo>
                <a:lnTo>
                  <a:pt x="83" y="509"/>
                </a:lnTo>
                <a:lnTo>
                  <a:pt x="63" y="509"/>
                </a:lnTo>
                <a:lnTo>
                  <a:pt x="72" y="543"/>
                </a:lnTo>
                <a:lnTo>
                  <a:pt x="72" y="552"/>
                </a:lnTo>
                <a:lnTo>
                  <a:pt x="63" y="563"/>
                </a:lnTo>
                <a:lnTo>
                  <a:pt x="92" y="563"/>
                </a:lnTo>
                <a:lnTo>
                  <a:pt x="92" y="592"/>
                </a:lnTo>
                <a:lnTo>
                  <a:pt x="83" y="581"/>
                </a:lnTo>
                <a:lnTo>
                  <a:pt x="83" y="592"/>
                </a:lnTo>
                <a:lnTo>
                  <a:pt x="92" y="624"/>
                </a:lnTo>
                <a:lnTo>
                  <a:pt x="104" y="624"/>
                </a:lnTo>
                <a:lnTo>
                  <a:pt x="104" y="632"/>
                </a:lnTo>
                <a:lnTo>
                  <a:pt x="115" y="624"/>
                </a:lnTo>
                <a:lnTo>
                  <a:pt x="115" y="632"/>
                </a:lnTo>
                <a:lnTo>
                  <a:pt x="115" y="652"/>
                </a:lnTo>
                <a:lnTo>
                  <a:pt x="124" y="652"/>
                </a:lnTo>
                <a:lnTo>
                  <a:pt x="124" y="644"/>
                </a:lnTo>
                <a:lnTo>
                  <a:pt x="135" y="652"/>
                </a:lnTo>
                <a:lnTo>
                  <a:pt x="124" y="652"/>
                </a:lnTo>
                <a:lnTo>
                  <a:pt x="124" y="661"/>
                </a:lnTo>
                <a:lnTo>
                  <a:pt x="135" y="675"/>
                </a:lnTo>
                <a:lnTo>
                  <a:pt x="135" y="661"/>
                </a:lnTo>
                <a:lnTo>
                  <a:pt x="196" y="696"/>
                </a:lnTo>
                <a:lnTo>
                  <a:pt x="196" y="675"/>
                </a:lnTo>
                <a:lnTo>
                  <a:pt x="207" y="675"/>
                </a:lnTo>
                <a:lnTo>
                  <a:pt x="207" y="661"/>
                </a:lnTo>
                <a:lnTo>
                  <a:pt x="164" y="661"/>
                </a:lnTo>
                <a:lnTo>
                  <a:pt x="144" y="632"/>
                </a:lnTo>
                <a:lnTo>
                  <a:pt x="135" y="632"/>
                </a:lnTo>
                <a:lnTo>
                  <a:pt x="124" y="624"/>
                </a:lnTo>
                <a:lnTo>
                  <a:pt x="124" y="563"/>
                </a:lnTo>
                <a:lnTo>
                  <a:pt x="115" y="520"/>
                </a:lnTo>
                <a:lnTo>
                  <a:pt x="115" y="532"/>
                </a:lnTo>
                <a:lnTo>
                  <a:pt x="104" y="520"/>
                </a:lnTo>
                <a:lnTo>
                  <a:pt x="92" y="491"/>
                </a:lnTo>
                <a:lnTo>
                  <a:pt x="92" y="471"/>
                </a:lnTo>
                <a:lnTo>
                  <a:pt x="83" y="457"/>
                </a:lnTo>
                <a:lnTo>
                  <a:pt x="83" y="408"/>
                </a:lnTo>
                <a:lnTo>
                  <a:pt x="63" y="376"/>
                </a:lnTo>
                <a:lnTo>
                  <a:pt x="72" y="356"/>
                </a:lnTo>
                <a:lnTo>
                  <a:pt x="63" y="348"/>
                </a:lnTo>
                <a:lnTo>
                  <a:pt x="72" y="316"/>
                </a:lnTo>
                <a:lnTo>
                  <a:pt x="52" y="267"/>
                </a:lnTo>
                <a:lnTo>
                  <a:pt x="52" y="204"/>
                </a:lnTo>
                <a:lnTo>
                  <a:pt x="63" y="172"/>
                </a:lnTo>
                <a:lnTo>
                  <a:pt x="52" y="132"/>
                </a:lnTo>
                <a:lnTo>
                  <a:pt x="72" y="120"/>
                </a:lnTo>
                <a:lnTo>
                  <a:pt x="72" y="100"/>
                </a:lnTo>
                <a:lnTo>
                  <a:pt x="63" y="100"/>
                </a:lnTo>
                <a:lnTo>
                  <a:pt x="43" y="49"/>
                </a:lnTo>
                <a:lnTo>
                  <a:pt x="43" y="28"/>
                </a:lnTo>
                <a:lnTo>
                  <a:pt x="20" y="0"/>
                </a:lnTo>
                <a:lnTo>
                  <a:pt x="0" y="8"/>
                </a:lnTo>
                <a:close/>
              </a:path>
            </a:pathLst>
          </a:custGeom>
          <a:solidFill>
            <a:srgbClr val="33CCCC"/>
          </a:solidFill>
          <a:ln w="14288">
            <a:solidFill>
              <a:srgbClr val="000000"/>
            </a:solidFill>
            <a:round/>
            <a:headEnd/>
            <a:tailEnd/>
          </a:ln>
        </p:spPr>
        <p:txBody>
          <a:bodyPr/>
          <a:lstStyle/>
          <a:p>
            <a:endParaRPr lang="id-ID" sz="1000"/>
          </a:p>
        </p:txBody>
      </p:sp>
      <p:sp>
        <p:nvSpPr>
          <p:cNvPr id="21651" name="Freeform 146"/>
          <p:cNvSpPr>
            <a:spLocks/>
          </p:cNvSpPr>
          <p:nvPr/>
        </p:nvSpPr>
        <p:spPr bwMode="auto">
          <a:xfrm>
            <a:off x="1986119" y="4524375"/>
            <a:ext cx="314161" cy="406400"/>
          </a:xfrm>
          <a:custGeom>
            <a:avLst/>
            <a:gdLst>
              <a:gd name="T0" fmla="*/ 0 w 215"/>
              <a:gd name="T1" fmla="*/ 2147483647 h 256"/>
              <a:gd name="T2" fmla="*/ 2147483647 w 215"/>
              <a:gd name="T3" fmla="*/ 2147483647 h 256"/>
              <a:gd name="T4" fmla="*/ 2147483647 w 215"/>
              <a:gd name="T5" fmla="*/ 2147483647 h 256"/>
              <a:gd name="T6" fmla="*/ 2147483647 w 215"/>
              <a:gd name="T7" fmla="*/ 2147483647 h 256"/>
              <a:gd name="T8" fmla="*/ 2147483647 w 215"/>
              <a:gd name="T9" fmla="*/ 2147483647 h 256"/>
              <a:gd name="T10" fmla="*/ 2147483647 w 215"/>
              <a:gd name="T11" fmla="*/ 2147483647 h 256"/>
              <a:gd name="T12" fmla="*/ 2147483647 w 215"/>
              <a:gd name="T13" fmla="*/ 2147483647 h 256"/>
              <a:gd name="T14" fmla="*/ 2147483647 w 215"/>
              <a:gd name="T15" fmla="*/ 2147483647 h 256"/>
              <a:gd name="T16" fmla="*/ 2147483647 w 215"/>
              <a:gd name="T17" fmla="*/ 2147483647 h 256"/>
              <a:gd name="T18" fmla="*/ 2147483647 w 215"/>
              <a:gd name="T19" fmla="*/ 2147483647 h 256"/>
              <a:gd name="T20" fmla="*/ 2147483647 w 215"/>
              <a:gd name="T21" fmla="*/ 2147483647 h 256"/>
              <a:gd name="T22" fmla="*/ 2147483647 w 215"/>
              <a:gd name="T23" fmla="*/ 2147483647 h 256"/>
              <a:gd name="T24" fmla="*/ 2147483647 w 215"/>
              <a:gd name="T25" fmla="*/ 2147483647 h 256"/>
              <a:gd name="T26" fmla="*/ 2147483647 w 215"/>
              <a:gd name="T27" fmla="*/ 2147483647 h 256"/>
              <a:gd name="T28" fmla="*/ 2147483647 w 215"/>
              <a:gd name="T29" fmla="*/ 2147483647 h 256"/>
              <a:gd name="T30" fmla="*/ 2147483647 w 215"/>
              <a:gd name="T31" fmla="*/ 2147483647 h 256"/>
              <a:gd name="T32" fmla="*/ 2147483647 w 215"/>
              <a:gd name="T33" fmla="*/ 2147483647 h 256"/>
              <a:gd name="T34" fmla="*/ 2147483647 w 215"/>
              <a:gd name="T35" fmla="*/ 2147483647 h 256"/>
              <a:gd name="T36" fmla="*/ 2147483647 w 215"/>
              <a:gd name="T37" fmla="*/ 2147483647 h 256"/>
              <a:gd name="T38" fmla="*/ 2147483647 w 215"/>
              <a:gd name="T39" fmla="*/ 2147483647 h 256"/>
              <a:gd name="T40" fmla="*/ 2147483647 w 215"/>
              <a:gd name="T41" fmla="*/ 2147483647 h 256"/>
              <a:gd name="T42" fmla="*/ 2147483647 w 215"/>
              <a:gd name="T43" fmla="*/ 2147483647 h 256"/>
              <a:gd name="T44" fmla="*/ 2147483647 w 215"/>
              <a:gd name="T45" fmla="*/ 2147483647 h 256"/>
              <a:gd name="T46" fmla="*/ 2147483647 w 215"/>
              <a:gd name="T47" fmla="*/ 2147483647 h 256"/>
              <a:gd name="T48" fmla="*/ 2147483647 w 215"/>
              <a:gd name="T49" fmla="*/ 0 h 256"/>
              <a:gd name="T50" fmla="*/ 2147483647 w 215"/>
              <a:gd name="T51" fmla="*/ 0 h 256"/>
              <a:gd name="T52" fmla="*/ 2147483647 w 215"/>
              <a:gd name="T53" fmla="*/ 2147483647 h 256"/>
              <a:gd name="T54" fmla="*/ 0 w 215"/>
              <a:gd name="T55" fmla="*/ 2147483647 h 2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5"/>
              <a:gd name="T85" fmla="*/ 0 h 256"/>
              <a:gd name="T86" fmla="*/ 215 w 215"/>
              <a:gd name="T87" fmla="*/ 256 h 25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5" h="256">
                <a:moveTo>
                  <a:pt x="0" y="23"/>
                </a:moveTo>
                <a:lnTo>
                  <a:pt x="8" y="52"/>
                </a:lnTo>
                <a:lnTo>
                  <a:pt x="8" y="124"/>
                </a:lnTo>
                <a:lnTo>
                  <a:pt x="20" y="133"/>
                </a:lnTo>
                <a:lnTo>
                  <a:pt x="8" y="156"/>
                </a:lnTo>
                <a:lnTo>
                  <a:pt x="31" y="184"/>
                </a:lnTo>
                <a:lnTo>
                  <a:pt x="31" y="205"/>
                </a:lnTo>
                <a:lnTo>
                  <a:pt x="51" y="256"/>
                </a:lnTo>
                <a:lnTo>
                  <a:pt x="60" y="256"/>
                </a:lnTo>
                <a:lnTo>
                  <a:pt x="80" y="236"/>
                </a:lnTo>
                <a:lnTo>
                  <a:pt x="112" y="248"/>
                </a:lnTo>
                <a:lnTo>
                  <a:pt x="132" y="248"/>
                </a:lnTo>
                <a:lnTo>
                  <a:pt x="143" y="196"/>
                </a:lnTo>
                <a:lnTo>
                  <a:pt x="195" y="184"/>
                </a:lnTo>
                <a:lnTo>
                  <a:pt x="204" y="205"/>
                </a:lnTo>
                <a:lnTo>
                  <a:pt x="215" y="164"/>
                </a:lnTo>
                <a:lnTo>
                  <a:pt x="195" y="144"/>
                </a:lnTo>
                <a:lnTo>
                  <a:pt x="195" y="133"/>
                </a:lnTo>
                <a:lnTo>
                  <a:pt x="166" y="124"/>
                </a:lnTo>
                <a:lnTo>
                  <a:pt x="166" y="115"/>
                </a:lnTo>
                <a:lnTo>
                  <a:pt x="166" y="104"/>
                </a:lnTo>
                <a:lnTo>
                  <a:pt x="152" y="84"/>
                </a:lnTo>
                <a:lnTo>
                  <a:pt x="80" y="52"/>
                </a:lnTo>
                <a:lnTo>
                  <a:pt x="71" y="32"/>
                </a:lnTo>
                <a:lnTo>
                  <a:pt x="71" y="0"/>
                </a:lnTo>
                <a:lnTo>
                  <a:pt x="40" y="0"/>
                </a:lnTo>
                <a:lnTo>
                  <a:pt x="20" y="32"/>
                </a:lnTo>
                <a:lnTo>
                  <a:pt x="0" y="23"/>
                </a:lnTo>
                <a:close/>
              </a:path>
            </a:pathLst>
          </a:custGeom>
          <a:solidFill>
            <a:srgbClr val="EAEAEA"/>
          </a:solidFill>
          <a:ln w="14288">
            <a:solidFill>
              <a:srgbClr val="000000"/>
            </a:solidFill>
            <a:round/>
            <a:headEnd/>
            <a:tailEnd/>
          </a:ln>
        </p:spPr>
        <p:txBody>
          <a:bodyPr/>
          <a:lstStyle/>
          <a:p>
            <a:endParaRPr lang="id-ID" sz="1000"/>
          </a:p>
        </p:txBody>
      </p:sp>
      <p:sp>
        <p:nvSpPr>
          <p:cNvPr id="21652" name="Freeform 147"/>
          <p:cNvSpPr>
            <a:spLocks/>
          </p:cNvSpPr>
          <p:nvPr/>
        </p:nvSpPr>
        <p:spPr bwMode="auto">
          <a:xfrm>
            <a:off x="2180090" y="4816476"/>
            <a:ext cx="210631" cy="265113"/>
          </a:xfrm>
          <a:custGeom>
            <a:avLst/>
            <a:gdLst>
              <a:gd name="T0" fmla="*/ 2147483647 w 144"/>
              <a:gd name="T1" fmla="*/ 2147483647 h 167"/>
              <a:gd name="T2" fmla="*/ 2147483647 w 144"/>
              <a:gd name="T3" fmla="*/ 2147483647 h 167"/>
              <a:gd name="T4" fmla="*/ 2147483647 w 144"/>
              <a:gd name="T5" fmla="*/ 2147483647 h 167"/>
              <a:gd name="T6" fmla="*/ 2147483647 w 144"/>
              <a:gd name="T7" fmla="*/ 2147483647 h 167"/>
              <a:gd name="T8" fmla="*/ 2147483647 w 144"/>
              <a:gd name="T9" fmla="*/ 2147483647 h 167"/>
              <a:gd name="T10" fmla="*/ 2147483647 w 144"/>
              <a:gd name="T11" fmla="*/ 2147483647 h 167"/>
              <a:gd name="T12" fmla="*/ 2147483647 w 144"/>
              <a:gd name="T13" fmla="*/ 2147483647 h 167"/>
              <a:gd name="T14" fmla="*/ 2147483647 w 144"/>
              <a:gd name="T15" fmla="*/ 2147483647 h 167"/>
              <a:gd name="T16" fmla="*/ 2147483647 w 144"/>
              <a:gd name="T17" fmla="*/ 2147483647 h 167"/>
              <a:gd name="T18" fmla="*/ 0 w 144"/>
              <a:gd name="T19" fmla="*/ 2147483647 h 167"/>
              <a:gd name="T20" fmla="*/ 2147483647 w 144"/>
              <a:gd name="T21" fmla="*/ 2147483647 h 167"/>
              <a:gd name="T22" fmla="*/ 2147483647 w 144"/>
              <a:gd name="T23" fmla="*/ 0 h 167"/>
              <a:gd name="T24" fmla="*/ 2147483647 w 144"/>
              <a:gd name="T25" fmla="*/ 2147483647 h 167"/>
              <a:gd name="T26" fmla="*/ 2147483647 w 144"/>
              <a:gd name="T27" fmla="*/ 2147483647 h 167"/>
              <a:gd name="T28" fmla="*/ 2147483647 w 144"/>
              <a:gd name="T29" fmla="*/ 2147483647 h 167"/>
              <a:gd name="T30" fmla="*/ 2147483647 w 144"/>
              <a:gd name="T31" fmla="*/ 2147483647 h 167"/>
              <a:gd name="T32" fmla="*/ 2147483647 w 144"/>
              <a:gd name="T33" fmla="*/ 2147483647 h 167"/>
              <a:gd name="T34" fmla="*/ 2147483647 w 144"/>
              <a:gd name="T35" fmla="*/ 2147483647 h 167"/>
              <a:gd name="T36" fmla="*/ 2147483647 w 144"/>
              <a:gd name="T37" fmla="*/ 2147483647 h 16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4"/>
              <a:gd name="T58" fmla="*/ 0 h 167"/>
              <a:gd name="T59" fmla="*/ 144 w 144"/>
              <a:gd name="T60" fmla="*/ 167 h 16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4" h="167">
                <a:moveTo>
                  <a:pt x="144" y="124"/>
                </a:moveTo>
                <a:lnTo>
                  <a:pt x="144" y="144"/>
                </a:lnTo>
                <a:lnTo>
                  <a:pt x="135" y="167"/>
                </a:lnTo>
                <a:lnTo>
                  <a:pt x="123" y="167"/>
                </a:lnTo>
                <a:lnTo>
                  <a:pt x="83" y="153"/>
                </a:lnTo>
                <a:lnTo>
                  <a:pt x="95" y="136"/>
                </a:lnTo>
                <a:lnTo>
                  <a:pt x="95" y="115"/>
                </a:lnTo>
                <a:lnTo>
                  <a:pt x="63" y="104"/>
                </a:lnTo>
                <a:lnTo>
                  <a:pt x="43" y="92"/>
                </a:lnTo>
                <a:lnTo>
                  <a:pt x="0" y="64"/>
                </a:lnTo>
                <a:lnTo>
                  <a:pt x="11" y="12"/>
                </a:lnTo>
                <a:lnTo>
                  <a:pt x="63" y="0"/>
                </a:lnTo>
                <a:lnTo>
                  <a:pt x="72" y="21"/>
                </a:lnTo>
                <a:lnTo>
                  <a:pt x="83" y="52"/>
                </a:lnTo>
                <a:lnTo>
                  <a:pt x="115" y="64"/>
                </a:lnTo>
                <a:lnTo>
                  <a:pt x="123" y="64"/>
                </a:lnTo>
                <a:lnTo>
                  <a:pt x="123" y="92"/>
                </a:lnTo>
                <a:lnTo>
                  <a:pt x="144" y="92"/>
                </a:lnTo>
                <a:lnTo>
                  <a:pt x="144" y="124"/>
                </a:lnTo>
                <a:close/>
              </a:path>
            </a:pathLst>
          </a:custGeom>
          <a:solidFill>
            <a:srgbClr val="EAEAEA"/>
          </a:solidFill>
          <a:ln w="14288">
            <a:solidFill>
              <a:srgbClr val="000000"/>
            </a:solidFill>
            <a:round/>
            <a:headEnd/>
            <a:tailEnd/>
          </a:ln>
        </p:spPr>
        <p:txBody>
          <a:bodyPr/>
          <a:lstStyle/>
          <a:p>
            <a:endParaRPr lang="id-ID" sz="1000"/>
          </a:p>
        </p:txBody>
      </p:sp>
      <p:sp>
        <p:nvSpPr>
          <p:cNvPr id="21653" name="Freeform 148"/>
          <p:cNvSpPr>
            <a:spLocks/>
          </p:cNvSpPr>
          <p:nvPr/>
        </p:nvSpPr>
        <p:spPr bwMode="auto">
          <a:xfrm>
            <a:off x="2044429" y="4899025"/>
            <a:ext cx="379612" cy="922338"/>
          </a:xfrm>
          <a:custGeom>
            <a:avLst/>
            <a:gdLst>
              <a:gd name="T0" fmla="*/ 2147483647 w 259"/>
              <a:gd name="T1" fmla="*/ 2147483647 h 581"/>
              <a:gd name="T2" fmla="*/ 2147483647 w 259"/>
              <a:gd name="T3" fmla="*/ 2147483647 h 581"/>
              <a:gd name="T4" fmla="*/ 2147483647 w 259"/>
              <a:gd name="T5" fmla="*/ 2147483647 h 581"/>
              <a:gd name="T6" fmla="*/ 2147483647 w 259"/>
              <a:gd name="T7" fmla="*/ 2147483647 h 581"/>
              <a:gd name="T8" fmla="*/ 2147483647 w 259"/>
              <a:gd name="T9" fmla="*/ 2147483647 h 581"/>
              <a:gd name="T10" fmla="*/ 2147483647 w 259"/>
              <a:gd name="T11" fmla="*/ 2147483647 h 581"/>
              <a:gd name="T12" fmla="*/ 2147483647 w 259"/>
              <a:gd name="T13" fmla="*/ 2147483647 h 581"/>
              <a:gd name="T14" fmla="*/ 2147483647 w 259"/>
              <a:gd name="T15" fmla="*/ 0 h 581"/>
              <a:gd name="T16" fmla="*/ 2147483647 w 259"/>
              <a:gd name="T17" fmla="*/ 2147483647 h 581"/>
              <a:gd name="T18" fmla="*/ 2147483647 w 259"/>
              <a:gd name="T19" fmla="*/ 2147483647 h 581"/>
              <a:gd name="T20" fmla="*/ 0 w 259"/>
              <a:gd name="T21" fmla="*/ 2147483647 h 581"/>
              <a:gd name="T22" fmla="*/ 2147483647 w 259"/>
              <a:gd name="T23" fmla="*/ 2147483647 h 581"/>
              <a:gd name="T24" fmla="*/ 2147483647 w 259"/>
              <a:gd name="T25" fmla="*/ 2147483647 h 581"/>
              <a:gd name="T26" fmla="*/ 2147483647 w 259"/>
              <a:gd name="T27" fmla="*/ 2147483647 h 581"/>
              <a:gd name="T28" fmla="*/ 2147483647 w 259"/>
              <a:gd name="T29" fmla="*/ 2147483647 h 581"/>
              <a:gd name="T30" fmla="*/ 2147483647 w 259"/>
              <a:gd name="T31" fmla="*/ 2147483647 h 581"/>
              <a:gd name="T32" fmla="*/ 2147483647 w 259"/>
              <a:gd name="T33" fmla="*/ 2147483647 h 581"/>
              <a:gd name="T34" fmla="*/ 2147483647 w 259"/>
              <a:gd name="T35" fmla="*/ 2147483647 h 581"/>
              <a:gd name="T36" fmla="*/ 2147483647 w 259"/>
              <a:gd name="T37" fmla="*/ 2147483647 h 581"/>
              <a:gd name="T38" fmla="*/ 2147483647 w 259"/>
              <a:gd name="T39" fmla="*/ 2147483647 h 581"/>
              <a:gd name="T40" fmla="*/ 2147483647 w 259"/>
              <a:gd name="T41" fmla="*/ 2147483647 h 581"/>
              <a:gd name="T42" fmla="*/ 2147483647 w 259"/>
              <a:gd name="T43" fmla="*/ 2147483647 h 581"/>
              <a:gd name="T44" fmla="*/ 2147483647 w 259"/>
              <a:gd name="T45" fmla="*/ 2147483647 h 581"/>
              <a:gd name="T46" fmla="*/ 2147483647 w 259"/>
              <a:gd name="T47" fmla="*/ 2147483647 h 581"/>
              <a:gd name="T48" fmla="*/ 2147483647 w 259"/>
              <a:gd name="T49" fmla="*/ 2147483647 h 581"/>
              <a:gd name="T50" fmla="*/ 2147483647 w 259"/>
              <a:gd name="T51" fmla="*/ 2147483647 h 581"/>
              <a:gd name="T52" fmla="*/ 2147483647 w 259"/>
              <a:gd name="T53" fmla="*/ 2147483647 h 581"/>
              <a:gd name="T54" fmla="*/ 2147483647 w 259"/>
              <a:gd name="T55" fmla="*/ 2147483647 h 581"/>
              <a:gd name="T56" fmla="*/ 2147483647 w 259"/>
              <a:gd name="T57" fmla="*/ 2147483647 h 581"/>
              <a:gd name="T58" fmla="*/ 2147483647 w 259"/>
              <a:gd name="T59" fmla="*/ 2147483647 h 581"/>
              <a:gd name="T60" fmla="*/ 2147483647 w 259"/>
              <a:gd name="T61" fmla="*/ 2147483647 h 581"/>
              <a:gd name="T62" fmla="*/ 2147483647 w 259"/>
              <a:gd name="T63" fmla="*/ 2147483647 h 581"/>
              <a:gd name="T64" fmla="*/ 2147483647 w 259"/>
              <a:gd name="T65" fmla="*/ 2147483647 h 581"/>
              <a:gd name="T66" fmla="*/ 2147483647 w 259"/>
              <a:gd name="T67" fmla="*/ 2147483647 h 581"/>
              <a:gd name="T68" fmla="*/ 2147483647 w 259"/>
              <a:gd name="T69" fmla="*/ 2147483647 h 581"/>
              <a:gd name="T70" fmla="*/ 2147483647 w 259"/>
              <a:gd name="T71" fmla="*/ 2147483647 h 581"/>
              <a:gd name="T72" fmla="*/ 2147483647 w 259"/>
              <a:gd name="T73" fmla="*/ 2147483647 h 58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59"/>
              <a:gd name="T112" fmla="*/ 0 h 581"/>
              <a:gd name="T113" fmla="*/ 259 w 259"/>
              <a:gd name="T114" fmla="*/ 581 h 58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59" h="581">
                <a:moveTo>
                  <a:pt x="207" y="164"/>
                </a:moveTo>
                <a:lnTo>
                  <a:pt x="250" y="115"/>
                </a:lnTo>
                <a:lnTo>
                  <a:pt x="259" y="101"/>
                </a:lnTo>
                <a:lnTo>
                  <a:pt x="250" y="72"/>
                </a:lnTo>
                <a:lnTo>
                  <a:pt x="236" y="72"/>
                </a:lnTo>
                <a:lnTo>
                  <a:pt x="236" y="92"/>
                </a:lnTo>
                <a:lnTo>
                  <a:pt x="227" y="115"/>
                </a:lnTo>
                <a:lnTo>
                  <a:pt x="215" y="115"/>
                </a:lnTo>
                <a:lnTo>
                  <a:pt x="175" y="101"/>
                </a:lnTo>
                <a:lnTo>
                  <a:pt x="187" y="84"/>
                </a:lnTo>
                <a:lnTo>
                  <a:pt x="187" y="63"/>
                </a:lnTo>
                <a:lnTo>
                  <a:pt x="155" y="52"/>
                </a:lnTo>
                <a:lnTo>
                  <a:pt x="135" y="40"/>
                </a:lnTo>
                <a:lnTo>
                  <a:pt x="92" y="12"/>
                </a:lnTo>
                <a:lnTo>
                  <a:pt x="72" y="12"/>
                </a:lnTo>
                <a:lnTo>
                  <a:pt x="40" y="0"/>
                </a:lnTo>
                <a:lnTo>
                  <a:pt x="20" y="20"/>
                </a:lnTo>
                <a:lnTo>
                  <a:pt x="20" y="40"/>
                </a:lnTo>
                <a:lnTo>
                  <a:pt x="0" y="52"/>
                </a:lnTo>
                <a:lnTo>
                  <a:pt x="11" y="92"/>
                </a:lnTo>
                <a:lnTo>
                  <a:pt x="0" y="124"/>
                </a:lnTo>
                <a:lnTo>
                  <a:pt x="0" y="187"/>
                </a:lnTo>
                <a:lnTo>
                  <a:pt x="20" y="236"/>
                </a:lnTo>
                <a:lnTo>
                  <a:pt x="11" y="268"/>
                </a:lnTo>
                <a:lnTo>
                  <a:pt x="20" y="276"/>
                </a:lnTo>
                <a:lnTo>
                  <a:pt x="11" y="296"/>
                </a:lnTo>
                <a:lnTo>
                  <a:pt x="31" y="328"/>
                </a:lnTo>
                <a:lnTo>
                  <a:pt x="31" y="377"/>
                </a:lnTo>
                <a:lnTo>
                  <a:pt x="40" y="391"/>
                </a:lnTo>
                <a:lnTo>
                  <a:pt x="40" y="411"/>
                </a:lnTo>
                <a:lnTo>
                  <a:pt x="52" y="440"/>
                </a:lnTo>
                <a:lnTo>
                  <a:pt x="63" y="452"/>
                </a:lnTo>
                <a:lnTo>
                  <a:pt x="63" y="440"/>
                </a:lnTo>
                <a:lnTo>
                  <a:pt x="72" y="483"/>
                </a:lnTo>
                <a:lnTo>
                  <a:pt x="72" y="544"/>
                </a:lnTo>
                <a:lnTo>
                  <a:pt x="83" y="552"/>
                </a:lnTo>
                <a:lnTo>
                  <a:pt x="92" y="552"/>
                </a:lnTo>
                <a:lnTo>
                  <a:pt x="112" y="581"/>
                </a:lnTo>
                <a:lnTo>
                  <a:pt x="155" y="581"/>
                </a:lnTo>
                <a:lnTo>
                  <a:pt x="175" y="581"/>
                </a:lnTo>
                <a:lnTo>
                  <a:pt x="144" y="564"/>
                </a:lnTo>
                <a:lnTo>
                  <a:pt x="144" y="552"/>
                </a:lnTo>
                <a:lnTo>
                  <a:pt x="155" y="544"/>
                </a:lnTo>
                <a:lnTo>
                  <a:pt x="155" y="524"/>
                </a:lnTo>
                <a:lnTo>
                  <a:pt x="175" y="501"/>
                </a:lnTo>
                <a:lnTo>
                  <a:pt x="164" y="492"/>
                </a:lnTo>
                <a:lnTo>
                  <a:pt x="155" y="492"/>
                </a:lnTo>
                <a:lnTo>
                  <a:pt x="135" y="483"/>
                </a:lnTo>
                <a:lnTo>
                  <a:pt x="135" y="472"/>
                </a:lnTo>
                <a:lnTo>
                  <a:pt x="135" y="452"/>
                </a:lnTo>
                <a:lnTo>
                  <a:pt x="155" y="452"/>
                </a:lnTo>
                <a:lnTo>
                  <a:pt x="155" y="440"/>
                </a:lnTo>
                <a:lnTo>
                  <a:pt x="155" y="420"/>
                </a:lnTo>
                <a:lnTo>
                  <a:pt x="164" y="411"/>
                </a:lnTo>
                <a:lnTo>
                  <a:pt x="155" y="411"/>
                </a:lnTo>
                <a:lnTo>
                  <a:pt x="155" y="400"/>
                </a:lnTo>
                <a:lnTo>
                  <a:pt x="164" y="411"/>
                </a:lnTo>
                <a:lnTo>
                  <a:pt x="175" y="411"/>
                </a:lnTo>
                <a:lnTo>
                  <a:pt x="175" y="400"/>
                </a:lnTo>
                <a:lnTo>
                  <a:pt x="164" y="391"/>
                </a:lnTo>
                <a:lnTo>
                  <a:pt x="155" y="400"/>
                </a:lnTo>
                <a:lnTo>
                  <a:pt x="144" y="391"/>
                </a:lnTo>
                <a:lnTo>
                  <a:pt x="135" y="368"/>
                </a:lnTo>
                <a:lnTo>
                  <a:pt x="155" y="377"/>
                </a:lnTo>
                <a:lnTo>
                  <a:pt x="175" y="368"/>
                </a:lnTo>
                <a:lnTo>
                  <a:pt x="175" y="340"/>
                </a:lnTo>
                <a:lnTo>
                  <a:pt x="198" y="328"/>
                </a:lnTo>
                <a:lnTo>
                  <a:pt x="236" y="319"/>
                </a:lnTo>
                <a:lnTo>
                  <a:pt x="250" y="296"/>
                </a:lnTo>
                <a:lnTo>
                  <a:pt x="250" y="288"/>
                </a:lnTo>
                <a:lnTo>
                  <a:pt x="227" y="276"/>
                </a:lnTo>
                <a:lnTo>
                  <a:pt x="236" y="268"/>
                </a:lnTo>
                <a:lnTo>
                  <a:pt x="207" y="245"/>
                </a:lnTo>
                <a:lnTo>
                  <a:pt x="207" y="236"/>
                </a:lnTo>
                <a:lnTo>
                  <a:pt x="207" y="164"/>
                </a:lnTo>
                <a:close/>
              </a:path>
            </a:pathLst>
          </a:custGeom>
          <a:solidFill>
            <a:srgbClr val="33CCCC"/>
          </a:solidFill>
          <a:ln w="14288">
            <a:solidFill>
              <a:srgbClr val="000000"/>
            </a:solidFill>
            <a:round/>
            <a:headEnd/>
            <a:tailEnd/>
          </a:ln>
        </p:spPr>
        <p:txBody>
          <a:bodyPr/>
          <a:lstStyle/>
          <a:p>
            <a:endParaRPr lang="id-ID" sz="1000"/>
          </a:p>
        </p:txBody>
      </p:sp>
      <p:sp>
        <p:nvSpPr>
          <p:cNvPr id="21654" name="Freeform 149"/>
          <p:cNvSpPr>
            <a:spLocks/>
          </p:cNvSpPr>
          <p:nvPr/>
        </p:nvSpPr>
        <p:spPr bwMode="auto">
          <a:xfrm>
            <a:off x="2180089" y="3973513"/>
            <a:ext cx="120191" cy="209550"/>
          </a:xfrm>
          <a:custGeom>
            <a:avLst/>
            <a:gdLst>
              <a:gd name="T0" fmla="*/ 2147483647 w 83"/>
              <a:gd name="T1" fmla="*/ 0 h 132"/>
              <a:gd name="T2" fmla="*/ 2147483647 w 83"/>
              <a:gd name="T3" fmla="*/ 2147483647 h 132"/>
              <a:gd name="T4" fmla="*/ 2147483647 w 83"/>
              <a:gd name="T5" fmla="*/ 2147483647 h 132"/>
              <a:gd name="T6" fmla="*/ 2147483647 w 83"/>
              <a:gd name="T7" fmla="*/ 2147483647 h 132"/>
              <a:gd name="T8" fmla="*/ 2147483647 w 83"/>
              <a:gd name="T9" fmla="*/ 2147483647 h 132"/>
              <a:gd name="T10" fmla="*/ 2147483647 w 83"/>
              <a:gd name="T11" fmla="*/ 2147483647 h 132"/>
              <a:gd name="T12" fmla="*/ 2147483647 w 83"/>
              <a:gd name="T13" fmla="*/ 2147483647 h 132"/>
              <a:gd name="T14" fmla="*/ 2147483647 w 83"/>
              <a:gd name="T15" fmla="*/ 2147483647 h 132"/>
              <a:gd name="T16" fmla="*/ 2147483647 w 83"/>
              <a:gd name="T17" fmla="*/ 2147483647 h 132"/>
              <a:gd name="T18" fmla="*/ 2147483647 w 83"/>
              <a:gd name="T19" fmla="*/ 2147483647 h 132"/>
              <a:gd name="T20" fmla="*/ 2147483647 w 83"/>
              <a:gd name="T21" fmla="*/ 2147483647 h 132"/>
              <a:gd name="T22" fmla="*/ 2147483647 w 83"/>
              <a:gd name="T23" fmla="*/ 2147483647 h 132"/>
              <a:gd name="T24" fmla="*/ 2147483647 w 83"/>
              <a:gd name="T25" fmla="*/ 2147483647 h 132"/>
              <a:gd name="T26" fmla="*/ 0 w 83"/>
              <a:gd name="T27" fmla="*/ 2147483647 h 132"/>
              <a:gd name="T28" fmla="*/ 2147483647 w 83"/>
              <a:gd name="T29" fmla="*/ 2147483647 h 132"/>
              <a:gd name="T30" fmla="*/ 2147483647 w 83"/>
              <a:gd name="T31" fmla="*/ 2147483647 h 132"/>
              <a:gd name="T32" fmla="*/ 2147483647 w 83"/>
              <a:gd name="T33" fmla="*/ 2147483647 h 132"/>
              <a:gd name="T34" fmla="*/ 2147483647 w 83"/>
              <a:gd name="T35" fmla="*/ 2147483647 h 132"/>
              <a:gd name="T36" fmla="*/ 2147483647 w 83"/>
              <a:gd name="T37" fmla="*/ 0 h 1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3"/>
              <a:gd name="T58" fmla="*/ 0 h 132"/>
              <a:gd name="T59" fmla="*/ 83 w 83"/>
              <a:gd name="T60" fmla="*/ 132 h 1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3" h="132">
                <a:moveTo>
                  <a:pt x="34" y="0"/>
                </a:moveTo>
                <a:lnTo>
                  <a:pt x="52" y="11"/>
                </a:lnTo>
                <a:lnTo>
                  <a:pt x="52" y="31"/>
                </a:lnTo>
                <a:lnTo>
                  <a:pt x="72" y="51"/>
                </a:lnTo>
                <a:lnTo>
                  <a:pt x="63" y="80"/>
                </a:lnTo>
                <a:lnTo>
                  <a:pt x="83" y="123"/>
                </a:lnTo>
                <a:lnTo>
                  <a:pt x="72" y="123"/>
                </a:lnTo>
                <a:lnTo>
                  <a:pt x="43" y="132"/>
                </a:lnTo>
                <a:lnTo>
                  <a:pt x="34" y="132"/>
                </a:lnTo>
                <a:lnTo>
                  <a:pt x="20" y="112"/>
                </a:lnTo>
                <a:lnTo>
                  <a:pt x="34" y="80"/>
                </a:lnTo>
                <a:lnTo>
                  <a:pt x="20" y="60"/>
                </a:lnTo>
                <a:lnTo>
                  <a:pt x="11" y="60"/>
                </a:lnTo>
                <a:lnTo>
                  <a:pt x="0" y="51"/>
                </a:lnTo>
                <a:lnTo>
                  <a:pt x="11" y="31"/>
                </a:lnTo>
                <a:lnTo>
                  <a:pt x="20" y="31"/>
                </a:lnTo>
                <a:lnTo>
                  <a:pt x="11" y="20"/>
                </a:lnTo>
                <a:lnTo>
                  <a:pt x="11" y="11"/>
                </a:lnTo>
                <a:lnTo>
                  <a:pt x="34" y="0"/>
                </a:lnTo>
                <a:close/>
              </a:path>
            </a:pathLst>
          </a:custGeom>
          <a:solidFill>
            <a:srgbClr val="273C65"/>
          </a:solidFill>
          <a:ln w="14351">
            <a:solidFill>
              <a:srgbClr val="000000"/>
            </a:solidFill>
            <a:round/>
            <a:headEnd/>
            <a:tailEnd/>
          </a:ln>
        </p:spPr>
        <p:txBody>
          <a:bodyPr/>
          <a:lstStyle/>
          <a:p>
            <a:endParaRPr lang="id-ID" sz="1000"/>
          </a:p>
        </p:txBody>
      </p:sp>
      <p:sp>
        <p:nvSpPr>
          <p:cNvPr id="21655" name="Freeform 150"/>
          <p:cNvSpPr>
            <a:spLocks/>
          </p:cNvSpPr>
          <p:nvPr/>
        </p:nvSpPr>
        <p:spPr bwMode="auto">
          <a:xfrm>
            <a:off x="3948437" y="2474913"/>
            <a:ext cx="63071" cy="87312"/>
          </a:xfrm>
          <a:custGeom>
            <a:avLst/>
            <a:gdLst>
              <a:gd name="T0" fmla="*/ 2147483647 w 44"/>
              <a:gd name="T1" fmla="*/ 2147483647 h 55"/>
              <a:gd name="T2" fmla="*/ 2147483647 w 44"/>
              <a:gd name="T3" fmla="*/ 2147483647 h 55"/>
              <a:gd name="T4" fmla="*/ 0 w 44"/>
              <a:gd name="T5" fmla="*/ 2147483647 h 55"/>
              <a:gd name="T6" fmla="*/ 0 w 44"/>
              <a:gd name="T7" fmla="*/ 2147483647 h 55"/>
              <a:gd name="T8" fmla="*/ 2147483647 w 44"/>
              <a:gd name="T9" fmla="*/ 2147483647 h 55"/>
              <a:gd name="T10" fmla="*/ 2147483647 w 44"/>
              <a:gd name="T11" fmla="*/ 0 h 55"/>
              <a:gd name="T12" fmla="*/ 2147483647 w 44"/>
              <a:gd name="T13" fmla="*/ 2147483647 h 55"/>
              <a:gd name="T14" fmla="*/ 2147483647 w 44"/>
              <a:gd name="T15" fmla="*/ 2147483647 h 55"/>
              <a:gd name="T16" fmla="*/ 2147483647 w 44"/>
              <a:gd name="T17" fmla="*/ 2147483647 h 55"/>
              <a:gd name="T18" fmla="*/ 2147483647 w 44"/>
              <a:gd name="T19" fmla="*/ 2147483647 h 55"/>
              <a:gd name="T20" fmla="*/ 2147483647 w 44"/>
              <a:gd name="T21" fmla="*/ 2147483647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
              <a:gd name="T34" fmla="*/ 0 h 55"/>
              <a:gd name="T35" fmla="*/ 44 w 44"/>
              <a:gd name="T36" fmla="*/ 55 h 5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 h="55">
                <a:moveTo>
                  <a:pt x="12" y="55"/>
                </a:moveTo>
                <a:lnTo>
                  <a:pt x="12" y="44"/>
                </a:lnTo>
                <a:lnTo>
                  <a:pt x="0" y="35"/>
                </a:lnTo>
                <a:lnTo>
                  <a:pt x="0" y="21"/>
                </a:lnTo>
                <a:lnTo>
                  <a:pt x="12" y="12"/>
                </a:lnTo>
                <a:lnTo>
                  <a:pt x="32" y="0"/>
                </a:lnTo>
                <a:lnTo>
                  <a:pt x="32" y="21"/>
                </a:lnTo>
                <a:lnTo>
                  <a:pt x="44" y="21"/>
                </a:lnTo>
                <a:lnTo>
                  <a:pt x="32" y="35"/>
                </a:lnTo>
                <a:lnTo>
                  <a:pt x="21" y="55"/>
                </a:lnTo>
                <a:lnTo>
                  <a:pt x="12" y="55"/>
                </a:lnTo>
                <a:close/>
              </a:path>
            </a:pathLst>
          </a:custGeom>
          <a:solidFill>
            <a:srgbClr val="273C65"/>
          </a:solidFill>
          <a:ln w="14351">
            <a:solidFill>
              <a:srgbClr val="000000"/>
            </a:solidFill>
            <a:round/>
            <a:headEnd/>
            <a:tailEnd/>
          </a:ln>
        </p:spPr>
        <p:txBody>
          <a:bodyPr/>
          <a:lstStyle/>
          <a:p>
            <a:endParaRPr lang="id-ID" sz="1000"/>
          </a:p>
        </p:txBody>
      </p:sp>
      <p:sp>
        <p:nvSpPr>
          <p:cNvPr id="21656" name="Freeform 151"/>
          <p:cNvSpPr>
            <a:spLocks/>
          </p:cNvSpPr>
          <p:nvPr/>
        </p:nvSpPr>
        <p:spPr bwMode="auto">
          <a:xfrm>
            <a:off x="3974618" y="2716214"/>
            <a:ext cx="168981" cy="85725"/>
          </a:xfrm>
          <a:custGeom>
            <a:avLst/>
            <a:gdLst>
              <a:gd name="T0" fmla="*/ 0 w 115"/>
              <a:gd name="T1" fmla="*/ 2147483647 h 54"/>
              <a:gd name="T2" fmla="*/ 2147483647 w 115"/>
              <a:gd name="T3" fmla="*/ 2147483647 h 54"/>
              <a:gd name="T4" fmla="*/ 2147483647 w 115"/>
              <a:gd name="T5" fmla="*/ 2147483647 h 54"/>
              <a:gd name="T6" fmla="*/ 2147483647 w 115"/>
              <a:gd name="T7" fmla="*/ 2147483647 h 54"/>
              <a:gd name="T8" fmla="*/ 2147483647 w 115"/>
              <a:gd name="T9" fmla="*/ 2147483647 h 54"/>
              <a:gd name="T10" fmla="*/ 2147483647 w 115"/>
              <a:gd name="T11" fmla="*/ 0 h 54"/>
              <a:gd name="T12" fmla="*/ 2147483647 w 115"/>
              <a:gd name="T13" fmla="*/ 2147483647 h 54"/>
              <a:gd name="T14" fmla="*/ 2147483647 w 115"/>
              <a:gd name="T15" fmla="*/ 2147483647 h 54"/>
              <a:gd name="T16" fmla="*/ 2147483647 w 115"/>
              <a:gd name="T17" fmla="*/ 2147483647 h 54"/>
              <a:gd name="T18" fmla="*/ 2147483647 w 115"/>
              <a:gd name="T19" fmla="*/ 2147483647 h 54"/>
              <a:gd name="T20" fmla="*/ 2147483647 w 115"/>
              <a:gd name="T21" fmla="*/ 2147483647 h 54"/>
              <a:gd name="T22" fmla="*/ 2147483647 w 115"/>
              <a:gd name="T23" fmla="*/ 2147483647 h 54"/>
              <a:gd name="T24" fmla="*/ 2147483647 w 115"/>
              <a:gd name="T25" fmla="*/ 2147483647 h 54"/>
              <a:gd name="T26" fmla="*/ 0 w 115"/>
              <a:gd name="T27" fmla="*/ 2147483647 h 54"/>
              <a:gd name="T28" fmla="*/ 0 w 115"/>
              <a:gd name="T29" fmla="*/ 2147483647 h 5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5"/>
              <a:gd name="T46" fmla="*/ 0 h 54"/>
              <a:gd name="T47" fmla="*/ 115 w 115"/>
              <a:gd name="T48" fmla="*/ 54 h 5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5" h="54">
                <a:moveTo>
                  <a:pt x="0" y="34"/>
                </a:moveTo>
                <a:lnTo>
                  <a:pt x="51" y="34"/>
                </a:lnTo>
                <a:lnTo>
                  <a:pt x="43" y="23"/>
                </a:lnTo>
                <a:lnTo>
                  <a:pt x="63" y="14"/>
                </a:lnTo>
                <a:lnTo>
                  <a:pt x="71" y="14"/>
                </a:lnTo>
                <a:lnTo>
                  <a:pt x="83" y="0"/>
                </a:lnTo>
                <a:lnTo>
                  <a:pt x="106" y="14"/>
                </a:lnTo>
                <a:lnTo>
                  <a:pt x="115" y="23"/>
                </a:lnTo>
                <a:lnTo>
                  <a:pt x="94" y="43"/>
                </a:lnTo>
                <a:lnTo>
                  <a:pt x="63" y="54"/>
                </a:lnTo>
                <a:lnTo>
                  <a:pt x="43" y="43"/>
                </a:lnTo>
                <a:lnTo>
                  <a:pt x="34" y="43"/>
                </a:lnTo>
                <a:lnTo>
                  <a:pt x="11" y="43"/>
                </a:lnTo>
                <a:lnTo>
                  <a:pt x="0" y="43"/>
                </a:lnTo>
                <a:lnTo>
                  <a:pt x="0" y="34"/>
                </a:lnTo>
                <a:close/>
              </a:path>
            </a:pathLst>
          </a:custGeom>
          <a:solidFill>
            <a:srgbClr val="273C65"/>
          </a:solidFill>
          <a:ln w="14351">
            <a:solidFill>
              <a:srgbClr val="000000"/>
            </a:solidFill>
            <a:round/>
            <a:headEnd/>
            <a:tailEnd/>
          </a:ln>
        </p:spPr>
        <p:txBody>
          <a:bodyPr/>
          <a:lstStyle/>
          <a:p>
            <a:endParaRPr lang="id-ID" sz="1000"/>
          </a:p>
        </p:txBody>
      </p:sp>
      <p:sp>
        <p:nvSpPr>
          <p:cNvPr id="21657" name="Freeform 152"/>
          <p:cNvSpPr>
            <a:spLocks/>
          </p:cNvSpPr>
          <p:nvPr/>
        </p:nvSpPr>
        <p:spPr bwMode="auto">
          <a:xfrm>
            <a:off x="3888937" y="2771776"/>
            <a:ext cx="104720" cy="55563"/>
          </a:xfrm>
          <a:custGeom>
            <a:avLst/>
            <a:gdLst>
              <a:gd name="T0" fmla="*/ 2147483647 w 72"/>
              <a:gd name="T1" fmla="*/ 2147483647 h 35"/>
              <a:gd name="T2" fmla="*/ 2147483647 w 72"/>
              <a:gd name="T3" fmla="*/ 2147483647 h 35"/>
              <a:gd name="T4" fmla="*/ 2147483647 w 72"/>
              <a:gd name="T5" fmla="*/ 2147483647 h 35"/>
              <a:gd name="T6" fmla="*/ 2147483647 w 72"/>
              <a:gd name="T7" fmla="*/ 2147483647 h 35"/>
              <a:gd name="T8" fmla="*/ 2147483647 w 72"/>
              <a:gd name="T9" fmla="*/ 2147483647 h 35"/>
              <a:gd name="T10" fmla="*/ 2147483647 w 72"/>
              <a:gd name="T11" fmla="*/ 2147483647 h 35"/>
              <a:gd name="T12" fmla="*/ 2147483647 w 72"/>
              <a:gd name="T13" fmla="*/ 2147483647 h 35"/>
              <a:gd name="T14" fmla="*/ 2147483647 w 72"/>
              <a:gd name="T15" fmla="*/ 0 h 35"/>
              <a:gd name="T16" fmla="*/ 2147483647 w 72"/>
              <a:gd name="T17" fmla="*/ 0 h 35"/>
              <a:gd name="T18" fmla="*/ 2147483647 w 72"/>
              <a:gd name="T19" fmla="*/ 0 h 35"/>
              <a:gd name="T20" fmla="*/ 0 w 72"/>
              <a:gd name="T21" fmla="*/ 2147483647 h 35"/>
              <a:gd name="T22" fmla="*/ 2147483647 w 72"/>
              <a:gd name="T23" fmla="*/ 2147483647 h 35"/>
              <a:gd name="T24" fmla="*/ 2147483647 w 72"/>
              <a:gd name="T25" fmla="*/ 2147483647 h 35"/>
              <a:gd name="T26" fmla="*/ 2147483647 w 72"/>
              <a:gd name="T27" fmla="*/ 2147483647 h 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2"/>
              <a:gd name="T43" fmla="*/ 0 h 35"/>
              <a:gd name="T44" fmla="*/ 72 w 72"/>
              <a:gd name="T45" fmla="*/ 35 h 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2" h="35">
                <a:moveTo>
                  <a:pt x="23" y="35"/>
                </a:moveTo>
                <a:lnTo>
                  <a:pt x="40" y="23"/>
                </a:lnTo>
                <a:lnTo>
                  <a:pt x="52" y="35"/>
                </a:lnTo>
                <a:lnTo>
                  <a:pt x="52" y="23"/>
                </a:lnTo>
                <a:lnTo>
                  <a:pt x="61" y="23"/>
                </a:lnTo>
                <a:lnTo>
                  <a:pt x="72" y="10"/>
                </a:lnTo>
                <a:lnTo>
                  <a:pt x="61" y="10"/>
                </a:lnTo>
                <a:lnTo>
                  <a:pt x="61" y="0"/>
                </a:lnTo>
                <a:lnTo>
                  <a:pt x="32" y="0"/>
                </a:lnTo>
                <a:lnTo>
                  <a:pt x="23" y="0"/>
                </a:lnTo>
                <a:lnTo>
                  <a:pt x="0" y="23"/>
                </a:lnTo>
                <a:lnTo>
                  <a:pt x="9" y="35"/>
                </a:lnTo>
                <a:lnTo>
                  <a:pt x="9" y="23"/>
                </a:lnTo>
                <a:lnTo>
                  <a:pt x="23" y="35"/>
                </a:lnTo>
                <a:close/>
              </a:path>
            </a:pathLst>
          </a:custGeom>
          <a:solidFill>
            <a:srgbClr val="33CCCC"/>
          </a:solidFill>
          <a:ln w="14288">
            <a:solidFill>
              <a:srgbClr val="000000"/>
            </a:solidFill>
            <a:round/>
            <a:headEnd/>
            <a:tailEnd/>
          </a:ln>
        </p:spPr>
        <p:txBody>
          <a:bodyPr/>
          <a:lstStyle/>
          <a:p>
            <a:endParaRPr lang="id-ID" sz="1000"/>
          </a:p>
        </p:txBody>
      </p:sp>
      <p:sp>
        <p:nvSpPr>
          <p:cNvPr id="21658" name="Freeform 153"/>
          <p:cNvSpPr>
            <a:spLocks/>
          </p:cNvSpPr>
          <p:nvPr/>
        </p:nvSpPr>
        <p:spPr bwMode="auto">
          <a:xfrm>
            <a:off x="4210238" y="2913063"/>
            <a:ext cx="48791" cy="101600"/>
          </a:xfrm>
          <a:custGeom>
            <a:avLst/>
            <a:gdLst>
              <a:gd name="T0" fmla="*/ 2147483647 w 34"/>
              <a:gd name="T1" fmla="*/ 2147483647 h 64"/>
              <a:gd name="T2" fmla="*/ 2147483647 w 34"/>
              <a:gd name="T3" fmla="*/ 0 h 64"/>
              <a:gd name="T4" fmla="*/ 0 w 34"/>
              <a:gd name="T5" fmla="*/ 0 h 64"/>
              <a:gd name="T6" fmla="*/ 0 w 34"/>
              <a:gd name="T7" fmla="*/ 2147483647 h 64"/>
              <a:gd name="T8" fmla="*/ 0 w 34"/>
              <a:gd name="T9" fmla="*/ 2147483647 h 64"/>
              <a:gd name="T10" fmla="*/ 2147483647 w 34"/>
              <a:gd name="T11" fmla="*/ 2147483647 h 64"/>
              <a:gd name="T12" fmla="*/ 2147483647 w 34"/>
              <a:gd name="T13" fmla="*/ 2147483647 h 64"/>
              <a:gd name="T14" fmla="*/ 2147483647 w 34"/>
              <a:gd name="T15" fmla="*/ 2147483647 h 64"/>
              <a:gd name="T16" fmla="*/ 0 60000 65536"/>
              <a:gd name="T17" fmla="*/ 0 60000 65536"/>
              <a:gd name="T18" fmla="*/ 0 60000 65536"/>
              <a:gd name="T19" fmla="*/ 0 60000 65536"/>
              <a:gd name="T20" fmla="*/ 0 60000 65536"/>
              <a:gd name="T21" fmla="*/ 0 60000 65536"/>
              <a:gd name="T22" fmla="*/ 0 60000 65536"/>
              <a:gd name="T23" fmla="*/ 0 60000 65536"/>
              <a:gd name="T24" fmla="*/ 0 w 34"/>
              <a:gd name="T25" fmla="*/ 0 h 64"/>
              <a:gd name="T26" fmla="*/ 34 w 34"/>
              <a:gd name="T27" fmla="*/ 64 h 6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 h="64">
                <a:moveTo>
                  <a:pt x="14" y="23"/>
                </a:moveTo>
                <a:lnTo>
                  <a:pt x="14" y="0"/>
                </a:lnTo>
                <a:lnTo>
                  <a:pt x="0" y="0"/>
                </a:lnTo>
                <a:lnTo>
                  <a:pt x="0" y="23"/>
                </a:lnTo>
                <a:lnTo>
                  <a:pt x="0" y="55"/>
                </a:lnTo>
                <a:lnTo>
                  <a:pt x="14" y="64"/>
                </a:lnTo>
                <a:lnTo>
                  <a:pt x="34" y="44"/>
                </a:lnTo>
                <a:lnTo>
                  <a:pt x="14" y="23"/>
                </a:lnTo>
                <a:close/>
              </a:path>
            </a:pathLst>
          </a:custGeom>
          <a:solidFill>
            <a:srgbClr val="EAEAEA"/>
          </a:solidFill>
          <a:ln w="14288">
            <a:solidFill>
              <a:srgbClr val="000000"/>
            </a:solidFill>
            <a:round/>
            <a:headEnd/>
            <a:tailEnd/>
          </a:ln>
        </p:spPr>
        <p:txBody>
          <a:bodyPr/>
          <a:lstStyle/>
          <a:p>
            <a:endParaRPr lang="id-ID" sz="1000"/>
          </a:p>
        </p:txBody>
      </p:sp>
      <p:sp>
        <p:nvSpPr>
          <p:cNvPr id="21659" name="Freeform 154"/>
          <p:cNvSpPr>
            <a:spLocks/>
          </p:cNvSpPr>
          <p:nvPr/>
        </p:nvSpPr>
        <p:spPr bwMode="auto">
          <a:xfrm>
            <a:off x="4116228" y="2740025"/>
            <a:ext cx="152321" cy="77788"/>
          </a:xfrm>
          <a:custGeom>
            <a:avLst/>
            <a:gdLst>
              <a:gd name="T0" fmla="*/ 2147483647 w 104"/>
              <a:gd name="T1" fmla="*/ 2147483647 h 49"/>
              <a:gd name="T2" fmla="*/ 0 w 104"/>
              <a:gd name="T3" fmla="*/ 2147483647 h 49"/>
              <a:gd name="T4" fmla="*/ 2147483647 w 104"/>
              <a:gd name="T5" fmla="*/ 2147483647 h 49"/>
              <a:gd name="T6" fmla="*/ 2147483647 w 104"/>
              <a:gd name="T7" fmla="*/ 2147483647 h 49"/>
              <a:gd name="T8" fmla="*/ 2147483647 w 104"/>
              <a:gd name="T9" fmla="*/ 0 h 49"/>
              <a:gd name="T10" fmla="*/ 2147483647 w 104"/>
              <a:gd name="T11" fmla="*/ 0 h 49"/>
              <a:gd name="T12" fmla="*/ 2147483647 w 104"/>
              <a:gd name="T13" fmla="*/ 2147483647 h 49"/>
              <a:gd name="T14" fmla="*/ 2147483647 w 104"/>
              <a:gd name="T15" fmla="*/ 2147483647 h 49"/>
              <a:gd name="T16" fmla="*/ 2147483647 w 104"/>
              <a:gd name="T17" fmla="*/ 2147483647 h 49"/>
              <a:gd name="T18" fmla="*/ 2147483647 w 104"/>
              <a:gd name="T19" fmla="*/ 2147483647 h 49"/>
              <a:gd name="T20" fmla="*/ 2147483647 w 104"/>
              <a:gd name="T21" fmla="*/ 2147483647 h 49"/>
              <a:gd name="T22" fmla="*/ 2147483647 w 104"/>
              <a:gd name="T23" fmla="*/ 2147483647 h 49"/>
              <a:gd name="T24" fmla="*/ 2147483647 w 104"/>
              <a:gd name="T25" fmla="*/ 2147483647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4"/>
              <a:gd name="T40" fmla="*/ 0 h 49"/>
              <a:gd name="T41" fmla="*/ 104 w 104"/>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4" h="49">
                <a:moveTo>
                  <a:pt x="12" y="40"/>
                </a:moveTo>
                <a:lnTo>
                  <a:pt x="0" y="29"/>
                </a:lnTo>
                <a:lnTo>
                  <a:pt x="21" y="9"/>
                </a:lnTo>
                <a:lnTo>
                  <a:pt x="41" y="20"/>
                </a:lnTo>
                <a:lnTo>
                  <a:pt x="72" y="0"/>
                </a:lnTo>
                <a:lnTo>
                  <a:pt x="92" y="0"/>
                </a:lnTo>
                <a:lnTo>
                  <a:pt x="92" y="9"/>
                </a:lnTo>
                <a:lnTo>
                  <a:pt x="104" y="9"/>
                </a:lnTo>
                <a:lnTo>
                  <a:pt x="92" y="20"/>
                </a:lnTo>
                <a:lnTo>
                  <a:pt x="84" y="40"/>
                </a:lnTo>
                <a:lnTo>
                  <a:pt x="72" y="49"/>
                </a:lnTo>
                <a:lnTo>
                  <a:pt x="29" y="49"/>
                </a:lnTo>
                <a:lnTo>
                  <a:pt x="12" y="40"/>
                </a:lnTo>
                <a:close/>
              </a:path>
            </a:pathLst>
          </a:custGeom>
          <a:solidFill>
            <a:srgbClr val="273C65"/>
          </a:solidFill>
          <a:ln w="14351">
            <a:solidFill>
              <a:srgbClr val="000000"/>
            </a:solidFill>
            <a:round/>
            <a:headEnd/>
            <a:tailEnd/>
          </a:ln>
        </p:spPr>
        <p:txBody>
          <a:bodyPr/>
          <a:lstStyle/>
          <a:p>
            <a:endParaRPr lang="id-ID" sz="1000"/>
          </a:p>
        </p:txBody>
      </p:sp>
      <p:sp>
        <p:nvSpPr>
          <p:cNvPr id="21660" name="Freeform 155"/>
          <p:cNvSpPr>
            <a:spLocks/>
          </p:cNvSpPr>
          <p:nvPr/>
        </p:nvSpPr>
        <p:spPr bwMode="auto">
          <a:xfrm>
            <a:off x="4865932" y="3298826"/>
            <a:ext cx="49980" cy="55563"/>
          </a:xfrm>
          <a:custGeom>
            <a:avLst/>
            <a:gdLst>
              <a:gd name="T0" fmla="*/ 0 w 35"/>
              <a:gd name="T1" fmla="*/ 2147483647 h 35"/>
              <a:gd name="T2" fmla="*/ 2147483647 w 35"/>
              <a:gd name="T3" fmla="*/ 2147483647 h 35"/>
              <a:gd name="T4" fmla="*/ 2147483647 w 35"/>
              <a:gd name="T5" fmla="*/ 2147483647 h 35"/>
              <a:gd name="T6" fmla="*/ 2147483647 w 35"/>
              <a:gd name="T7" fmla="*/ 0 h 35"/>
              <a:gd name="T8" fmla="*/ 0 w 35"/>
              <a:gd name="T9" fmla="*/ 2147483647 h 35"/>
              <a:gd name="T10" fmla="*/ 0 60000 65536"/>
              <a:gd name="T11" fmla="*/ 0 60000 65536"/>
              <a:gd name="T12" fmla="*/ 0 60000 65536"/>
              <a:gd name="T13" fmla="*/ 0 60000 65536"/>
              <a:gd name="T14" fmla="*/ 0 60000 65536"/>
              <a:gd name="T15" fmla="*/ 0 w 35"/>
              <a:gd name="T16" fmla="*/ 0 h 35"/>
              <a:gd name="T17" fmla="*/ 35 w 35"/>
              <a:gd name="T18" fmla="*/ 35 h 35"/>
            </a:gdLst>
            <a:ahLst/>
            <a:cxnLst>
              <a:cxn ang="T10">
                <a:pos x="T0" y="T1"/>
              </a:cxn>
              <a:cxn ang="T11">
                <a:pos x="T2" y="T3"/>
              </a:cxn>
              <a:cxn ang="T12">
                <a:pos x="T4" y="T5"/>
              </a:cxn>
              <a:cxn ang="T13">
                <a:pos x="T6" y="T7"/>
              </a:cxn>
              <a:cxn ang="T14">
                <a:pos x="T8" y="T9"/>
              </a:cxn>
            </a:cxnLst>
            <a:rect l="T15" t="T16" r="T17" b="T18"/>
            <a:pathLst>
              <a:path w="35" h="35">
                <a:moveTo>
                  <a:pt x="0" y="35"/>
                </a:moveTo>
                <a:lnTo>
                  <a:pt x="12" y="35"/>
                </a:lnTo>
                <a:lnTo>
                  <a:pt x="35" y="35"/>
                </a:lnTo>
                <a:lnTo>
                  <a:pt x="12" y="0"/>
                </a:lnTo>
                <a:lnTo>
                  <a:pt x="0" y="35"/>
                </a:lnTo>
                <a:close/>
              </a:path>
            </a:pathLst>
          </a:custGeom>
          <a:solidFill>
            <a:srgbClr val="273C65"/>
          </a:solidFill>
          <a:ln w="14351">
            <a:solidFill>
              <a:srgbClr val="000000"/>
            </a:solidFill>
            <a:round/>
            <a:headEnd/>
            <a:tailEnd/>
          </a:ln>
        </p:spPr>
        <p:txBody>
          <a:bodyPr/>
          <a:lstStyle/>
          <a:p>
            <a:endParaRPr lang="id-ID" sz="1000"/>
          </a:p>
        </p:txBody>
      </p:sp>
      <p:sp>
        <p:nvSpPr>
          <p:cNvPr id="21661" name="Freeform 156"/>
          <p:cNvSpPr>
            <a:spLocks/>
          </p:cNvSpPr>
          <p:nvPr/>
        </p:nvSpPr>
        <p:spPr bwMode="auto">
          <a:xfrm>
            <a:off x="3421266" y="3128963"/>
            <a:ext cx="286791" cy="241300"/>
          </a:xfrm>
          <a:custGeom>
            <a:avLst/>
            <a:gdLst>
              <a:gd name="T0" fmla="*/ 2147483647 w 196"/>
              <a:gd name="T1" fmla="*/ 2147483647 h 152"/>
              <a:gd name="T2" fmla="*/ 2147483647 w 196"/>
              <a:gd name="T3" fmla="*/ 2147483647 h 152"/>
              <a:gd name="T4" fmla="*/ 2147483647 w 196"/>
              <a:gd name="T5" fmla="*/ 2147483647 h 152"/>
              <a:gd name="T6" fmla="*/ 2147483647 w 196"/>
              <a:gd name="T7" fmla="*/ 2147483647 h 152"/>
              <a:gd name="T8" fmla="*/ 2147483647 w 196"/>
              <a:gd name="T9" fmla="*/ 0 h 152"/>
              <a:gd name="T10" fmla="*/ 2147483647 w 196"/>
              <a:gd name="T11" fmla="*/ 0 h 152"/>
              <a:gd name="T12" fmla="*/ 2147483647 w 196"/>
              <a:gd name="T13" fmla="*/ 2147483647 h 152"/>
              <a:gd name="T14" fmla="*/ 2147483647 w 196"/>
              <a:gd name="T15" fmla="*/ 2147483647 h 152"/>
              <a:gd name="T16" fmla="*/ 2147483647 w 196"/>
              <a:gd name="T17" fmla="*/ 2147483647 h 152"/>
              <a:gd name="T18" fmla="*/ 2147483647 w 196"/>
              <a:gd name="T19" fmla="*/ 2147483647 h 152"/>
              <a:gd name="T20" fmla="*/ 2147483647 w 196"/>
              <a:gd name="T21" fmla="*/ 2147483647 h 152"/>
              <a:gd name="T22" fmla="*/ 2147483647 w 196"/>
              <a:gd name="T23" fmla="*/ 2147483647 h 152"/>
              <a:gd name="T24" fmla="*/ 2147483647 w 196"/>
              <a:gd name="T25" fmla="*/ 2147483647 h 152"/>
              <a:gd name="T26" fmla="*/ 0 w 196"/>
              <a:gd name="T27" fmla="*/ 2147483647 h 152"/>
              <a:gd name="T28" fmla="*/ 2147483647 w 196"/>
              <a:gd name="T29" fmla="*/ 2147483647 h 152"/>
              <a:gd name="T30" fmla="*/ 2147483647 w 196"/>
              <a:gd name="T31" fmla="*/ 2147483647 h 152"/>
              <a:gd name="T32" fmla="*/ 2147483647 w 196"/>
              <a:gd name="T33" fmla="*/ 2147483647 h 152"/>
              <a:gd name="T34" fmla="*/ 2147483647 w 196"/>
              <a:gd name="T35" fmla="*/ 2147483647 h 152"/>
              <a:gd name="T36" fmla="*/ 2147483647 w 196"/>
              <a:gd name="T37" fmla="*/ 2147483647 h 152"/>
              <a:gd name="T38" fmla="*/ 2147483647 w 196"/>
              <a:gd name="T39" fmla="*/ 2147483647 h 152"/>
              <a:gd name="T40" fmla="*/ 2147483647 w 196"/>
              <a:gd name="T41" fmla="*/ 2147483647 h 152"/>
              <a:gd name="T42" fmla="*/ 2147483647 w 196"/>
              <a:gd name="T43" fmla="*/ 2147483647 h 1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6"/>
              <a:gd name="T67" fmla="*/ 0 h 152"/>
              <a:gd name="T68" fmla="*/ 196 w 196"/>
              <a:gd name="T69" fmla="*/ 152 h 1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6" h="152">
                <a:moveTo>
                  <a:pt x="196" y="23"/>
                </a:moveTo>
                <a:lnTo>
                  <a:pt x="184" y="8"/>
                </a:lnTo>
                <a:lnTo>
                  <a:pt x="175" y="8"/>
                </a:lnTo>
                <a:lnTo>
                  <a:pt x="141" y="8"/>
                </a:lnTo>
                <a:lnTo>
                  <a:pt x="132" y="0"/>
                </a:lnTo>
                <a:lnTo>
                  <a:pt x="124" y="0"/>
                </a:lnTo>
                <a:lnTo>
                  <a:pt x="112" y="31"/>
                </a:lnTo>
                <a:lnTo>
                  <a:pt x="83" y="51"/>
                </a:lnTo>
                <a:lnTo>
                  <a:pt x="69" y="60"/>
                </a:lnTo>
                <a:lnTo>
                  <a:pt x="60" y="80"/>
                </a:lnTo>
                <a:lnTo>
                  <a:pt x="60" y="103"/>
                </a:lnTo>
                <a:lnTo>
                  <a:pt x="52" y="123"/>
                </a:lnTo>
                <a:lnTo>
                  <a:pt x="32" y="140"/>
                </a:lnTo>
                <a:lnTo>
                  <a:pt x="0" y="152"/>
                </a:lnTo>
                <a:lnTo>
                  <a:pt x="69" y="152"/>
                </a:lnTo>
                <a:lnTo>
                  <a:pt x="69" y="132"/>
                </a:lnTo>
                <a:lnTo>
                  <a:pt x="83" y="123"/>
                </a:lnTo>
                <a:lnTo>
                  <a:pt x="132" y="112"/>
                </a:lnTo>
                <a:lnTo>
                  <a:pt x="155" y="94"/>
                </a:lnTo>
                <a:lnTo>
                  <a:pt x="155" y="80"/>
                </a:lnTo>
                <a:lnTo>
                  <a:pt x="196" y="71"/>
                </a:lnTo>
                <a:lnTo>
                  <a:pt x="196" y="23"/>
                </a:lnTo>
                <a:close/>
              </a:path>
            </a:pathLst>
          </a:custGeom>
          <a:solidFill>
            <a:srgbClr val="EAEAEA"/>
          </a:solidFill>
          <a:ln w="14288">
            <a:solidFill>
              <a:srgbClr val="000000"/>
            </a:solidFill>
            <a:round/>
            <a:headEnd/>
            <a:tailEnd/>
          </a:ln>
        </p:spPr>
        <p:txBody>
          <a:bodyPr/>
          <a:lstStyle/>
          <a:p>
            <a:endParaRPr lang="id-ID" sz="1000"/>
          </a:p>
        </p:txBody>
      </p:sp>
      <p:sp>
        <p:nvSpPr>
          <p:cNvPr id="21662" name="Freeform 157"/>
          <p:cNvSpPr>
            <a:spLocks/>
          </p:cNvSpPr>
          <p:nvPr/>
        </p:nvSpPr>
        <p:spPr bwMode="auto">
          <a:xfrm>
            <a:off x="4770731" y="3859213"/>
            <a:ext cx="252281" cy="423862"/>
          </a:xfrm>
          <a:custGeom>
            <a:avLst/>
            <a:gdLst>
              <a:gd name="T0" fmla="*/ 2147483647 w 173"/>
              <a:gd name="T1" fmla="*/ 2147483647 h 267"/>
              <a:gd name="T2" fmla="*/ 2147483647 w 173"/>
              <a:gd name="T3" fmla="*/ 2147483647 h 267"/>
              <a:gd name="T4" fmla="*/ 2147483647 w 173"/>
              <a:gd name="T5" fmla="*/ 2147483647 h 267"/>
              <a:gd name="T6" fmla="*/ 2147483647 w 173"/>
              <a:gd name="T7" fmla="*/ 2147483647 h 267"/>
              <a:gd name="T8" fmla="*/ 2147483647 w 173"/>
              <a:gd name="T9" fmla="*/ 2147483647 h 267"/>
              <a:gd name="T10" fmla="*/ 2147483647 w 173"/>
              <a:gd name="T11" fmla="*/ 2147483647 h 267"/>
              <a:gd name="T12" fmla="*/ 2147483647 w 173"/>
              <a:gd name="T13" fmla="*/ 2147483647 h 267"/>
              <a:gd name="T14" fmla="*/ 2147483647 w 173"/>
              <a:gd name="T15" fmla="*/ 2147483647 h 267"/>
              <a:gd name="T16" fmla="*/ 2147483647 w 173"/>
              <a:gd name="T17" fmla="*/ 2147483647 h 267"/>
              <a:gd name="T18" fmla="*/ 2147483647 w 173"/>
              <a:gd name="T19" fmla="*/ 2147483647 h 267"/>
              <a:gd name="T20" fmla="*/ 2147483647 w 173"/>
              <a:gd name="T21" fmla="*/ 2147483647 h 267"/>
              <a:gd name="T22" fmla="*/ 2147483647 w 173"/>
              <a:gd name="T23" fmla="*/ 2147483647 h 267"/>
              <a:gd name="T24" fmla="*/ 2147483647 w 173"/>
              <a:gd name="T25" fmla="*/ 2147483647 h 267"/>
              <a:gd name="T26" fmla="*/ 2147483647 w 173"/>
              <a:gd name="T27" fmla="*/ 2147483647 h 267"/>
              <a:gd name="T28" fmla="*/ 2147483647 w 173"/>
              <a:gd name="T29" fmla="*/ 0 h 267"/>
              <a:gd name="T30" fmla="*/ 2147483647 w 173"/>
              <a:gd name="T31" fmla="*/ 2147483647 h 267"/>
              <a:gd name="T32" fmla="*/ 2147483647 w 173"/>
              <a:gd name="T33" fmla="*/ 2147483647 h 267"/>
              <a:gd name="T34" fmla="*/ 2147483647 w 173"/>
              <a:gd name="T35" fmla="*/ 2147483647 h 267"/>
              <a:gd name="T36" fmla="*/ 2147483647 w 173"/>
              <a:gd name="T37" fmla="*/ 2147483647 h 267"/>
              <a:gd name="T38" fmla="*/ 2147483647 w 173"/>
              <a:gd name="T39" fmla="*/ 2147483647 h 267"/>
              <a:gd name="T40" fmla="*/ 2147483647 w 173"/>
              <a:gd name="T41" fmla="*/ 2147483647 h 267"/>
              <a:gd name="T42" fmla="*/ 2147483647 w 173"/>
              <a:gd name="T43" fmla="*/ 2147483647 h 267"/>
              <a:gd name="T44" fmla="*/ 0 w 173"/>
              <a:gd name="T45" fmla="*/ 2147483647 h 267"/>
              <a:gd name="T46" fmla="*/ 0 w 173"/>
              <a:gd name="T47" fmla="*/ 2147483647 h 267"/>
              <a:gd name="T48" fmla="*/ 2147483647 w 173"/>
              <a:gd name="T49" fmla="*/ 2147483647 h 2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3"/>
              <a:gd name="T76" fmla="*/ 0 h 267"/>
              <a:gd name="T77" fmla="*/ 173 w 173"/>
              <a:gd name="T78" fmla="*/ 267 h 2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3" h="267">
                <a:moveTo>
                  <a:pt x="9" y="152"/>
                </a:moveTo>
                <a:lnTo>
                  <a:pt x="37" y="143"/>
                </a:lnTo>
                <a:lnTo>
                  <a:pt x="72" y="132"/>
                </a:lnTo>
                <a:lnTo>
                  <a:pt x="109" y="83"/>
                </a:lnTo>
                <a:lnTo>
                  <a:pt x="101" y="83"/>
                </a:lnTo>
                <a:lnTo>
                  <a:pt x="49" y="63"/>
                </a:lnTo>
                <a:lnTo>
                  <a:pt x="29" y="31"/>
                </a:lnTo>
                <a:lnTo>
                  <a:pt x="29" y="20"/>
                </a:lnTo>
                <a:lnTo>
                  <a:pt x="29" y="11"/>
                </a:lnTo>
                <a:lnTo>
                  <a:pt x="49" y="31"/>
                </a:lnTo>
                <a:lnTo>
                  <a:pt x="58" y="31"/>
                </a:lnTo>
                <a:lnTo>
                  <a:pt x="101" y="20"/>
                </a:lnTo>
                <a:lnTo>
                  <a:pt x="132" y="20"/>
                </a:lnTo>
                <a:lnTo>
                  <a:pt x="153" y="11"/>
                </a:lnTo>
                <a:lnTo>
                  <a:pt x="161" y="0"/>
                </a:lnTo>
                <a:lnTo>
                  <a:pt x="173" y="11"/>
                </a:lnTo>
                <a:lnTo>
                  <a:pt x="161" y="31"/>
                </a:lnTo>
                <a:lnTo>
                  <a:pt x="132" y="123"/>
                </a:lnTo>
                <a:lnTo>
                  <a:pt x="109" y="152"/>
                </a:lnTo>
                <a:lnTo>
                  <a:pt x="92" y="184"/>
                </a:lnTo>
                <a:lnTo>
                  <a:pt x="37" y="224"/>
                </a:lnTo>
                <a:lnTo>
                  <a:pt x="9" y="267"/>
                </a:lnTo>
                <a:lnTo>
                  <a:pt x="0" y="247"/>
                </a:lnTo>
                <a:lnTo>
                  <a:pt x="0" y="184"/>
                </a:lnTo>
                <a:lnTo>
                  <a:pt x="9" y="152"/>
                </a:lnTo>
                <a:close/>
              </a:path>
            </a:pathLst>
          </a:custGeom>
          <a:solidFill>
            <a:srgbClr val="EAEAEA"/>
          </a:solidFill>
          <a:ln w="14288">
            <a:solidFill>
              <a:srgbClr val="000000"/>
            </a:solidFill>
            <a:round/>
            <a:headEnd/>
            <a:tailEnd/>
          </a:ln>
        </p:spPr>
        <p:txBody>
          <a:bodyPr/>
          <a:lstStyle/>
          <a:p>
            <a:endParaRPr lang="id-ID" sz="1000"/>
          </a:p>
        </p:txBody>
      </p:sp>
      <p:sp>
        <p:nvSpPr>
          <p:cNvPr id="21663" name="Freeform 158"/>
          <p:cNvSpPr>
            <a:spLocks/>
          </p:cNvSpPr>
          <p:nvPr/>
        </p:nvSpPr>
        <p:spPr bwMode="auto">
          <a:xfrm>
            <a:off x="3316545" y="3794126"/>
            <a:ext cx="76160" cy="55563"/>
          </a:xfrm>
          <a:custGeom>
            <a:avLst/>
            <a:gdLst>
              <a:gd name="T0" fmla="*/ 0 w 52"/>
              <a:gd name="T1" fmla="*/ 2147483647 h 35"/>
              <a:gd name="T2" fmla="*/ 0 w 52"/>
              <a:gd name="T3" fmla="*/ 2147483647 h 35"/>
              <a:gd name="T4" fmla="*/ 2147483647 w 52"/>
              <a:gd name="T5" fmla="*/ 0 h 35"/>
              <a:gd name="T6" fmla="*/ 2147483647 w 52"/>
              <a:gd name="T7" fmla="*/ 2147483647 h 35"/>
              <a:gd name="T8" fmla="*/ 2147483647 w 52"/>
              <a:gd name="T9" fmla="*/ 2147483647 h 35"/>
              <a:gd name="T10" fmla="*/ 2147483647 w 52"/>
              <a:gd name="T11" fmla="*/ 2147483647 h 35"/>
              <a:gd name="T12" fmla="*/ 0 w 52"/>
              <a:gd name="T13" fmla="*/ 2147483647 h 35"/>
              <a:gd name="T14" fmla="*/ 0 60000 65536"/>
              <a:gd name="T15" fmla="*/ 0 60000 65536"/>
              <a:gd name="T16" fmla="*/ 0 60000 65536"/>
              <a:gd name="T17" fmla="*/ 0 60000 65536"/>
              <a:gd name="T18" fmla="*/ 0 60000 65536"/>
              <a:gd name="T19" fmla="*/ 0 60000 65536"/>
              <a:gd name="T20" fmla="*/ 0 60000 65536"/>
              <a:gd name="T21" fmla="*/ 0 w 52"/>
              <a:gd name="T22" fmla="*/ 0 h 35"/>
              <a:gd name="T23" fmla="*/ 52 w 52"/>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35">
                <a:moveTo>
                  <a:pt x="0" y="35"/>
                </a:moveTo>
                <a:lnTo>
                  <a:pt x="0" y="19"/>
                </a:lnTo>
                <a:lnTo>
                  <a:pt x="17" y="0"/>
                </a:lnTo>
                <a:lnTo>
                  <a:pt x="52" y="19"/>
                </a:lnTo>
                <a:lnTo>
                  <a:pt x="40" y="35"/>
                </a:lnTo>
                <a:lnTo>
                  <a:pt x="17" y="19"/>
                </a:lnTo>
                <a:lnTo>
                  <a:pt x="0" y="35"/>
                </a:lnTo>
                <a:close/>
              </a:path>
            </a:pathLst>
          </a:custGeom>
          <a:solidFill>
            <a:srgbClr val="EAEAEA"/>
          </a:solidFill>
          <a:ln w="14288">
            <a:solidFill>
              <a:srgbClr val="000000"/>
            </a:solidFill>
            <a:round/>
            <a:headEnd/>
            <a:tailEnd/>
          </a:ln>
        </p:spPr>
        <p:txBody>
          <a:bodyPr/>
          <a:lstStyle/>
          <a:p>
            <a:endParaRPr lang="id-ID" sz="1000"/>
          </a:p>
        </p:txBody>
      </p:sp>
      <p:sp>
        <p:nvSpPr>
          <p:cNvPr id="21664" name="Freeform 159"/>
          <p:cNvSpPr>
            <a:spLocks/>
          </p:cNvSpPr>
          <p:nvPr/>
        </p:nvSpPr>
        <p:spPr bwMode="auto">
          <a:xfrm>
            <a:off x="3316545" y="3844926"/>
            <a:ext cx="76160" cy="55563"/>
          </a:xfrm>
          <a:custGeom>
            <a:avLst/>
            <a:gdLst>
              <a:gd name="T0" fmla="*/ 2147483647 w 52"/>
              <a:gd name="T1" fmla="*/ 0 h 35"/>
              <a:gd name="T2" fmla="*/ 0 w 52"/>
              <a:gd name="T3" fmla="*/ 0 h 35"/>
              <a:gd name="T4" fmla="*/ 2147483647 w 52"/>
              <a:gd name="T5" fmla="*/ 2147483647 h 35"/>
              <a:gd name="T6" fmla="*/ 2147483647 w 52"/>
              <a:gd name="T7" fmla="*/ 2147483647 h 35"/>
              <a:gd name="T8" fmla="*/ 2147483647 w 52"/>
              <a:gd name="T9" fmla="*/ 2147483647 h 35"/>
              <a:gd name="T10" fmla="*/ 2147483647 w 52"/>
              <a:gd name="T11" fmla="*/ 2147483647 h 35"/>
              <a:gd name="T12" fmla="*/ 2147483647 w 52"/>
              <a:gd name="T13" fmla="*/ 2147483647 h 35"/>
              <a:gd name="T14" fmla="*/ 2147483647 w 52"/>
              <a:gd name="T15" fmla="*/ 2147483647 h 35"/>
              <a:gd name="T16" fmla="*/ 2147483647 w 52"/>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
              <a:gd name="T28" fmla="*/ 0 h 35"/>
              <a:gd name="T29" fmla="*/ 52 w 52"/>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 h="35">
                <a:moveTo>
                  <a:pt x="52" y="0"/>
                </a:moveTo>
                <a:lnTo>
                  <a:pt x="0" y="0"/>
                </a:lnTo>
                <a:lnTo>
                  <a:pt x="9" y="10"/>
                </a:lnTo>
                <a:lnTo>
                  <a:pt x="17" y="10"/>
                </a:lnTo>
                <a:lnTo>
                  <a:pt x="17" y="35"/>
                </a:lnTo>
                <a:lnTo>
                  <a:pt x="32" y="35"/>
                </a:lnTo>
                <a:lnTo>
                  <a:pt x="32" y="23"/>
                </a:lnTo>
                <a:lnTo>
                  <a:pt x="52" y="23"/>
                </a:lnTo>
                <a:lnTo>
                  <a:pt x="52" y="0"/>
                </a:lnTo>
                <a:close/>
              </a:path>
            </a:pathLst>
          </a:custGeom>
          <a:solidFill>
            <a:srgbClr val="EAEAEA"/>
          </a:solidFill>
          <a:ln w="14288">
            <a:solidFill>
              <a:srgbClr val="000000"/>
            </a:solidFill>
            <a:round/>
            <a:headEnd/>
            <a:tailEnd/>
          </a:ln>
        </p:spPr>
        <p:txBody>
          <a:bodyPr/>
          <a:lstStyle/>
          <a:p>
            <a:endParaRPr lang="id-ID" sz="1000"/>
          </a:p>
        </p:txBody>
      </p:sp>
      <p:sp>
        <p:nvSpPr>
          <p:cNvPr id="21665" name="Freeform 160"/>
          <p:cNvSpPr>
            <a:spLocks/>
          </p:cNvSpPr>
          <p:nvPr/>
        </p:nvSpPr>
        <p:spPr bwMode="auto">
          <a:xfrm>
            <a:off x="3392705" y="3927475"/>
            <a:ext cx="76160" cy="95250"/>
          </a:xfrm>
          <a:custGeom>
            <a:avLst/>
            <a:gdLst>
              <a:gd name="T0" fmla="*/ 0 w 52"/>
              <a:gd name="T1" fmla="*/ 2147483647 h 60"/>
              <a:gd name="T2" fmla="*/ 2147483647 w 52"/>
              <a:gd name="T3" fmla="*/ 0 h 60"/>
              <a:gd name="T4" fmla="*/ 2147483647 w 52"/>
              <a:gd name="T5" fmla="*/ 0 h 60"/>
              <a:gd name="T6" fmla="*/ 2147483647 w 52"/>
              <a:gd name="T7" fmla="*/ 2147483647 h 60"/>
              <a:gd name="T8" fmla="*/ 2147483647 w 52"/>
              <a:gd name="T9" fmla="*/ 2147483647 h 60"/>
              <a:gd name="T10" fmla="*/ 2147483647 w 52"/>
              <a:gd name="T11" fmla="*/ 2147483647 h 60"/>
              <a:gd name="T12" fmla="*/ 2147483647 w 52"/>
              <a:gd name="T13" fmla="*/ 2147483647 h 60"/>
              <a:gd name="T14" fmla="*/ 0 w 52"/>
              <a:gd name="T15" fmla="*/ 2147483647 h 60"/>
              <a:gd name="T16" fmla="*/ 0 60000 65536"/>
              <a:gd name="T17" fmla="*/ 0 60000 65536"/>
              <a:gd name="T18" fmla="*/ 0 60000 65536"/>
              <a:gd name="T19" fmla="*/ 0 60000 65536"/>
              <a:gd name="T20" fmla="*/ 0 60000 65536"/>
              <a:gd name="T21" fmla="*/ 0 60000 65536"/>
              <a:gd name="T22" fmla="*/ 0 60000 65536"/>
              <a:gd name="T23" fmla="*/ 0 60000 65536"/>
              <a:gd name="T24" fmla="*/ 0 w 52"/>
              <a:gd name="T25" fmla="*/ 0 h 60"/>
              <a:gd name="T26" fmla="*/ 52 w 52"/>
              <a:gd name="T27" fmla="*/ 60 h 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 h="60">
                <a:moveTo>
                  <a:pt x="0" y="8"/>
                </a:moveTo>
                <a:lnTo>
                  <a:pt x="20" y="0"/>
                </a:lnTo>
                <a:lnTo>
                  <a:pt x="40" y="0"/>
                </a:lnTo>
                <a:lnTo>
                  <a:pt x="52" y="20"/>
                </a:lnTo>
                <a:lnTo>
                  <a:pt x="52" y="29"/>
                </a:lnTo>
                <a:lnTo>
                  <a:pt x="29" y="60"/>
                </a:lnTo>
                <a:lnTo>
                  <a:pt x="9" y="40"/>
                </a:lnTo>
                <a:lnTo>
                  <a:pt x="0" y="8"/>
                </a:lnTo>
                <a:close/>
              </a:path>
            </a:pathLst>
          </a:custGeom>
          <a:solidFill>
            <a:srgbClr val="EAEAEA"/>
          </a:solidFill>
          <a:ln w="14288">
            <a:solidFill>
              <a:srgbClr val="000000"/>
            </a:solidFill>
            <a:round/>
            <a:headEnd/>
            <a:tailEnd/>
          </a:ln>
        </p:spPr>
        <p:txBody>
          <a:bodyPr/>
          <a:lstStyle/>
          <a:p>
            <a:endParaRPr lang="id-ID" sz="1000"/>
          </a:p>
        </p:txBody>
      </p:sp>
      <p:sp>
        <p:nvSpPr>
          <p:cNvPr id="21666" name="Freeform 161"/>
          <p:cNvSpPr>
            <a:spLocks/>
          </p:cNvSpPr>
          <p:nvPr/>
        </p:nvSpPr>
        <p:spPr bwMode="auto">
          <a:xfrm>
            <a:off x="4462520" y="4297363"/>
            <a:ext cx="51171" cy="68262"/>
          </a:xfrm>
          <a:custGeom>
            <a:avLst/>
            <a:gdLst>
              <a:gd name="T0" fmla="*/ 0 w 35"/>
              <a:gd name="T1" fmla="*/ 2147483647 h 43"/>
              <a:gd name="T2" fmla="*/ 2147483647 w 35"/>
              <a:gd name="T3" fmla="*/ 2147483647 h 43"/>
              <a:gd name="T4" fmla="*/ 2147483647 w 35"/>
              <a:gd name="T5" fmla="*/ 2147483647 h 43"/>
              <a:gd name="T6" fmla="*/ 2147483647 w 35"/>
              <a:gd name="T7" fmla="*/ 2147483647 h 43"/>
              <a:gd name="T8" fmla="*/ 2147483647 w 35"/>
              <a:gd name="T9" fmla="*/ 0 h 43"/>
              <a:gd name="T10" fmla="*/ 0 w 35"/>
              <a:gd name="T11" fmla="*/ 2147483647 h 43"/>
              <a:gd name="T12" fmla="*/ 0 60000 65536"/>
              <a:gd name="T13" fmla="*/ 0 60000 65536"/>
              <a:gd name="T14" fmla="*/ 0 60000 65536"/>
              <a:gd name="T15" fmla="*/ 0 60000 65536"/>
              <a:gd name="T16" fmla="*/ 0 60000 65536"/>
              <a:gd name="T17" fmla="*/ 0 60000 65536"/>
              <a:gd name="T18" fmla="*/ 0 w 35"/>
              <a:gd name="T19" fmla="*/ 0 h 43"/>
              <a:gd name="T20" fmla="*/ 35 w 35"/>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35" h="43">
                <a:moveTo>
                  <a:pt x="0" y="11"/>
                </a:moveTo>
                <a:lnTo>
                  <a:pt x="15" y="20"/>
                </a:lnTo>
                <a:lnTo>
                  <a:pt x="15" y="43"/>
                </a:lnTo>
                <a:lnTo>
                  <a:pt x="35" y="20"/>
                </a:lnTo>
                <a:lnTo>
                  <a:pt x="35" y="0"/>
                </a:lnTo>
                <a:lnTo>
                  <a:pt x="0" y="11"/>
                </a:lnTo>
                <a:close/>
              </a:path>
            </a:pathLst>
          </a:custGeom>
          <a:solidFill>
            <a:srgbClr val="EAEAEA"/>
          </a:solidFill>
          <a:ln w="14288">
            <a:solidFill>
              <a:srgbClr val="000000"/>
            </a:solidFill>
            <a:round/>
            <a:headEnd/>
            <a:tailEnd/>
          </a:ln>
        </p:spPr>
        <p:txBody>
          <a:bodyPr/>
          <a:lstStyle/>
          <a:p>
            <a:endParaRPr lang="id-ID" sz="1000"/>
          </a:p>
        </p:txBody>
      </p:sp>
      <p:sp>
        <p:nvSpPr>
          <p:cNvPr id="21667" name="Freeform 162"/>
          <p:cNvSpPr>
            <a:spLocks/>
          </p:cNvSpPr>
          <p:nvPr/>
        </p:nvSpPr>
        <p:spPr bwMode="auto">
          <a:xfrm>
            <a:off x="4220949" y="4784725"/>
            <a:ext cx="241571" cy="274638"/>
          </a:xfrm>
          <a:custGeom>
            <a:avLst/>
            <a:gdLst>
              <a:gd name="T0" fmla="*/ 2147483647 w 164"/>
              <a:gd name="T1" fmla="*/ 0 h 173"/>
              <a:gd name="T2" fmla="*/ 2147483647 w 164"/>
              <a:gd name="T3" fmla="*/ 0 h 173"/>
              <a:gd name="T4" fmla="*/ 2147483647 w 164"/>
              <a:gd name="T5" fmla="*/ 2147483647 h 173"/>
              <a:gd name="T6" fmla="*/ 2147483647 w 164"/>
              <a:gd name="T7" fmla="*/ 0 h 173"/>
              <a:gd name="T8" fmla="*/ 2147483647 w 164"/>
              <a:gd name="T9" fmla="*/ 2147483647 h 173"/>
              <a:gd name="T10" fmla="*/ 2147483647 w 164"/>
              <a:gd name="T11" fmla="*/ 2147483647 h 173"/>
              <a:gd name="T12" fmla="*/ 0 w 164"/>
              <a:gd name="T13" fmla="*/ 2147483647 h 173"/>
              <a:gd name="T14" fmla="*/ 0 w 164"/>
              <a:gd name="T15" fmla="*/ 2147483647 h 173"/>
              <a:gd name="T16" fmla="*/ 2147483647 w 164"/>
              <a:gd name="T17" fmla="*/ 2147483647 h 173"/>
              <a:gd name="T18" fmla="*/ 2147483647 w 164"/>
              <a:gd name="T19" fmla="*/ 2147483647 h 173"/>
              <a:gd name="T20" fmla="*/ 2147483647 w 164"/>
              <a:gd name="T21" fmla="*/ 2147483647 h 173"/>
              <a:gd name="T22" fmla="*/ 2147483647 w 164"/>
              <a:gd name="T23" fmla="*/ 2147483647 h 173"/>
              <a:gd name="T24" fmla="*/ 2147483647 w 164"/>
              <a:gd name="T25" fmla="*/ 2147483647 h 173"/>
              <a:gd name="T26" fmla="*/ 2147483647 w 164"/>
              <a:gd name="T27" fmla="*/ 2147483647 h 173"/>
              <a:gd name="T28" fmla="*/ 2147483647 w 164"/>
              <a:gd name="T29" fmla="*/ 2147483647 h 173"/>
              <a:gd name="T30" fmla="*/ 2147483647 w 164"/>
              <a:gd name="T31" fmla="*/ 2147483647 h 173"/>
              <a:gd name="T32" fmla="*/ 2147483647 w 164"/>
              <a:gd name="T33" fmla="*/ 2147483647 h 173"/>
              <a:gd name="T34" fmla="*/ 2147483647 w 164"/>
              <a:gd name="T35" fmla="*/ 2147483647 h 173"/>
              <a:gd name="T36" fmla="*/ 2147483647 w 164"/>
              <a:gd name="T37" fmla="*/ 2147483647 h 173"/>
              <a:gd name="T38" fmla="*/ 2147483647 w 164"/>
              <a:gd name="T39" fmla="*/ 2147483647 h 173"/>
              <a:gd name="T40" fmla="*/ 2147483647 w 164"/>
              <a:gd name="T41" fmla="*/ 0 h 1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4"/>
              <a:gd name="T64" fmla="*/ 0 h 173"/>
              <a:gd name="T65" fmla="*/ 164 w 164"/>
              <a:gd name="T66" fmla="*/ 173 h 17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4" h="173">
                <a:moveTo>
                  <a:pt x="92" y="0"/>
                </a:moveTo>
                <a:lnTo>
                  <a:pt x="72" y="0"/>
                </a:lnTo>
                <a:lnTo>
                  <a:pt x="64" y="12"/>
                </a:lnTo>
                <a:lnTo>
                  <a:pt x="64" y="0"/>
                </a:lnTo>
                <a:lnTo>
                  <a:pt x="20" y="12"/>
                </a:lnTo>
                <a:lnTo>
                  <a:pt x="20" y="72"/>
                </a:lnTo>
                <a:lnTo>
                  <a:pt x="0" y="84"/>
                </a:lnTo>
                <a:lnTo>
                  <a:pt x="0" y="135"/>
                </a:lnTo>
                <a:lnTo>
                  <a:pt x="20" y="144"/>
                </a:lnTo>
                <a:lnTo>
                  <a:pt x="12" y="164"/>
                </a:lnTo>
                <a:lnTo>
                  <a:pt x="20" y="173"/>
                </a:lnTo>
                <a:lnTo>
                  <a:pt x="41" y="164"/>
                </a:lnTo>
                <a:lnTo>
                  <a:pt x="64" y="144"/>
                </a:lnTo>
                <a:lnTo>
                  <a:pt x="84" y="144"/>
                </a:lnTo>
                <a:lnTo>
                  <a:pt x="92" y="144"/>
                </a:lnTo>
                <a:lnTo>
                  <a:pt x="135" y="104"/>
                </a:lnTo>
                <a:lnTo>
                  <a:pt x="164" y="84"/>
                </a:lnTo>
                <a:lnTo>
                  <a:pt x="144" y="72"/>
                </a:lnTo>
                <a:lnTo>
                  <a:pt x="135" y="49"/>
                </a:lnTo>
                <a:lnTo>
                  <a:pt x="115" y="32"/>
                </a:lnTo>
                <a:lnTo>
                  <a:pt x="92" y="0"/>
                </a:lnTo>
                <a:close/>
              </a:path>
            </a:pathLst>
          </a:custGeom>
          <a:solidFill>
            <a:srgbClr val="273C65"/>
          </a:solidFill>
          <a:ln w="14351">
            <a:solidFill>
              <a:srgbClr val="000000"/>
            </a:solidFill>
            <a:round/>
            <a:headEnd/>
            <a:tailEnd/>
          </a:ln>
        </p:spPr>
        <p:txBody>
          <a:bodyPr/>
          <a:lstStyle/>
          <a:p>
            <a:endParaRPr lang="id-ID" sz="1000"/>
          </a:p>
        </p:txBody>
      </p:sp>
      <p:sp>
        <p:nvSpPr>
          <p:cNvPr id="21668" name="Freeform 163"/>
          <p:cNvSpPr>
            <a:spLocks/>
          </p:cNvSpPr>
          <p:nvPr/>
        </p:nvSpPr>
        <p:spPr bwMode="auto">
          <a:xfrm>
            <a:off x="2452601" y="5807076"/>
            <a:ext cx="63070" cy="55563"/>
          </a:xfrm>
          <a:custGeom>
            <a:avLst/>
            <a:gdLst>
              <a:gd name="T0" fmla="*/ 0 w 43"/>
              <a:gd name="T1" fmla="*/ 0 h 35"/>
              <a:gd name="T2" fmla="*/ 2147483647 w 43"/>
              <a:gd name="T3" fmla="*/ 2147483647 h 35"/>
              <a:gd name="T4" fmla="*/ 2147483647 w 43"/>
              <a:gd name="T5" fmla="*/ 0 h 35"/>
              <a:gd name="T6" fmla="*/ 0 w 43"/>
              <a:gd name="T7" fmla="*/ 0 h 35"/>
              <a:gd name="T8" fmla="*/ 2147483647 w 43"/>
              <a:gd name="T9" fmla="*/ 0 h 35"/>
              <a:gd name="T10" fmla="*/ 2147483647 w 43"/>
              <a:gd name="T11" fmla="*/ 0 h 35"/>
              <a:gd name="T12" fmla="*/ 2147483647 w 43"/>
              <a:gd name="T13" fmla="*/ 0 h 35"/>
              <a:gd name="T14" fmla="*/ 2147483647 w 43"/>
              <a:gd name="T15" fmla="*/ 2147483647 h 35"/>
              <a:gd name="T16" fmla="*/ 0 w 43"/>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35"/>
              <a:gd name="T29" fmla="*/ 43 w 43"/>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35">
                <a:moveTo>
                  <a:pt x="0" y="0"/>
                </a:moveTo>
                <a:lnTo>
                  <a:pt x="8" y="35"/>
                </a:lnTo>
                <a:lnTo>
                  <a:pt x="8" y="0"/>
                </a:lnTo>
                <a:lnTo>
                  <a:pt x="0" y="0"/>
                </a:lnTo>
                <a:lnTo>
                  <a:pt x="8" y="0"/>
                </a:lnTo>
                <a:lnTo>
                  <a:pt x="28" y="0"/>
                </a:lnTo>
                <a:lnTo>
                  <a:pt x="43" y="0"/>
                </a:lnTo>
                <a:lnTo>
                  <a:pt x="20" y="35"/>
                </a:lnTo>
                <a:lnTo>
                  <a:pt x="0" y="0"/>
                </a:lnTo>
                <a:close/>
              </a:path>
            </a:pathLst>
          </a:custGeom>
          <a:solidFill>
            <a:srgbClr val="273C65"/>
          </a:solidFill>
          <a:ln w="14351">
            <a:solidFill>
              <a:srgbClr val="000000"/>
            </a:solidFill>
            <a:round/>
            <a:headEnd/>
            <a:tailEnd/>
          </a:ln>
        </p:spPr>
        <p:txBody>
          <a:bodyPr/>
          <a:lstStyle/>
          <a:p>
            <a:endParaRPr lang="id-ID" sz="1000"/>
          </a:p>
        </p:txBody>
      </p:sp>
      <p:sp>
        <p:nvSpPr>
          <p:cNvPr id="21669" name="Freeform 164"/>
          <p:cNvSpPr>
            <a:spLocks/>
          </p:cNvSpPr>
          <p:nvPr/>
        </p:nvSpPr>
        <p:spPr bwMode="auto">
          <a:xfrm>
            <a:off x="1635067" y="3521075"/>
            <a:ext cx="257041" cy="95250"/>
          </a:xfrm>
          <a:custGeom>
            <a:avLst/>
            <a:gdLst>
              <a:gd name="T0" fmla="*/ 0 w 175"/>
              <a:gd name="T1" fmla="*/ 2147483647 h 60"/>
              <a:gd name="T2" fmla="*/ 2147483647 w 175"/>
              <a:gd name="T3" fmla="*/ 2147483647 h 60"/>
              <a:gd name="T4" fmla="*/ 2147483647 w 175"/>
              <a:gd name="T5" fmla="*/ 0 h 60"/>
              <a:gd name="T6" fmla="*/ 2147483647 w 175"/>
              <a:gd name="T7" fmla="*/ 2147483647 h 60"/>
              <a:gd name="T8" fmla="*/ 2147483647 w 175"/>
              <a:gd name="T9" fmla="*/ 2147483647 h 60"/>
              <a:gd name="T10" fmla="*/ 2147483647 w 175"/>
              <a:gd name="T11" fmla="*/ 2147483647 h 60"/>
              <a:gd name="T12" fmla="*/ 2147483647 w 175"/>
              <a:gd name="T13" fmla="*/ 2147483647 h 60"/>
              <a:gd name="T14" fmla="*/ 2147483647 w 175"/>
              <a:gd name="T15" fmla="*/ 2147483647 h 60"/>
              <a:gd name="T16" fmla="*/ 2147483647 w 175"/>
              <a:gd name="T17" fmla="*/ 2147483647 h 60"/>
              <a:gd name="T18" fmla="*/ 2147483647 w 175"/>
              <a:gd name="T19" fmla="*/ 2147483647 h 60"/>
              <a:gd name="T20" fmla="*/ 2147483647 w 175"/>
              <a:gd name="T21" fmla="*/ 2147483647 h 60"/>
              <a:gd name="T22" fmla="*/ 2147483647 w 175"/>
              <a:gd name="T23" fmla="*/ 2147483647 h 60"/>
              <a:gd name="T24" fmla="*/ 2147483647 w 175"/>
              <a:gd name="T25" fmla="*/ 2147483647 h 60"/>
              <a:gd name="T26" fmla="*/ 2147483647 w 175"/>
              <a:gd name="T27" fmla="*/ 2147483647 h 60"/>
              <a:gd name="T28" fmla="*/ 2147483647 w 175"/>
              <a:gd name="T29" fmla="*/ 2147483647 h 60"/>
              <a:gd name="T30" fmla="*/ 2147483647 w 175"/>
              <a:gd name="T31" fmla="*/ 2147483647 h 60"/>
              <a:gd name="T32" fmla="*/ 2147483647 w 175"/>
              <a:gd name="T33" fmla="*/ 2147483647 h 60"/>
              <a:gd name="T34" fmla="*/ 0 w 175"/>
              <a:gd name="T35" fmla="*/ 2147483647 h 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5"/>
              <a:gd name="T55" fmla="*/ 0 h 60"/>
              <a:gd name="T56" fmla="*/ 175 w 175"/>
              <a:gd name="T57" fmla="*/ 60 h 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5" h="60">
                <a:moveTo>
                  <a:pt x="0" y="29"/>
                </a:moveTo>
                <a:lnTo>
                  <a:pt x="23" y="9"/>
                </a:lnTo>
                <a:lnTo>
                  <a:pt x="60" y="0"/>
                </a:lnTo>
                <a:lnTo>
                  <a:pt x="115" y="17"/>
                </a:lnTo>
                <a:lnTo>
                  <a:pt x="135" y="37"/>
                </a:lnTo>
                <a:lnTo>
                  <a:pt x="155" y="37"/>
                </a:lnTo>
                <a:lnTo>
                  <a:pt x="155" y="52"/>
                </a:lnTo>
                <a:lnTo>
                  <a:pt x="167" y="52"/>
                </a:lnTo>
                <a:lnTo>
                  <a:pt x="175" y="60"/>
                </a:lnTo>
                <a:lnTo>
                  <a:pt x="115" y="60"/>
                </a:lnTo>
                <a:lnTo>
                  <a:pt x="124" y="52"/>
                </a:lnTo>
                <a:lnTo>
                  <a:pt x="115" y="52"/>
                </a:lnTo>
                <a:lnTo>
                  <a:pt x="103" y="29"/>
                </a:lnTo>
                <a:lnTo>
                  <a:pt x="52" y="17"/>
                </a:lnTo>
                <a:lnTo>
                  <a:pt x="60" y="9"/>
                </a:lnTo>
                <a:lnTo>
                  <a:pt x="43" y="9"/>
                </a:lnTo>
                <a:lnTo>
                  <a:pt x="8" y="29"/>
                </a:lnTo>
                <a:lnTo>
                  <a:pt x="0" y="29"/>
                </a:lnTo>
                <a:close/>
              </a:path>
            </a:pathLst>
          </a:custGeom>
          <a:solidFill>
            <a:srgbClr val="EAEAEA"/>
          </a:solidFill>
          <a:ln w="14288">
            <a:solidFill>
              <a:srgbClr val="000000"/>
            </a:solidFill>
            <a:round/>
            <a:headEnd/>
            <a:tailEnd/>
          </a:ln>
        </p:spPr>
        <p:txBody>
          <a:bodyPr/>
          <a:lstStyle/>
          <a:p>
            <a:endParaRPr lang="id-ID" sz="1000"/>
          </a:p>
        </p:txBody>
      </p:sp>
      <p:sp>
        <p:nvSpPr>
          <p:cNvPr id="21670" name="Freeform 165"/>
          <p:cNvSpPr>
            <a:spLocks/>
          </p:cNvSpPr>
          <p:nvPr/>
        </p:nvSpPr>
        <p:spPr bwMode="auto">
          <a:xfrm>
            <a:off x="2347881" y="2703513"/>
            <a:ext cx="61880" cy="55562"/>
          </a:xfrm>
          <a:custGeom>
            <a:avLst/>
            <a:gdLst>
              <a:gd name="T0" fmla="*/ 0 w 43"/>
              <a:gd name="T1" fmla="*/ 0 h 35"/>
              <a:gd name="T2" fmla="*/ 2147483647 w 43"/>
              <a:gd name="T3" fmla="*/ 0 h 35"/>
              <a:gd name="T4" fmla="*/ 2147483647 w 43"/>
              <a:gd name="T5" fmla="*/ 2147483647 h 35"/>
              <a:gd name="T6" fmla="*/ 2147483647 w 43"/>
              <a:gd name="T7" fmla="*/ 2147483647 h 35"/>
              <a:gd name="T8" fmla="*/ 0 w 43"/>
              <a:gd name="T9" fmla="*/ 0 h 35"/>
              <a:gd name="T10" fmla="*/ 0 60000 65536"/>
              <a:gd name="T11" fmla="*/ 0 60000 65536"/>
              <a:gd name="T12" fmla="*/ 0 60000 65536"/>
              <a:gd name="T13" fmla="*/ 0 60000 65536"/>
              <a:gd name="T14" fmla="*/ 0 60000 65536"/>
              <a:gd name="T15" fmla="*/ 0 w 43"/>
              <a:gd name="T16" fmla="*/ 0 h 35"/>
              <a:gd name="T17" fmla="*/ 43 w 43"/>
              <a:gd name="T18" fmla="*/ 35 h 35"/>
            </a:gdLst>
            <a:ahLst/>
            <a:cxnLst>
              <a:cxn ang="T10">
                <a:pos x="T0" y="T1"/>
              </a:cxn>
              <a:cxn ang="T11">
                <a:pos x="T2" y="T3"/>
              </a:cxn>
              <a:cxn ang="T12">
                <a:pos x="T4" y="T5"/>
              </a:cxn>
              <a:cxn ang="T13">
                <a:pos x="T6" y="T7"/>
              </a:cxn>
              <a:cxn ang="T14">
                <a:pos x="T8" y="T9"/>
              </a:cxn>
            </a:cxnLst>
            <a:rect l="T15" t="T16" r="T17" b="T18"/>
            <a:pathLst>
              <a:path w="43" h="35">
                <a:moveTo>
                  <a:pt x="0" y="0"/>
                </a:moveTo>
                <a:lnTo>
                  <a:pt x="20" y="0"/>
                </a:lnTo>
                <a:lnTo>
                  <a:pt x="43" y="35"/>
                </a:lnTo>
                <a:lnTo>
                  <a:pt x="20" y="35"/>
                </a:lnTo>
                <a:lnTo>
                  <a:pt x="0" y="0"/>
                </a:lnTo>
                <a:close/>
              </a:path>
            </a:pathLst>
          </a:custGeom>
          <a:solidFill>
            <a:srgbClr val="FFCC66"/>
          </a:solidFill>
          <a:ln w="14288">
            <a:solidFill>
              <a:srgbClr val="000000"/>
            </a:solidFill>
            <a:round/>
            <a:headEnd/>
            <a:tailEnd/>
          </a:ln>
        </p:spPr>
        <p:txBody>
          <a:bodyPr/>
          <a:lstStyle/>
          <a:p>
            <a:endParaRPr lang="id-ID" sz="1000"/>
          </a:p>
        </p:txBody>
      </p:sp>
      <p:sp>
        <p:nvSpPr>
          <p:cNvPr id="21671" name="Freeform 166"/>
          <p:cNvSpPr>
            <a:spLocks/>
          </p:cNvSpPr>
          <p:nvPr/>
        </p:nvSpPr>
        <p:spPr bwMode="auto">
          <a:xfrm>
            <a:off x="2439510" y="2657475"/>
            <a:ext cx="147561" cy="146050"/>
          </a:xfrm>
          <a:custGeom>
            <a:avLst/>
            <a:gdLst>
              <a:gd name="T0" fmla="*/ 0 w 101"/>
              <a:gd name="T1" fmla="*/ 2147483647 h 92"/>
              <a:gd name="T2" fmla="*/ 2147483647 w 101"/>
              <a:gd name="T3" fmla="*/ 2147483647 h 92"/>
              <a:gd name="T4" fmla="*/ 2147483647 w 101"/>
              <a:gd name="T5" fmla="*/ 0 h 92"/>
              <a:gd name="T6" fmla="*/ 2147483647 w 101"/>
              <a:gd name="T7" fmla="*/ 0 h 92"/>
              <a:gd name="T8" fmla="*/ 2147483647 w 101"/>
              <a:gd name="T9" fmla="*/ 2147483647 h 92"/>
              <a:gd name="T10" fmla="*/ 2147483647 w 101"/>
              <a:gd name="T11" fmla="*/ 2147483647 h 92"/>
              <a:gd name="T12" fmla="*/ 2147483647 w 101"/>
              <a:gd name="T13" fmla="*/ 2147483647 h 92"/>
              <a:gd name="T14" fmla="*/ 2147483647 w 101"/>
              <a:gd name="T15" fmla="*/ 2147483647 h 92"/>
              <a:gd name="T16" fmla="*/ 2147483647 w 101"/>
              <a:gd name="T17" fmla="*/ 2147483647 h 92"/>
              <a:gd name="T18" fmla="*/ 2147483647 w 101"/>
              <a:gd name="T19" fmla="*/ 2147483647 h 92"/>
              <a:gd name="T20" fmla="*/ 2147483647 w 101"/>
              <a:gd name="T21" fmla="*/ 2147483647 h 92"/>
              <a:gd name="T22" fmla="*/ 2147483647 w 101"/>
              <a:gd name="T23" fmla="*/ 2147483647 h 92"/>
              <a:gd name="T24" fmla="*/ 2147483647 w 101"/>
              <a:gd name="T25" fmla="*/ 2147483647 h 92"/>
              <a:gd name="T26" fmla="*/ 2147483647 w 101"/>
              <a:gd name="T27" fmla="*/ 2147483647 h 92"/>
              <a:gd name="T28" fmla="*/ 2147483647 w 101"/>
              <a:gd name="T29" fmla="*/ 2147483647 h 92"/>
              <a:gd name="T30" fmla="*/ 2147483647 w 101"/>
              <a:gd name="T31" fmla="*/ 2147483647 h 92"/>
              <a:gd name="T32" fmla="*/ 2147483647 w 101"/>
              <a:gd name="T33" fmla="*/ 2147483647 h 92"/>
              <a:gd name="T34" fmla="*/ 2147483647 w 101"/>
              <a:gd name="T35" fmla="*/ 2147483647 h 92"/>
              <a:gd name="T36" fmla="*/ 2147483647 w 101"/>
              <a:gd name="T37" fmla="*/ 2147483647 h 92"/>
              <a:gd name="T38" fmla="*/ 2147483647 w 101"/>
              <a:gd name="T39" fmla="*/ 2147483647 h 92"/>
              <a:gd name="T40" fmla="*/ 2147483647 w 101"/>
              <a:gd name="T41" fmla="*/ 2147483647 h 92"/>
              <a:gd name="T42" fmla="*/ 2147483647 w 101"/>
              <a:gd name="T43" fmla="*/ 2147483647 h 92"/>
              <a:gd name="T44" fmla="*/ 2147483647 w 101"/>
              <a:gd name="T45" fmla="*/ 2147483647 h 92"/>
              <a:gd name="T46" fmla="*/ 2147483647 w 101"/>
              <a:gd name="T47" fmla="*/ 2147483647 h 92"/>
              <a:gd name="T48" fmla="*/ 0 w 101"/>
              <a:gd name="T49" fmla="*/ 2147483647 h 92"/>
              <a:gd name="T50" fmla="*/ 0 w 101"/>
              <a:gd name="T51" fmla="*/ 2147483647 h 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1"/>
              <a:gd name="T79" fmla="*/ 0 h 92"/>
              <a:gd name="T80" fmla="*/ 101 w 101"/>
              <a:gd name="T81" fmla="*/ 92 h 9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1" h="92">
                <a:moveTo>
                  <a:pt x="0" y="61"/>
                </a:moveTo>
                <a:lnTo>
                  <a:pt x="17" y="52"/>
                </a:lnTo>
                <a:lnTo>
                  <a:pt x="72" y="0"/>
                </a:lnTo>
                <a:lnTo>
                  <a:pt x="81" y="0"/>
                </a:lnTo>
                <a:lnTo>
                  <a:pt x="52" y="29"/>
                </a:lnTo>
                <a:lnTo>
                  <a:pt x="72" y="21"/>
                </a:lnTo>
                <a:lnTo>
                  <a:pt x="72" y="29"/>
                </a:lnTo>
                <a:lnTo>
                  <a:pt x="72" y="38"/>
                </a:lnTo>
                <a:lnTo>
                  <a:pt x="101" y="38"/>
                </a:lnTo>
                <a:lnTo>
                  <a:pt x="92" y="52"/>
                </a:lnTo>
                <a:lnTo>
                  <a:pt x="101" y="52"/>
                </a:lnTo>
                <a:lnTo>
                  <a:pt x="81" y="72"/>
                </a:lnTo>
                <a:lnTo>
                  <a:pt x="101" y="61"/>
                </a:lnTo>
                <a:lnTo>
                  <a:pt x="92" y="72"/>
                </a:lnTo>
                <a:lnTo>
                  <a:pt x="101" y="72"/>
                </a:lnTo>
                <a:lnTo>
                  <a:pt x="92" y="92"/>
                </a:lnTo>
                <a:lnTo>
                  <a:pt x="81" y="92"/>
                </a:lnTo>
                <a:lnTo>
                  <a:pt x="81" y="81"/>
                </a:lnTo>
                <a:lnTo>
                  <a:pt x="72" y="81"/>
                </a:lnTo>
                <a:lnTo>
                  <a:pt x="81" y="72"/>
                </a:lnTo>
                <a:lnTo>
                  <a:pt x="72" y="72"/>
                </a:lnTo>
                <a:lnTo>
                  <a:pt x="60" y="81"/>
                </a:lnTo>
                <a:lnTo>
                  <a:pt x="52" y="81"/>
                </a:lnTo>
                <a:lnTo>
                  <a:pt x="60" y="72"/>
                </a:lnTo>
                <a:lnTo>
                  <a:pt x="0" y="72"/>
                </a:lnTo>
                <a:lnTo>
                  <a:pt x="0" y="61"/>
                </a:lnTo>
                <a:close/>
              </a:path>
            </a:pathLst>
          </a:custGeom>
          <a:solidFill>
            <a:srgbClr val="FFCC66"/>
          </a:solidFill>
          <a:ln w="14288">
            <a:solidFill>
              <a:srgbClr val="000000"/>
            </a:solidFill>
            <a:round/>
            <a:headEnd/>
            <a:tailEnd/>
          </a:ln>
        </p:spPr>
        <p:txBody>
          <a:bodyPr/>
          <a:lstStyle/>
          <a:p>
            <a:endParaRPr lang="id-ID" sz="1000"/>
          </a:p>
        </p:txBody>
      </p:sp>
      <p:sp>
        <p:nvSpPr>
          <p:cNvPr id="21672" name="Freeform 167"/>
          <p:cNvSpPr>
            <a:spLocks/>
          </p:cNvSpPr>
          <p:nvPr/>
        </p:nvSpPr>
        <p:spPr bwMode="auto">
          <a:xfrm>
            <a:off x="2089649" y="2233613"/>
            <a:ext cx="152321" cy="82550"/>
          </a:xfrm>
          <a:custGeom>
            <a:avLst/>
            <a:gdLst>
              <a:gd name="T0" fmla="*/ 0 w 104"/>
              <a:gd name="T1" fmla="*/ 2147483647 h 52"/>
              <a:gd name="T2" fmla="*/ 2147483647 w 104"/>
              <a:gd name="T3" fmla="*/ 2147483647 h 52"/>
              <a:gd name="T4" fmla="*/ 2147483647 w 104"/>
              <a:gd name="T5" fmla="*/ 2147483647 h 52"/>
              <a:gd name="T6" fmla="*/ 2147483647 w 104"/>
              <a:gd name="T7" fmla="*/ 0 h 52"/>
              <a:gd name="T8" fmla="*/ 2147483647 w 104"/>
              <a:gd name="T9" fmla="*/ 2147483647 h 52"/>
              <a:gd name="T10" fmla="*/ 2147483647 w 104"/>
              <a:gd name="T11" fmla="*/ 2147483647 h 52"/>
              <a:gd name="T12" fmla="*/ 2147483647 w 104"/>
              <a:gd name="T13" fmla="*/ 2147483647 h 52"/>
              <a:gd name="T14" fmla="*/ 2147483647 w 104"/>
              <a:gd name="T15" fmla="*/ 2147483647 h 52"/>
              <a:gd name="T16" fmla="*/ 2147483647 w 104"/>
              <a:gd name="T17" fmla="*/ 2147483647 h 52"/>
              <a:gd name="T18" fmla="*/ 2147483647 w 104"/>
              <a:gd name="T19" fmla="*/ 2147483647 h 52"/>
              <a:gd name="T20" fmla="*/ 2147483647 w 104"/>
              <a:gd name="T21" fmla="*/ 2147483647 h 52"/>
              <a:gd name="T22" fmla="*/ 0 w 104"/>
              <a:gd name="T23" fmla="*/ 2147483647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4"/>
              <a:gd name="T37" fmla="*/ 0 h 52"/>
              <a:gd name="T38" fmla="*/ 104 w 104"/>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4" h="52">
                <a:moveTo>
                  <a:pt x="0" y="40"/>
                </a:moveTo>
                <a:lnTo>
                  <a:pt x="21" y="40"/>
                </a:lnTo>
                <a:lnTo>
                  <a:pt x="41" y="20"/>
                </a:lnTo>
                <a:lnTo>
                  <a:pt x="61" y="0"/>
                </a:lnTo>
                <a:lnTo>
                  <a:pt x="61" y="12"/>
                </a:lnTo>
                <a:lnTo>
                  <a:pt x="104" y="40"/>
                </a:lnTo>
                <a:lnTo>
                  <a:pt x="81" y="52"/>
                </a:lnTo>
                <a:lnTo>
                  <a:pt x="61" y="40"/>
                </a:lnTo>
                <a:lnTo>
                  <a:pt x="52" y="40"/>
                </a:lnTo>
                <a:lnTo>
                  <a:pt x="21" y="52"/>
                </a:lnTo>
                <a:lnTo>
                  <a:pt x="21" y="40"/>
                </a:lnTo>
                <a:lnTo>
                  <a:pt x="0" y="40"/>
                </a:lnTo>
                <a:close/>
              </a:path>
            </a:pathLst>
          </a:custGeom>
          <a:solidFill>
            <a:srgbClr val="FFCC66"/>
          </a:solidFill>
          <a:ln w="14288">
            <a:solidFill>
              <a:srgbClr val="000000"/>
            </a:solidFill>
            <a:round/>
            <a:headEnd/>
            <a:tailEnd/>
          </a:ln>
        </p:spPr>
        <p:txBody>
          <a:bodyPr/>
          <a:lstStyle/>
          <a:p>
            <a:endParaRPr lang="id-ID" sz="1000"/>
          </a:p>
        </p:txBody>
      </p:sp>
      <p:sp>
        <p:nvSpPr>
          <p:cNvPr id="21673" name="Freeform 168"/>
          <p:cNvSpPr>
            <a:spLocks/>
          </p:cNvSpPr>
          <p:nvPr/>
        </p:nvSpPr>
        <p:spPr bwMode="auto">
          <a:xfrm>
            <a:off x="2358590" y="2182813"/>
            <a:ext cx="51171" cy="55562"/>
          </a:xfrm>
          <a:custGeom>
            <a:avLst/>
            <a:gdLst>
              <a:gd name="T0" fmla="*/ 0 w 35"/>
              <a:gd name="T1" fmla="*/ 2147483647 h 35"/>
              <a:gd name="T2" fmla="*/ 2147483647 w 35"/>
              <a:gd name="T3" fmla="*/ 0 h 35"/>
              <a:gd name="T4" fmla="*/ 2147483647 w 35"/>
              <a:gd name="T5" fmla="*/ 0 h 35"/>
              <a:gd name="T6" fmla="*/ 2147483647 w 35"/>
              <a:gd name="T7" fmla="*/ 2147483647 h 35"/>
              <a:gd name="T8" fmla="*/ 0 w 35"/>
              <a:gd name="T9" fmla="*/ 2147483647 h 35"/>
              <a:gd name="T10" fmla="*/ 0 w 35"/>
              <a:gd name="T11" fmla="*/ 2147483647 h 35"/>
              <a:gd name="T12" fmla="*/ 0 60000 65536"/>
              <a:gd name="T13" fmla="*/ 0 60000 65536"/>
              <a:gd name="T14" fmla="*/ 0 60000 65536"/>
              <a:gd name="T15" fmla="*/ 0 60000 65536"/>
              <a:gd name="T16" fmla="*/ 0 60000 65536"/>
              <a:gd name="T17" fmla="*/ 0 60000 65536"/>
              <a:gd name="T18" fmla="*/ 0 w 35"/>
              <a:gd name="T19" fmla="*/ 0 h 35"/>
              <a:gd name="T20" fmla="*/ 35 w 35"/>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35" h="35">
                <a:moveTo>
                  <a:pt x="0" y="13"/>
                </a:moveTo>
                <a:lnTo>
                  <a:pt x="21" y="0"/>
                </a:lnTo>
                <a:lnTo>
                  <a:pt x="35" y="0"/>
                </a:lnTo>
                <a:lnTo>
                  <a:pt x="12" y="35"/>
                </a:lnTo>
                <a:lnTo>
                  <a:pt x="0" y="35"/>
                </a:lnTo>
                <a:lnTo>
                  <a:pt x="0" y="13"/>
                </a:lnTo>
                <a:close/>
              </a:path>
            </a:pathLst>
          </a:custGeom>
          <a:solidFill>
            <a:srgbClr val="FFCC66"/>
          </a:solidFill>
          <a:ln w="14288">
            <a:solidFill>
              <a:srgbClr val="000000"/>
            </a:solidFill>
            <a:round/>
            <a:headEnd/>
            <a:tailEnd/>
          </a:ln>
        </p:spPr>
        <p:txBody>
          <a:bodyPr/>
          <a:lstStyle/>
          <a:p>
            <a:endParaRPr lang="id-ID" sz="1000"/>
          </a:p>
        </p:txBody>
      </p:sp>
      <p:sp>
        <p:nvSpPr>
          <p:cNvPr id="21674" name="Freeform 169"/>
          <p:cNvSpPr>
            <a:spLocks/>
          </p:cNvSpPr>
          <p:nvPr/>
        </p:nvSpPr>
        <p:spPr bwMode="auto">
          <a:xfrm>
            <a:off x="2208650" y="2036763"/>
            <a:ext cx="424832" cy="311150"/>
          </a:xfrm>
          <a:custGeom>
            <a:avLst/>
            <a:gdLst>
              <a:gd name="T0" fmla="*/ 0 w 290"/>
              <a:gd name="T1" fmla="*/ 2147483647 h 196"/>
              <a:gd name="T2" fmla="*/ 2147483647 w 290"/>
              <a:gd name="T3" fmla="*/ 2147483647 h 196"/>
              <a:gd name="T4" fmla="*/ 2147483647 w 290"/>
              <a:gd name="T5" fmla="*/ 0 h 196"/>
              <a:gd name="T6" fmla="*/ 2147483647 w 290"/>
              <a:gd name="T7" fmla="*/ 0 h 196"/>
              <a:gd name="T8" fmla="*/ 2147483647 w 290"/>
              <a:gd name="T9" fmla="*/ 0 h 196"/>
              <a:gd name="T10" fmla="*/ 2147483647 w 290"/>
              <a:gd name="T11" fmla="*/ 2147483647 h 196"/>
              <a:gd name="T12" fmla="*/ 2147483647 w 290"/>
              <a:gd name="T13" fmla="*/ 2147483647 h 196"/>
              <a:gd name="T14" fmla="*/ 2147483647 w 290"/>
              <a:gd name="T15" fmla="*/ 2147483647 h 196"/>
              <a:gd name="T16" fmla="*/ 2147483647 w 290"/>
              <a:gd name="T17" fmla="*/ 2147483647 h 196"/>
              <a:gd name="T18" fmla="*/ 2147483647 w 290"/>
              <a:gd name="T19" fmla="*/ 2147483647 h 196"/>
              <a:gd name="T20" fmla="*/ 2147483647 w 290"/>
              <a:gd name="T21" fmla="*/ 2147483647 h 196"/>
              <a:gd name="T22" fmla="*/ 2147483647 w 290"/>
              <a:gd name="T23" fmla="*/ 2147483647 h 196"/>
              <a:gd name="T24" fmla="*/ 2147483647 w 290"/>
              <a:gd name="T25" fmla="*/ 2147483647 h 196"/>
              <a:gd name="T26" fmla="*/ 2147483647 w 290"/>
              <a:gd name="T27" fmla="*/ 2147483647 h 196"/>
              <a:gd name="T28" fmla="*/ 2147483647 w 290"/>
              <a:gd name="T29" fmla="*/ 2147483647 h 196"/>
              <a:gd name="T30" fmla="*/ 2147483647 w 290"/>
              <a:gd name="T31" fmla="*/ 2147483647 h 196"/>
              <a:gd name="T32" fmla="*/ 2147483647 w 290"/>
              <a:gd name="T33" fmla="*/ 2147483647 h 196"/>
              <a:gd name="T34" fmla="*/ 2147483647 w 290"/>
              <a:gd name="T35" fmla="*/ 2147483647 h 196"/>
              <a:gd name="T36" fmla="*/ 2147483647 w 290"/>
              <a:gd name="T37" fmla="*/ 2147483647 h 196"/>
              <a:gd name="T38" fmla="*/ 2147483647 w 290"/>
              <a:gd name="T39" fmla="*/ 2147483647 h 196"/>
              <a:gd name="T40" fmla="*/ 2147483647 w 290"/>
              <a:gd name="T41" fmla="*/ 2147483647 h 196"/>
              <a:gd name="T42" fmla="*/ 2147483647 w 290"/>
              <a:gd name="T43" fmla="*/ 2147483647 h 196"/>
              <a:gd name="T44" fmla="*/ 2147483647 w 290"/>
              <a:gd name="T45" fmla="*/ 2147483647 h 196"/>
              <a:gd name="T46" fmla="*/ 2147483647 w 290"/>
              <a:gd name="T47" fmla="*/ 2147483647 h 196"/>
              <a:gd name="T48" fmla="*/ 2147483647 w 290"/>
              <a:gd name="T49" fmla="*/ 2147483647 h 196"/>
              <a:gd name="T50" fmla="*/ 2147483647 w 290"/>
              <a:gd name="T51" fmla="*/ 2147483647 h 196"/>
              <a:gd name="T52" fmla="*/ 2147483647 w 290"/>
              <a:gd name="T53" fmla="*/ 2147483647 h 196"/>
              <a:gd name="T54" fmla="*/ 2147483647 w 290"/>
              <a:gd name="T55" fmla="*/ 2147483647 h 196"/>
              <a:gd name="T56" fmla="*/ 2147483647 w 290"/>
              <a:gd name="T57" fmla="*/ 2147483647 h 196"/>
              <a:gd name="T58" fmla="*/ 2147483647 w 290"/>
              <a:gd name="T59" fmla="*/ 2147483647 h 196"/>
              <a:gd name="T60" fmla="*/ 2147483647 w 290"/>
              <a:gd name="T61" fmla="*/ 2147483647 h 196"/>
              <a:gd name="T62" fmla="*/ 2147483647 w 290"/>
              <a:gd name="T63" fmla="*/ 2147483647 h 196"/>
              <a:gd name="T64" fmla="*/ 2147483647 w 290"/>
              <a:gd name="T65" fmla="*/ 2147483647 h 196"/>
              <a:gd name="T66" fmla="*/ 2147483647 w 290"/>
              <a:gd name="T67" fmla="*/ 2147483647 h 196"/>
              <a:gd name="T68" fmla="*/ 2147483647 w 290"/>
              <a:gd name="T69" fmla="*/ 2147483647 h 196"/>
              <a:gd name="T70" fmla="*/ 2147483647 w 290"/>
              <a:gd name="T71" fmla="*/ 2147483647 h 196"/>
              <a:gd name="T72" fmla="*/ 2147483647 w 290"/>
              <a:gd name="T73" fmla="*/ 2147483647 h 196"/>
              <a:gd name="T74" fmla="*/ 2147483647 w 290"/>
              <a:gd name="T75" fmla="*/ 2147483647 h 196"/>
              <a:gd name="T76" fmla="*/ 2147483647 w 290"/>
              <a:gd name="T77" fmla="*/ 2147483647 h 196"/>
              <a:gd name="T78" fmla="*/ 2147483647 w 290"/>
              <a:gd name="T79" fmla="*/ 2147483647 h 196"/>
              <a:gd name="T80" fmla="*/ 2147483647 w 290"/>
              <a:gd name="T81" fmla="*/ 2147483647 h 196"/>
              <a:gd name="T82" fmla="*/ 2147483647 w 290"/>
              <a:gd name="T83" fmla="*/ 2147483647 h 196"/>
              <a:gd name="T84" fmla="*/ 2147483647 w 290"/>
              <a:gd name="T85" fmla="*/ 2147483647 h 196"/>
              <a:gd name="T86" fmla="*/ 2147483647 w 290"/>
              <a:gd name="T87" fmla="*/ 2147483647 h 196"/>
              <a:gd name="T88" fmla="*/ 2147483647 w 290"/>
              <a:gd name="T89" fmla="*/ 2147483647 h 196"/>
              <a:gd name="T90" fmla="*/ 2147483647 w 290"/>
              <a:gd name="T91" fmla="*/ 2147483647 h 196"/>
              <a:gd name="T92" fmla="*/ 2147483647 w 290"/>
              <a:gd name="T93" fmla="*/ 2147483647 h 196"/>
              <a:gd name="T94" fmla="*/ 2147483647 w 290"/>
              <a:gd name="T95" fmla="*/ 2147483647 h 196"/>
              <a:gd name="T96" fmla="*/ 2147483647 w 290"/>
              <a:gd name="T97" fmla="*/ 2147483647 h 196"/>
              <a:gd name="T98" fmla="*/ 2147483647 w 290"/>
              <a:gd name="T99" fmla="*/ 2147483647 h 196"/>
              <a:gd name="T100" fmla="*/ 2147483647 w 290"/>
              <a:gd name="T101" fmla="*/ 2147483647 h 196"/>
              <a:gd name="T102" fmla="*/ 2147483647 w 290"/>
              <a:gd name="T103" fmla="*/ 2147483647 h 196"/>
              <a:gd name="T104" fmla="*/ 0 w 290"/>
              <a:gd name="T105" fmla="*/ 2147483647 h 19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0"/>
              <a:gd name="T160" fmla="*/ 0 h 196"/>
              <a:gd name="T161" fmla="*/ 290 w 290"/>
              <a:gd name="T162" fmla="*/ 196 h 19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0" h="196">
                <a:moveTo>
                  <a:pt x="0" y="32"/>
                </a:moveTo>
                <a:lnTo>
                  <a:pt x="32" y="12"/>
                </a:lnTo>
                <a:lnTo>
                  <a:pt x="75" y="0"/>
                </a:lnTo>
                <a:lnTo>
                  <a:pt x="103" y="0"/>
                </a:lnTo>
                <a:lnTo>
                  <a:pt x="115" y="0"/>
                </a:lnTo>
                <a:lnTo>
                  <a:pt x="138" y="12"/>
                </a:lnTo>
                <a:lnTo>
                  <a:pt x="115" y="32"/>
                </a:lnTo>
                <a:lnTo>
                  <a:pt x="167" y="21"/>
                </a:lnTo>
                <a:lnTo>
                  <a:pt x="210" y="21"/>
                </a:lnTo>
                <a:lnTo>
                  <a:pt x="195" y="32"/>
                </a:lnTo>
                <a:lnTo>
                  <a:pt x="230" y="44"/>
                </a:lnTo>
                <a:lnTo>
                  <a:pt x="259" y="64"/>
                </a:lnTo>
                <a:lnTo>
                  <a:pt x="259" y="72"/>
                </a:lnTo>
                <a:lnTo>
                  <a:pt x="239" y="84"/>
                </a:lnTo>
                <a:lnTo>
                  <a:pt x="230" y="84"/>
                </a:lnTo>
                <a:lnTo>
                  <a:pt x="239" y="92"/>
                </a:lnTo>
                <a:lnTo>
                  <a:pt x="259" y="92"/>
                </a:lnTo>
                <a:lnTo>
                  <a:pt x="290" y="115"/>
                </a:lnTo>
                <a:lnTo>
                  <a:pt x="250" y="144"/>
                </a:lnTo>
                <a:lnTo>
                  <a:pt x="239" y="144"/>
                </a:lnTo>
                <a:lnTo>
                  <a:pt x="239" y="136"/>
                </a:lnTo>
                <a:lnTo>
                  <a:pt x="218" y="124"/>
                </a:lnTo>
                <a:lnTo>
                  <a:pt x="210" y="136"/>
                </a:lnTo>
                <a:lnTo>
                  <a:pt x="230" y="156"/>
                </a:lnTo>
                <a:lnTo>
                  <a:pt x="218" y="164"/>
                </a:lnTo>
                <a:lnTo>
                  <a:pt x="230" y="176"/>
                </a:lnTo>
                <a:lnTo>
                  <a:pt x="218" y="187"/>
                </a:lnTo>
                <a:lnTo>
                  <a:pt x="195" y="187"/>
                </a:lnTo>
                <a:lnTo>
                  <a:pt x="167" y="164"/>
                </a:lnTo>
                <a:lnTo>
                  <a:pt x="167" y="176"/>
                </a:lnTo>
                <a:lnTo>
                  <a:pt x="187" y="196"/>
                </a:lnTo>
                <a:lnTo>
                  <a:pt x="158" y="196"/>
                </a:lnTo>
                <a:lnTo>
                  <a:pt x="124" y="187"/>
                </a:lnTo>
                <a:lnTo>
                  <a:pt x="124" y="164"/>
                </a:lnTo>
                <a:lnTo>
                  <a:pt x="115" y="164"/>
                </a:lnTo>
                <a:lnTo>
                  <a:pt x="86" y="156"/>
                </a:lnTo>
                <a:lnTo>
                  <a:pt x="52" y="156"/>
                </a:lnTo>
                <a:lnTo>
                  <a:pt x="75" y="136"/>
                </a:lnTo>
                <a:lnTo>
                  <a:pt x="103" y="144"/>
                </a:lnTo>
                <a:lnTo>
                  <a:pt x="124" y="136"/>
                </a:lnTo>
                <a:lnTo>
                  <a:pt x="115" y="124"/>
                </a:lnTo>
                <a:lnTo>
                  <a:pt x="167" y="115"/>
                </a:lnTo>
                <a:lnTo>
                  <a:pt x="167" y="92"/>
                </a:lnTo>
                <a:lnTo>
                  <a:pt x="158" y="84"/>
                </a:lnTo>
                <a:lnTo>
                  <a:pt x="147" y="84"/>
                </a:lnTo>
                <a:lnTo>
                  <a:pt x="124" y="84"/>
                </a:lnTo>
                <a:lnTo>
                  <a:pt x="147" y="72"/>
                </a:lnTo>
                <a:lnTo>
                  <a:pt x="124" y="64"/>
                </a:lnTo>
                <a:lnTo>
                  <a:pt x="95" y="72"/>
                </a:lnTo>
                <a:lnTo>
                  <a:pt x="86" y="64"/>
                </a:lnTo>
                <a:lnTo>
                  <a:pt x="32" y="64"/>
                </a:lnTo>
                <a:lnTo>
                  <a:pt x="14" y="55"/>
                </a:lnTo>
                <a:lnTo>
                  <a:pt x="0" y="32"/>
                </a:lnTo>
                <a:close/>
              </a:path>
            </a:pathLst>
          </a:custGeom>
          <a:solidFill>
            <a:srgbClr val="FFCC66"/>
          </a:solidFill>
          <a:ln w="14288">
            <a:solidFill>
              <a:srgbClr val="000000"/>
            </a:solidFill>
            <a:round/>
            <a:headEnd/>
            <a:tailEnd/>
          </a:ln>
        </p:spPr>
        <p:txBody>
          <a:bodyPr/>
          <a:lstStyle/>
          <a:p>
            <a:endParaRPr lang="id-ID" sz="1000"/>
          </a:p>
        </p:txBody>
      </p:sp>
      <p:sp>
        <p:nvSpPr>
          <p:cNvPr id="21675" name="Freeform 170"/>
          <p:cNvSpPr>
            <a:spLocks/>
          </p:cNvSpPr>
          <p:nvPr/>
        </p:nvSpPr>
        <p:spPr bwMode="auto">
          <a:xfrm>
            <a:off x="2409761" y="2036763"/>
            <a:ext cx="72590" cy="55562"/>
          </a:xfrm>
          <a:custGeom>
            <a:avLst/>
            <a:gdLst>
              <a:gd name="T0" fmla="*/ 2147483647 w 49"/>
              <a:gd name="T1" fmla="*/ 0 h 35"/>
              <a:gd name="T2" fmla="*/ 2147483647 w 49"/>
              <a:gd name="T3" fmla="*/ 2147483647 h 35"/>
              <a:gd name="T4" fmla="*/ 2147483647 w 49"/>
              <a:gd name="T5" fmla="*/ 2147483647 h 35"/>
              <a:gd name="T6" fmla="*/ 2147483647 w 49"/>
              <a:gd name="T7" fmla="*/ 2147483647 h 35"/>
              <a:gd name="T8" fmla="*/ 0 w 49"/>
              <a:gd name="T9" fmla="*/ 2147483647 h 35"/>
              <a:gd name="T10" fmla="*/ 2147483647 w 49"/>
              <a:gd name="T11" fmla="*/ 0 h 35"/>
              <a:gd name="T12" fmla="*/ 0 60000 65536"/>
              <a:gd name="T13" fmla="*/ 0 60000 65536"/>
              <a:gd name="T14" fmla="*/ 0 60000 65536"/>
              <a:gd name="T15" fmla="*/ 0 60000 65536"/>
              <a:gd name="T16" fmla="*/ 0 60000 65536"/>
              <a:gd name="T17" fmla="*/ 0 60000 65536"/>
              <a:gd name="T18" fmla="*/ 0 w 49"/>
              <a:gd name="T19" fmla="*/ 0 h 35"/>
              <a:gd name="T20" fmla="*/ 49 w 49"/>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49" h="35">
                <a:moveTo>
                  <a:pt x="9" y="0"/>
                </a:moveTo>
                <a:lnTo>
                  <a:pt x="49" y="19"/>
                </a:lnTo>
                <a:lnTo>
                  <a:pt x="37" y="35"/>
                </a:lnTo>
                <a:lnTo>
                  <a:pt x="9" y="35"/>
                </a:lnTo>
                <a:lnTo>
                  <a:pt x="0" y="19"/>
                </a:lnTo>
                <a:lnTo>
                  <a:pt x="9" y="0"/>
                </a:lnTo>
                <a:close/>
              </a:path>
            </a:pathLst>
          </a:custGeom>
          <a:solidFill>
            <a:srgbClr val="FFCC66"/>
          </a:solidFill>
          <a:ln w="14288">
            <a:solidFill>
              <a:srgbClr val="000000"/>
            </a:solidFill>
            <a:round/>
            <a:headEnd/>
            <a:tailEnd/>
          </a:ln>
        </p:spPr>
        <p:txBody>
          <a:bodyPr/>
          <a:lstStyle/>
          <a:p>
            <a:endParaRPr lang="id-ID" sz="1000"/>
          </a:p>
        </p:txBody>
      </p:sp>
      <p:sp>
        <p:nvSpPr>
          <p:cNvPr id="21676" name="Freeform 171"/>
          <p:cNvSpPr>
            <a:spLocks/>
          </p:cNvSpPr>
          <p:nvPr/>
        </p:nvSpPr>
        <p:spPr bwMode="auto">
          <a:xfrm>
            <a:off x="2228880" y="1973263"/>
            <a:ext cx="236811" cy="55562"/>
          </a:xfrm>
          <a:custGeom>
            <a:avLst/>
            <a:gdLst>
              <a:gd name="T0" fmla="*/ 2147483647 w 161"/>
              <a:gd name="T1" fmla="*/ 0 h 35"/>
              <a:gd name="T2" fmla="*/ 2147483647 w 161"/>
              <a:gd name="T3" fmla="*/ 0 h 35"/>
              <a:gd name="T4" fmla="*/ 2147483647 w 161"/>
              <a:gd name="T5" fmla="*/ 2147483647 h 35"/>
              <a:gd name="T6" fmla="*/ 2147483647 w 161"/>
              <a:gd name="T7" fmla="*/ 2147483647 h 35"/>
              <a:gd name="T8" fmla="*/ 2147483647 w 161"/>
              <a:gd name="T9" fmla="*/ 2147483647 h 35"/>
              <a:gd name="T10" fmla="*/ 2147483647 w 161"/>
              <a:gd name="T11" fmla="*/ 2147483647 h 35"/>
              <a:gd name="T12" fmla="*/ 2147483647 w 161"/>
              <a:gd name="T13" fmla="*/ 2147483647 h 35"/>
              <a:gd name="T14" fmla="*/ 2147483647 w 161"/>
              <a:gd name="T15" fmla="*/ 2147483647 h 35"/>
              <a:gd name="T16" fmla="*/ 2147483647 w 161"/>
              <a:gd name="T17" fmla="*/ 2147483647 h 35"/>
              <a:gd name="T18" fmla="*/ 2147483647 w 161"/>
              <a:gd name="T19" fmla="*/ 2147483647 h 35"/>
              <a:gd name="T20" fmla="*/ 2147483647 w 161"/>
              <a:gd name="T21" fmla="*/ 2147483647 h 35"/>
              <a:gd name="T22" fmla="*/ 2147483647 w 161"/>
              <a:gd name="T23" fmla="*/ 2147483647 h 35"/>
              <a:gd name="T24" fmla="*/ 2147483647 w 161"/>
              <a:gd name="T25" fmla="*/ 2147483647 h 35"/>
              <a:gd name="T26" fmla="*/ 0 w 161"/>
              <a:gd name="T27" fmla="*/ 0 h 35"/>
              <a:gd name="T28" fmla="*/ 2147483647 w 161"/>
              <a:gd name="T29" fmla="*/ 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1"/>
              <a:gd name="T46" fmla="*/ 0 h 35"/>
              <a:gd name="T47" fmla="*/ 161 w 161"/>
              <a:gd name="T48" fmla="*/ 35 h 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1" h="35">
                <a:moveTo>
                  <a:pt x="9" y="0"/>
                </a:moveTo>
                <a:lnTo>
                  <a:pt x="61" y="0"/>
                </a:lnTo>
                <a:lnTo>
                  <a:pt x="61" y="12"/>
                </a:lnTo>
                <a:lnTo>
                  <a:pt x="72" y="12"/>
                </a:lnTo>
                <a:lnTo>
                  <a:pt x="161" y="25"/>
                </a:lnTo>
                <a:lnTo>
                  <a:pt x="144" y="35"/>
                </a:lnTo>
                <a:lnTo>
                  <a:pt x="124" y="35"/>
                </a:lnTo>
                <a:lnTo>
                  <a:pt x="110" y="35"/>
                </a:lnTo>
                <a:lnTo>
                  <a:pt x="89" y="35"/>
                </a:lnTo>
                <a:lnTo>
                  <a:pt x="29" y="35"/>
                </a:lnTo>
                <a:lnTo>
                  <a:pt x="18" y="35"/>
                </a:lnTo>
                <a:lnTo>
                  <a:pt x="38" y="12"/>
                </a:lnTo>
                <a:lnTo>
                  <a:pt x="9" y="12"/>
                </a:lnTo>
                <a:lnTo>
                  <a:pt x="0" y="0"/>
                </a:lnTo>
                <a:lnTo>
                  <a:pt x="9" y="0"/>
                </a:lnTo>
                <a:close/>
              </a:path>
            </a:pathLst>
          </a:custGeom>
          <a:solidFill>
            <a:srgbClr val="FFCC66"/>
          </a:solidFill>
          <a:ln w="14288">
            <a:solidFill>
              <a:srgbClr val="000000"/>
            </a:solidFill>
            <a:round/>
            <a:headEnd/>
            <a:tailEnd/>
          </a:ln>
        </p:spPr>
        <p:txBody>
          <a:bodyPr/>
          <a:lstStyle/>
          <a:p>
            <a:endParaRPr lang="id-ID" sz="1000"/>
          </a:p>
        </p:txBody>
      </p:sp>
      <p:sp>
        <p:nvSpPr>
          <p:cNvPr id="21677" name="Freeform 172"/>
          <p:cNvSpPr>
            <a:spLocks/>
          </p:cNvSpPr>
          <p:nvPr/>
        </p:nvSpPr>
        <p:spPr bwMode="auto">
          <a:xfrm>
            <a:off x="2333601" y="1873251"/>
            <a:ext cx="132090" cy="68263"/>
          </a:xfrm>
          <a:custGeom>
            <a:avLst/>
            <a:gdLst>
              <a:gd name="T0" fmla="*/ 2147483647 w 89"/>
              <a:gd name="T1" fmla="*/ 2147483647 h 43"/>
              <a:gd name="T2" fmla="*/ 2147483647 w 89"/>
              <a:gd name="T3" fmla="*/ 0 h 43"/>
              <a:gd name="T4" fmla="*/ 2147483647 w 89"/>
              <a:gd name="T5" fmla="*/ 0 h 43"/>
              <a:gd name="T6" fmla="*/ 2147483647 w 89"/>
              <a:gd name="T7" fmla="*/ 2147483647 h 43"/>
              <a:gd name="T8" fmla="*/ 2147483647 w 89"/>
              <a:gd name="T9" fmla="*/ 2147483647 h 43"/>
              <a:gd name="T10" fmla="*/ 2147483647 w 89"/>
              <a:gd name="T11" fmla="*/ 2147483647 h 43"/>
              <a:gd name="T12" fmla="*/ 2147483647 w 89"/>
              <a:gd name="T13" fmla="*/ 2147483647 h 43"/>
              <a:gd name="T14" fmla="*/ 0 w 89"/>
              <a:gd name="T15" fmla="*/ 2147483647 h 43"/>
              <a:gd name="T16" fmla="*/ 0 w 89"/>
              <a:gd name="T17" fmla="*/ 2147483647 h 43"/>
              <a:gd name="T18" fmla="*/ 2147483647 w 89"/>
              <a:gd name="T19" fmla="*/ 2147483647 h 43"/>
              <a:gd name="T20" fmla="*/ 2147483647 w 89"/>
              <a:gd name="T21" fmla="*/ 2147483647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9"/>
              <a:gd name="T34" fmla="*/ 0 h 43"/>
              <a:gd name="T35" fmla="*/ 89 w 89"/>
              <a:gd name="T36" fmla="*/ 43 h 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9" h="43">
                <a:moveTo>
                  <a:pt x="9" y="14"/>
                </a:moveTo>
                <a:lnTo>
                  <a:pt x="38" y="0"/>
                </a:lnTo>
                <a:lnTo>
                  <a:pt x="61" y="0"/>
                </a:lnTo>
                <a:lnTo>
                  <a:pt x="72" y="14"/>
                </a:lnTo>
                <a:lnTo>
                  <a:pt x="89" y="14"/>
                </a:lnTo>
                <a:lnTo>
                  <a:pt x="81" y="23"/>
                </a:lnTo>
                <a:lnTo>
                  <a:pt x="29" y="43"/>
                </a:lnTo>
                <a:lnTo>
                  <a:pt x="0" y="43"/>
                </a:lnTo>
                <a:lnTo>
                  <a:pt x="0" y="34"/>
                </a:lnTo>
                <a:lnTo>
                  <a:pt x="9" y="23"/>
                </a:lnTo>
                <a:lnTo>
                  <a:pt x="9" y="14"/>
                </a:lnTo>
                <a:close/>
              </a:path>
            </a:pathLst>
          </a:custGeom>
          <a:solidFill>
            <a:srgbClr val="FFCC66"/>
          </a:solidFill>
          <a:ln w="14288">
            <a:solidFill>
              <a:srgbClr val="000000"/>
            </a:solidFill>
            <a:round/>
            <a:headEnd/>
            <a:tailEnd/>
          </a:ln>
        </p:spPr>
        <p:txBody>
          <a:bodyPr/>
          <a:lstStyle/>
          <a:p>
            <a:endParaRPr lang="id-ID" sz="1000"/>
          </a:p>
        </p:txBody>
      </p:sp>
      <p:sp>
        <p:nvSpPr>
          <p:cNvPr id="21678" name="Freeform 173"/>
          <p:cNvSpPr>
            <a:spLocks/>
          </p:cNvSpPr>
          <p:nvPr/>
        </p:nvSpPr>
        <p:spPr bwMode="auto">
          <a:xfrm>
            <a:off x="2333601" y="1846263"/>
            <a:ext cx="587863" cy="146050"/>
          </a:xfrm>
          <a:custGeom>
            <a:avLst/>
            <a:gdLst>
              <a:gd name="T0" fmla="*/ 2147483647 w 400"/>
              <a:gd name="T1" fmla="*/ 2147483647 h 92"/>
              <a:gd name="T2" fmla="*/ 2147483647 w 400"/>
              <a:gd name="T3" fmla="*/ 0 h 92"/>
              <a:gd name="T4" fmla="*/ 2147483647 w 400"/>
              <a:gd name="T5" fmla="*/ 0 h 92"/>
              <a:gd name="T6" fmla="*/ 2147483647 w 400"/>
              <a:gd name="T7" fmla="*/ 2147483647 h 92"/>
              <a:gd name="T8" fmla="*/ 2147483647 w 400"/>
              <a:gd name="T9" fmla="*/ 2147483647 h 92"/>
              <a:gd name="T10" fmla="*/ 2147483647 w 400"/>
              <a:gd name="T11" fmla="*/ 2147483647 h 92"/>
              <a:gd name="T12" fmla="*/ 2147483647 w 400"/>
              <a:gd name="T13" fmla="*/ 2147483647 h 92"/>
              <a:gd name="T14" fmla="*/ 2147483647 w 400"/>
              <a:gd name="T15" fmla="*/ 2147483647 h 92"/>
              <a:gd name="T16" fmla="*/ 2147483647 w 400"/>
              <a:gd name="T17" fmla="*/ 2147483647 h 92"/>
              <a:gd name="T18" fmla="*/ 2147483647 w 400"/>
              <a:gd name="T19" fmla="*/ 2147483647 h 92"/>
              <a:gd name="T20" fmla="*/ 2147483647 w 400"/>
              <a:gd name="T21" fmla="*/ 2147483647 h 92"/>
              <a:gd name="T22" fmla="*/ 2147483647 w 400"/>
              <a:gd name="T23" fmla="*/ 2147483647 h 92"/>
              <a:gd name="T24" fmla="*/ 0 w 400"/>
              <a:gd name="T25" fmla="*/ 2147483647 h 92"/>
              <a:gd name="T26" fmla="*/ 2147483647 w 400"/>
              <a:gd name="T27" fmla="*/ 2147483647 h 92"/>
              <a:gd name="T28" fmla="*/ 2147483647 w 400"/>
              <a:gd name="T29" fmla="*/ 2147483647 h 92"/>
              <a:gd name="T30" fmla="*/ 2147483647 w 400"/>
              <a:gd name="T31" fmla="*/ 2147483647 h 92"/>
              <a:gd name="T32" fmla="*/ 2147483647 w 400"/>
              <a:gd name="T33" fmla="*/ 2147483647 h 92"/>
              <a:gd name="T34" fmla="*/ 2147483647 w 400"/>
              <a:gd name="T35" fmla="*/ 2147483647 h 92"/>
              <a:gd name="T36" fmla="*/ 2147483647 w 400"/>
              <a:gd name="T37" fmla="*/ 2147483647 h 92"/>
              <a:gd name="T38" fmla="*/ 2147483647 w 400"/>
              <a:gd name="T39" fmla="*/ 2147483647 h 92"/>
              <a:gd name="T40" fmla="*/ 2147483647 w 400"/>
              <a:gd name="T41" fmla="*/ 2147483647 h 9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00"/>
              <a:gd name="T64" fmla="*/ 0 h 92"/>
              <a:gd name="T65" fmla="*/ 400 w 400"/>
              <a:gd name="T66" fmla="*/ 92 h 9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00" h="92">
                <a:moveTo>
                  <a:pt x="81" y="17"/>
                </a:moveTo>
                <a:lnTo>
                  <a:pt x="247" y="0"/>
                </a:lnTo>
                <a:lnTo>
                  <a:pt x="319" y="0"/>
                </a:lnTo>
                <a:lnTo>
                  <a:pt x="400" y="8"/>
                </a:lnTo>
                <a:lnTo>
                  <a:pt x="224" y="40"/>
                </a:lnTo>
                <a:lnTo>
                  <a:pt x="184" y="60"/>
                </a:lnTo>
                <a:lnTo>
                  <a:pt x="153" y="60"/>
                </a:lnTo>
                <a:lnTo>
                  <a:pt x="153" y="69"/>
                </a:lnTo>
                <a:lnTo>
                  <a:pt x="132" y="69"/>
                </a:lnTo>
                <a:lnTo>
                  <a:pt x="144" y="80"/>
                </a:lnTo>
                <a:lnTo>
                  <a:pt x="89" y="92"/>
                </a:lnTo>
                <a:lnTo>
                  <a:pt x="89" y="80"/>
                </a:lnTo>
                <a:lnTo>
                  <a:pt x="0" y="80"/>
                </a:lnTo>
                <a:lnTo>
                  <a:pt x="9" y="80"/>
                </a:lnTo>
                <a:lnTo>
                  <a:pt x="38" y="60"/>
                </a:lnTo>
                <a:lnTo>
                  <a:pt x="101" y="51"/>
                </a:lnTo>
                <a:lnTo>
                  <a:pt x="101" y="40"/>
                </a:lnTo>
                <a:lnTo>
                  <a:pt x="89" y="40"/>
                </a:lnTo>
                <a:lnTo>
                  <a:pt x="109" y="31"/>
                </a:lnTo>
                <a:lnTo>
                  <a:pt x="89" y="31"/>
                </a:lnTo>
                <a:lnTo>
                  <a:pt x="81" y="17"/>
                </a:lnTo>
                <a:close/>
              </a:path>
            </a:pathLst>
          </a:custGeom>
          <a:solidFill>
            <a:srgbClr val="FFCC66"/>
          </a:solidFill>
          <a:ln w="14288">
            <a:solidFill>
              <a:srgbClr val="000000"/>
            </a:solidFill>
            <a:round/>
            <a:headEnd/>
            <a:tailEnd/>
          </a:ln>
        </p:spPr>
        <p:txBody>
          <a:bodyPr/>
          <a:lstStyle/>
          <a:p>
            <a:endParaRPr lang="id-ID" sz="1000"/>
          </a:p>
        </p:txBody>
      </p:sp>
      <p:sp>
        <p:nvSpPr>
          <p:cNvPr id="21679" name="Freeform 174"/>
          <p:cNvSpPr>
            <a:spLocks/>
          </p:cNvSpPr>
          <p:nvPr/>
        </p:nvSpPr>
        <p:spPr bwMode="auto">
          <a:xfrm>
            <a:off x="2137249" y="1927225"/>
            <a:ext cx="147561" cy="55563"/>
          </a:xfrm>
          <a:custGeom>
            <a:avLst/>
            <a:gdLst>
              <a:gd name="T0" fmla="*/ 0 w 101"/>
              <a:gd name="T1" fmla="*/ 0 h 35"/>
              <a:gd name="T2" fmla="*/ 2147483647 w 101"/>
              <a:gd name="T3" fmla="*/ 0 h 35"/>
              <a:gd name="T4" fmla="*/ 2147483647 w 101"/>
              <a:gd name="T5" fmla="*/ 0 h 35"/>
              <a:gd name="T6" fmla="*/ 2147483647 w 101"/>
              <a:gd name="T7" fmla="*/ 2147483647 h 35"/>
              <a:gd name="T8" fmla="*/ 2147483647 w 101"/>
              <a:gd name="T9" fmla="*/ 2147483647 h 35"/>
              <a:gd name="T10" fmla="*/ 2147483647 w 101"/>
              <a:gd name="T11" fmla="*/ 0 h 35"/>
              <a:gd name="T12" fmla="*/ 2147483647 w 101"/>
              <a:gd name="T13" fmla="*/ 2147483647 h 35"/>
              <a:gd name="T14" fmla="*/ 2147483647 w 101"/>
              <a:gd name="T15" fmla="*/ 2147483647 h 35"/>
              <a:gd name="T16" fmla="*/ 2147483647 w 101"/>
              <a:gd name="T17" fmla="*/ 2147483647 h 35"/>
              <a:gd name="T18" fmla="*/ 2147483647 w 101"/>
              <a:gd name="T19" fmla="*/ 2147483647 h 35"/>
              <a:gd name="T20" fmla="*/ 0 w 101"/>
              <a:gd name="T21" fmla="*/ 0 h 35"/>
              <a:gd name="T22" fmla="*/ 2147483647 w 101"/>
              <a:gd name="T23" fmla="*/ 0 h 35"/>
              <a:gd name="T24" fmla="*/ 0 w 101"/>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1"/>
              <a:gd name="T40" fmla="*/ 0 h 35"/>
              <a:gd name="T41" fmla="*/ 101 w 101"/>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1" h="35">
                <a:moveTo>
                  <a:pt x="0" y="0"/>
                </a:moveTo>
                <a:lnTo>
                  <a:pt x="49" y="0"/>
                </a:lnTo>
                <a:lnTo>
                  <a:pt x="63" y="0"/>
                </a:lnTo>
                <a:lnTo>
                  <a:pt x="49" y="18"/>
                </a:lnTo>
                <a:lnTo>
                  <a:pt x="63" y="18"/>
                </a:lnTo>
                <a:lnTo>
                  <a:pt x="81" y="0"/>
                </a:lnTo>
                <a:lnTo>
                  <a:pt x="101" y="18"/>
                </a:lnTo>
                <a:lnTo>
                  <a:pt x="40" y="35"/>
                </a:lnTo>
                <a:lnTo>
                  <a:pt x="40" y="18"/>
                </a:lnTo>
                <a:lnTo>
                  <a:pt x="9" y="18"/>
                </a:lnTo>
                <a:lnTo>
                  <a:pt x="0" y="0"/>
                </a:lnTo>
                <a:lnTo>
                  <a:pt x="20" y="0"/>
                </a:lnTo>
                <a:lnTo>
                  <a:pt x="0" y="0"/>
                </a:lnTo>
                <a:close/>
              </a:path>
            </a:pathLst>
          </a:custGeom>
          <a:solidFill>
            <a:srgbClr val="FFCC66"/>
          </a:solidFill>
          <a:ln w="14288">
            <a:solidFill>
              <a:srgbClr val="000000"/>
            </a:solidFill>
            <a:round/>
            <a:headEnd/>
            <a:tailEnd/>
          </a:ln>
        </p:spPr>
        <p:txBody>
          <a:bodyPr/>
          <a:lstStyle/>
          <a:p>
            <a:endParaRPr lang="id-ID" sz="1000"/>
          </a:p>
        </p:txBody>
      </p:sp>
      <p:sp>
        <p:nvSpPr>
          <p:cNvPr id="21680" name="Freeform 175"/>
          <p:cNvSpPr>
            <a:spLocks/>
          </p:cNvSpPr>
          <p:nvPr/>
        </p:nvSpPr>
        <p:spPr bwMode="auto">
          <a:xfrm>
            <a:off x="2241970" y="1941513"/>
            <a:ext cx="76160" cy="55562"/>
          </a:xfrm>
          <a:custGeom>
            <a:avLst/>
            <a:gdLst>
              <a:gd name="T0" fmla="*/ 0 w 52"/>
              <a:gd name="T1" fmla="*/ 2147483647 h 35"/>
              <a:gd name="T2" fmla="*/ 2147483647 w 52"/>
              <a:gd name="T3" fmla="*/ 0 h 35"/>
              <a:gd name="T4" fmla="*/ 2147483647 w 52"/>
              <a:gd name="T5" fmla="*/ 2147483647 h 35"/>
              <a:gd name="T6" fmla="*/ 0 w 52"/>
              <a:gd name="T7" fmla="*/ 2147483647 h 35"/>
              <a:gd name="T8" fmla="*/ 0 60000 65536"/>
              <a:gd name="T9" fmla="*/ 0 60000 65536"/>
              <a:gd name="T10" fmla="*/ 0 60000 65536"/>
              <a:gd name="T11" fmla="*/ 0 60000 65536"/>
              <a:gd name="T12" fmla="*/ 0 w 52"/>
              <a:gd name="T13" fmla="*/ 0 h 35"/>
              <a:gd name="T14" fmla="*/ 52 w 52"/>
              <a:gd name="T15" fmla="*/ 35 h 35"/>
            </a:gdLst>
            <a:ahLst/>
            <a:cxnLst>
              <a:cxn ang="T8">
                <a:pos x="T0" y="T1"/>
              </a:cxn>
              <a:cxn ang="T9">
                <a:pos x="T2" y="T3"/>
              </a:cxn>
              <a:cxn ang="T10">
                <a:pos x="T4" y="T5"/>
              </a:cxn>
              <a:cxn ang="T11">
                <a:pos x="T6" y="T7"/>
              </a:cxn>
            </a:cxnLst>
            <a:rect l="T12" t="T13" r="T14" b="T15"/>
            <a:pathLst>
              <a:path w="52" h="35">
                <a:moveTo>
                  <a:pt x="0" y="35"/>
                </a:moveTo>
                <a:lnTo>
                  <a:pt x="52" y="0"/>
                </a:lnTo>
                <a:lnTo>
                  <a:pt x="40" y="35"/>
                </a:lnTo>
                <a:lnTo>
                  <a:pt x="0" y="35"/>
                </a:lnTo>
                <a:close/>
              </a:path>
            </a:pathLst>
          </a:custGeom>
          <a:solidFill>
            <a:srgbClr val="FFCC66"/>
          </a:solidFill>
          <a:ln w="14288">
            <a:solidFill>
              <a:srgbClr val="000000"/>
            </a:solidFill>
            <a:round/>
            <a:headEnd/>
            <a:tailEnd/>
          </a:ln>
        </p:spPr>
        <p:txBody>
          <a:bodyPr/>
          <a:lstStyle/>
          <a:p>
            <a:endParaRPr lang="id-ID" sz="1000"/>
          </a:p>
        </p:txBody>
      </p:sp>
      <p:sp>
        <p:nvSpPr>
          <p:cNvPr id="21681" name="Freeform 176"/>
          <p:cNvSpPr>
            <a:spLocks/>
          </p:cNvSpPr>
          <p:nvPr/>
        </p:nvSpPr>
        <p:spPr bwMode="auto">
          <a:xfrm>
            <a:off x="2072989" y="1973263"/>
            <a:ext cx="122571" cy="55562"/>
          </a:xfrm>
          <a:custGeom>
            <a:avLst/>
            <a:gdLst>
              <a:gd name="T0" fmla="*/ 0 w 83"/>
              <a:gd name="T1" fmla="*/ 0 h 35"/>
              <a:gd name="T2" fmla="*/ 2147483647 w 83"/>
              <a:gd name="T3" fmla="*/ 0 h 35"/>
              <a:gd name="T4" fmla="*/ 2147483647 w 83"/>
              <a:gd name="T5" fmla="*/ 2147483647 h 35"/>
              <a:gd name="T6" fmla="*/ 2147483647 w 83"/>
              <a:gd name="T7" fmla="*/ 0 h 35"/>
              <a:gd name="T8" fmla="*/ 2147483647 w 83"/>
              <a:gd name="T9" fmla="*/ 0 h 35"/>
              <a:gd name="T10" fmla="*/ 2147483647 w 83"/>
              <a:gd name="T11" fmla="*/ 2147483647 h 35"/>
              <a:gd name="T12" fmla="*/ 2147483647 w 83"/>
              <a:gd name="T13" fmla="*/ 2147483647 h 35"/>
              <a:gd name="T14" fmla="*/ 0 w 83"/>
              <a:gd name="T15" fmla="*/ 2147483647 h 35"/>
              <a:gd name="T16" fmla="*/ 0 w 83"/>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3"/>
              <a:gd name="T28" fmla="*/ 0 h 35"/>
              <a:gd name="T29" fmla="*/ 83 w 83"/>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3" h="35">
                <a:moveTo>
                  <a:pt x="0" y="0"/>
                </a:moveTo>
                <a:lnTo>
                  <a:pt x="20" y="0"/>
                </a:lnTo>
                <a:lnTo>
                  <a:pt x="32" y="17"/>
                </a:lnTo>
                <a:lnTo>
                  <a:pt x="52" y="0"/>
                </a:lnTo>
                <a:lnTo>
                  <a:pt x="83" y="0"/>
                </a:lnTo>
                <a:lnTo>
                  <a:pt x="52" y="35"/>
                </a:lnTo>
                <a:lnTo>
                  <a:pt x="20" y="35"/>
                </a:lnTo>
                <a:lnTo>
                  <a:pt x="0" y="35"/>
                </a:lnTo>
                <a:lnTo>
                  <a:pt x="0" y="0"/>
                </a:lnTo>
                <a:close/>
              </a:path>
            </a:pathLst>
          </a:custGeom>
          <a:solidFill>
            <a:srgbClr val="FFCC66"/>
          </a:solidFill>
          <a:ln w="14288">
            <a:solidFill>
              <a:srgbClr val="000000"/>
            </a:solidFill>
            <a:round/>
            <a:headEnd/>
            <a:tailEnd/>
          </a:ln>
        </p:spPr>
        <p:txBody>
          <a:bodyPr/>
          <a:lstStyle/>
          <a:p>
            <a:endParaRPr lang="id-ID" sz="1000"/>
          </a:p>
        </p:txBody>
      </p:sp>
      <p:sp>
        <p:nvSpPr>
          <p:cNvPr id="21682" name="Freeform 177"/>
          <p:cNvSpPr>
            <a:spLocks/>
          </p:cNvSpPr>
          <p:nvPr/>
        </p:nvSpPr>
        <p:spPr bwMode="auto">
          <a:xfrm>
            <a:off x="2014679" y="2036763"/>
            <a:ext cx="122570" cy="69850"/>
          </a:xfrm>
          <a:custGeom>
            <a:avLst/>
            <a:gdLst>
              <a:gd name="T0" fmla="*/ 0 w 83"/>
              <a:gd name="T1" fmla="*/ 2147483647 h 44"/>
              <a:gd name="T2" fmla="*/ 2147483647 w 83"/>
              <a:gd name="T3" fmla="*/ 2147483647 h 44"/>
              <a:gd name="T4" fmla="*/ 2147483647 w 83"/>
              <a:gd name="T5" fmla="*/ 0 h 44"/>
              <a:gd name="T6" fmla="*/ 2147483647 w 83"/>
              <a:gd name="T7" fmla="*/ 0 h 44"/>
              <a:gd name="T8" fmla="*/ 2147483647 w 83"/>
              <a:gd name="T9" fmla="*/ 2147483647 h 44"/>
              <a:gd name="T10" fmla="*/ 2147483647 w 83"/>
              <a:gd name="T11" fmla="*/ 2147483647 h 44"/>
              <a:gd name="T12" fmla="*/ 2147483647 w 83"/>
              <a:gd name="T13" fmla="*/ 2147483647 h 44"/>
              <a:gd name="T14" fmla="*/ 2147483647 w 83"/>
              <a:gd name="T15" fmla="*/ 2147483647 h 44"/>
              <a:gd name="T16" fmla="*/ 0 w 83"/>
              <a:gd name="T17" fmla="*/ 2147483647 h 44"/>
              <a:gd name="T18" fmla="*/ 0 w 83"/>
              <a:gd name="T19" fmla="*/ 2147483647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3"/>
              <a:gd name="T31" fmla="*/ 0 h 44"/>
              <a:gd name="T32" fmla="*/ 83 w 83"/>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3" h="44">
                <a:moveTo>
                  <a:pt x="0" y="21"/>
                </a:moveTo>
                <a:lnTo>
                  <a:pt x="31" y="12"/>
                </a:lnTo>
                <a:lnTo>
                  <a:pt x="31" y="0"/>
                </a:lnTo>
                <a:lnTo>
                  <a:pt x="83" y="0"/>
                </a:lnTo>
                <a:lnTo>
                  <a:pt x="72" y="12"/>
                </a:lnTo>
                <a:lnTo>
                  <a:pt x="60" y="32"/>
                </a:lnTo>
                <a:lnTo>
                  <a:pt x="20" y="44"/>
                </a:lnTo>
                <a:lnTo>
                  <a:pt x="11" y="32"/>
                </a:lnTo>
                <a:lnTo>
                  <a:pt x="0" y="32"/>
                </a:lnTo>
                <a:lnTo>
                  <a:pt x="0" y="21"/>
                </a:lnTo>
                <a:close/>
              </a:path>
            </a:pathLst>
          </a:custGeom>
          <a:solidFill>
            <a:srgbClr val="FFCC66"/>
          </a:solidFill>
          <a:ln w="14288">
            <a:solidFill>
              <a:srgbClr val="000000"/>
            </a:solidFill>
            <a:round/>
            <a:headEnd/>
            <a:tailEnd/>
          </a:ln>
        </p:spPr>
        <p:txBody>
          <a:bodyPr/>
          <a:lstStyle/>
          <a:p>
            <a:endParaRPr lang="id-ID" sz="1000"/>
          </a:p>
        </p:txBody>
      </p:sp>
      <p:sp>
        <p:nvSpPr>
          <p:cNvPr id="21683" name="Freeform 178"/>
          <p:cNvSpPr>
            <a:spLocks/>
          </p:cNvSpPr>
          <p:nvPr/>
        </p:nvSpPr>
        <p:spPr bwMode="auto">
          <a:xfrm>
            <a:off x="1757639" y="1955801"/>
            <a:ext cx="163030" cy="53975"/>
          </a:xfrm>
          <a:custGeom>
            <a:avLst/>
            <a:gdLst>
              <a:gd name="T0" fmla="*/ 0 w 112"/>
              <a:gd name="T1" fmla="*/ 2147483647 h 34"/>
              <a:gd name="T2" fmla="*/ 2147483647 w 112"/>
              <a:gd name="T3" fmla="*/ 0 h 34"/>
              <a:gd name="T4" fmla="*/ 2147483647 w 112"/>
              <a:gd name="T5" fmla="*/ 0 h 34"/>
              <a:gd name="T6" fmla="*/ 2147483647 w 112"/>
              <a:gd name="T7" fmla="*/ 2147483647 h 34"/>
              <a:gd name="T8" fmla="*/ 2147483647 w 112"/>
              <a:gd name="T9" fmla="*/ 2147483647 h 34"/>
              <a:gd name="T10" fmla="*/ 2147483647 w 112"/>
              <a:gd name="T11" fmla="*/ 2147483647 h 34"/>
              <a:gd name="T12" fmla="*/ 0 w 112"/>
              <a:gd name="T13" fmla="*/ 2147483647 h 34"/>
              <a:gd name="T14" fmla="*/ 0 60000 65536"/>
              <a:gd name="T15" fmla="*/ 0 60000 65536"/>
              <a:gd name="T16" fmla="*/ 0 60000 65536"/>
              <a:gd name="T17" fmla="*/ 0 60000 65536"/>
              <a:gd name="T18" fmla="*/ 0 60000 65536"/>
              <a:gd name="T19" fmla="*/ 0 60000 65536"/>
              <a:gd name="T20" fmla="*/ 0 60000 65536"/>
              <a:gd name="T21" fmla="*/ 0 w 112"/>
              <a:gd name="T22" fmla="*/ 0 h 34"/>
              <a:gd name="T23" fmla="*/ 112 w 112"/>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 h="34">
                <a:moveTo>
                  <a:pt x="0" y="34"/>
                </a:moveTo>
                <a:lnTo>
                  <a:pt x="72" y="0"/>
                </a:lnTo>
                <a:lnTo>
                  <a:pt x="112" y="0"/>
                </a:lnTo>
                <a:lnTo>
                  <a:pt x="72" y="34"/>
                </a:lnTo>
                <a:lnTo>
                  <a:pt x="64" y="17"/>
                </a:lnTo>
                <a:lnTo>
                  <a:pt x="32" y="34"/>
                </a:lnTo>
                <a:lnTo>
                  <a:pt x="0" y="34"/>
                </a:lnTo>
                <a:close/>
              </a:path>
            </a:pathLst>
          </a:custGeom>
          <a:solidFill>
            <a:srgbClr val="FFCC66"/>
          </a:solidFill>
          <a:ln w="14288">
            <a:solidFill>
              <a:srgbClr val="000000"/>
            </a:solidFill>
            <a:round/>
            <a:headEnd/>
            <a:tailEnd/>
          </a:ln>
        </p:spPr>
        <p:txBody>
          <a:bodyPr/>
          <a:lstStyle/>
          <a:p>
            <a:endParaRPr lang="id-ID" sz="1000"/>
          </a:p>
        </p:txBody>
      </p:sp>
      <p:sp>
        <p:nvSpPr>
          <p:cNvPr id="21684" name="Freeform 179"/>
          <p:cNvSpPr>
            <a:spLocks/>
          </p:cNvSpPr>
          <p:nvPr/>
        </p:nvSpPr>
        <p:spPr bwMode="auto">
          <a:xfrm>
            <a:off x="1817138" y="1973263"/>
            <a:ext cx="227291" cy="55562"/>
          </a:xfrm>
          <a:custGeom>
            <a:avLst/>
            <a:gdLst>
              <a:gd name="T0" fmla="*/ 0 w 155"/>
              <a:gd name="T1" fmla="*/ 2147483647 h 35"/>
              <a:gd name="T2" fmla="*/ 2147483647 w 155"/>
              <a:gd name="T3" fmla="*/ 0 h 35"/>
              <a:gd name="T4" fmla="*/ 2147483647 w 155"/>
              <a:gd name="T5" fmla="*/ 2147483647 h 35"/>
              <a:gd name="T6" fmla="*/ 2147483647 w 155"/>
              <a:gd name="T7" fmla="*/ 2147483647 h 35"/>
              <a:gd name="T8" fmla="*/ 2147483647 w 155"/>
              <a:gd name="T9" fmla="*/ 2147483647 h 35"/>
              <a:gd name="T10" fmla="*/ 2147483647 w 155"/>
              <a:gd name="T11" fmla="*/ 2147483647 h 35"/>
              <a:gd name="T12" fmla="*/ 2147483647 w 155"/>
              <a:gd name="T13" fmla="*/ 2147483647 h 35"/>
              <a:gd name="T14" fmla="*/ 2147483647 w 155"/>
              <a:gd name="T15" fmla="*/ 2147483647 h 35"/>
              <a:gd name="T16" fmla="*/ 2147483647 w 155"/>
              <a:gd name="T17" fmla="*/ 0 h 35"/>
              <a:gd name="T18" fmla="*/ 2147483647 w 155"/>
              <a:gd name="T19" fmla="*/ 2147483647 h 35"/>
              <a:gd name="T20" fmla="*/ 2147483647 w 155"/>
              <a:gd name="T21" fmla="*/ 2147483647 h 35"/>
              <a:gd name="T22" fmla="*/ 2147483647 w 155"/>
              <a:gd name="T23" fmla="*/ 2147483647 h 35"/>
              <a:gd name="T24" fmla="*/ 2147483647 w 155"/>
              <a:gd name="T25" fmla="*/ 2147483647 h 35"/>
              <a:gd name="T26" fmla="*/ 2147483647 w 155"/>
              <a:gd name="T27" fmla="*/ 2147483647 h 35"/>
              <a:gd name="T28" fmla="*/ 2147483647 w 155"/>
              <a:gd name="T29" fmla="*/ 2147483647 h 35"/>
              <a:gd name="T30" fmla="*/ 0 w 155"/>
              <a:gd name="T31" fmla="*/ 214748364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5"/>
              <a:gd name="T49" fmla="*/ 0 h 35"/>
              <a:gd name="T50" fmla="*/ 155 w 155"/>
              <a:gd name="T51" fmla="*/ 35 h 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5" h="35">
                <a:moveTo>
                  <a:pt x="0" y="25"/>
                </a:moveTo>
                <a:lnTo>
                  <a:pt x="51" y="0"/>
                </a:lnTo>
                <a:lnTo>
                  <a:pt x="86" y="12"/>
                </a:lnTo>
                <a:lnTo>
                  <a:pt x="86" y="25"/>
                </a:lnTo>
                <a:lnTo>
                  <a:pt x="103" y="25"/>
                </a:lnTo>
                <a:lnTo>
                  <a:pt x="103" y="12"/>
                </a:lnTo>
                <a:lnTo>
                  <a:pt x="115" y="12"/>
                </a:lnTo>
                <a:lnTo>
                  <a:pt x="103" y="12"/>
                </a:lnTo>
                <a:lnTo>
                  <a:pt x="135" y="0"/>
                </a:lnTo>
                <a:lnTo>
                  <a:pt x="135" y="12"/>
                </a:lnTo>
                <a:lnTo>
                  <a:pt x="155" y="12"/>
                </a:lnTo>
                <a:lnTo>
                  <a:pt x="135" y="25"/>
                </a:lnTo>
                <a:lnTo>
                  <a:pt x="51" y="35"/>
                </a:lnTo>
                <a:lnTo>
                  <a:pt x="43" y="25"/>
                </a:lnTo>
                <a:lnTo>
                  <a:pt x="31" y="25"/>
                </a:lnTo>
                <a:lnTo>
                  <a:pt x="0" y="25"/>
                </a:lnTo>
                <a:close/>
              </a:path>
            </a:pathLst>
          </a:custGeom>
          <a:solidFill>
            <a:srgbClr val="FFCC66"/>
          </a:solidFill>
          <a:ln w="14288">
            <a:solidFill>
              <a:srgbClr val="000000"/>
            </a:solidFill>
            <a:round/>
            <a:headEnd/>
            <a:tailEnd/>
          </a:ln>
        </p:spPr>
        <p:txBody>
          <a:bodyPr/>
          <a:lstStyle/>
          <a:p>
            <a:endParaRPr lang="id-ID" sz="1000"/>
          </a:p>
        </p:txBody>
      </p:sp>
      <p:sp>
        <p:nvSpPr>
          <p:cNvPr id="21685" name="Freeform 180"/>
          <p:cNvSpPr>
            <a:spLocks/>
          </p:cNvSpPr>
          <p:nvPr/>
        </p:nvSpPr>
        <p:spPr bwMode="auto">
          <a:xfrm>
            <a:off x="1681478" y="2036763"/>
            <a:ext cx="315351" cy="133350"/>
          </a:xfrm>
          <a:custGeom>
            <a:avLst/>
            <a:gdLst>
              <a:gd name="T0" fmla="*/ 2147483647 w 216"/>
              <a:gd name="T1" fmla="*/ 2147483647 h 84"/>
              <a:gd name="T2" fmla="*/ 2147483647 w 216"/>
              <a:gd name="T3" fmla="*/ 2147483647 h 84"/>
              <a:gd name="T4" fmla="*/ 2147483647 w 216"/>
              <a:gd name="T5" fmla="*/ 2147483647 h 84"/>
              <a:gd name="T6" fmla="*/ 2147483647 w 216"/>
              <a:gd name="T7" fmla="*/ 2147483647 h 84"/>
              <a:gd name="T8" fmla="*/ 2147483647 w 216"/>
              <a:gd name="T9" fmla="*/ 2147483647 h 84"/>
              <a:gd name="T10" fmla="*/ 2147483647 w 216"/>
              <a:gd name="T11" fmla="*/ 2147483647 h 84"/>
              <a:gd name="T12" fmla="*/ 2147483647 w 216"/>
              <a:gd name="T13" fmla="*/ 2147483647 h 84"/>
              <a:gd name="T14" fmla="*/ 2147483647 w 216"/>
              <a:gd name="T15" fmla="*/ 0 h 84"/>
              <a:gd name="T16" fmla="*/ 2147483647 w 216"/>
              <a:gd name="T17" fmla="*/ 2147483647 h 84"/>
              <a:gd name="T18" fmla="*/ 2147483647 w 216"/>
              <a:gd name="T19" fmla="*/ 2147483647 h 84"/>
              <a:gd name="T20" fmla="*/ 2147483647 w 216"/>
              <a:gd name="T21" fmla="*/ 2147483647 h 84"/>
              <a:gd name="T22" fmla="*/ 2147483647 w 216"/>
              <a:gd name="T23" fmla="*/ 2147483647 h 84"/>
              <a:gd name="T24" fmla="*/ 2147483647 w 216"/>
              <a:gd name="T25" fmla="*/ 2147483647 h 84"/>
              <a:gd name="T26" fmla="*/ 2147483647 w 216"/>
              <a:gd name="T27" fmla="*/ 2147483647 h 84"/>
              <a:gd name="T28" fmla="*/ 2147483647 w 216"/>
              <a:gd name="T29" fmla="*/ 2147483647 h 84"/>
              <a:gd name="T30" fmla="*/ 2147483647 w 216"/>
              <a:gd name="T31" fmla="*/ 2147483647 h 84"/>
              <a:gd name="T32" fmla="*/ 2147483647 w 216"/>
              <a:gd name="T33" fmla="*/ 2147483647 h 84"/>
              <a:gd name="T34" fmla="*/ 2147483647 w 216"/>
              <a:gd name="T35" fmla="*/ 2147483647 h 84"/>
              <a:gd name="T36" fmla="*/ 2147483647 w 216"/>
              <a:gd name="T37" fmla="*/ 2147483647 h 84"/>
              <a:gd name="T38" fmla="*/ 0 w 216"/>
              <a:gd name="T39" fmla="*/ 2147483647 h 84"/>
              <a:gd name="T40" fmla="*/ 2147483647 w 216"/>
              <a:gd name="T41" fmla="*/ 2147483647 h 84"/>
              <a:gd name="T42" fmla="*/ 2147483647 w 216"/>
              <a:gd name="T43" fmla="*/ 2147483647 h 84"/>
              <a:gd name="T44" fmla="*/ 2147483647 w 216"/>
              <a:gd name="T45" fmla="*/ 2147483647 h 84"/>
              <a:gd name="T46" fmla="*/ 2147483647 w 216"/>
              <a:gd name="T47" fmla="*/ 2147483647 h 8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16"/>
              <a:gd name="T73" fmla="*/ 0 h 84"/>
              <a:gd name="T74" fmla="*/ 216 w 216"/>
              <a:gd name="T75" fmla="*/ 84 h 8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16" h="84">
                <a:moveTo>
                  <a:pt x="12" y="44"/>
                </a:moveTo>
                <a:lnTo>
                  <a:pt x="41" y="21"/>
                </a:lnTo>
                <a:lnTo>
                  <a:pt x="93" y="12"/>
                </a:lnTo>
                <a:lnTo>
                  <a:pt x="104" y="12"/>
                </a:lnTo>
                <a:lnTo>
                  <a:pt x="104" y="21"/>
                </a:lnTo>
                <a:lnTo>
                  <a:pt x="124" y="12"/>
                </a:lnTo>
                <a:lnTo>
                  <a:pt x="164" y="21"/>
                </a:lnTo>
                <a:lnTo>
                  <a:pt x="196" y="0"/>
                </a:lnTo>
                <a:lnTo>
                  <a:pt x="216" y="12"/>
                </a:lnTo>
                <a:lnTo>
                  <a:pt x="187" y="21"/>
                </a:lnTo>
                <a:lnTo>
                  <a:pt x="187" y="44"/>
                </a:lnTo>
                <a:lnTo>
                  <a:pt x="179" y="44"/>
                </a:lnTo>
                <a:lnTo>
                  <a:pt x="179" y="55"/>
                </a:lnTo>
                <a:lnTo>
                  <a:pt x="208" y="64"/>
                </a:lnTo>
                <a:lnTo>
                  <a:pt x="164" y="84"/>
                </a:lnTo>
                <a:lnTo>
                  <a:pt x="144" y="84"/>
                </a:lnTo>
                <a:lnTo>
                  <a:pt x="124" y="72"/>
                </a:lnTo>
                <a:lnTo>
                  <a:pt x="21" y="84"/>
                </a:lnTo>
                <a:lnTo>
                  <a:pt x="29" y="72"/>
                </a:lnTo>
                <a:lnTo>
                  <a:pt x="0" y="72"/>
                </a:lnTo>
                <a:lnTo>
                  <a:pt x="12" y="64"/>
                </a:lnTo>
                <a:lnTo>
                  <a:pt x="64" y="55"/>
                </a:lnTo>
                <a:lnTo>
                  <a:pt x="12" y="55"/>
                </a:lnTo>
                <a:lnTo>
                  <a:pt x="12" y="44"/>
                </a:lnTo>
                <a:close/>
              </a:path>
            </a:pathLst>
          </a:custGeom>
          <a:solidFill>
            <a:srgbClr val="FFCC66"/>
          </a:solidFill>
          <a:ln w="14288">
            <a:solidFill>
              <a:srgbClr val="000000"/>
            </a:solidFill>
            <a:round/>
            <a:headEnd/>
            <a:tailEnd/>
          </a:ln>
        </p:spPr>
        <p:txBody>
          <a:bodyPr/>
          <a:lstStyle/>
          <a:p>
            <a:endParaRPr lang="id-ID" sz="1000"/>
          </a:p>
        </p:txBody>
      </p:sp>
      <p:sp>
        <p:nvSpPr>
          <p:cNvPr id="21686" name="Freeform 181"/>
          <p:cNvSpPr>
            <a:spLocks/>
          </p:cNvSpPr>
          <p:nvPr/>
        </p:nvSpPr>
        <p:spPr bwMode="auto">
          <a:xfrm>
            <a:off x="1592227" y="2024063"/>
            <a:ext cx="224911" cy="82550"/>
          </a:xfrm>
          <a:custGeom>
            <a:avLst/>
            <a:gdLst>
              <a:gd name="T0" fmla="*/ 0 w 153"/>
              <a:gd name="T1" fmla="*/ 2147483647 h 52"/>
              <a:gd name="T2" fmla="*/ 2147483647 w 153"/>
              <a:gd name="T3" fmla="*/ 2147483647 h 52"/>
              <a:gd name="T4" fmla="*/ 2147483647 w 153"/>
              <a:gd name="T5" fmla="*/ 2147483647 h 52"/>
              <a:gd name="T6" fmla="*/ 2147483647 w 153"/>
              <a:gd name="T7" fmla="*/ 0 h 52"/>
              <a:gd name="T8" fmla="*/ 2147483647 w 153"/>
              <a:gd name="T9" fmla="*/ 2147483647 h 52"/>
              <a:gd name="T10" fmla="*/ 2147483647 w 153"/>
              <a:gd name="T11" fmla="*/ 2147483647 h 52"/>
              <a:gd name="T12" fmla="*/ 2147483647 w 153"/>
              <a:gd name="T13" fmla="*/ 2147483647 h 52"/>
              <a:gd name="T14" fmla="*/ 2147483647 w 153"/>
              <a:gd name="T15" fmla="*/ 2147483647 h 52"/>
              <a:gd name="T16" fmla="*/ 2147483647 w 153"/>
              <a:gd name="T17" fmla="*/ 2147483647 h 52"/>
              <a:gd name="T18" fmla="*/ 2147483647 w 153"/>
              <a:gd name="T19" fmla="*/ 2147483647 h 52"/>
              <a:gd name="T20" fmla="*/ 0 w 153"/>
              <a:gd name="T21" fmla="*/ 2147483647 h 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3"/>
              <a:gd name="T34" fmla="*/ 0 h 52"/>
              <a:gd name="T35" fmla="*/ 153 w 153"/>
              <a:gd name="T36" fmla="*/ 52 h 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3" h="52">
                <a:moveTo>
                  <a:pt x="0" y="40"/>
                </a:moveTo>
                <a:lnTo>
                  <a:pt x="52" y="20"/>
                </a:lnTo>
                <a:lnTo>
                  <a:pt x="52" y="8"/>
                </a:lnTo>
                <a:lnTo>
                  <a:pt x="101" y="0"/>
                </a:lnTo>
                <a:lnTo>
                  <a:pt x="144" y="8"/>
                </a:lnTo>
                <a:lnTo>
                  <a:pt x="153" y="20"/>
                </a:lnTo>
                <a:lnTo>
                  <a:pt x="81" y="29"/>
                </a:lnTo>
                <a:lnTo>
                  <a:pt x="37" y="52"/>
                </a:lnTo>
                <a:lnTo>
                  <a:pt x="9" y="52"/>
                </a:lnTo>
                <a:lnTo>
                  <a:pt x="9" y="40"/>
                </a:lnTo>
                <a:lnTo>
                  <a:pt x="0" y="40"/>
                </a:lnTo>
                <a:close/>
              </a:path>
            </a:pathLst>
          </a:custGeom>
          <a:solidFill>
            <a:srgbClr val="FFCC66"/>
          </a:solidFill>
          <a:ln w="14288">
            <a:solidFill>
              <a:srgbClr val="000000"/>
            </a:solidFill>
            <a:round/>
            <a:headEnd/>
            <a:tailEnd/>
          </a:ln>
        </p:spPr>
        <p:txBody>
          <a:bodyPr/>
          <a:lstStyle/>
          <a:p>
            <a:endParaRPr lang="id-ID" sz="1000"/>
          </a:p>
        </p:txBody>
      </p:sp>
      <p:sp>
        <p:nvSpPr>
          <p:cNvPr id="21687" name="Freeform 182"/>
          <p:cNvSpPr>
            <a:spLocks/>
          </p:cNvSpPr>
          <p:nvPr/>
        </p:nvSpPr>
        <p:spPr bwMode="auto">
          <a:xfrm>
            <a:off x="7457763" y="2297113"/>
            <a:ext cx="76160" cy="55562"/>
          </a:xfrm>
          <a:custGeom>
            <a:avLst/>
            <a:gdLst>
              <a:gd name="T0" fmla="*/ 0 w 51"/>
              <a:gd name="T1" fmla="*/ 0 h 35"/>
              <a:gd name="T2" fmla="*/ 2147483647 w 51"/>
              <a:gd name="T3" fmla="*/ 2147483647 h 35"/>
              <a:gd name="T4" fmla="*/ 2147483647 w 51"/>
              <a:gd name="T5" fmla="*/ 2147483647 h 35"/>
              <a:gd name="T6" fmla="*/ 2147483647 w 51"/>
              <a:gd name="T7" fmla="*/ 2147483647 h 35"/>
              <a:gd name="T8" fmla="*/ 0 w 51"/>
              <a:gd name="T9" fmla="*/ 0 h 35"/>
              <a:gd name="T10" fmla="*/ 0 60000 65536"/>
              <a:gd name="T11" fmla="*/ 0 60000 65536"/>
              <a:gd name="T12" fmla="*/ 0 60000 65536"/>
              <a:gd name="T13" fmla="*/ 0 60000 65536"/>
              <a:gd name="T14" fmla="*/ 0 60000 65536"/>
              <a:gd name="T15" fmla="*/ 0 w 51"/>
              <a:gd name="T16" fmla="*/ 0 h 35"/>
              <a:gd name="T17" fmla="*/ 51 w 51"/>
              <a:gd name="T18" fmla="*/ 35 h 35"/>
            </a:gdLst>
            <a:ahLst/>
            <a:cxnLst>
              <a:cxn ang="T10">
                <a:pos x="T0" y="T1"/>
              </a:cxn>
              <a:cxn ang="T11">
                <a:pos x="T2" y="T3"/>
              </a:cxn>
              <a:cxn ang="T12">
                <a:pos x="T4" y="T5"/>
              </a:cxn>
              <a:cxn ang="T13">
                <a:pos x="T6" y="T7"/>
              </a:cxn>
              <a:cxn ang="T14">
                <a:pos x="T8" y="T9"/>
              </a:cxn>
            </a:cxnLst>
            <a:rect l="T15" t="T16" r="T17" b="T18"/>
            <a:pathLst>
              <a:path w="51" h="35">
                <a:moveTo>
                  <a:pt x="0" y="0"/>
                </a:moveTo>
                <a:lnTo>
                  <a:pt x="51" y="35"/>
                </a:lnTo>
                <a:lnTo>
                  <a:pt x="43" y="35"/>
                </a:lnTo>
                <a:lnTo>
                  <a:pt x="8" y="35"/>
                </a:lnTo>
                <a:lnTo>
                  <a:pt x="0" y="0"/>
                </a:lnTo>
                <a:close/>
              </a:path>
            </a:pathLst>
          </a:custGeom>
          <a:solidFill>
            <a:srgbClr val="273C65"/>
          </a:solidFill>
          <a:ln w="14288">
            <a:solidFill>
              <a:srgbClr val="000000"/>
            </a:solidFill>
            <a:round/>
            <a:headEnd/>
            <a:tailEnd/>
          </a:ln>
        </p:spPr>
        <p:txBody>
          <a:bodyPr/>
          <a:lstStyle/>
          <a:p>
            <a:endParaRPr lang="id-ID" sz="1000"/>
          </a:p>
        </p:txBody>
      </p:sp>
      <p:sp>
        <p:nvSpPr>
          <p:cNvPr id="21688" name="Freeform 183"/>
          <p:cNvSpPr>
            <a:spLocks/>
          </p:cNvSpPr>
          <p:nvPr/>
        </p:nvSpPr>
        <p:spPr bwMode="auto">
          <a:xfrm>
            <a:off x="409362" y="2393951"/>
            <a:ext cx="51171" cy="53975"/>
          </a:xfrm>
          <a:custGeom>
            <a:avLst/>
            <a:gdLst>
              <a:gd name="T0" fmla="*/ 0 w 35"/>
              <a:gd name="T1" fmla="*/ 0 h 34"/>
              <a:gd name="T2" fmla="*/ 2147483647 w 35"/>
              <a:gd name="T3" fmla="*/ 0 h 34"/>
              <a:gd name="T4" fmla="*/ 2147483647 w 35"/>
              <a:gd name="T5" fmla="*/ 2147483647 h 34"/>
              <a:gd name="T6" fmla="*/ 0 w 35"/>
              <a:gd name="T7" fmla="*/ 0 h 34"/>
              <a:gd name="T8" fmla="*/ 0 60000 65536"/>
              <a:gd name="T9" fmla="*/ 0 60000 65536"/>
              <a:gd name="T10" fmla="*/ 0 60000 65536"/>
              <a:gd name="T11" fmla="*/ 0 60000 65536"/>
              <a:gd name="T12" fmla="*/ 0 w 35"/>
              <a:gd name="T13" fmla="*/ 0 h 34"/>
              <a:gd name="T14" fmla="*/ 35 w 35"/>
              <a:gd name="T15" fmla="*/ 34 h 34"/>
            </a:gdLst>
            <a:ahLst/>
            <a:cxnLst>
              <a:cxn ang="T8">
                <a:pos x="T0" y="T1"/>
              </a:cxn>
              <a:cxn ang="T9">
                <a:pos x="T2" y="T3"/>
              </a:cxn>
              <a:cxn ang="T10">
                <a:pos x="T4" y="T5"/>
              </a:cxn>
              <a:cxn ang="T11">
                <a:pos x="T6" y="T7"/>
              </a:cxn>
            </a:cxnLst>
            <a:rect l="T12" t="T13" r="T14" b="T15"/>
            <a:pathLst>
              <a:path w="35" h="34">
                <a:moveTo>
                  <a:pt x="0" y="0"/>
                </a:moveTo>
                <a:lnTo>
                  <a:pt x="35" y="0"/>
                </a:lnTo>
                <a:lnTo>
                  <a:pt x="15" y="34"/>
                </a:lnTo>
                <a:lnTo>
                  <a:pt x="0" y="0"/>
                </a:lnTo>
                <a:close/>
              </a:path>
            </a:pathLst>
          </a:custGeom>
          <a:solidFill>
            <a:srgbClr val="FFCC66"/>
          </a:solidFill>
          <a:ln w="14288">
            <a:solidFill>
              <a:srgbClr val="000000"/>
            </a:solidFill>
            <a:round/>
            <a:headEnd/>
            <a:tailEnd/>
          </a:ln>
        </p:spPr>
        <p:txBody>
          <a:bodyPr/>
          <a:lstStyle/>
          <a:p>
            <a:endParaRPr lang="id-ID" sz="1000"/>
          </a:p>
        </p:txBody>
      </p:sp>
      <p:sp>
        <p:nvSpPr>
          <p:cNvPr id="21689" name="Freeform 184"/>
          <p:cNvSpPr>
            <a:spLocks/>
          </p:cNvSpPr>
          <p:nvPr/>
        </p:nvSpPr>
        <p:spPr bwMode="auto">
          <a:xfrm>
            <a:off x="578343" y="2447926"/>
            <a:ext cx="76160" cy="55563"/>
          </a:xfrm>
          <a:custGeom>
            <a:avLst/>
            <a:gdLst>
              <a:gd name="T0" fmla="*/ 0 w 52"/>
              <a:gd name="T1" fmla="*/ 2147483647 h 35"/>
              <a:gd name="T2" fmla="*/ 2147483647 w 52"/>
              <a:gd name="T3" fmla="*/ 0 h 35"/>
              <a:gd name="T4" fmla="*/ 2147483647 w 52"/>
              <a:gd name="T5" fmla="*/ 2147483647 h 35"/>
              <a:gd name="T6" fmla="*/ 2147483647 w 52"/>
              <a:gd name="T7" fmla="*/ 2147483647 h 35"/>
              <a:gd name="T8" fmla="*/ 2147483647 w 52"/>
              <a:gd name="T9" fmla="*/ 2147483647 h 35"/>
              <a:gd name="T10" fmla="*/ 0 w 52"/>
              <a:gd name="T11" fmla="*/ 2147483647 h 35"/>
              <a:gd name="T12" fmla="*/ 0 60000 65536"/>
              <a:gd name="T13" fmla="*/ 0 60000 65536"/>
              <a:gd name="T14" fmla="*/ 0 60000 65536"/>
              <a:gd name="T15" fmla="*/ 0 60000 65536"/>
              <a:gd name="T16" fmla="*/ 0 60000 65536"/>
              <a:gd name="T17" fmla="*/ 0 60000 65536"/>
              <a:gd name="T18" fmla="*/ 0 w 52"/>
              <a:gd name="T19" fmla="*/ 0 h 35"/>
              <a:gd name="T20" fmla="*/ 52 w 52"/>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52" h="35">
                <a:moveTo>
                  <a:pt x="0" y="35"/>
                </a:moveTo>
                <a:lnTo>
                  <a:pt x="52" y="0"/>
                </a:lnTo>
                <a:lnTo>
                  <a:pt x="52" y="10"/>
                </a:lnTo>
                <a:lnTo>
                  <a:pt x="43" y="10"/>
                </a:lnTo>
                <a:lnTo>
                  <a:pt x="43" y="20"/>
                </a:lnTo>
                <a:lnTo>
                  <a:pt x="0" y="35"/>
                </a:lnTo>
                <a:close/>
              </a:path>
            </a:pathLst>
          </a:custGeom>
          <a:solidFill>
            <a:srgbClr val="FFCC66"/>
          </a:solidFill>
          <a:ln w="14288">
            <a:solidFill>
              <a:srgbClr val="000000"/>
            </a:solidFill>
            <a:round/>
            <a:headEnd/>
            <a:tailEnd/>
          </a:ln>
        </p:spPr>
        <p:txBody>
          <a:bodyPr/>
          <a:lstStyle/>
          <a:p>
            <a:endParaRPr lang="id-ID" sz="1000"/>
          </a:p>
        </p:txBody>
      </p:sp>
      <p:sp>
        <p:nvSpPr>
          <p:cNvPr id="21690" name="Freeform 185"/>
          <p:cNvSpPr>
            <a:spLocks/>
          </p:cNvSpPr>
          <p:nvPr/>
        </p:nvSpPr>
        <p:spPr bwMode="auto">
          <a:xfrm>
            <a:off x="927014" y="2576513"/>
            <a:ext cx="51170" cy="68262"/>
          </a:xfrm>
          <a:custGeom>
            <a:avLst/>
            <a:gdLst>
              <a:gd name="T0" fmla="*/ 2147483647 w 34"/>
              <a:gd name="T1" fmla="*/ 0 h 43"/>
              <a:gd name="T2" fmla="*/ 2147483647 w 34"/>
              <a:gd name="T3" fmla="*/ 0 h 43"/>
              <a:gd name="T4" fmla="*/ 2147483647 w 34"/>
              <a:gd name="T5" fmla="*/ 2147483647 h 43"/>
              <a:gd name="T6" fmla="*/ 2147483647 w 34"/>
              <a:gd name="T7" fmla="*/ 2147483647 h 43"/>
              <a:gd name="T8" fmla="*/ 0 w 34"/>
              <a:gd name="T9" fmla="*/ 2147483647 h 43"/>
              <a:gd name="T10" fmla="*/ 0 w 34"/>
              <a:gd name="T11" fmla="*/ 2147483647 h 43"/>
              <a:gd name="T12" fmla="*/ 2147483647 w 34"/>
              <a:gd name="T13" fmla="*/ 0 h 43"/>
              <a:gd name="T14" fmla="*/ 0 60000 65536"/>
              <a:gd name="T15" fmla="*/ 0 60000 65536"/>
              <a:gd name="T16" fmla="*/ 0 60000 65536"/>
              <a:gd name="T17" fmla="*/ 0 60000 65536"/>
              <a:gd name="T18" fmla="*/ 0 60000 65536"/>
              <a:gd name="T19" fmla="*/ 0 60000 65536"/>
              <a:gd name="T20" fmla="*/ 0 60000 65536"/>
              <a:gd name="T21" fmla="*/ 0 w 34"/>
              <a:gd name="T22" fmla="*/ 0 h 43"/>
              <a:gd name="T23" fmla="*/ 34 w 3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43">
                <a:moveTo>
                  <a:pt x="10" y="0"/>
                </a:moveTo>
                <a:lnTo>
                  <a:pt x="34" y="0"/>
                </a:lnTo>
                <a:lnTo>
                  <a:pt x="10" y="28"/>
                </a:lnTo>
                <a:lnTo>
                  <a:pt x="10" y="43"/>
                </a:lnTo>
                <a:lnTo>
                  <a:pt x="0" y="28"/>
                </a:lnTo>
                <a:lnTo>
                  <a:pt x="0" y="8"/>
                </a:lnTo>
                <a:lnTo>
                  <a:pt x="10" y="0"/>
                </a:lnTo>
                <a:close/>
              </a:path>
            </a:pathLst>
          </a:custGeom>
          <a:solidFill>
            <a:srgbClr val="FFCC66"/>
          </a:solidFill>
          <a:ln w="14288">
            <a:solidFill>
              <a:srgbClr val="000000"/>
            </a:solidFill>
            <a:round/>
            <a:headEnd/>
            <a:tailEnd/>
          </a:ln>
        </p:spPr>
        <p:txBody>
          <a:bodyPr/>
          <a:lstStyle/>
          <a:p>
            <a:endParaRPr lang="id-ID" sz="1000"/>
          </a:p>
        </p:txBody>
      </p:sp>
      <p:sp>
        <p:nvSpPr>
          <p:cNvPr id="21691" name="Freeform 186"/>
          <p:cNvSpPr>
            <a:spLocks/>
          </p:cNvSpPr>
          <p:nvPr/>
        </p:nvSpPr>
        <p:spPr bwMode="auto">
          <a:xfrm>
            <a:off x="969855" y="2671763"/>
            <a:ext cx="63070" cy="82550"/>
          </a:xfrm>
          <a:custGeom>
            <a:avLst/>
            <a:gdLst>
              <a:gd name="T0" fmla="*/ 0 w 43"/>
              <a:gd name="T1" fmla="*/ 0 h 52"/>
              <a:gd name="T2" fmla="*/ 2147483647 w 43"/>
              <a:gd name="T3" fmla="*/ 2147483647 h 52"/>
              <a:gd name="T4" fmla="*/ 2147483647 w 43"/>
              <a:gd name="T5" fmla="*/ 2147483647 h 52"/>
              <a:gd name="T6" fmla="*/ 2147483647 w 43"/>
              <a:gd name="T7" fmla="*/ 2147483647 h 52"/>
              <a:gd name="T8" fmla="*/ 2147483647 w 43"/>
              <a:gd name="T9" fmla="*/ 2147483647 h 52"/>
              <a:gd name="T10" fmla="*/ 2147483647 w 43"/>
              <a:gd name="T11" fmla="*/ 2147483647 h 52"/>
              <a:gd name="T12" fmla="*/ 2147483647 w 43"/>
              <a:gd name="T13" fmla="*/ 2147483647 h 52"/>
              <a:gd name="T14" fmla="*/ 2147483647 w 43"/>
              <a:gd name="T15" fmla="*/ 2147483647 h 52"/>
              <a:gd name="T16" fmla="*/ 0 w 43"/>
              <a:gd name="T17" fmla="*/ 2147483647 h 52"/>
              <a:gd name="T18" fmla="*/ 0 w 43"/>
              <a:gd name="T19" fmla="*/ 0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
              <a:gd name="T31" fmla="*/ 0 h 52"/>
              <a:gd name="T32" fmla="*/ 43 w 43"/>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 h="52">
                <a:moveTo>
                  <a:pt x="0" y="0"/>
                </a:moveTo>
                <a:lnTo>
                  <a:pt x="31" y="12"/>
                </a:lnTo>
                <a:lnTo>
                  <a:pt x="43" y="43"/>
                </a:lnTo>
                <a:lnTo>
                  <a:pt x="31" y="52"/>
                </a:lnTo>
                <a:lnTo>
                  <a:pt x="23" y="43"/>
                </a:lnTo>
                <a:lnTo>
                  <a:pt x="23" y="29"/>
                </a:lnTo>
                <a:lnTo>
                  <a:pt x="11" y="29"/>
                </a:lnTo>
                <a:lnTo>
                  <a:pt x="11" y="20"/>
                </a:lnTo>
                <a:lnTo>
                  <a:pt x="0" y="12"/>
                </a:lnTo>
                <a:lnTo>
                  <a:pt x="0" y="0"/>
                </a:lnTo>
                <a:close/>
              </a:path>
            </a:pathLst>
          </a:custGeom>
          <a:solidFill>
            <a:srgbClr val="FFCC66"/>
          </a:solidFill>
          <a:ln w="14288">
            <a:solidFill>
              <a:srgbClr val="000000"/>
            </a:solidFill>
            <a:round/>
            <a:headEnd/>
            <a:tailEnd/>
          </a:ln>
        </p:spPr>
        <p:txBody>
          <a:bodyPr/>
          <a:lstStyle/>
          <a:p>
            <a:endParaRPr lang="id-ID" sz="1000"/>
          </a:p>
        </p:txBody>
      </p:sp>
      <p:sp>
        <p:nvSpPr>
          <p:cNvPr id="21692" name="Freeform 187"/>
          <p:cNvSpPr>
            <a:spLocks/>
          </p:cNvSpPr>
          <p:nvPr/>
        </p:nvSpPr>
        <p:spPr bwMode="auto">
          <a:xfrm>
            <a:off x="2651332" y="1827213"/>
            <a:ext cx="1011504" cy="584200"/>
          </a:xfrm>
          <a:custGeom>
            <a:avLst/>
            <a:gdLst>
              <a:gd name="T0" fmla="*/ 2147483647 w 690"/>
              <a:gd name="T1" fmla="*/ 2147483647 h 368"/>
              <a:gd name="T2" fmla="*/ 2147483647 w 690"/>
              <a:gd name="T3" fmla="*/ 2147483647 h 368"/>
              <a:gd name="T4" fmla="*/ 2147483647 w 690"/>
              <a:gd name="T5" fmla="*/ 2147483647 h 368"/>
              <a:gd name="T6" fmla="*/ 2147483647 w 690"/>
              <a:gd name="T7" fmla="*/ 2147483647 h 368"/>
              <a:gd name="T8" fmla="*/ 2147483647 w 690"/>
              <a:gd name="T9" fmla="*/ 2147483647 h 368"/>
              <a:gd name="T10" fmla="*/ 2147483647 w 690"/>
              <a:gd name="T11" fmla="*/ 0 h 368"/>
              <a:gd name="T12" fmla="*/ 2147483647 w 690"/>
              <a:gd name="T13" fmla="*/ 2147483647 h 368"/>
              <a:gd name="T14" fmla="*/ 2147483647 w 690"/>
              <a:gd name="T15" fmla="*/ 2147483647 h 368"/>
              <a:gd name="T16" fmla="*/ 2147483647 w 690"/>
              <a:gd name="T17" fmla="*/ 2147483647 h 368"/>
              <a:gd name="T18" fmla="*/ 2147483647 w 690"/>
              <a:gd name="T19" fmla="*/ 2147483647 h 368"/>
              <a:gd name="T20" fmla="*/ 2147483647 w 690"/>
              <a:gd name="T21" fmla="*/ 2147483647 h 368"/>
              <a:gd name="T22" fmla="*/ 2147483647 w 690"/>
              <a:gd name="T23" fmla="*/ 2147483647 h 368"/>
              <a:gd name="T24" fmla="*/ 2147483647 w 690"/>
              <a:gd name="T25" fmla="*/ 2147483647 h 368"/>
              <a:gd name="T26" fmla="*/ 2147483647 w 690"/>
              <a:gd name="T27" fmla="*/ 2147483647 h 368"/>
              <a:gd name="T28" fmla="*/ 2147483647 w 690"/>
              <a:gd name="T29" fmla="*/ 2147483647 h 368"/>
              <a:gd name="T30" fmla="*/ 2147483647 w 690"/>
              <a:gd name="T31" fmla="*/ 2147483647 h 368"/>
              <a:gd name="T32" fmla="*/ 2147483647 w 690"/>
              <a:gd name="T33" fmla="*/ 2147483647 h 368"/>
              <a:gd name="T34" fmla="*/ 2147483647 w 690"/>
              <a:gd name="T35" fmla="*/ 2147483647 h 368"/>
              <a:gd name="T36" fmla="*/ 2147483647 w 690"/>
              <a:gd name="T37" fmla="*/ 2147483647 h 368"/>
              <a:gd name="T38" fmla="*/ 2147483647 w 690"/>
              <a:gd name="T39" fmla="*/ 2147483647 h 368"/>
              <a:gd name="T40" fmla="*/ 2147483647 w 690"/>
              <a:gd name="T41" fmla="*/ 2147483647 h 368"/>
              <a:gd name="T42" fmla="*/ 2147483647 w 690"/>
              <a:gd name="T43" fmla="*/ 2147483647 h 368"/>
              <a:gd name="T44" fmla="*/ 2147483647 w 690"/>
              <a:gd name="T45" fmla="*/ 2147483647 h 368"/>
              <a:gd name="T46" fmla="*/ 2147483647 w 690"/>
              <a:gd name="T47" fmla="*/ 2147483647 h 368"/>
              <a:gd name="T48" fmla="*/ 2147483647 w 690"/>
              <a:gd name="T49" fmla="*/ 2147483647 h 368"/>
              <a:gd name="T50" fmla="*/ 2147483647 w 690"/>
              <a:gd name="T51" fmla="*/ 2147483647 h 368"/>
              <a:gd name="T52" fmla="*/ 2147483647 w 690"/>
              <a:gd name="T53" fmla="*/ 2147483647 h 368"/>
              <a:gd name="T54" fmla="*/ 2147483647 w 690"/>
              <a:gd name="T55" fmla="*/ 2147483647 h 368"/>
              <a:gd name="T56" fmla="*/ 2147483647 w 690"/>
              <a:gd name="T57" fmla="*/ 2147483647 h 368"/>
              <a:gd name="T58" fmla="*/ 2147483647 w 690"/>
              <a:gd name="T59" fmla="*/ 2147483647 h 368"/>
              <a:gd name="T60" fmla="*/ 2147483647 w 690"/>
              <a:gd name="T61" fmla="*/ 2147483647 h 368"/>
              <a:gd name="T62" fmla="*/ 2147483647 w 690"/>
              <a:gd name="T63" fmla="*/ 2147483647 h 368"/>
              <a:gd name="T64" fmla="*/ 2147483647 w 690"/>
              <a:gd name="T65" fmla="*/ 2147483647 h 368"/>
              <a:gd name="T66" fmla="*/ 2147483647 w 690"/>
              <a:gd name="T67" fmla="*/ 2147483647 h 368"/>
              <a:gd name="T68" fmla="*/ 2147483647 w 690"/>
              <a:gd name="T69" fmla="*/ 2147483647 h 368"/>
              <a:gd name="T70" fmla="*/ 2147483647 w 690"/>
              <a:gd name="T71" fmla="*/ 2147483647 h 368"/>
              <a:gd name="T72" fmla="*/ 2147483647 w 690"/>
              <a:gd name="T73" fmla="*/ 2147483647 h 368"/>
              <a:gd name="T74" fmla="*/ 2147483647 w 690"/>
              <a:gd name="T75" fmla="*/ 2147483647 h 368"/>
              <a:gd name="T76" fmla="*/ 2147483647 w 690"/>
              <a:gd name="T77" fmla="*/ 2147483647 h 368"/>
              <a:gd name="T78" fmla="*/ 0 w 690"/>
              <a:gd name="T79" fmla="*/ 2147483647 h 368"/>
              <a:gd name="T80" fmla="*/ 2147483647 w 690"/>
              <a:gd name="T81" fmla="*/ 2147483647 h 3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90"/>
              <a:gd name="T124" fmla="*/ 0 h 368"/>
              <a:gd name="T125" fmla="*/ 690 w 690"/>
              <a:gd name="T126" fmla="*/ 368 h 3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90" h="368">
                <a:moveTo>
                  <a:pt x="0" y="72"/>
                </a:moveTo>
                <a:lnTo>
                  <a:pt x="8" y="63"/>
                </a:lnTo>
                <a:lnTo>
                  <a:pt x="95" y="63"/>
                </a:lnTo>
                <a:lnTo>
                  <a:pt x="112" y="52"/>
                </a:lnTo>
                <a:lnTo>
                  <a:pt x="112" y="43"/>
                </a:lnTo>
                <a:lnTo>
                  <a:pt x="80" y="43"/>
                </a:lnTo>
                <a:lnTo>
                  <a:pt x="144" y="29"/>
                </a:lnTo>
                <a:lnTo>
                  <a:pt x="175" y="29"/>
                </a:lnTo>
                <a:lnTo>
                  <a:pt x="167" y="20"/>
                </a:lnTo>
                <a:lnTo>
                  <a:pt x="276" y="20"/>
                </a:lnTo>
                <a:lnTo>
                  <a:pt x="371" y="12"/>
                </a:lnTo>
                <a:lnTo>
                  <a:pt x="535" y="0"/>
                </a:lnTo>
                <a:lnTo>
                  <a:pt x="609" y="12"/>
                </a:lnTo>
                <a:lnTo>
                  <a:pt x="586" y="20"/>
                </a:lnTo>
                <a:lnTo>
                  <a:pt x="638" y="20"/>
                </a:lnTo>
                <a:lnTo>
                  <a:pt x="690" y="29"/>
                </a:lnTo>
                <a:lnTo>
                  <a:pt x="638" y="43"/>
                </a:lnTo>
                <a:lnTo>
                  <a:pt x="595" y="63"/>
                </a:lnTo>
                <a:lnTo>
                  <a:pt x="595" y="72"/>
                </a:lnTo>
                <a:lnTo>
                  <a:pt x="586" y="72"/>
                </a:lnTo>
                <a:lnTo>
                  <a:pt x="595" y="81"/>
                </a:lnTo>
                <a:lnTo>
                  <a:pt x="595" y="92"/>
                </a:lnTo>
                <a:lnTo>
                  <a:pt x="558" y="92"/>
                </a:lnTo>
                <a:lnTo>
                  <a:pt x="558" y="104"/>
                </a:lnTo>
                <a:lnTo>
                  <a:pt x="578" y="104"/>
                </a:lnTo>
                <a:lnTo>
                  <a:pt x="566" y="124"/>
                </a:lnTo>
                <a:lnTo>
                  <a:pt x="578" y="124"/>
                </a:lnTo>
                <a:lnTo>
                  <a:pt x="566" y="132"/>
                </a:lnTo>
                <a:lnTo>
                  <a:pt x="558" y="144"/>
                </a:lnTo>
                <a:lnTo>
                  <a:pt x="526" y="144"/>
                </a:lnTo>
                <a:lnTo>
                  <a:pt x="535" y="153"/>
                </a:lnTo>
                <a:lnTo>
                  <a:pt x="526" y="164"/>
                </a:lnTo>
                <a:lnTo>
                  <a:pt x="526" y="176"/>
                </a:lnTo>
                <a:lnTo>
                  <a:pt x="526" y="187"/>
                </a:lnTo>
                <a:lnTo>
                  <a:pt x="494" y="176"/>
                </a:lnTo>
                <a:lnTo>
                  <a:pt x="486" y="176"/>
                </a:lnTo>
                <a:lnTo>
                  <a:pt x="486" y="187"/>
                </a:lnTo>
                <a:lnTo>
                  <a:pt x="515" y="196"/>
                </a:lnTo>
                <a:lnTo>
                  <a:pt x="506" y="196"/>
                </a:lnTo>
                <a:lnTo>
                  <a:pt x="454" y="216"/>
                </a:lnTo>
                <a:lnTo>
                  <a:pt x="382" y="224"/>
                </a:lnTo>
                <a:lnTo>
                  <a:pt x="319" y="268"/>
                </a:lnTo>
                <a:lnTo>
                  <a:pt x="267" y="268"/>
                </a:lnTo>
                <a:lnTo>
                  <a:pt x="256" y="276"/>
                </a:lnTo>
                <a:lnTo>
                  <a:pt x="247" y="276"/>
                </a:lnTo>
                <a:lnTo>
                  <a:pt x="247" y="288"/>
                </a:lnTo>
                <a:lnTo>
                  <a:pt x="238" y="308"/>
                </a:lnTo>
                <a:lnTo>
                  <a:pt x="204" y="319"/>
                </a:lnTo>
                <a:lnTo>
                  <a:pt x="204" y="328"/>
                </a:lnTo>
                <a:lnTo>
                  <a:pt x="175" y="368"/>
                </a:lnTo>
                <a:lnTo>
                  <a:pt x="167" y="368"/>
                </a:lnTo>
                <a:lnTo>
                  <a:pt x="123" y="348"/>
                </a:lnTo>
                <a:lnTo>
                  <a:pt x="112" y="339"/>
                </a:lnTo>
                <a:lnTo>
                  <a:pt x="103" y="308"/>
                </a:lnTo>
                <a:lnTo>
                  <a:pt x="103" y="296"/>
                </a:lnTo>
                <a:lnTo>
                  <a:pt x="95" y="288"/>
                </a:lnTo>
                <a:lnTo>
                  <a:pt x="103" y="268"/>
                </a:lnTo>
                <a:lnTo>
                  <a:pt x="95" y="268"/>
                </a:lnTo>
                <a:lnTo>
                  <a:pt x="112" y="224"/>
                </a:lnTo>
                <a:lnTo>
                  <a:pt x="123" y="216"/>
                </a:lnTo>
                <a:lnTo>
                  <a:pt x="144" y="216"/>
                </a:lnTo>
                <a:lnTo>
                  <a:pt x="152" y="204"/>
                </a:lnTo>
                <a:lnTo>
                  <a:pt x="152" y="196"/>
                </a:lnTo>
                <a:lnTo>
                  <a:pt x="123" y="204"/>
                </a:lnTo>
                <a:lnTo>
                  <a:pt x="103" y="204"/>
                </a:lnTo>
                <a:lnTo>
                  <a:pt x="123" y="187"/>
                </a:lnTo>
                <a:lnTo>
                  <a:pt x="167" y="187"/>
                </a:lnTo>
                <a:lnTo>
                  <a:pt x="144" y="176"/>
                </a:lnTo>
                <a:lnTo>
                  <a:pt x="144" y="164"/>
                </a:lnTo>
                <a:lnTo>
                  <a:pt x="132" y="176"/>
                </a:lnTo>
                <a:lnTo>
                  <a:pt x="112" y="164"/>
                </a:lnTo>
                <a:lnTo>
                  <a:pt x="123" y="164"/>
                </a:lnTo>
                <a:lnTo>
                  <a:pt x="123" y="153"/>
                </a:lnTo>
                <a:lnTo>
                  <a:pt x="132" y="144"/>
                </a:lnTo>
                <a:lnTo>
                  <a:pt x="132" y="124"/>
                </a:lnTo>
                <a:lnTo>
                  <a:pt x="123" y="115"/>
                </a:lnTo>
                <a:lnTo>
                  <a:pt x="132" y="104"/>
                </a:lnTo>
                <a:lnTo>
                  <a:pt x="95" y="104"/>
                </a:lnTo>
                <a:lnTo>
                  <a:pt x="20" y="104"/>
                </a:lnTo>
                <a:lnTo>
                  <a:pt x="0" y="92"/>
                </a:lnTo>
                <a:lnTo>
                  <a:pt x="20" y="81"/>
                </a:lnTo>
                <a:lnTo>
                  <a:pt x="20" y="72"/>
                </a:lnTo>
                <a:lnTo>
                  <a:pt x="0" y="72"/>
                </a:lnTo>
                <a:close/>
              </a:path>
            </a:pathLst>
          </a:custGeom>
          <a:solidFill>
            <a:srgbClr val="273C65"/>
          </a:solidFill>
          <a:ln w="14351">
            <a:solidFill>
              <a:srgbClr val="000000"/>
            </a:solidFill>
            <a:round/>
            <a:headEnd/>
            <a:tailEnd/>
          </a:ln>
        </p:spPr>
        <p:txBody>
          <a:bodyPr/>
          <a:lstStyle/>
          <a:p>
            <a:endParaRPr lang="id-ID" sz="1000"/>
          </a:p>
        </p:txBody>
      </p:sp>
      <p:sp>
        <p:nvSpPr>
          <p:cNvPr id="21693" name="Freeform 188"/>
          <p:cNvSpPr>
            <a:spLocks/>
          </p:cNvSpPr>
          <p:nvPr/>
        </p:nvSpPr>
        <p:spPr bwMode="auto">
          <a:xfrm>
            <a:off x="3328445" y="2233613"/>
            <a:ext cx="215391" cy="82550"/>
          </a:xfrm>
          <a:custGeom>
            <a:avLst/>
            <a:gdLst>
              <a:gd name="T0" fmla="*/ 0 w 146"/>
              <a:gd name="T1" fmla="*/ 2147483647 h 52"/>
              <a:gd name="T2" fmla="*/ 2147483647 w 146"/>
              <a:gd name="T3" fmla="*/ 0 h 52"/>
              <a:gd name="T4" fmla="*/ 2147483647 w 146"/>
              <a:gd name="T5" fmla="*/ 2147483647 h 52"/>
              <a:gd name="T6" fmla="*/ 2147483647 w 146"/>
              <a:gd name="T7" fmla="*/ 2147483647 h 52"/>
              <a:gd name="T8" fmla="*/ 2147483647 w 146"/>
              <a:gd name="T9" fmla="*/ 0 h 52"/>
              <a:gd name="T10" fmla="*/ 2147483647 w 146"/>
              <a:gd name="T11" fmla="*/ 2147483647 h 52"/>
              <a:gd name="T12" fmla="*/ 2147483647 w 146"/>
              <a:gd name="T13" fmla="*/ 2147483647 h 52"/>
              <a:gd name="T14" fmla="*/ 2147483647 w 146"/>
              <a:gd name="T15" fmla="*/ 0 h 52"/>
              <a:gd name="T16" fmla="*/ 2147483647 w 146"/>
              <a:gd name="T17" fmla="*/ 0 h 52"/>
              <a:gd name="T18" fmla="*/ 2147483647 w 146"/>
              <a:gd name="T19" fmla="*/ 2147483647 h 52"/>
              <a:gd name="T20" fmla="*/ 2147483647 w 146"/>
              <a:gd name="T21" fmla="*/ 2147483647 h 52"/>
              <a:gd name="T22" fmla="*/ 2147483647 w 146"/>
              <a:gd name="T23" fmla="*/ 2147483647 h 52"/>
              <a:gd name="T24" fmla="*/ 2147483647 w 146"/>
              <a:gd name="T25" fmla="*/ 2147483647 h 52"/>
              <a:gd name="T26" fmla="*/ 2147483647 w 146"/>
              <a:gd name="T27" fmla="*/ 2147483647 h 52"/>
              <a:gd name="T28" fmla="*/ 2147483647 w 146"/>
              <a:gd name="T29" fmla="*/ 2147483647 h 52"/>
              <a:gd name="T30" fmla="*/ 2147483647 w 146"/>
              <a:gd name="T31" fmla="*/ 2147483647 h 52"/>
              <a:gd name="T32" fmla="*/ 0 w 146"/>
              <a:gd name="T33" fmla="*/ 2147483647 h 52"/>
              <a:gd name="T34" fmla="*/ 2147483647 w 146"/>
              <a:gd name="T35" fmla="*/ 2147483647 h 52"/>
              <a:gd name="T36" fmla="*/ 0 w 146"/>
              <a:gd name="T37" fmla="*/ 2147483647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2"/>
              <a:gd name="T59" fmla="*/ 146 w 146"/>
              <a:gd name="T60" fmla="*/ 52 h 5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2">
                <a:moveTo>
                  <a:pt x="0" y="12"/>
                </a:moveTo>
                <a:lnTo>
                  <a:pt x="23" y="0"/>
                </a:lnTo>
                <a:lnTo>
                  <a:pt x="43" y="12"/>
                </a:lnTo>
                <a:lnTo>
                  <a:pt x="43" y="20"/>
                </a:lnTo>
                <a:lnTo>
                  <a:pt x="63" y="0"/>
                </a:lnTo>
                <a:lnTo>
                  <a:pt x="63" y="12"/>
                </a:lnTo>
                <a:lnTo>
                  <a:pt x="95" y="12"/>
                </a:lnTo>
                <a:lnTo>
                  <a:pt x="115" y="0"/>
                </a:lnTo>
                <a:lnTo>
                  <a:pt x="132" y="0"/>
                </a:lnTo>
                <a:lnTo>
                  <a:pt x="132" y="12"/>
                </a:lnTo>
                <a:lnTo>
                  <a:pt x="146" y="12"/>
                </a:lnTo>
                <a:lnTo>
                  <a:pt x="132" y="20"/>
                </a:lnTo>
                <a:lnTo>
                  <a:pt x="123" y="32"/>
                </a:lnTo>
                <a:lnTo>
                  <a:pt x="63" y="52"/>
                </a:lnTo>
                <a:lnTo>
                  <a:pt x="8" y="40"/>
                </a:lnTo>
                <a:lnTo>
                  <a:pt x="31" y="32"/>
                </a:lnTo>
                <a:lnTo>
                  <a:pt x="0" y="32"/>
                </a:lnTo>
                <a:lnTo>
                  <a:pt x="31" y="20"/>
                </a:lnTo>
                <a:lnTo>
                  <a:pt x="0" y="12"/>
                </a:lnTo>
                <a:close/>
              </a:path>
            </a:pathLst>
          </a:custGeom>
          <a:solidFill>
            <a:srgbClr val="273C65"/>
          </a:solidFill>
          <a:ln w="14351">
            <a:solidFill>
              <a:srgbClr val="000000"/>
            </a:solidFill>
            <a:round/>
            <a:headEnd/>
            <a:tailEnd/>
          </a:ln>
        </p:spPr>
        <p:txBody>
          <a:bodyPr/>
          <a:lstStyle/>
          <a:p>
            <a:endParaRPr lang="id-ID" sz="1000"/>
          </a:p>
        </p:txBody>
      </p:sp>
      <p:sp>
        <p:nvSpPr>
          <p:cNvPr id="21694" name="Freeform 189"/>
          <p:cNvSpPr>
            <a:spLocks/>
          </p:cNvSpPr>
          <p:nvPr/>
        </p:nvSpPr>
        <p:spPr bwMode="auto">
          <a:xfrm>
            <a:off x="4811192" y="4606925"/>
            <a:ext cx="183261" cy="406400"/>
          </a:xfrm>
          <a:custGeom>
            <a:avLst/>
            <a:gdLst>
              <a:gd name="T0" fmla="*/ 0 w 124"/>
              <a:gd name="T1" fmla="*/ 2147483647 h 256"/>
              <a:gd name="T2" fmla="*/ 2147483647 w 124"/>
              <a:gd name="T3" fmla="*/ 2147483647 h 256"/>
              <a:gd name="T4" fmla="*/ 2147483647 w 124"/>
              <a:gd name="T5" fmla="*/ 2147483647 h 256"/>
              <a:gd name="T6" fmla="*/ 2147483647 w 124"/>
              <a:gd name="T7" fmla="*/ 2147483647 h 256"/>
              <a:gd name="T8" fmla="*/ 2147483647 w 124"/>
              <a:gd name="T9" fmla="*/ 2147483647 h 256"/>
              <a:gd name="T10" fmla="*/ 2147483647 w 124"/>
              <a:gd name="T11" fmla="*/ 2147483647 h 256"/>
              <a:gd name="T12" fmla="*/ 2147483647 w 124"/>
              <a:gd name="T13" fmla="*/ 2147483647 h 256"/>
              <a:gd name="T14" fmla="*/ 2147483647 w 124"/>
              <a:gd name="T15" fmla="*/ 0 h 256"/>
              <a:gd name="T16" fmla="*/ 2147483647 w 124"/>
              <a:gd name="T17" fmla="*/ 2147483647 h 256"/>
              <a:gd name="T18" fmla="*/ 2147483647 w 124"/>
              <a:gd name="T19" fmla="*/ 2147483647 h 256"/>
              <a:gd name="T20" fmla="*/ 2147483647 w 124"/>
              <a:gd name="T21" fmla="*/ 2147483647 h 256"/>
              <a:gd name="T22" fmla="*/ 2147483647 w 124"/>
              <a:gd name="T23" fmla="*/ 2147483647 h 256"/>
              <a:gd name="T24" fmla="*/ 2147483647 w 124"/>
              <a:gd name="T25" fmla="*/ 2147483647 h 256"/>
              <a:gd name="T26" fmla="*/ 2147483647 w 124"/>
              <a:gd name="T27" fmla="*/ 2147483647 h 256"/>
              <a:gd name="T28" fmla="*/ 2147483647 w 124"/>
              <a:gd name="T29" fmla="*/ 2147483647 h 256"/>
              <a:gd name="T30" fmla="*/ 2147483647 w 124"/>
              <a:gd name="T31" fmla="*/ 2147483647 h 256"/>
              <a:gd name="T32" fmla="*/ 2147483647 w 124"/>
              <a:gd name="T33" fmla="*/ 2147483647 h 256"/>
              <a:gd name="T34" fmla="*/ 0 w 124"/>
              <a:gd name="T35" fmla="*/ 2147483647 h 256"/>
              <a:gd name="T36" fmla="*/ 0 w 124"/>
              <a:gd name="T37" fmla="*/ 2147483647 h 25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256"/>
              <a:gd name="T59" fmla="*/ 124 w 124"/>
              <a:gd name="T60" fmla="*/ 256 h 25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256">
                <a:moveTo>
                  <a:pt x="0" y="184"/>
                </a:moveTo>
                <a:lnTo>
                  <a:pt x="20" y="153"/>
                </a:lnTo>
                <a:lnTo>
                  <a:pt x="8" y="104"/>
                </a:lnTo>
                <a:lnTo>
                  <a:pt x="20" y="72"/>
                </a:lnTo>
                <a:lnTo>
                  <a:pt x="80" y="52"/>
                </a:lnTo>
                <a:lnTo>
                  <a:pt x="80" y="32"/>
                </a:lnTo>
                <a:lnTo>
                  <a:pt x="92" y="20"/>
                </a:lnTo>
                <a:lnTo>
                  <a:pt x="103" y="0"/>
                </a:lnTo>
                <a:lnTo>
                  <a:pt x="115" y="9"/>
                </a:lnTo>
                <a:lnTo>
                  <a:pt x="124" y="63"/>
                </a:lnTo>
                <a:lnTo>
                  <a:pt x="115" y="72"/>
                </a:lnTo>
                <a:lnTo>
                  <a:pt x="115" y="63"/>
                </a:lnTo>
                <a:lnTo>
                  <a:pt x="103" y="124"/>
                </a:lnTo>
                <a:lnTo>
                  <a:pt x="63" y="247"/>
                </a:lnTo>
                <a:lnTo>
                  <a:pt x="52" y="247"/>
                </a:lnTo>
                <a:lnTo>
                  <a:pt x="20" y="256"/>
                </a:lnTo>
                <a:lnTo>
                  <a:pt x="8" y="256"/>
                </a:lnTo>
                <a:lnTo>
                  <a:pt x="0" y="236"/>
                </a:lnTo>
                <a:lnTo>
                  <a:pt x="0" y="184"/>
                </a:lnTo>
                <a:close/>
              </a:path>
            </a:pathLst>
          </a:custGeom>
          <a:solidFill>
            <a:srgbClr val="273C65"/>
          </a:solidFill>
          <a:ln w="14351">
            <a:solidFill>
              <a:srgbClr val="000000"/>
            </a:solidFill>
            <a:round/>
            <a:headEnd/>
            <a:tailEnd/>
          </a:ln>
        </p:spPr>
        <p:txBody>
          <a:bodyPr/>
          <a:lstStyle/>
          <a:p>
            <a:endParaRPr lang="id-ID" sz="1000"/>
          </a:p>
        </p:txBody>
      </p:sp>
      <p:sp>
        <p:nvSpPr>
          <p:cNvPr id="21695" name="Freeform 190"/>
          <p:cNvSpPr>
            <a:spLocks/>
          </p:cNvSpPr>
          <p:nvPr/>
        </p:nvSpPr>
        <p:spPr bwMode="auto">
          <a:xfrm>
            <a:off x="5735825" y="3927475"/>
            <a:ext cx="58311" cy="114300"/>
          </a:xfrm>
          <a:custGeom>
            <a:avLst/>
            <a:gdLst>
              <a:gd name="T0" fmla="*/ 0 w 40"/>
              <a:gd name="T1" fmla="*/ 2147483647 h 72"/>
              <a:gd name="T2" fmla="*/ 2147483647 w 40"/>
              <a:gd name="T3" fmla="*/ 2147483647 h 72"/>
              <a:gd name="T4" fmla="*/ 2147483647 w 40"/>
              <a:gd name="T5" fmla="*/ 0 h 72"/>
              <a:gd name="T6" fmla="*/ 2147483647 w 40"/>
              <a:gd name="T7" fmla="*/ 2147483647 h 72"/>
              <a:gd name="T8" fmla="*/ 2147483647 w 40"/>
              <a:gd name="T9" fmla="*/ 2147483647 h 72"/>
              <a:gd name="T10" fmla="*/ 2147483647 w 40"/>
              <a:gd name="T11" fmla="*/ 2147483647 h 72"/>
              <a:gd name="T12" fmla="*/ 2147483647 w 40"/>
              <a:gd name="T13" fmla="*/ 2147483647 h 72"/>
              <a:gd name="T14" fmla="*/ 2147483647 w 40"/>
              <a:gd name="T15" fmla="*/ 2147483647 h 72"/>
              <a:gd name="T16" fmla="*/ 0 w 40"/>
              <a:gd name="T17" fmla="*/ 2147483647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
              <a:gd name="T28" fmla="*/ 0 h 72"/>
              <a:gd name="T29" fmla="*/ 40 w 40"/>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 h="72">
                <a:moveTo>
                  <a:pt x="0" y="40"/>
                </a:moveTo>
                <a:lnTo>
                  <a:pt x="8" y="8"/>
                </a:lnTo>
                <a:lnTo>
                  <a:pt x="8" y="0"/>
                </a:lnTo>
                <a:lnTo>
                  <a:pt x="20" y="8"/>
                </a:lnTo>
                <a:lnTo>
                  <a:pt x="40" y="40"/>
                </a:lnTo>
                <a:lnTo>
                  <a:pt x="40" y="72"/>
                </a:lnTo>
                <a:lnTo>
                  <a:pt x="28" y="72"/>
                </a:lnTo>
                <a:lnTo>
                  <a:pt x="8" y="72"/>
                </a:lnTo>
                <a:lnTo>
                  <a:pt x="0" y="40"/>
                </a:lnTo>
                <a:close/>
              </a:path>
            </a:pathLst>
          </a:custGeom>
          <a:solidFill>
            <a:srgbClr val="33CCCC"/>
          </a:solidFill>
          <a:ln w="14288">
            <a:solidFill>
              <a:srgbClr val="000000"/>
            </a:solidFill>
            <a:round/>
            <a:headEnd/>
            <a:tailEnd/>
          </a:ln>
        </p:spPr>
        <p:txBody>
          <a:bodyPr/>
          <a:lstStyle/>
          <a:p>
            <a:endParaRPr lang="id-ID" sz="1000"/>
          </a:p>
        </p:txBody>
      </p:sp>
      <p:sp>
        <p:nvSpPr>
          <p:cNvPr id="21696" name="Freeform 191"/>
          <p:cNvSpPr>
            <a:spLocks/>
          </p:cNvSpPr>
          <p:nvPr/>
        </p:nvSpPr>
        <p:spPr bwMode="auto">
          <a:xfrm>
            <a:off x="6429599" y="3616326"/>
            <a:ext cx="58310" cy="55563"/>
          </a:xfrm>
          <a:custGeom>
            <a:avLst/>
            <a:gdLst>
              <a:gd name="T0" fmla="*/ 0 w 40"/>
              <a:gd name="T1" fmla="*/ 2147483647 h 35"/>
              <a:gd name="T2" fmla="*/ 2147483647 w 40"/>
              <a:gd name="T3" fmla="*/ 0 h 35"/>
              <a:gd name="T4" fmla="*/ 2147483647 w 40"/>
              <a:gd name="T5" fmla="*/ 0 h 35"/>
              <a:gd name="T6" fmla="*/ 2147483647 w 40"/>
              <a:gd name="T7" fmla="*/ 2147483647 h 35"/>
              <a:gd name="T8" fmla="*/ 2147483647 w 40"/>
              <a:gd name="T9" fmla="*/ 2147483647 h 35"/>
              <a:gd name="T10" fmla="*/ 2147483647 w 40"/>
              <a:gd name="T11" fmla="*/ 2147483647 h 35"/>
              <a:gd name="T12" fmla="*/ 0 w 40"/>
              <a:gd name="T13" fmla="*/ 2147483647 h 35"/>
              <a:gd name="T14" fmla="*/ 0 60000 65536"/>
              <a:gd name="T15" fmla="*/ 0 60000 65536"/>
              <a:gd name="T16" fmla="*/ 0 60000 65536"/>
              <a:gd name="T17" fmla="*/ 0 60000 65536"/>
              <a:gd name="T18" fmla="*/ 0 60000 65536"/>
              <a:gd name="T19" fmla="*/ 0 60000 65536"/>
              <a:gd name="T20" fmla="*/ 0 60000 65536"/>
              <a:gd name="T21" fmla="*/ 0 w 40"/>
              <a:gd name="T22" fmla="*/ 0 h 35"/>
              <a:gd name="T23" fmla="*/ 40 w 40"/>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5">
                <a:moveTo>
                  <a:pt x="0" y="10"/>
                </a:moveTo>
                <a:lnTo>
                  <a:pt x="23" y="0"/>
                </a:lnTo>
                <a:lnTo>
                  <a:pt x="40" y="0"/>
                </a:lnTo>
                <a:lnTo>
                  <a:pt x="40" y="23"/>
                </a:lnTo>
                <a:lnTo>
                  <a:pt x="23" y="35"/>
                </a:lnTo>
                <a:lnTo>
                  <a:pt x="9" y="35"/>
                </a:lnTo>
                <a:lnTo>
                  <a:pt x="0" y="10"/>
                </a:lnTo>
                <a:close/>
              </a:path>
            </a:pathLst>
          </a:custGeom>
          <a:solidFill>
            <a:srgbClr val="33CCCC"/>
          </a:solidFill>
          <a:ln w="14288">
            <a:solidFill>
              <a:srgbClr val="000000"/>
            </a:solidFill>
            <a:round/>
            <a:headEnd/>
            <a:tailEnd/>
          </a:ln>
        </p:spPr>
        <p:txBody>
          <a:bodyPr/>
          <a:lstStyle/>
          <a:p>
            <a:endParaRPr lang="id-ID" sz="1000"/>
          </a:p>
        </p:txBody>
      </p:sp>
      <p:sp>
        <p:nvSpPr>
          <p:cNvPr id="21697" name="Freeform 192"/>
          <p:cNvSpPr>
            <a:spLocks/>
          </p:cNvSpPr>
          <p:nvPr/>
        </p:nvSpPr>
        <p:spPr bwMode="auto">
          <a:xfrm>
            <a:off x="6699729" y="3452813"/>
            <a:ext cx="52360" cy="95250"/>
          </a:xfrm>
          <a:custGeom>
            <a:avLst/>
            <a:gdLst>
              <a:gd name="T0" fmla="*/ 0 w 35"/>
              <a:gd name="T1" fmla="*/ 2147483647 h 60"/>
              <a:gd name="T2" fmla="*/ 2147483647 w 35"/>
              <a:gd name="T3" fmla="*/ 2147483647 h 60"/>
              <a:gd name="T4" fmla="*/ 2147483647 w 35"/>
              <a:gd name="T5" fmla="*/ 0 h 60"/>
              <a:gd name="T6" fmla="*/ 2147483647 w 35"/>
              <a:gd name="T7" fmla="*/ 2147483647 h 60"/>
              <a:gd name="T8" fmla="*/ 2147483647 w 35"/>
              <a:gd name="T9" fmla="*/ 2147483647 h 60"/>
              <a:gd name="T10" fmla="*/ 0 w 35"/>
              <a:gd name="T11" fmla="*/ 2147483647 h 60"/>
              <a:gd name="T12" fmla="*/ 0 60000 65536"/>
              <a:gd name="T13" fmla="*/ 0 60000 65536"/>
              <a:gd name="T14" fmla="*/ 0 60000 65536"/>
              <a:gd name="T15" fmla="*/ 0 60000 65536"/>
              <a:gd name="T16" fmla="*/ 0 60000 65536"/>
              <a:gd name="T17" fmla="*/ 0 60000 65536"/>
              <a:gd name="T18" fmla="*/ 0 w 35"/>
              <a:gd name="T19" fmla="*/ 0 h 60"/>
              <a:gd name="T20" fmla="*/ 35 w 35"/>
              <a:gd name="T21" fmla="*/ 60 h 60"/>
            </a:gdLst>
            <a:ahLst/>
            <a:cxnLst>
              <a:cxn ang="T12">
                <a:pos x="T0" y="T1"/>
              </a:cxn>
              <a:cxn ang="T13">
                <a:pos x="T2" y="T3"/>
              </a:cxn>
              <a:cxn ang="T14">
                <a:pos x="T4" y="T5"/>
              </a:cxn>
              <a:cxn ang="T15">
                <a:pos x="T6" y="T7"/>
              </a:cxn>
              <a:cxn ang="T16">
                <a:pos x="T8" y="T9"/>
              </a:cxn>
              <a:cxn ang="T17">
                <a:pos x="T10" y="T11"/>
              </a:cxn>
            </a:cxnLst>
            <a:rect l="T18" t="T19" r="T20" b="T21"/>
            <a:pathLst>
              <a:path w="35" h="60">
                <a:moveTo>
                  <a:pt x="0" y="31"/>
                </a:moveTo>
                <a:lnTo>
                  <a:pt x="19" y="8"/>
                </a:lnTo>
                <a:lnTo>
                  <a:pt x="35" y="0"/>
                </a:lnTo>
                <a:lnTo>
                  <a:pt x="35" y="60"/>
                </a:lnTo>
                <a:lnTo>
                  <a:pt x="19" y="52"/>
                </a:lnTo>
                <a:lnTo>
                  <a:pt x="0" y="31"/>
                </a:lnTo>
                <a:close/>
              </a:path>
            </a:pathLst>
          </a:custGeom>
          <a:solidFill>
            <a:srgbClr val="33CCCC"/>
          </a:solidFill>
          <a:ln w="14288">
            <a:solidFill>
              <a:srgbClr val="000000"/>
            </a:solidFill>
            <a:round/>
            <a:headEnd/>
            <a:tailEnd/>
          </a:ln>
        </p:spPr>
        <p:txBody>
          <a:bodyPr/>
          <a:lstStyle/>
          <a:p>
            <a:endParaRPr lang="id-ID" sz="1000"/>
          </a:p>
        </p:txBody>
      </p:sp>
      <p:sp>
        <p:nvSpPr>
          <p:cNvPr id="21698" name="Freeform 193"/>
          <p:cNvSpPr>
            <a:spLocks/>
          </p:cNvSpPr>
          <p:nvPr/>
        </p:nvSpPr>
        <p:spPr bwMode="auto">
          <a:xfrm>
            <a:off x="6854430" y="3192464"/>
            <a:ext cx="55931" cy="85725"/>
          </a:xfrm>
          <a:custGeom>
            <a:avLst/>
            <a:gdLst>
              <a:gd name="T0" fmla="*/ 0 w 38"/>
              <a:gd name="T1" fmla="*/ 2147483647 h 54"/>
              <a:gd name="T2" fmla="*/ 2147483647 w 38"/>
              <a:gd name="T3" fmla="*/ 0 h 54"/>
              <a:gd name="T4" fmla="*/ 2147483647 w 38"/>
              <a:gd name="T5" fmla="*/ 0 h 54"/>
              <a:gd name="T6" fmla="*/ 2147483647 w 38"/>
              <a:gd name="T7" fmla="*/ 2147483647 h 54"/>
              <a:gd name="T8" fmla="*/ 2147483647 w 38"/>
              <a:gd name="T9" fmla="*/ 2147483647 h 54"/>
              <a:gd name="T10" fmla="*/ 2147483647 w 38"/>
              <a:gd name="T11" fmla="*/ 2147483647 h 54"/>
              <a:gd name="T12" fmla="*/ 2147483647 w 38"/>
              <a:gd name="T13" fmla="*/ 2147483647 h 54"/>
              <a:gd name="T14" fmla="*/ 2147483647 w 38"/>
              <a:gd name="T15" fmla="*/ 2147483647 h 54"/>
              <a:gd name="T16" fmla="*/ 2147483647 w 38"/>
              <a:gd name="T17" fmla="*/ 2147483647 h 54"/>
              <a:gd name="T18" fmla="*/ 2147483647 w 38"/>
              <a:gd name="T19" fmla="*/ 2147483647 h 54"/>
              <a:gd name="T20" fmla="*/ 0 w 38"/>
              <a:gd name="T21" fmla="*/ 2147483647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
              <a:gd name="T34" fmla="*/ 0 h 54"/>
              <a:gd name="T35" fmla="*/ 38 w 38"/>
              <a:gd name="T36" fmla="*/ 54 h 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 h="54">
                <a:moveTo>
                  <a:pt x="0" y="11"/>
                </a:moveTo>
                <a:lnTo>
                  <a:pt x="9" y="0"/>
                </a:lnTo>
                <a:lnTo>
                  <a:pt x="29" y="0"/>
                </a:lnTo>
                <a:lnTo>
                  <a:pt x="38" y="20"/>
                </a:lnTo>
                <a:lnTo>
                  <a:pt x="38" y="40"/>
                </a:lnTo>
                <a:lnTo>
                  <a:pt x="29" y="54"/>
                </a:lnTo>
                <a:lnTo>
                  <a:pt x="21" y="54"/>
                </a:lnTo>
                <a:lnTo>
                  <a:pt x="21" y="20"/>
                </a:lnTo>
                <a:lnTo>
                  <a:pt x="9" y="11"/>
                </a:lnTo>
                <a:lnTo>
                  <a:pt x="9" y="20"/>
                </a:lnTo>
                <a:lnTo>
                  <a:pt x="0" y="11"/>
                </a:lnTo>
                <a:close/>
              </a:path>
            </a:pathLst>
          </a:custGeom>
          <a:solidFill>
            <a:srgbClr val="33CCCC"/>
          </a:solidFill>
          <a:ln w="14351">
            <a:solidFill>
              <a:srgbClr val="000000"/>
            </a:solidFill>
            <a:round/>
            <a:headEnd/>
            <a:tailEnd/>
          </a:ln>
        </p:spPr>
        <p:txBody>
          <a:bodyPr/>
          <a:lstStyle/>
          <a:p>
            <a:endParaRPr lang="id-ID" sz="1000"/>
          </a:p>
        </p:txBody>
      </p:sp>
      <p:sp>
        <p:nvSpPr>
          <p:cNvPr id="21699" name="Freeform 194"/>
          <p:cNvSpPr>
            <a:spLocks/>
          </p:cNvSpPr>
          <p:nvPr/>
        </p:nvSpPr>
        <p:spPr bwMode="auto">
          <a:xfrm>
            <a:off x="6910361" y="3178176"/>
            <a:ext cx="63070" cy="55563"/>
          </a:xfrm>
          <a:custGeom>
            <a:avLst/>
            <a:gdLst>
              <a:gd name="T0" fmla="*/ 0 w 43"/>
              <a:gd name="T1" fmla="*/ 2147483647 h 35"/>
              <a:gd name="T2" fmla="*/ 2147483647 w 43"/>
              <a:gd name="T3" fmla="*/ 0 h 35"/>
              <a:gd name="T4" fmla="*/ 2147483647 w 43"/>
              <a:gd name="T5" fmla="*/ 2147483647 h 35"/>
              <a:gd name="T6" fmla="*/ 2147483647 w 43"/>
              <a:gd name="T7" fmla="*/ 0 h 35"/>
              <a:gd name="T8" fmla="*/ 2147483647 w 43"/>
              <a:gd name="T9" fmla="*/ 0 h 35"/>
              <a:gd name="T10" fmla="*/ 2147483647 w 43"/>
              <a:gd name="T11" fmla="*/ 2147483647 h 35"/>
              <a:gd name="T12" fmla="*/ 2147483647 w 43"/>
              <a:gd name="T13" fmla="*/ 2147483647 h 35"/>
              <a:gd name="T14" fmla="*/ 2147483647 w 43"/>
              <a:gd name="T15" fmla="*/ 2147483647 h 35"/>
              <a:gd name="T16" fmla="*/ 2147483647 w 43"/>
              <a:gd name="T17" fmla="*/ 2147483647 h 35"/>
              <a:gd name="T18" fmla="*/ 2147483647 w 43"/>
              <a:gd name="T19" fmla="*/ 2147483647 h 35"/>
              <a:gd name="T20" fmla="*/ 0 w 43"/>
              <a:gd name="T21" fmla="*/ 2147483647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
              <a:gd name="T34" fmla="*/ 0 h 35"/>
              <a:gd name="T35" fmla="*/ 43 w 43"/>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 h="35">
                <a:moveTo>
                  <a:pt x="0" y="23"/>
                </a:moveTo>
                <a:lnTo>
                  <a:pt x="11" y="0"/>
                </a:lnTo>
                <a:lnTo>
                  <a:pt x="23" y="10"/>
                </a:lnTo>
                <a:lnTo>
                  <a:pt x="23" y="0"/>
                </a:lnTo>
                <a:lnTo>
                  <a:pt x="34" y="0"/>
                </a:lnTo>
                <a:lnTo>
                  <a:pt x="43" y="10"/>
                </a:lnTo>
                <a:lnTo>
                  <a:pt x="34" y="23"/>
                </a:lnTo>
                <a:lnTo>
                  <a:pt x="23" y="10"/>
                </a:lnTo>
                <a:lnTo>
                  <a:pt x="23" y="23"/>
                </a:lnTo>
                <a:lnTo>
                  <a:pt x="23" y="35"/>
                </a:lnTo>
                <a:lnTo>
                  <a:pt x="0" y="23"/>
                </a:lnTo>
                <a:close/>
              </a:path>
            </a:pathLst>
          </a:custGeom>
          <a:solidFill>
            <a:srgbClr val="33CCCC"/>
          </a:solidFill>
          <a:ln w="14351">
            <a:solidFill>
              <a:srgbClr val="000000"/>
            </a:solidFill>
            <a:round/>
            <a:headEnd/>
            <a:tailEnd/>
          </a:ln>
        </p:spPr>
        <p:txBody>
          <a:bodyPr/>
          <a:lstStyle/>
          <a:p>
            <a:endParaRPr lang="id-ID" sz="1000"/>
          </a:p>
        </p:txBody>
      </p:sp>
      <p:sp>
        <p:nvSpPr>
          <p:cNvPr id="21700" name="Freeform 195"/>
          <p:cNvSpPr>
            <a:spLocks/>
          </p:cNvSpPr>
          <p:nvPr/>
        </p:nvSpPr>
        <p:spPr bwMode="auto">
          <a:xfrm>
            <a:off x="6867520" y="2949575"/>
            <a:ext cx="228481" cy="260350"/>
          </a:xfrm>
          <a:custGeom>
            <a:avLst/>
            <a:gdLst>
              <a:gd name="T0" fmla="*/ 0 w 155"/>
              <a:gd name="T1" fmla="*/ 2147483647 h 164"/>
              <a:gd name="T2" fmla="*/ 2147483647 w 155"/>
              <a:gd name="T3" fmla="*/ 2147483647 h 164"/>
              <a:gd name="T4" fmla="*/ 2147483647 w 155"/>
              <a:gd name="T5" fmla="*/ 2147483647 h 164"/>
              <a:gd name="T6" fmla="*/ 2147483647 w 155"/>
              <a:gd name="T7" fmla="*/ 2147483647 h 164"/>
              <a:gd name="T8" fmla="*/ 2147483647 w 155"/>
              <a:gd name="T9" fmla="*/ 2147483647 h 164"/>
              <a:gd name="T10" fmla="*/ 2147483647 w 155"/>
              <a:gd name="T11" fmla="*/ 2147483647 h 164"/>
              <a:gd name="T12" fmla="*/ 2147483647 w 155"/>
              <a:gd name="T13" fmla="*/ 2147483647 h 164"/>
              <a:gd name="T14" fmla="*/ 2147483647 w 155"/>
              <a:gd name="T15" fmla="*/ 2147483647 h 164"/>
              <a:gd name="T16" fmla="*/ 2147483647 w 155"/>
              <a:gd name="T17" fmla="*/ 2147483647 h 164"/>
              <a:gd name="T18" fmla="*/ 2147483647 w 155"/>
              <a:gd name="T19" fmla="*/ 2147483647 h 164"/>
              <a:gd name="T20" fmla="*/ 2147483647 w 155"/>
              <a:gd name="T21" fmla="*/ 2147483647 h 164"/>
              <a:gd name="T22" fmla="*/ 2147483647 w 155"/>
              <a:gd name="T23" fmla="*/ 2147483647 h 164"/>
              <a:gd name="T24" fmla="*/ 2147483647 w 155"/>
              <a:gd name="T25" fmla="*/ 0 h 164"/>
              <a:gd name="T26" fmla="*/ 2147483647 w 155"/>
              <a:gd name="T27" fmla="*/ 2147483647 h 164"/>
              <a:gd name="T28" fmla="*/ 2147483647 w 155"/>
              <a:gd name="T29" fmla="*/ 2147483647 h 164"/>
              <a:gd name="T30" fmla="*/ 2147483647 w 155"/>
              <a:gd name="T31" fmla="*/ 2147483647 h 164"/>
              <a:gd name="T32" fmla="*/ 2147483647 w 155"/>
              <a:gd name="T33" fmla="*/ 2147483647 h 164"/>
              <a:gd name="T34" fmla="*/ 2147483647 w 155"/>
              <a:gd name="T35" fmla="*/ 2147483647 h 164"/>
              <a:gd name="T36" fmla="*/ 2147483647 w 155"/>
              <a:gd name="T37" fmla="*/ 2147483647 h 164"/>
              <a:gd name="T38" fmla="*/ 2147483647 w 155"/>
              <a:gd name="T39" fmla="*/ 2147483647 h 164"/>
              <a:gd name="T40" fmla="*/ 2147483647 w 155"/>
              <a:gd name="T41" fmla="*/ 2147483647 h 164"/>
              <a:gd name="T42" fmla="*/ 2147483647 w 155"/>
              <a:gd name="T43" fmla="*/ 2147483647 h 164"/>
              <a:gd name="T44" fmla="*/ 2147483647 w 155"/>
              <a:gd name="T45" fmla="*/ 2147483647 h 164"/>
              <a:gd name="T46" fmla="*/ 2147483647 w 155"/>
              <a:gd name="T47" fmla="*/ 2147483647 h 164"/>
              <a:gd name="T48" fmla="*/ 2147483647 w 155"/>
              <a:gd name="T49" fmla="*/ 2147483647 h 164"/>
              <a:gd name="T50" fmla="*/ 2147483647 w 155"/>
              <a:gd name="T51" fmla="*/ 2147483647 h 164"/>
              <a:gd name="T52" fmla="*/ 2147483647 w 155"/>
              <a:gd name="T53" fmla="*/ 2147483647 h 164"/>
              <a:gd name="T54" fmla="*/ 2147483647 w 155"/>
              <a:gd name="T55" fmla="*/ 2147483647 h 164"/>
              <a:gd name="T56" fmla="*/ 2147483647 w 155"/>
              <a:gd name="T57" fmla="*/ 2147483647 h 164"/>
              <a:gd name="T58" fmla="*/ 2147483647 w 155"/>
              <a:gd name="T59" fmla="*/ 2147483647 h 164"/>
              <a:gd name="T60" fmla="*/ 2147483647 w 155"/>
              <a:gd name="T61" fmla="*/ 2147483647 h 164"/>
              <a:gd name="T62" fmla="*/ 2147483647 w 155"/>
              <a:gd name="T63" fmla="*/ 2147483647 h 164"/>
              <a:gd name="T64" fmla="*/ 2147483647 w 155"/>
              <a:gd name="T65" fmla="*/ 2147483647 h 164"/>
              <a:gd name="T66" fmla="*/ 2147483647 w 155"/>
              <a:gd name="T67" fmla="*/ 2147483647 h 164"/>
              <a:gd name="T68" fmla="*/ 2147483647 w 155"/>
              <a:gd name="T69" fmla="*/ 2147483647 h 164"/>
              <a:gd name="T70" fmla="*/ 0 w 155"/>
              <a:gd name="T71" fmla="*/ 2147483647 h 1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5"/>
              <a:gd name="T109" fmla="*/ 0 h 164"/>
              <a:gd name="T110" fmla="*/ 155 w 155"/>
              <a:gd name="T111" fmla="*/ 164 h 16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5" h="164">
                <a:moveTo>
                  <a:pt x="0" y="144"/>
                </a:moveTo>
                <a:lnTo>
                  <a:pt x="20" y="121"/>
                </a:lnTo>
                <a:lnTo>
                  <a:pt x="63" y="113"/>
                </a:lnTo>
                <a:lnTo>
                  <a:pt x="72" y="121"/>
                </a:lnTo>
                <a:lnTo>
                  <a:pt x="72" y="113"/>
                </a:lnTo>
                <a:lnTo>
                  <a:pt x="72" y="84"/>
                </a:lnTo>
                <a:lnTo>
                  <a:pt x="83" y="84"/>
                </a:lnTo>
                <a:lnTo>
                  <a:pt x="83" y="92"/>
                </a:lnTo>
                <a:lnTo>
                  <a:pt x="101" y="84"/>
                </a:lnTo>
                <a:lnTo>
                  <a:pt x="101" y="49"/>
                </a:lnTo>
                <a:lnTo>
                  <a:pt x="92" y="12"/>
                </a:lnTo>
                <a:lnTo>
                  <a:pt x="101" y="12"/>
                </a:lnTo>
                <a:lnTo>
                  <a:pt x="92" y="0"/>
                </a:lnTo>
                <a:lnTo>
                  <a:pt x="101" y="12"/>
                </a:lnTo>
                <a:lnTo>
                  <a:pt x="135" y="49"/>
                </a:lnTo>
                <a:lnTo>
                  <a:pt x="144" y="61"/>
                </a:lnTo>
                <a:lnTo>
                  <a:pt x="135" y="61"/>
                </a:lnTo>
                <a:lnTo>
                  <a:pt x="135" y="72"/>
                </a:lnTo>
                <a:lnTo>
                  <a:pt x="155" y="113"/>
                </a:lnTo>
                <a:lnTo>
                  <a:pt x="155" y="121"/>
                </a:lnTo>
                <a:lnTo>
                  <a:pt x="144" y="136"/>
                </a:lnTo>
                <a:lnTo>
                  <a:pt x="135" y="121"/>
                </a:lnTo>
                <a:lnTo>
                  <a:pt x="135" y="136"/>
                </a:lnTo>
                <a:lnTo>
                  <a:pt x="124" y="121"/>
                </a:lnTo>
                <a:lnTo>
                  <a:pt x="115" y="136"/>
                </a:lnTo>
                <a:lnTo>
                  <a:pt x="101" y="136"/>
                </a:lnTo>
                <a:lnTo>
                  <a:pt x="92" y="136"/>
                </a:lnTo>
                <a:lnTo>
                  <a:pt x="101" y="144"/>
                </a:lnTo>
                <a:lnTo>
                  <a:pt x="92" y="164"/>
                </a:lnTo>
                <a:lnTo>
                  <a:pt x="72" y="153"/>
                </a:lnTo>
                <a:lnTo>
                  <a:pt x="72" y="136"/>
                </a:lnTo>
                <a:lnTo>
                  <a:pt x="63" y="136"/>
                </a:lnTo>
                <a:lnTo>
                  <a:pt x="29" y="144"/>
                </a:lnTo>
                <a:lnTo>
                  <a:pt x="20" y="153"/>
                </a:lnTo>
                <a:lnTo>
                  <a:pt x="12" y="153"/>
                </a:lnTo>
                <a:lnTo>
                  <a:pt x="0" y="144"/>
                </a:lnTo>
                <a:close/>
              </a:path>
            </a:pathLst>
          </a:custGeom>
          <a:solidFill>
            <a:srgbClr val="33CCCC"/>
          </a:solidFill>
          <a:ln w="14351">
            <a:solidFill>
              <a:srgbClr val="000000"/>
            </a:solidFill>
            <a:round/>
            <a:headEnd/>
            <a:tailEnd/>
          </a:ln>
        </p:spPr>
        <p:txBody>
          <a:bodyPr/>
          <a:lstStyle/>
          <a:p>
            <a:endParaRPr lang="id-ID" sz="1000"/>
          </a:p>
        </p:txBody>
      </p:sp>
      <p:sp>
        <p:nvSpPr>
          <p:cNvPr id="21701" name="Freeform 196"/>
          <p:cNvSpPr>
            <a:spLocks/>
          </p:cNvSpPr>
          <p:nvPr/>
        </p:nvSpPr>
        <p:spPr bwMode="auto">
          <a:xfrm>
            <a:off x="6961530" y="2832101"/>
            <a:ext cx="134471" cy="136525"/>
          </a:xfrm>
          <a:custGeom>
            <a:avLst/>
            <a:gdLst>
              <a:gd name="T0" fmla="*/ 2147483647 w 92"/>
              <a:gd name="T1" fmla="*/ 2147483647 h 86"/>
              <a:gd name="T2" fmla="*/ 2147483647 w 92"/>
              <a:gd name="T3" fmla="*/ 2147483647 h 86"/>
              <a:gd name="T4" fmla="*/ 2147483647 w 92"/>
              <a:gd name="T5" fmla="*/ 2147483647 h 86"/>
              <a:gd name="T6" fmla="*/ 2147483647 w 92"/>
              <a:gd name="T7" fmla="*/ 2147483647 h 86"/>
              <a:gd name="T8" fmla="*/ 0 w 92"/>
              <a:gd name="T9" fmla="*/ 0 h 86"/>
              <a:gd name="T10" fmla="*/ 2147483647 w 92"/>
              <a:gd name="T11" fmla="*/ 2147483647 h 86"/>
              <a:gd name="T12" fmla="*/ 2147483647 w 92"/>
              <a:gd name="T13" fmla="*/ 2147483647 h 86"/>
              <a:gd name="T14" fmla="*/ 2147483647 w 92"/>
              <a:gd name="T15" fmla="*/ 2147483647 h 86"/>
              <a:gd name="T16" fmla="*/ 2147483647 w 92"/>
              <a:gd name="T17" fmla="*/ 2147483647 h 86"/>
              <a:gd name="T18" fmla="*/ 2147483647 w 92"/>
              <a:gd name="T19" fmla="*/ 2147483647 h 86"/>
              <a:gd name="T20" fmla="*/ 2147483647 w 92"/>
              <a:gd name="T21" fmla="*/ 2147483647 h 86"/>
              <a:gd name="T22" fmla="*/ 2147483647 w 92"/>
              <a:gd name="T23" fmla="*/ 2147483647 h 86"/>
              <a:gd name="T24" fmla="*/ 2147483647 w 92"/>
              <a:gd name="T25" fmla="*/ 2147483647 h 86"/>
              <a:gd name="T26" fmla="*/ 2147483647 w 92"/>
              <a:gd name="T27" fmla="*/ 2147483647 h 86"/>
              <a:gd name="T28" fmla="*/ 2147483647 w 92"/>
              <a:gd name="T29" fmla="*/ 2147483647 h 86"/>
              <a:gd name="T30" fmla="*/ 2147483647 w 92"/>
              <a:gd name="T31" fmla="*/ 2147483647 h 86"/>
              <a:gd name="T32" fmla="*/ 2147483647 w 92"/>
              <a:gd name="T33" fmla="*/ 2147483647 h 86"/>
              <a:gd name="T34" fmla="*/ 2147483647 w 92"/>
              <a:gd name="T35" fmla="*/ 2147483647 h 86"/>
              <a:gd name="T36" fmla="*/ 2147483647 w 92"/>
              <a:gd name="T37" fmla="*/ 2147483647 h 86"/>
              <a:gd name="T38" fmla="*/ 2147483647 w 92"/>
              <a:gd name="T39" fmla="*/ 2147483647 h 8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86"/>
              <a:gd name="T62" fmla="*/ 92 w 92"/>
              <a:gd name="T63" fmla="*/ 86 h 8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86">
                <a:moveTo>
                  <a:pt x="9" y="51"/>
                </a:moveTo>
                <a:lnTo>
                  <a:pt x="9" y="43"/>
                </a:lnTo>
                <a:lnTo>
                  <a:pt x="20" y="43"/>
                </a:lnTo>
                <a:lnTo>
                  <a:pt x="9" y="14"/>
                </a:lnTo>
                <a:lnTo>
                  <a:pt x="0" y="0"/>
                </a:lnTo>
                <a:lnTo>
                  <a:pt x="52" y="23"/>
                </a:lnTo>
                <a:lnTo>
                  <a:pt x="61" y="34"/>
                </a:lnTo>
                <a:lnTo>
                  <a:pt x="72" y="23"/>
                </a:lnTo>
                <a:lnTo>
                  <a:pt x="72" y="34"/>
                </a:lnTo>
                <a:lnTo>
                  <a:pt x="81" y="43"/>
                </a:lnTo>
                <a:lnTo>
                  <a:pt x="92" y="43"/>
                </a:lnTo>
                <a:lnTo>
                  <a:pt x="81" y="51"/>
                </a:lnTo>
                <a:lnTo>
                  <a:pt x="72" y="51"/>
                </a:lnTo>
                <a:lnTo>
                  <a:pt x="61" y="63"/>
                </a:lnTo>
                <a:lnTo>
                  <a:pt x="38" y="51"/>
                </a:lnTo>
                <a:lnTo>
                  <a:pt x="29" y="63"/>
                </a:lnTo>
                <a:lnTo>
                  <a:pt x="20" y="51"/>
                </a:lnTo>
                <a:lnTo>
                  <a:pt x="29" y="74"/>
                </a:lnTo>
                <a:lnTo>
                  <a:pt x="20" y="86"/>
                </a:lnTo>
                <a:lnTo>
                  <a:pt x="9" y="51"/>
                </a:lnTo>
                <a:close/>
              </a:path>
            </a:pathLst>
          </a:custGeom>
          <a:solidFill>
            <a:srgbClr val="33CCCC"/>
          </a:solidFill>
          <a:ln w="14351">
            <a:solidFill>
              <a:srgbClr val="000000"/>
            </a:solidFill>
            <a:round/>
            <a:headEnd/>
            <a:tailEnd/>
          </a:ln>
        </p:spPr>
        <p:txBody>
          <a:bodyPr/>
          <a:lstStyle/>
          <a:p>
            <a:endParaRPr lang="id-ID" sz="1000"/>
          </a:p>
        </p:txBody>
      </p:sp>
      <p:sp>
        <p:nvSpPr>
          <p:cNvPr id="21702" name="Freeform 197"/>
          <p:cNvSpPr>
            <a:spLocks/>
          </p:cNvSpPr>
          <p:nvPr/>
        </p:nvSpPr>
        <p:spPr bwMode="auto">
          <a:xfrm>
            <a:off x="7016271" y="2106614"/>
            <a:ext cx="61880" cy="53975"/>
          </a:xfrm>
          <a:custGeom>
            <a:avLst/>
            <a:gdLst>
              <a:gd name="T0" fmla="*/ 2147483647 w 43"/>
              <a:gd name="T1" fmla="*/ 2147483647 h 34"/>
              <a:gd name="T2" fmla="*/ 0 w 43"/>
              <a:gd name="T3" fmla="*/ 0 h 34"/>
              <a:gd name="T4" fmla="*/ 2147483647 w 43"/>
              <a:gd name="T5" fmla="*/ 0 h 34"/>
              <a:gd name="T6" fmla="*/ 2147483647 w 43"/>
              <a:gd name="T7" fmla="*/ 2147483647 h 34"/>
              <a:gd name="T8" fmla="*/ 0 60000 65536"/>
              <a:gd name="T9" fmla="*/ 0 60000 65536"/>
              <a:gd name="T10" fmla="*/ 0 60000 65536"/>
              <a:gd name="T11" fmla="*/ 0 60000 65536"/>
              <a:gd name="T12" fmla="*/ 0 w 43"/>
              <a:gd name="T13" fmla="*/ 0 h 34"/>
              <a:gd name="T14" fmla="*/ 43 w 43"/>
              <a:gd name="T15" fmla="*/ 34 h 34"/>
            </a:gdLst>
            <a:ahLst/>
            <a:cxnLst>
              <a:cxn ang="T8">
                <a:pos x="T0" y="T1"/>
              </a:cxn>
              <a:cxn ang="T9">
                <a:pos x="T2" y="T3"/>
              </a:cxn>
              <a:cxn ang="T10">
                <a:pos x="T4" y="T5"/>
              </a:cxn>
              <a:cxn ang="T11">
                <a:pos x="T6" y="T7"/>
              </a:cxn>
            </a:cxnLst>
            <a:rect l="T12" t="T13" r="T14" b="T15"/>
            <a:pathLst>
              <a:path w="43" h="34">
                <a:moveTo>
                  <a:pt x="14" y="34"/>
                </a:moveTo>
                <a:lnTo>
                  <a:pt x="0" y="0"/>
                </a:lnTo>
                <a:lnTo>
                  <a:pt x="43" y="0"/>
                </a:lnTo>
                <a:lnTo>
                  <a:pt x="14" y="34"/>
                </a:lnTo>
                <a:close/>
              </a:path>
            </a:pathLst>
          </a:custGeom>
          <a:solidFill>
            <a:srgbClr val="273C65"/>
          </a:solidFill>
          <a:ln w="14351">
            <a:solidFill>
              <a:srgbClr val="000000"/>
            </a:solidFill>
            <a:round/>
            <a:headEnd/>
            <a:tailEnd/>
          </a:ln>
        </p:spPr>
        <p:txBody>
          <a:bodyPr/>
          <a:lstStyle/>
          <a:p>
            <a:endParaRPr lang="id-ID" sz="1000"/>
          </a:p>
        </p:txBody>
      </p:sp>
      <p:sp>
        <p:nvSpPr>
          <p:cNvPr id="21703" name="Freeform 198"/>
          <p:cNvSpPr>
            <a:spLocks/>
          </p:cNvSpPr>
          <p:nvPr/>
        </p:nvSpPr>
        <p:spPr bwMode="auto">
          <a:xfrm>
            <a:off x="6260618" y="2036763"/>
            <a:ext cx="64260" cy="55562"/>
          </a:xfrm>
          <a:custGeom>
            <a:avLst/>
            <a:gdLst>
              <a:gd name="T0" fmla="*/ 0 w 43"/>
              <a:gd name="T1" fmla="*/ 2147483647 h 35"/>
              <a:gd name="T2" fmla="*/ 0 w 43"/>
              <a:gd name="T3" fmla="*/ 0 h 35"/>
              <a:gd name="T4" fmla="*/ 2147483647 w 43"/>
              <a:gd name="T5" fmla="*/ 0 h 35"/>
              <a:gd name="T6" fmla="*/ 2147483647 w 43"/>
              <a:gd name="T7" fmla="*/ 2147483647 h 35"/>
              <a:gd name="T8" fmla="*/ 0 w 43"/>
              <a:gd name="T9" fmla="*/ 2147483647 h 35"/>
              <a:gd name="T10" fmla="*/ 0 60000 65536"/>
              <a:gd name="T11" fmla="*/ 0 60000 65536"/>
              <a:gd name="T12" fmla="*/ 0 60000 65536"/>
              <a:gd name="T13" fmla="*/ 0 60000 65536"/>
              <a:gd name="T14" fmla="*/ 0 60000 65536"/>
              <a:gd name="T15" fmla="*/ 0 w 43"/>
              <a:gd name="T16" fmla="*/ 0 h 35"/>
              <a:gd name="T17" fmla="*/ 43 w 43"/>
              <a:gd name="T18" fmla="*/ 35 h 35"/>
            </a:gdLst>
            <a:ahLst/>
            <a:cxnLst>
              <a:cxn ang="T10">
                <a:pos x="T0" y="T1"/>
              </a:cxn>
              <a:cxn ang="T11">
                <a:pos x="T2" y="T3"/>
              </a:cxn>
              <a:cxn ang="T12">
                <a:pos x="T4" y="T5"/>
              </a:cxn>
              <a:cxn ang="T13">
                <a:pos x="T6" y="T7"/>
              </a:cxn>
              <a:cxn ang="T14">
                <a:pos x="T8" y="T9"/>
              </a:cxn>
            </a:cxnLst>
            <a:rect l="T15" t="T16" r="T17" b="T18"/>
            <a:pathLst>
              <a:path w="43" h="35">
                <a:moveTo>
                  <a:pt x="0" y="35"/>
                </a:moveTo>
                <a:lnTo>
                  <a:pt x="0" y="0"/>
                </a:lnTo>
                <a:lnTo>
                  <a:pt x="14" y="0"/>
                </a:lnTo>
                <a:lnTo>
                  <a:pt x="43" y="35"/>
                </a:lnTo>
                <a:lnTo>
                  <a:pt x="0" y="35"/>
                </a:lnTo>
                <a:close/>
              </a:path>
            </a:pathLst>
          </a:custGeom>
          <a:solidFill>
            <a:srgbClr val="273C65"/>
          </a:solidFill>
          <a:ln w="14351">
            <a:solidFill>
              <a:srgbClr val="000000"/>
            </a:solidFill>
            <a:round/>
            <a:headEnd/>
            <a:tailEnd/>
          </a:ln>
        </p:spPr>
        <p:txBody>
          <a:bodyPr/>
          <a:lstStyle/>
          <a:p>
            <a:endParaRPr lang="id-ID" sz="1000"/>
          </a:p>
        </p:txBody>
      </p:sp>
      <p:sp>
        <p:nvSpPr>
          <p:cNvPr id="21704" name="Freeform 199"/>
          <p:cNvSpPr>
            <a:spLocks/>
          </p:cNvSpPr>
          <p:nvPr/>
        </p:nvSpPr>
        <p:spPr bwMode="auto">
          <a:xfrm>
            <a:off x="6296318" y="2009776"/>
            <a:ext cx="91630" cy="55563"/>
          </a:xfrm>
          <a:custGeom>
            <a:avLst/>
            <a:gdLst>
              <a:gd name="T0" fmla="*/ 0 w 63"/>
              <a:gd name="T1" fmla="*/ 0 h 35"/>
              <a:gd name="T2" fmla="*/ 2147483647 w 63"/>
              <a:gd name="T3" fmla="*/ 0 h 35"/>
              <a:gd name="T4" fmla="*/ 2147483647 w 63"/>
              <a:gd name="T5" fmla="*/ 2147483647 h 35"/>
              <a:gd name="T6" fmla="*/ 0 w 63"/>
              <a:gd name="T7" fmla="*/ 0 h 35"/>
              <a:gd name="T8" fmla="*/ 0 60000 65536"/>
              <a:gd name="T9" fmla="*/ 0 60000 65536"/>
              <a:gd name="T10" fmla="*/ 0 60000 65536"/>
              <a:gd name="T11" fmla="*/ 0 60000 65536"/>
              <a:gd name="T12" fmla="*/ 0 w 63"/>
              <a:gd name="T13" fmla="*/ 0 h 35"/>
              <a:gd name="T14" fmla="*/ 63 w 63"/>
              <a:gd name="T15" fmla="*/ 35 h 35"/>
            </a:gdLst>
            <a:ahLst/>
            <a:cxnLst>
              <a:cxn ang="T8">
                <a:pos x="T0" y="T1"/>
              </a:cxn>
              <a:cxn ang="T9">
                <a:pos x="T2" y="T3"/>
              </a:cxn>
              <a:cxn ang="T10">
                <a:pos x="T4" y="T5"/>
              </a:cxn>
              <a:cxn ang="T11">
                <a:pos x="T6" y="T7"/>
              </a:cxn>
            </a:cxnLst>
            <a:rect l="T12" t="T13" r="T14" b="T15"/>
            <a:pathLst>
              <a:path w="63" h="35">
                <a:moveTo>
                  <a:pt x="0" y="0"/>
                </a:moveTo>
                <a:lnTo>
                  <a:pt x="63" y="0"/>
                </a:lnTo>
                <a:lnTo>
                  <a:pt x="63" y="35"/>
                </a:lnTo>
                <a:lnTo>
                  <a:pt x="0" y="0"/>
                </a:lnTo>
                <a:close/>
              </a:path>
            </a:pathLst>
          </a:custGeom>
          <a:solidFill>
            <a:srgbClr val="273C65"/>
          </a:solidFill>
          <a:ln w="14351">
            <a:solidFill>
              <a:srgbClr val="000000"/>
            </a:solidFill>
            <a:round/>
            <a:headEnd/>
            <a:tailEnd/>
          </a:ln>
        </p:spPr>
        <p:txBody>
          <a:bodyPr/>
          <a:lstStyle/>
          <a:p>
            <a:endParaRPr lang="id-ID" sz="1000"/>
          </a:p>
        </p:txBody>
      </p:sp>
      <p:sp>
        <p:nvSpPr>
          <p:cNvPr id="21705" name="Freeform 200"/>
          <p:cNvSpPr>
            <a:spLocks/>
          </p:cNvSpPr>
          <p:nvPr/>
        </p:nvSpPr>
        <p:spPr bwMode="auto">
          <a:xfrm>
            <a:off x="6126147" y="1992314"/>
            <a:ext cx="155891" cy="53975"/>
          </a:xfrm>
          <a:custGeom>
            <a:avLst/>
            <a:gdLst>
              <a:gd name="T0" fmla="*/ 2147483647 w 106"/>
              <a:gd name="T1" fmla="*/ 2147483647 h 34"/>
              <a:gd name="T2" fmla="*/ 0 w 106"/>
              <a:gd name="T3" fmla="*/ 0 h 34"/>
              <a:gd name="T4" fmla="*/ 2147483647 w 106"/>
              <a:gd name="T5" fmla="*/ 0 h 34"/>
              <a:gd name="T6" fmla="*/ 2147483647 w 106"/>
              <a:gd name="T7" fmla="*/ 0 h 34"/>
              <a:gd name="T8" fmla="*/ 2147483647 w 106"/>
              <a:gd name="T9" fmla="*/ 2147483647 h 34"/>
              <a:gd name="T10" fmla="*/ 2147483647 w 106"/>
              <a:gd name="T11" fmla="*/ 2147483647 h 34"/>
              <a:gd name="T12" fmla="*/ 2147483647 w 106"/>
              <a:gd name="T13" fmla="*/ 2147483647 h 34"/>
              <a:gd name="T14" fmla="*/ 2147483647 w 106"/>
              <a:gd name="T15" fmla="*/ 2147483647 h 34"/>
              <a:gd name="T16" fmla="*/ 0 60000 65536"/>
              <a:gd name="T17" fmla="*/ 0 60000 65536"/>
              <a:gd name="T18" fmla="*/ 0 60000 65536"/>
              <a:gd name="T19" fmla="*/ 0 60000 65536"/>
              <a:gd name="T20" fmla="*/ 0 60000 65536"/>
              <a:gd name="T21" fmla="*/ 0 60000 65536"/>
              <a:gd name="T22" fmla="*/ 0 60000 65536"/>
              <a:gd name="T23" fmla="*/ 0 60000 65536"/>
              <a:gd name="T24" fmla="*/ 0 w 106"/>
              <a:gd name="T25" fmla="*/ 0 h 34"/>
              <a:gd name="T26" fmla="*/ 106 w 106"/>
              <a:gd name="T27" fmla="*/ 34 h 3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6" h="34">
                <a:moveTo>
                  <a:pt x="11" y="18"/>
                </a:moveTo>
                <a:lnTo>
                  <a:pt x="0" y="0"/>
                </a:lnTo>
                <a:lnTo>
                  <a:pt x="11" y="0"/>
                </a:lnTo>
                <a:lnTo>
                  <a:pt x="52" y="0"/>
                </a:lnTo>
                <a:lnTo>
                  <a:pt x="106" y="18"/>
                </a:lnTo>
                <a:lnTo>
                  <a:pt x="92" y="34"/>
                </a:lnTo>
                <a:lnTo>
                  <a:pt x="52" y="34"/>
                </a:lnTo>
                <a:lnTo>
                  <a:pt x="11" y="18"/>
                </a:lnTo>
                <a:close/>
              </a:path>
            </a:pathLst>
          </a:custGeom>
          <a:solidFill>
            <a:srgbClr val="273C65"/>
          </a:solidFill>
          <a:ln w="14351">
            <a:solidFill>
              <a:srgbClr val="000000"/>
            </a:solidFill>
            <a:round/>
            <a:headEnd/>
            <a:tailEnd/>
          </a:ln>
        </p:spPr>
        <p:txBody>
          <a:bodyPr/>
          <a:lstStyle/>
          <a:p>
            <a:endParaRPr lang="id-ID" sz="1000"/>
          </a:p>
        </p:txBody>
      </p:sp>
      <p:sp>
        <p:nvSpPr>
          <p:cNvPr id="21706" name="Freeform 201"/>
          <p:cNvSpPr>
            <a:spLocks/>
          </p:cNvSpPr>
          <p:nvPr/>
        </p:nvSpPr>
        <p:spPr bwMode="auto">
          <a:xfrm>
            <a:off x="5447844" y="1909764"/>
            <a:ext cx="76160" cy="53975"/>
          </a:xfrm>
          <a:custGeom>
            <a:avLst/>
            <a:gdLst>
              <a:gd name="T0" fmla="*/ 0 w 52"/>
              <a:gd name="T1" fmla="*/ 2147483647 h 34"/>
              <a:gd name="T2" fmla="*/ 0 w 52"/>
              <a:gd name="T3" fmla="*/ 0 h 34"/>
              <a:gd name="T4" fmla="*/ 2147483647 w 52"/>
              <a:gd name="T5" fmla="*/ 0 h 34"/>
              <a:gd name="T6" fmla="*/ 2147483647 w 52"/>
              <a:gd name="T7" fmla="*/ 2147483647 h 34"/>
              <a:gd name="T8" fmla="*/ 2147483647 w 52"/>
              <a:gd name="T9" fmla="*/ 2147483647 h 34"/>
              <a:gd name="T10" fmla="*/ 0 w 52"/>
              <a:gd name="T11" fmla="*/ 2147483647 h 34"/>
              <a:gd name="T12" fmla="*/ 0 60000 65536"/>
              <a:gd name="T13" fmla="*/ 0 60000 65536"/>
              <a:gd name="T14" fmla="*/ 0 60000 65536"/>
              <a:gd name="T15" fmla="*/ 0 60000 65536"/>
              <a:gd name="T16" fmla="*/ 0 60000 65536"/>
              <a:gd name="T17" fmla="*/ 0 60000 65536"/>
              <a:gd name="T18" fmla="*/ 0 w 52"/>
              <a:gd name="T19" fmla="*/ 0 h 34"/>
              <a:gd name="T20" fmla="*/ 52 w 52"/>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2" h="34">
                <a:moveTo>
                  <a:pt x="0" y="34"/>
                </a:moveTo>
                <a:lnTo>
                  <a:pt x="0" y="0"/>
                </a:lnTo>
                <a:lnTo>
                  <a:pt x="9" y="0"/>
                </a:lnTo>
                <a:lnTo>
                  <a:pt x="40" y="19"/>
                </a:lnTo>
                <a:lnTo>
                  <a:pt x="52" y="34"/>
                </a:lnTo>
                <a:lnTo>
                  <a:pt x="0" y="34"/>
                </a:lnTo>
                <a:close/>
              </a:path>
            </a:pathLst>
          </a:custGeom>
          <a:solidFill>
            <a:srgbClr val="273C65"/>
          </a:solidFill>
          <a:ln w="14351">
            <a:solidFill>
              <a:srgbClr val="000000"/>
            </a:solidFill>
            <a:round/>
            <a:headEnd/>
            <a:tailEnd/>
          </a:ln>
        </p:spPr>
        <p:txBody>
          <a:bodyPr/>
          <a:lstStyle/>
          <a:p>
            <a:endParaRPr lang="id-ID" sz="1000"/>
          </a:p>
        </p:txBody>
      </p:sp>
      <p:sp>
        <p:nvSpPr>
          <p:cNvPr id="21707" name="Freeform 202"/>
          <p:cNvSpPr>
            <a:spLocks/>
          </p:cNvSpPr>
          <p:nvPr/>
        </p:nvSpPr>
        <p:spPr bwMode="auto">
          <a:xfrm>
            <a:off x="5266963" y="1873251"/>
            <a:ext cx="165411" cy="53975"/>
          </a:xfrm>
          <a:custGeom>
            <a:avLst/>
            <a:gdLst>
              <a:gd name="T0" fmla="*/ 0 w 113"/>
              <a:gd name="T1" fmla="*/ 2147483647 h 34"/>
              <a:gd name="T2" fmla="*/ 2147483647 w 113"/>
              <a:gd name="T3" fmla="*/ 2147483647 h 34"/>
              <a:gd name="T4" fmla="*/ 2147483647 w 113"/>
              <a:gd name="T5" fmla="*/ 0 h 34"/>
              <a:gd name="T6" fmla="*/ 2147483647 w 113"/>
              <a:gd name="T7" fmla="*/ 0 h 34"/>
              <a:gd name="T8" fmla="*/ 2147483647 w 113"/>
              <a:gd name="T9" fmla="*/ 2147483647 h 34"/>
              <a:gd name="T10" fmla="*/ 2147483647 w 113"/>
              <a:gd name="T11" fmla="*/ 2147483647 h 34"/>
              <a:gd name="T12" fmla="*/ 2147483647 w 113"/>
              <a:gd name="T13" fmla="*/ 2147483647 h 34"/>
              <a:gd name="T14" fmla="*/ 0 w 113"/>
              <a:gd name="T15" fmla="*/ 2147483647 h 34"/>
              <a:gd name="T16" fmla="*/ 0 60000 65536"/>
              <a:gd name="T17" fmla="*/ 0 60000 65536"/>
              <a:gd name="T18" fmla="*/ 0 60000 65536"/>
              <a:gd name="T19" fmla="*/ 0 60000 65536"/>
              <a:gd name="T20" fmla="*/ 0 60000 65536"/>
              <a:gd name="T21" fmla="*/ 0 60000 65536"/>
              <a:gd name="T22" fmla="*/ 0 60000 65536"/>
              <a:gd name="T23" fmla="*/ 0 60000 65536"/>
              <a:gd name="T24" fmla="*/ 0 w 113"/>
              <a:gd name="T25" fmla="*/ 0 h 34"/>
              <a:gd name="T26" fmla="*/ 113 w 113"/>
              <a:gd name="T27" fmla="*/ 34 h 3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3" h="34">
                <a:moveTo>
                  <a:pt x="0" y="14"/>
                </a:moveTo>
                <a:lnTo>
                  <a:pt x="9" y="14"/>
                </a:lnTo>
                <a:lnTo>
                  <a:pt x="9" y="0"/>
                </a:lnTo>
                <a:lnTo>
                  <a:pt x="29" y="0"/>
                </a:lnTo>
                <a:lnTo>
                  <a:pt x="101" y="23"/>
                </a:lnTo>
                <a:lnTo>
                  <a:pt x="113" y="34"/>
                </a:lnTo>
                <a:lnTo>
                  <a:pt x="52" y="34"/>
                </a:lnTo>
                <a:lnTo>
                  <a:pt x="0" y="14"/>
                </a:lnTo>
                <a:close/>
              </a:path>
            </a:pathLst>
          </a:custGeom>
          <a:solidFill>
            <a:srgbClr val="273C65"/>
          </a:solidFill>
          <a:ln w="14351">
            <a:solidFill>
              <a:srgbClr val="000000"/>
            </a:solidFill>
            <a:round/>
            <a:headEnd/>
            <a:tailEnd/>
          </a:ln>
        </p:spPr>
        <p:txBody>
          <a:bodyPr/>
          <a:lstStyle/>
          <a:p>
            <a:endParaRPr lang="id-ID" sz="1000"/>
          </a:p>
        </p:txBody>
      </p:sp>
      <p:sp>
        <p:nvSpPr>
          <p:cNvPr id="21708" name="Freeform 203"/>
          <p:cNvSpPr>
            <a:spLocks/>
          </p:cNvSpPr>
          <p:nvPr/>
        </p:nvSpPr>
        <p:spPr bwMode="auto">
          <a:xfrm>
            <a:off x="4719561" y="1973263"/>
            <a:ext cx="261801" cy="150812"/>
          </a:xfrm>
          <a:custGeom>
            <a:avLst/>
            <a:gdLst>
              <a:gd name="T0" fmla="*/ 2147483647 w 178"/>
              <a:gd name="T1" fmla="*/ 2147483647 h 95"/>
              <a:gd name="T2" fmla="*/ 0 w 178"/>
              <a:gd name="T3" fmla="*/ 2147483647 h 95"/>
              <a:gd name="T4" fmla="*/ 2147483647 w 178"/>
              <a:gd name="T5" fmla="*/ 2147483647 h 95"/>
              <a:gd name="T6" fmla="*/ 2147483647 w 178"/>
              <a:gd name="T7" fmla="*/ 2147483647 h 95"/>
              <a:gd name="T8" fmla="*/ 2147483647 w 178"/>
              <a:gd name="T9" fmla="*/ 2147483647 h 95"/>
              <a:gd name="T10" fmla="*/ 2147483647 w 178"/>
              <a:gd name="T11" fmla="*/ 2147483647 h 95"/>
              <a:gd name="T12" fmla="*/ 2147483647 w 178"/>
              <a:gd name="T13" fmla="*/ 2147483647 h 95"/>
              <a:gd name="T14" fmla="*/ 2147483647 w 178"/>
              <a:gd name="T15" fmla="*/ 2147483647 h 95"/>
              <a:gd name="T16" fmla="*/ 2147483647 w 178"/>
              <a:gd name="T17" fmla="*/ 2147483647 h 95"/>
              <a:gd name="T18" fmla="*/ 2147483647 w 178"/>
              <a:gd name="T19" fmla="*/ 0 h 95"/>
              <a:gd name="T20" fmla="*/ 2147483647 w 178"/>
              <a:gd name="T21" fmla="*/ 0 h 95"/>
              <a:gd name="T22" fmla="*/ 2147483647 w 178"/>
              <a:gd name="T23" fmla="*/ 0 h 95"/>
              <a:gd name="T24" fmla="*/ 2147483647 w 178"/>
              <a:gd name="T25" fmla="*/ 2147483647 h 95"/>
              <a:gd name="T26" fmla="*/ 2147483647 w 178"/>
              <a:gd name="T27" fmla="*/ 2147483647 h 95"/>
              <a:gd name="T28" fmla="*/ 2147483647 w 178"/>
              <a:gd name="T29" fmla="*/ 2147483647 h 95"/>
              <a:gd name="T30" fmla="*/ 2147483647 w 178"/>
              <a:gd name="T31" fmla="*/ 2147483647 h 95"/>
              <a:gd name="T32" fmla="*/ 2147483647 w 178"/>
              <a:gd name="T33" fmla="*/ 2147483647 h 95"/>
              <a:gd name="T34" fmla="*/ 2147483647 w 178"/>
              <a:gd name="T35" fmla="*/ 2147483647 h 95"/>
              <a:gd name="T36" fmla="*/ 2147483647 w 178"/>
              <a:gd name="T37" fmla="*/ 2147483647 h 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95"/>
              <a:gd name="T59" fmla="*/ 178 w 178"/>
              <a:gd name="T60" fmla="*/ 95 h 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95">
                <a:moveTo>
                  <a:pt x="11" y="84"/>
                </a:moveTo>
                <a:lnTo>
                  <a:pt x="0" y="72"/>
                </a:lnTo>
                <a:lnTo>
                  <a:pt x="20" y="61"/>
                </a:lnTo>
                <a:lnTo>
                  <a:pt x="11" y="61"/>
                </a:lnTo>
                <a:lnTo>
                  <a:pt x="34" y="52"/>
                </a:lnTo>
                <a:lnTo>
                  <a:pt x="20" y="40"/>
                </a:lnTo>
                <a:lnTo>
                  <a:pt x="34" y="40"/>
                </a:lnTo>
                <a:lnTo>
                  <a:pt x="34" y="23"/>
                </a:lnTo>
                <a:lnTo>
                  <a:pt x="83" y="12"/>
                </a:lnTo>
                <a:lnTo>
                  <a:pt x="135" y="0"/>
                </a:lnTo>
                <a:lnTo>
                  <a:pt x="155" y="0"/>
                </a:lnTo>
                <a:lnTo>
                  <a:pt x="166" y="0"/>
                </a:lnTo>
                <a:lnTo>
                  <a:pt x="178" y="12"/>
                </a:lnTo>
                <a:lnTo>
                  <a:pt x="92" y="23"/>
                </a:lnTo>
                <a:lnTo>
                  <a:pt x="54" y="61"/>
                </a:lnTo>
                <a:lnTo>
                  <a:pt x="63" y="84"/>
                </a:lnTo>
                <a:lnTo>
                  <a:pt x="83" y="95"/>
                </a:lnTo>
                <a:lnTo>
                  <a:pt x="43" y="95"/>
                </a:lnTo>
                <a:lnTo>
                  <a:pt x="11" y="84"/>
                </a:lnTo>
                <a:close/>
              </a:path>
            </a:pathLst>
          </a:custGeom>
          <a:solidFill>
            <a:srgbClr val="273C65"/>
          </a:solidFill>
          <a:ln w="14351">
            <a:solidFill>
              <a:srgbClr val="000000"/>
            </a:solidFill>
            <a:round/>
            <a:headEnd/>
            <a:tailEnd/>
          </a:ln>
        </p:spPr>
        <p:txBody>
          <a:bodyPr/>
          <a:lstStyle/>
          <a:p>
            <a:endParaRPr lang="id-ID" sz="1000"/>
          </a:p>
        </p:txBody>
      </p:sp>
      <p:sp>
        <p:nvSpPr>
          <p:cNvPr id="21709" name="Freeform 204"/>
          <p:cNvSpPr>
            <a:spLocks/>
          </p:cNvSpPr>
          <p:nvPr/>
        </p:nvSpPr>
        <p:spPr bwMode="auto">
          <a:xfrm>
            <a:off x="4719561" y="1873251"/>
            <a:ext cx="122571" cy="53975"/>
          </a:xfrm>
          <a:custGeom>
            <a:avLst/>
            <a:gdLst>
              <a:gd name="T0" fmla="*/ 0 w 83"/>
              <a:gd name="T1" fmla="*/ 2147483647 h 34"/>
              <a:gd name="T2" fmla="*/ 2147483647 w 83"/>
              <a:gd name="T3" fmla="*/ 0 h 34"/>
              <a:gd name="T4" fmla="*/ 2147483647 w 83"/>
              <a:gd name="T5" fmla="*/ 0 h 34"/>
              <a:gd name="T6" fmla="*/ 2147483647 w 83"/>
              <a:gd name="T7" fmla="*/ 0 h 34"/>
              <a:gd name="T8" fmla="*/ 2147483647 w 83"/>
              <a:gd name="T9" fmla="*/ 2147483647 h 34"/>
              <a:gd name="T10" fmla="*/ 2147483647 w 83"/>
              <a:gd name="T11" fmla="*/ 2147483647 h 34"/>
              <a:gd name="T12" fmla="*/ 0 w 83"/>
              <a:gd name="T13" fmla="*/ 2147483647 h 34"/>
              <a:gd name="T14" fmla="*/ 0 60000 65536"/>
              <a:gd name="T15" fmla="*/ 0 60000 65536"/>
              <a:gd name="T16" fmla="*/ 0 60000 65536"/>
              <a:gd name="T17" fmla="*/ 0 60000 65536"/>
              <a:gd name="T18" fmla="*/ 0 60000 65536"/>
              <a:gd name="T19" fmla="*/ 0 60000 65536"/>
              <a:gd name="T20" fmla="*/ 0 60000 65536"/>
              <a:gd name="T21" fmla="*/ 0 w 83"/>
              <a:gd name="T22" fmla="*/ 0 h 34"/>
              <a:gd name="T23" fmla="*/ 83 w 83"/>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4">
                <a:moveTo>
                  <a:pt x="0" y="34"/>
                </a:moveTo>
                <a:lnTo>
                  <a:pt x="71" y="0"/>
                </a:lnTo>
                <a:lnTo>
                  <a:pt x="83" y="0"/>
                </a:lnTo>
                <a:lnTo>
                  <a:pt x="54" y="0"/>
                </a:lnTo>
                <a:lnTo>
                  <a:pt x="63" y="34"/>
                </a:lnTo>
                <a:lnTo>
                  <a:pt x="54" y="34"/>
                </a:lnTo>
                <a:lnTo>
                  <a:pt x="0" y="34"/>
                </a:lnTo>
                <a:close/>
              </a:path>
            </a:pathLst>
          </a:custGeom>
          <a:solidFill>
            <a:srgbClr val="273C65"/>
          </a:solidFill>
          <a:ln w="14351">
            <a:solidFill>
              <a:srgbClr val="000000"/>
            </a:solidFill>
            <a:round/>
            <a:headEnd/>
            <a:tailEnd/>
          </a:ln>
        </p:spPr>
        <p:txBody>
          <a:bodyPr/>
          <a:lstStyle/>
          <a:p>
            <a:endParaRPr lang="id-ID" sz="1000"/>
          </a:p>
        </p:txBody>
      </p:sp>
      <p:sp>
        <p:nvSpPr>
          <p:cNvPr id="21710" name="Freeform 205"/>
          <p:cNvSpPr>
            <a:spLocks/>
          </p:cNvSpPr>
          <p:nvPr/>
        </p:nvSpPr>
        <p:spPr bwMode="auto">
          <a:xfrm>
            <a:off x="4676720" y="1858963"/>
            <a:ext cx="72591" cy="55562"/>
          </a:xfrm>
          <a:custGeom>
            <a:avLst/>
            <a:gdLst>
              <a:gd name="T0" fmla="*/ 0 w 49"/>
              <a:gd name="T1" fmla="*/ 2147483647 h 35"/>
              <a:gd name="T2" fmla="*/ 2147483647 w 49"/>
              <a:gd name="T3" fmla="*/ 2147483647 h 35"/>
              <a:gd name="T4" fmla="*/ 2147483647 w 49"/>
              <a:gd name="T5" fmla="*/ 0 h 35"/>
              <a:gd name="T6" fmla="*/ 2147483647 w 49"/>
              <a:gd name="T7" fmla="*/ 2147483647 h 35"/>
              <a:gd name="T8" fmla="*/ 2147483647 w 49"/>
              <a:gd name="T9" fmla="*/ 2147483647 h 35"/>
              <a:gd name="T10" fmla="*/ 0 w 49"/>
              <a:gd name="T11" fmla="*/ 2147483647 h 35"/>
              <a:gd name="T12" fmla="*/ 0 60000 65536"/>
              <a:gd name="T13" fmla="*/ 0 60000 65536"/>
              <a:gd name="T14" fmla="*/ 0 60000 65536"/>
              <a:gd name="T15" fmla="*/ 0 60000 65536"/>
              <a:gd name="T16" fmla="*/ 0 60000 65536"/>
              <a:gd name="T17" fmla="*/ 0 60000 65536"/>
              <a:gd name="T18" fmla="*/ 0 w 49"/>
              <a:gd name="T19" fmla="*/ 0 h 35"/>
              <a:gd name="T20" fmla="*/ 49 w 49"/>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49" h="35">
                <a:moveTo>
                  <a:pt x="0" y="35"/>
                </a:moveTo>
                <a:lnTo>
                  <a:pt x="20" y="35"/>
                </a:lnTo>
                <a:lnTo>
                  <a:pt x="40" y="0"/>
                </a:lnTo>
                <a:lnTo>
                  <a:pt x="40" y="35"/>
                </a:lnTo>
                <a:lnTo>
                  <a:pt x="49" y="35"/>
                </a:lnTo>
                <a:lnTo>
                  <a:pt x="0" y="35"/>
                </a:lnTo>
                <a:close/>
              </a:path>
            </a:pathLst>
          </a:custGeom>
          <a:solidFill>
            <a:srgbClr val="273C65"/>
          </a:solidFill>
          <a:ln w="14351">
            <a:solidFill>
              <a:srgbClr val="000000"/>
            </a:solidFill>
            <a:round/>
            <a:headEnd/>
            <a:tailEnd/>
          </a:ln>
        </p:spPr>
        <p:txBody>
          <a:bodyPr/>
          <a:lstStyle/>
          <a:p>
            <a:endParaRPr lang="id-ID" sz="1000"/>
          </a:p>
        </p:txBody>
      </p:sp>
      <p:sp>
        <p:nvSpPr>
          <p:cNvPr id="21711" name="Freeform 206"/>
          <p:cNvSpPr>
            <a:spLocks/>
          </p:cNvSpPr>
          <p:nvPr/>
        </p:nvSpPr>
        <p:spPr bwMode="auto">
          <a:xfrm>
            <a:off x="4524400" y="1873251"/>
            <a:ext cx="105911" cy="53975"/>
          </a:xfrm>
          <a:custGeom>
            <a:avLst/>
            <a:gdLst>
              <a:gd name="T0" fmla="*/ 0 w 72"/>
              <a:gd name="T1" fmla="*/ 2147483647 h 34"/>
              <a:gd name="T2" fmla="*/ 2147483647 w 72"/>
              <a:gd name="T3" fmla="*/ 0 h 34"/>
              <a:gd name="T4" fmla="*/ 2147483647 w 72"/>
              <a:gd name="T5" fmla="*/ 2147483647 h 34"/>
              <a:gd name="T6" fmla="*/ 2147483647 w 72"/>
              <a:gd name="T7" fmla="*/ 2147483647 h 34"/>
              <a:gd name="T8" fmla="*/ 2147483647 w 72"/>
              <a:gd name="T9" fmla="*/ 2147483647 h 34"/>
              <a:gd name="T10" fmla="*/ 0 w 72"/>
              <a:gd name="T11" fmla="*/ 2147483647 h 34"/>
              <a:gd name="T12" fmla="*/ 0 60000 65536"/>
              <a:gd name="T13" fmla="*/ 0 60000 65536"/>
              <a:gd name="T14" fmla="*/ 0 60000 65536"/>
              <a:gd name="T15" fmla="*/ 0 60000 65536"/>
              <a:gd name="T16" fmla="*/ 0 60000 65536"/>
              <a:gd name="T17" fmla="*/ 0 60000 65536"/>
              <a:gd name="T18" fmla="*/ 0 w 72"/>
              <a:gd name="T19" fmla="*/ 0 h 34"/>
              <a:gd name="T20" fmla="*/ 72 w 72"/>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72" h="34">
                <a:moveTo>
                  <a:pt x="0" y="34"/>
                </a:moveTo>
                <a:lnTo>
                  <a:pt x="29" y="0"/>
                </a:lnTo>
                <a:lnTo>
                  <a:pt x="72" y="34"/>
                </a:lnTo>
                <a:lnTo>
                  <a:pt x="61" y="34"/>
                </a:lnTo>
                <a:lnTo>
                  <a:pt x="52" y="34"/>
                </a:lnTo>
                <a:lnTo>
                  <a:pt x="0" y="34"/>
                </a:lnTo>
                <a:close/>
              </a:path>
            </a:pathLst>
          </a:custGeom>
          <a:solidFill>
            <a:srgbClr val="273C65"/>
          </a:solidFill>
          <a:ln w="14351">
            <a:solidFill>
              <a:srgbClr val="000000"/>
            </a:solidFill>
            <a:round/>
            <a:headEnd/>
            <a:tailEnd/>
          </a:ln>
        </p:spPr>
        <p:txBody>
          <a:bodyPr/>
          <a:lstStyle/>
          <a:p>
            <a:endParaRPr lang="id-ID" sz="1000"/>
          </a:p>
        </p:txBody>
      </p:sp>
      <p:sp>
        <p:nvSpPr>
          <p:cNvPr id="21712" name="Freeform 207"/>
          <p:cNvSpPr>
            <a:spLocks/>
          </p:cNvSpPr>
          <p:nvPr/>
        </p:nvSpPr>
        <p:spPr bwMode="auto">
          <a:xfrm>
            <a:off x="4011508" y="1895475"/>
            <a:ext cx="257041" cy="77788"/>
          </a:xfrm>
          <a:custGeom>
            <a:avLst/>
            <a:gdLst>
              <a:gd name="T0" fmla="*/ 0 w 175"/>
              <a:gd name="T1" fmla="*/ 2147483647 h 49"/>
              <a:gd name="T2" fmla="*/ 2147483647 w 175"/>
              <a:gd name="T3" fmla="*/ 2147483647 h 49"/>
              <a:gd name="T4" fmla="*/ 2147483647 w 175"/>
              <a:gd name="T5" fmla="*/ 0 h 49"/>
              <a:gd name="T6" fmla="*/ 2147483647 w 175"/>
              <a:gd name="T7" fmla="*/ 0 h 49"/>
              <a:gd name="T8" fmla="*/ 2147483647 w 175"/>
              <a:gd name="T9" fmla="*/ 2147483647 h 49"/>
              <a:gd name="T10" fmla="*/ 2147483647 w 175"/>
              <a:gd name="T11" fmla="*/ 2147483647 h 49"/>
              <a:gd name="T12" fmla="*/ 2147483647 w 175"/>
              <a:gd name="T13" fmla="*/ 2147483647 h 49"/>
              <a:gd name="T14" fmla="*/ 2147483647 w 175"/>
              <a:gd name="T15" fmla="*/ 2147483647 h 49"/>
              <a:gd name="T16" fmla="*/ 2147483647 w 175"/>
              <a:gd name="T17" fmla="*/ 2147483647 h 49"/>
              <a:gd name="T18" fmla="*/ 2147483647 w 175"/>
              <a:gd name="T19" fmla="*/ 2147483647 h 49"/>
              <a:gd name="T20" fmla="*/ 2147483647 w 175"/>
              <a:gd name="T21" fmla="*/ 2147483647 h 49"/>
              <a:gd name="T22" fmla="*/ 2147483647 w 175"/>
              <a:gd name="T23" fmla="*/ 2147483647 h 49"/>
              <a:gd name="T24" fmla="*/ 2147483647 w 175"/>
              <a:gd name="T25" fmla="*/ 2147483647 h 49"/>
              <a:gd name="T26" fmla="*/ 2147483647 w 175"/>
              <a:gd name="T27" fmla="*/ 2147483647 h 49"/>
              <a:gd name="T28" fmla="*/ 2147483647 w 175"/>
              <a:gd name="T29" fmla="*/ 2147483647 h 49"/>
              <a:gd name="T30" fmla="*/ 2147483647 w 175"/>
              <a:gd name="T31" fmla="*/ 2147483647 h 49"/>
              <a:gd name="T32" fmla="*/ 2147483647 w 175"/>
              <a:gd name="T33" fmla="*/ 2147483647 h 49"/>
              <a:gd name="T34" fmla="*/ 0 w 175"/>
              <a:gd name="T35" fmla="*/ 2147483647 h 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5"/>
              <a:gd name="T55" fmla="*/ 0 h 49"/>
              <a:gd name="T56" fmla="*/ 175 w 175"/>
              <a:gd name="T57" fmla="*/ 49 h 4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5" h="49">
                <a:moveTo>
                  <a:pt x="0" y="9"/>
                </a:moveTo>
                <a:lnTo>
                  <a:pt x="48" y="9"/>
                </a:lnTo>
                <a:lnTo>
                  <a:pt x="92" y="0"/>
                </a:lnTo>
                <a:lnTo>
                  <a:pt x="163" y="0"/>
                </a:lnTo>
                <a:lnTo>
                  <a:pt x="175" y="9"/>
                </a:lnTo>
                <a:lnTo>
                  <a:pt x="135" y="20"/>
                </a:lnTo>
                <a:lnTo>
                  <a:pt x="83" y="9"/>
                </a:lnTo>
                <a:lnTo>
                  <a:pt x="83" y="20"/>
                </a:lnTo>
                <a:lnTo>
                  <a:pt x="155" y="38"/>
                </a:lnTo>
                <a:lnTo>
                  <a:pt x="100" y="38"/>
                </a:lnTo>
                <a:lnTo>
                  <a:pt x="100" y="29"/>
                </a:lnTo>
                <a:lnTo>
                  <a:pt x="83" y="29"/>
                </a:lnTo>
                <a:lnTo>
                  <a:pt x="60" y="49"/>
                </a:lnTo>
                <a:lnTo>
                  <a:pt x="28" y="38"/>
                </a:lnTo>
                <a:lnTo>
                  <a:pt x="28" y="29"/>
                </a:lnTo>
                <a:lnTo>
                  <a:pt x="20" y="29"/>
                </a:lnTo>
                <a:lnTo>
                  <a:pt x="11" y="20"/>
                </a:lnTo>
                <a:lnTo>
                  <a:pt x="0" y="9"/>
                </a:lnTo>
                <a:close/>
              </a:path>
            </a:pathLst>
          </a:custGeom>
          <a:solidFill>
            <a:srgbClr val="273C65"/>
          </a:solidFill>
          <a:ln w="14351">
            <a:solidFill>
              <a:srgbClr val="000000"/>
            </a:solidFill>
            <a:round/>
            <a:headEnd/>
            <a:tailEnd/>
          </a:ln>
        </p:spPr>
        <p:txBody>
          <a:bodyPr/>
          <a:lstStyle/>
          <a:p>
            <a:endParaRPr lang="id-ID" sz="1000"/>
          </a:p>
        </p:txBody>
      </p:sp>
      <p:sp>
        <p:nvSpPr>
          <p:cNvPr id="21713" name="Freeform 208"/>
          <p:cNvSpPr>
            <a:spLocks/>
          </p:cNvSpPr>
          <p:nvPr/>
        </p:nvSpPr>
        <p:spPr bwMode="auto">
          <a:xfrm>
            <a:off x="3648556" y="2447925"/>
            <a:ext cx="164221" cy="242888"/>
          </a:xfrm>
          <a:custGeom>
            <a:avLst/>
            <a:gdLst>
              <a:gd name="T0" fmla="*/ 0 w 112"/>
              <a:gd name="T1" fmla="*/ 2147483647 h 153"/>
              <a:gd name="T2" fmla="*/ 2147483647 w 112"/>
              <a:gd name="T3" fmla="*/ 2147483647 h 153"/>
              <a:gd name="T4" fmla="*/ 2147483647 w 112"/>
              <a:gd name="T5" fmla="*/ 2147483647 h 153"/>
              <a:gd name="T6" fmla="*/ 2147483647 w 112"/>
              <a:gd name="T7" fmla="*/ 2147483647 h 153"/>
              <a:gd name="T8" fmla="*/ 2147483647 w 112"/>
              <a:gd name="T9" fmla="*/ 2147483647 h 153"/>
              <a:gd name="T10" fmla="*/ 2147483647 w 112"/>
              <a:gd name="T11" fmla="*/ 2147483647 h 153"/>
              <a:gd name="T12" fmla="*/ 2147483647 w 112"/>
              <a:gd name="T13" fmla="*/ 2147483647 h 153"/>
              <a:gd name="T14" fmla="*/ 2147483647 w 112"/>
              <a:gd name="T15" fmla="*/ 2147483647 h 153"/>
              <a:gd name="T16" fmla="*/ 2147483647 w 112"/>
              <a:gd name="T17" fmla="*/ 2147483647 h 153"/>
              <a:gd name="T18" fmla="*/ 2147483647 w 112"/>
              <a:gd name="T19" fmla="*/ 2147483647 h 153"/>
              <a:gd name="T20" fmla="*/ 2147483647 w 112"/>
              <a:gd name="T21" fmla="*/ 2147483647 h 153"/>
              <a:gd name="T22" fmla="*/ 2147483647 w 112"/>
              <a:gd name="T23" fmla="*/ 2147483647 h 153"/>
              <a:gd name="T24" fmla="*/ 2147483647 w 112"/>
              <a:gd name="T25" fmla="*/ 2147483647 h 153"/>
              <a:gd name="T26" fmla="*/ 2147483647 w 112"/>
              <a:gd name="T27" fmla="*/ 2147483647 h 153"/>
              <a:gd name="T28" fmla="*/ 2147483647 w 112"/>
              <a:gd name="T29" fmla="*/ 2147483647 h 153"/>
              <a:gd name="T30" fmla="*/ 2147483647 w 112"/>
              <a:gd name="T31" fmla="*/ 2147483647 h 153"/>
              <a:gd name="T32" fmla="*/ 2147483647 w 112"/>
              <a:gd name="T33" fmla="*/ 2147483647 h 153"/>
              <a:gd name="T34" fmla="*/ 2147483647 w 112"/>
              <a:gd name="T35" fmla="*/ 2147483647 h 153"/>
              <a:gd name="T36" fmla="*/ 0 w 112"/>
              <a:gd name="T37" fmla="*/ 2147483647 h 153"/>
              <a:gd name="T38" fmla="*/ 2147483647 w 112"/>
              <a:gd name="T39" fmla="*/ 2147483647 h 153"/>
              <a:gd name="T40" fmla="*/ 2147483647 w 112"/>
              <a:gd name="T41" fmla="*/ 2147483647 h 153"/>
              <a:gd name="T42" fmla="*/ 0 w 112"/>
              <a:gd name="T43" fmla="*/ 2147483647 h 153"/>
              <a:gd name="T44" fmla="*/ 2147483647 w 112"/>
              <a:gd name="T45" fmla="*/ 2147483647 h 153"/>
              <a:gd name="T46" fmla="*/ 2147483647 w 112"/>
              <a:gd name="T47" fmla="*/ 2147483647 h 153"/>
              <a:gd name="T48" fmla="*/ 2147483647 w 112"/>
              <a:gd name="T49" fmla="*/ 0 h 153"/>
              <a:gd name="T50" fmla="*/ 2147483647 w 112"/>
              <a:gd name="T51" fmla="*/ 0 h 153"/>
              <a:gd name="T52" fmla="*/ 2147483647 w 112"/>
              <a:gd name="T53" fmla="*/ 2147483647 h 153"/>
              <a:gd name="T54" fmla="*/ 2147483647 w 112"/>
              <a:gd name="T55" fmla="*/ 2147483647 h 153"/>
              <a:gd name="T56" fmla="*/ 2147483647 w 112"/>
              <a:gd name="T57" fmla="*/ 2147483647 h 153"/>
              <a:gd name="T58" fmla="*/ 2147483647 w 112"/>
              <a:gd name="T59" fmla="*/ 2147483647 h 153"/>
              <a:gd name="T60" fmla="*/ 2147483647 w 112"/>
              <a:gd name="T61" fmla="*/ 2147483647 h 153"/>
              <a:gd name="T62" fmla="*/ 2147483647 w 112"/>
              <a:gd name="T63" fmla="*/ 2147483647 h 153"/>
              <a:gd name="T64" fmla="*/ 2147483647 w 112"/>
              <a:gd name="T65" fmla="*/ 2147483647 h 153"/>
              <a:gd name="T66" fmla="*/ 2147483647 w 112"/>
              <a:gd name="T67" fmla="*/ 2147483647 h 153"/>
              <a:gd name="T68" fmla="*/ 2147483647 w 112"/>
              <a:gd name="T69" fmla="*/ 2147483647 h 153"/>
              <a:gd name="T70" fmla="*/ 2147483647 w 112"/>
              <a:gd name="T71" fmla="*/ 2147483647 h 153"/>
              <a:gd name="T72" fmla="*/ 2147483647 w 112"/>
              <a:gd name="T73" fmla="*/ 2147483647 h 153"/>
              <a:gd name="T74" fmla="*/ 2147483647 w 112"/>
              <a:gd name="T75" fmla="*/ 2147483647 h 153"/>
              <a:gd name="T76" fmla="*/ 2147483647 w 112"/>
              <a:gd name="T77" fmla="*/ 2147483647 h 153"/>
              <a:gd name="T78" fmla="*/ 2147483647 w 112"/>
              <a:gd name="T79" fmla="*/ 2147483647 h 153"/>
              <a:gd name="T80" fmla="*/ 2147483647 w 112"/>
              <a:gd name="T81" fmla="*/ 2147483647 h 153"/>
              <a:gd name="T82" fmla="*/ 2147483647 w 112"/>
              <a:gd name="T83" fmla="*/ 2147483647 h 153"/>
              <a:gd name="T84" fmla="*/ 2147483647 w 112"/>
              <a:gd name="T85" fmla="*/ 2147483647 h 153"/>
              <a:gd name="T86" fmla="*/ 2147483647 w 112"/>
              <a:gd name="T87" fmla="*/ 2147483647 h 153"/>
              <a:gd name="T88" fmla="*/ 0 w 112"/>
              <a:gd name="T89" fmla="*/ 2147483647 h 15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12"/>
              <a:gd name="T136" fmla="*/ 0 h 153"/>
              <a:gd name="T137" fmla="*/ 112 w 112"/>
              <a:gd name="T138" fmla="*/ 153 h 15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12" h="153">
                <a:moveTo>
                  <a:pt x="0" y="153"/>
                </a:moveTo>
                <a:lnTo>
                  <a:pt x="20" y="132"/>
                </a:lnTo>
                <a:lnTo>
                  <a:pt x="41" y="132"/>
                </a:lnTo>
                <a:lnTo>
                  <a:pt x="29" y="132"/>
                </a:lnTo>
                <a:lnTo>
                  <a:pt x="9" y="132"/>
                </a:lnTo>
                <a:lnTo>
                  <a:pt x="9" y="124"/>
                </a:lnTo>
                <a:lnTo>
                  <a:pt x="20" y="109"/>
                </a:lnTo>
                <a:lnTo>
                  <a:pt x="20" y="101"/>
                </a:lnTo>
                <a:lnTo>
                  <a:pt x="41" y="101"/>
                </a:lnTo>
                <a:lnTo>
                  <a:pt x="49" y="81"/>
                </a:lnTo>
                <a:lnTo>
                  <a:pt x="29" y="72"/>
                </a:lnTo>
                <a:lnTo>
                  <a:pt x="41" y="72"/>
                </a:lnTo>
                <a:lnTo>
                  <a:pt x="20" y="72"/>
                </a:lnTo>
                <a:lnTo>
                  <a:pt x="9" y="72"/>
                </a:lnTo>
                <a:lnTo>
                  <a:pt x="20" y="61"/>
                </a:lnTo>
                <a:lnTo>
                  <a:pt x="20" y="52"/>
                </a:lnTo>
                <a:lnTo>
                  <a:pt x="9" y="61"/>
                </a:lnTo>
                <a:lnTo>
                  <a:pt x="9" y="52"/>
                </a:lnTo>
                <a:lnTo>
                  <a:pt x="0" y="52"/>
                </a:lnTo>
                <a:lnTo>
                  <a:pt x="9" y="52"/>
                </a:lnTo>
                <a:lnTo>
                  <a:pt x="9" y="38"/>
                </a:lnTo>
                <a:lnTo>
                  <a:pt x="0" y="38"/>
                </a:lnTo>
                <a:lnTo>
                  <a:pt x="9" y="29"/>
                </a:lnTo>
                <a:lnTo>
                  <a:pt x="9" y="17"/>
                </a:lnTo>
                <a:lnTo>
                  <a:pt x="20" y="0"/>
                </a:lnTo>
                <a:lnTo>
                  <a:pt x="49" y="0"/>
                </a:lnTo>
                <a:lnTo>
                  <a:pt x="49" y="9"/>
                </a:lnTo>
                <a:lnTo>
                  <a:pt x="29" y="17"/>
                </a:lnTo>
                <a:lnTo>
                  <a:pt x="61" y="17"/>
                </a:lnTo>
                <a:lnTo>
                  <a:pt x="41" y="52"/>
                </a:lnTo>
                <a:lnTo>
                  <a:pt x="61" y="52"/>
                </a:lnTo>
                <a:lnTo>
                  <a:pt x="72" y="72"/>
                </a:lnTo>
                <a:lnTo>
                  <a:pt x="81" y="81"/>
                </a:lnTo>
                <a:lnTo>
                  <a:pt x="92" y="101"/>
                </a:lnTo>
                <a:lnTo>
                  <a:pt x="81" y="101"/>
                </a:lnTo>
                <a:lnTo>
                  <a:pt x="101" y="101"/>
                </a:lnTo>
                <a:lnTo>
                  <a:pt x="112" y="109"/>
                </a:lnTo>
                <a:lnTo>
                  <a:pt x="92" y="132"/>
                </a:lnTo>
                <a:lnTo>
                  <a:pt x="101" y="132"/>
                </a:lnTo>
                <a:lnTo>
                  <a:pt x="92" y="141"/>
                </a:lnTo>
                <a:lnTo>
                  <a:pt x="49" y="153"/>
                </a:lnTo>
                <a:lnTo>
                  <a:pt x="41" y="141"/>
                </a:lnTo>
                <a:lnTo>
                  <a:pt x="29" y="153"/>
                </a:lnTo>
                <a:lnTo>
                  <a:pt x="9" y="153"/>
                </a:lnTo>
                <a:lnTo>
                  <a:pt x="0" y="153"/>
                </a:lnTo>
                <a:close/>
              </a:path>
            </a:pathLst>
          </a:custGeom>
          <a:solidFill>
            <a:srgbClr val="273C65"/>
          </a:solidFill>
          <a:ln w="14351">
            <a:solidFill>
              <a:srgbClr val="000000"/>
            </a:solidFill>
            <a:round/>
            <a:headEnd/>
            <a:tailEnd/>
          </a:ln>
        </p:spPr>
        <p:txBody>
          <a:bodyPr/>
          <a:lstStyle/>
          <a:p>
            <a:endParaRPr lang="id-ID" sz="1000"/>
          </a:p>
        </p:txBody>
      </p:sp>
      <p:sp>
        <p:nvSpPr>
          <p:cNvPr id="21714" name="Freeform 209"/>
          <p:cNvSpPr>
            <a:spLocks/>
          </p:cNvSpPr>
          <p:nvPr/>
        </p:nvSpPr>
        <p:spPr bwMode="auto">
          <a:xfrm>
            <a:off x="3948438" y="2913063"/>
            <a:ext cx="49980" cy="55562"/>
          </a:xfrm>
          <a:custGeom>
            <a:avLst/>
            <a:gdLst>
              <a:gd name="T0" fmla="*/ 0 w 35"/>
              <a:gd name="T1" fmla="*/ 0 h 35"/>
              <a:gd name="T2" fmla="*/ 2147483647 w 35"/>
              <a:gd name="T3" fmla="*/ 0 h 35"/>
              <a:gd name="T4" fmla="*/ 2147483647 w 35"/>
              <a:gd name="T5" fmla="*/ 2147483647 h 35"/>
              <a:gd name="T6" fmla="*/ 0 w 35"/>
              <a:gd name="T7" fmla="*/ 2147483647 h 35"/>
              <a:gd name="T8" fmla="*/ 0 w 35"/>
              <a:gd name="T9" fmla="*/ 0 h 35"/>
              <a:gd name="T10" fmla="*/ 0 60000 65536"/>
              <a:gd name="T11" fmla="*/ 0 60000 65536"/>
              <a:gd name="T12" fmla="*/ 0 60000 65536"/>
              <a:gd name="T13" fmla="*/ 0 60000 65536"/>
              <a:gd name="T14" fmla="*/ 0 60000 65536"/>
              <a:gd name="T15" fmla="*/ 0 w 35"/>
              <a:gd name="T16" fmla="*/ 0 h 35"/>
              <a:gd name="T17" fmla="*/ 35 w 35"/>
              <a:gd name="T18" fmla="*/ 35 h 35"/>
            </a:gdLst>
            <a:ahLst/>
            <a:cxnLst>
              <a:cxn ang="T10">
                <a:pos x="T0" y="T1"/>
              </a:cxn>
              <a:cxn ang="T11">
                <a:pos x="T2" y="T3"/>
              </a:cxn>
              <a:cxn ang="T12">
                <a:pos x="T4" y="T5"/>
              </a:cxn>
              <a:cxn ang="T13">
                <a:pos x="T6" y="T7"/>
              </a:cxn>
              <a:cxn ang="T14">
                <a:pos x="T8" y="T9"/>
              </a:cxn>
            </a:cxnLst>
            <a:rect l="T15" t="T16" r="T17" b="T18"/>
            <a:pathLst>
              <a:path w="35" h="35">
                <a:moveTo>
                  <a:pt x="0" y="0"/>
                </a:moveTo>
                <a:lnTo>
                  <a:pt x="35" y="0"/>
                </a:lnTo>
                <a:lnTo>
                  <a:pt x="35" y="35"/>
                </a:lnTo>
                <a:lnTo>
                  <a:pt x="0" y="23"/>
                </a:lnTo>
                <a:lnTo>
                  <a:pt x="0" y="0"/>
                </a:lnTo>
                <a:close/>
              </a:path>
            </a:pathLst>
          </a:custGeom>
          <a:solidFill>
            <a:srgbClr val="273C65"/>
          </a:solidFill>
          <a:ln w="14351">
            <a:solidFill>
              <a:srgbClr val="000000"/>
            </a:solidFill>
            <a:round/>
            <a:headEnd/>
            <a:tailEnd/>
          </a:ln>
        </p:spPr>
        <p:txBody>
          <a:bodyPr/>
          <a:lstStyle/>
          <a:p>
            <a:endParaRPr lang="id-ID" sz="1000"/>
          </a:p>
        </p:txBody>
      </p:sp>
      <p:sp>
        <p:nvSpPr>
          <p:cNvPr id="21715" name="Freeform 210"/>
          <p:cNvSpPr>
            <a:spLocks/>
          </p:cNvSpPr>
          <p:nvPr/>
        </p:nvSpPr>
        <p:spPr bwMode="auto">
          <a:xfrm>
            <a:off x="3935348" y="2968625"/>
            <a:ext cx="51170" cy="58738"/>
          </a:xfrm>
          <a:custGeom>
            <a:avLst/>
            <a:gdLst>
              <a:gd name="T0" fmla="*/ 0 w 34"/>
              <a:gd name="T1" fmla="*/ 0 h 37"/>
              <a:gd name="T2" fmla="*/ 2147483647 w 34"/>
              <a:gd name="T3" fmla="*/ 0 h 37"/>
              <a:gd name="T4" fmla="*/ 2147483647 w 34"/>
              <a:gd name="T5" fmla="*/ 2147483647 h 37"/>
              <a:gd name="T6" fmla="*/ 2147483647 w 34"/>
              <a:gd name="T7" fmla="*/ 2147483647 h 37"/>
              <a:gd name="T8" fmla="*/ 2147483647 w 34"/>
              <a:gd name="T9" fmla="*/ 2147483647 h 37"/>
              <a:gd name="T10" fmla="*/ 0 w 34"/>
              <a:gd name="T11" fmla="*/ 0 h 37"/>
              <a:gd name="T12" fmla="*/ 0 60000 65536"/>
              <a:gd name="T13" fmla="*/ 0 60000 65536"/>
              <a:gd name="T14" fmla="*/ 0 60000 65536"/>
              <a:gd name="T15" fmla="*/ 0 60000 65536"/>
              <a:gd name="T16" fmla="*/ 0 60000 65536"/>
              <a:gd name="T17" fmla="*/ 0 60000 65536"/>
              <a:gd name="T18" fmla="*/ 0 w 34"/>
              <a:gd name="T19" fmla="*/ 0 h 37"/>
              <a:gd name="T20" fmla="*/ 34 w 34"/>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34" h="37">
                <a:moveTo>
                  <a:pt x="0" y="0"/>
                </a:moveTo>
                <a:lnTo>
                  <a:pt x="23" y="0"/>
                </a:lnTo>
                <a:lnTo>
                  <a:pt x="34" y="9"/>
                </a:lnTo>
                <a:lnTo>
                  <a:pt x="34" y="37"/>
                </a:lnTo>
                <a:lnTo>
                  <a:pt x="10" y="37"/>
                </a:lnTo>
                <a:lnTo>
                  <a:pt x="0" y="0"/>
                </a:lnTo>
                <a:close/>
              </a:path>
            </a:pathLst>
          </a:custGeom>
          <a:solidFill>
            <a:srgbClr val="273C65"/>
          </a:solidFill>
          <a:ln w="14351">
            <a:solidFill>
              <a:srgbClr val="000000"/>
            </a:solidFill>
            <a:round/>
            <a:headEnd/>
            <a:tailEnd/>
          </a:ln>
        </p:spPr>
        <p:txBody>
          <a:bodyPr/>
          <a:lstStyle/>
          <a:p>
            <a:endParaRPr lang="id-ID" sz="1000"/>
          </a:p>
        </p:txBody>
      </p:sp>
      <p:sp>
        <p:nvSpPr>
          <p:cNvPr id="21716" name="Freeform 211"/>
          <p:cNvSpPr>
            <a:spLocks/>
          </p:cNvSpPr>
          <p:nvPr/>
        </p:nvSpPr>
        <p:spPr bwMode="auto">
          <a:xfrm>
            <a:off x="4041258" y="3046414"/>
            <a:ext cx="74971" cy="53975"/>
          </a:xfrm>
          <a:custGeom>
            <a:avLst/>
            <a:gdLst>
              <a:gd name="T0" fmla="*/ 0 w 51"/>
              <a:gd name="T1" fmla="*/ 2147483647 h 34"/>
              <a:gd name="T2" fmla="*/ 2147483647 w 51"/>
              <a:gd name="T3" fmla="*/ 2147483647 h 34"/>
              <a:gd name="T4" fmla="*/ 2147483647 w 51"/>
              <a:gd name="T5" fmla="*/ 2147483647 h 34"/>
              <a:gd name="T6" fmla="*/ 2147483647 w 51"/>
              <a:gd name="T7" fmla="*/ 0 h 34"/>
              <a:gd name="T8" fmla="*/ 2147483647 w 51"/>
              <a:gd name="T9" fmla="*/ 2147483647 h 34"/>
              <a:gd name="T10" fmla="*/ 0 w 51"/>
              <a:gd name="T11" fmla="*/ 2147483647 h 34"/>
              <a:gd name="T12" fmla="*/ 0 w 51"/>
              <a:gd name="T13" fmla="*/ 2147483647 h 34"/>
              <a:gd name="T14" fmla="*/ 0 60000 65536"/>
              <a:gd name="T15" fmla="*/ 0 60000 65536"/>
              <a:gd name="T16" fmla="*/ 0 60000 65536"/>
              <a:gd name="T17" fmla="*/ 0 60000 65536"/>
              <a:gd name="T18" fmla="*/ 0 60000 65536"/>
              <a:gd name="T19" fmla="*/ 0 60000 65536"/>
              <a:gd name="T20" fmla="*/ 0 60000 65536"/>
              <a:gd name="T21" fmla="*/ 0 w 51"/>
              <a:gd name="T22" fmla="*/ 0 h 34"/>
              <a:gd name="T23" fmla="*/ 51 w 51"/>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34">
                <a:moveTo>
                  <a:pt x="0" y="11"/>
                </a:moveTo>
                <a:lnTo>
                  <a:pt x="8" y="11"/>
                </a:lnTo>
                <a:lnTo>
                  <a:pt x="28" y="11"/>
                </a:lnTo>
                <a:lnTo>
                  <a:pt x="51" y="0"/>
                </a:lnTo>
                <a:lnTo>
                  <a:pt x="40" y="34"/>
                </a:lnTo>
                <a:lnTo>
                  <a:pt x="0" y="24"/>
                </a:lnTo>
                <a:lnTo>
                  <a:pt x="0" y="11"/>
                </a:lnTo>
                <a:close/>
              </a:path>
            </a:pathLst>
          </a:custGeom>
          <a:solidFill>
            <a:srgbClr val="273C65"/>
          </a:solidFill>
          <a:ln w="14351">
            <a:solidFill>
              <a:srgbClr val="000000"/>
            </a:solidFill>
            <a:round/>
            <a:headEnd/>
            <a:tailEnd/>
          </a:ln>
        </p:spPr>
        <p:txBody>
          <a:bodyPr/>
          <a:lstStyle/>
          <a:p>
            <a:endParaRPr lang="id-ID" sz="1000"/>
          </a:p>
        </p:txBody>
      </p:sp>
      <p:sp>
        <p:nvSpPr>
          <p:cNvPr id="21717" name="Freeform 212"/>
          <p:cNvSpPr>
            <a:spLocks/>
          </p:cNvSpPr>
          <p:nvPr/>
        </p:nvSpPr>
        <p:spPr bwMode="auto">
          <a:xfrm>
            <a:off x="4251889" y="3046413"/>
            <a:ext cx="49980" cy="63500"/>
          </a:xfrm>
          <a:custGeom>
            <a:avLst/>
            <a:gdLst>
              <a:gd name="T0" fmla="*/ 0 w 35"/>
              <a:gd name="T1" fmla="*/ 2147483647 h 40"/>
              <a:gd name="T2" fmla="*/ 2147483647 w 35"/>
              <a:gd name="T3" fmla="*/ 0 h 40"/>
              <a:gd name="T4" fmla="*/ 2147483647 w 35"/>
              <a:gd name="T5" fmla="*/ 2147483647 h 40"/>
              <a:gd name="T6" fmla="*/ 2147483647 w 35"/>
              <a:gd name="T7" fmla="*/ 2147483647 h 40"/>
              <a:gd name="T8" fmla="*/ 2147483647 w 35"/>
              <a:gd name="T9" fmla="*/ 2147483647 h 40"/>
              <a:gd name="T10" fmla="*/ 2147483647 w 35"/>
              <a:gd name="T11" fmla="*/ 2147483647 h 40"/>
              <a:gd name="T12" fmla="*/ 2147483647 w 35"/>
              <a:gd name="T13" fmla="*/ 2147483647 h 40"/>
              <a:gd name="T14" fmla="*/ 2147483647 w 35"/>
              <a:gd name="T15" fmla="*/ 2147483647 h 40"/>
              <a:gd name="T16" fmla="*/ 2147483647 w 35"/>
              <a:gd name="T17" fmla="*/ 2147483647 h 40"/>
              <a:gd name="T18" fmla="*/ 0 w 35"/>
              <a:gd name="T19" fmla="*/ 2147483647 h 40"/>
              <a:gd name="T20" fmla="*/ 0 w 35"/>
              <a:gd name="T21" fmla="*/ 2147483647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
              <a:gd name="T34" fmla="*/ 0 h 40"/>
              <a:gd name="T35" fmla="*/ 35 w 35"/>
              <a:gd name="T36" fmla="*/ 40 h 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 h="40">
                <a:moveTo>
                  <a:pt x="0" y="11"/>
                </a:moveTo>
                <a:lnTo>
                  <a:pt x="12" y="0"/>
                </a:lnTo>
                <a:lnTo>
                  <a:pt x="22" y="11"/>
                </a:lnTo>
                <a:lnTo>
                  <a:pt x="35" y="23"/>
                </a:lnTo>
                <a:lnTo>
                  <a:pt x="22" y="23"/>
                </a:lnTo>
                <a:lnTo>
                  <a:pt x="35" y="40"/>
                </a:lnTo>
                <a:lnTo>
                  <a:pt x="22" y="31"/>
                </a:lnTo>
                <a:lnTo>
                  <a:pt x="22" y="40"/>
                </a:lnTo>
                <a:lnTo>
                  <a:pt x="12" y="31"/>
                </a:lnTo>
                <a:lnTo>
                  <a:pt x="0" y="23"/>
                </a:lnTo>
                <a:lnTo>
                  <a:pt x="0" y="11"/>
                </a:lnTo>
                <a:close/>
              </a:path>
            </a:pathLst>
          </a:custGeom>
          <a:solidFill>
            <a:srgbClr val="273C65"/>
          </a:solidFill>
          <a:ln w="14351">
            <a:solidFill>
              <a:srgbClr val="000000"/>
            </a:solidFill>
            <a:round/>
            <a:headEnd/>
            <a:tailEnd/>
          </a:ln>
        </p:spPr>
        <p:txBody>
          <a:bodyPr/>
          <a:lstStyle/>
          <a:p>
            <a:endParaRPr lang="id-ID" sz="1000"/>
          </a:p>
        </p:txBody>
      </p:sp>
      <p:sp>
        <p:nvSpPr>
          <p:cNvPr id="21718" name="Freeform 213"/>
          <p:cNvSpPr>
            <a:spLocks/>
          </p:cNvSpPr>
          <p:nvPr/>
        </p:nvSpPr>
        <p:spPr bwMode="auto">
          <a:xfrm>
            <a:off x="4314959" y="3128964"/>
            <a:ext cx="58311" cy="53975"/>
          </a:xfrm>
          <a:custGeom>
            <a:avLst/>
            <a:gdLst>
              <a:gd name="T0" fmla="*/ 0 w 40"/>
              <a:gd name="T1" fmla="*/ 2147483647 h 34"/>
              <a:gd name="T2" fmla="*/ 0 w 40"/>
              <a:gd name="T3" fmla="*/ 0 h 34"/>
              <a:gd name="T4" fmla="*/ 2147483647 w 40"/>
              <a:gd name="T5" fmla="*/ 2147483647 h 34"/>
              <a:gd name="T6" fmla="*/ 2147483647 w 40"/>
              <a:gd name="T7" fmla="*/ 2147483647 h 34"/>
              <a:gd name="T8" fmla="*/ 2147483647 w 40"/>
              <a:gd name="T9" fmla="*/ 2147483647 h 34"/>
              <a:gd name="T10" fmla="*/ 2147483647 w 40"/>
              <a:gd name="T11" fmla="*/ 2147483647 h 34"/>
              <a:gd name="T12" fmla="*/ 0 w 40"/>
              <a:gd name="T13" fmla="*/ 2147483647 h 34"/>
              <a:gd name="T14" fmla="*/ 0 60000 65536"/>
              <a:gd name="T15" fmla="*/ 0 60000 65536"/>
              <a:gd name="T16" fmla="*/ 0 60000 65536"/>
              <a:gd name="T17" fmla="*/ 0 60000 65536"/>
              <a:gd name="T18" fmla="*/ 0 60000 65536"/>
              <a:gd name="T19" fmla="*/ 0 60000 65536"/>
              <a:gd name="T20" fmla="*/ 0 60000 65536"/>
              <a:gd name="T21" fmla="*/ 0 w 40"/>
              <a:gd name="T22" fmla="*/ 0 h 34"/>
              <a:gd name="T23" fmla="*/ 40 w 40"/>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4">
                <a:moveTo>
                  <a:pt x="0" y="13"/>
                </a:moveTo>
                <a:lnTo>
                  <a:pt x="0" y="0"/>
                </a:lnTo>
                <a:lnTo>
                  <a:pt x="28" y="13"/>
                </a:lnTo>
                <a:lnTo>
                  <a:pt x="40" y="13"/>
                </a:lnTo>
                <a:lnTo>
                  <a:pt x="40" y="34"/>
                </a:lnTo>
                <a:lnTo>
                  <a:pt x="20" y="34"/>
                </a:lnTo>
                <a:lnTo>
                  <a:pt x="0" y="13"/>
                </a:lnTo>
                <a:close/>
              </a:path>
            </a:pathLst>
          </a:custGeom>
          <a:solidFill>
            <a:srgbClr val="273C65"/>
          </a:solidFill>
          <a:ln w="14351">
            <a:solidFill>
              <a:srgbClr val="000000"/>
            </a:solidFill>
            <a:round/>
            <a:headEnd/>
            <a:tailEnd/>
          </a:ln>
        </p:spPr>
        <p:txBody>
          <a:bodyPr/>
          <a:lstStyle/>
          <a:p>
            <a:endParaRPr lang="id-ID" sz="1000"/>
          </a:p>
        </p:txBody>
      </p:sp>
      <p:sp>
        <p:nvSpPr>
          <p:cNvPr id="21719" name="Freeform 214"/>
          <p:cNvSpPr>
            <a:spLocks/>
          </p:cNvSpPr>
          <p:nvPr/>
        </p:nvSpPr>
        <p:spPr bwMode="auto">
          <a:xfrm>
            <a:off x="4508930" y="3128964"/>
            <a:ext cx="58310" cy="53975"/>
          </a:xfrm>
          <a:custGeom>
            <a:avLst/>
            <a:gdLst>
              <a:gd name="T0" fmla="*/ 0 w 40"/>
              <a:gd name="T1" fmla="*/ 2147483647 h 34"/>
              <a:gd name="T2" fmla="*/ 2147483647 w 40"/>
              <a:gd name="T3" fmla="*/ 0 h 34"/>
              <a:gd name="T4" fmla="*/ 2147483647 w 40"/>
              <a:gd name="T5" fmla="*/ 2147483647 h 34"/>
              <a:gd name="T6" fmla="*/ 2147483647 w 40"/>
              <a:gd name="T7" fmla="*/ 2147483647 h 34"/>
              <a:gd name="T8" fmla="*/ 2147483647 w 40"/>
              <a:gd name="T9" fmla="*/ 2147483647 h 34"/>
              <a:gd name="T10" fmla="*/ 2147483647 w 40"/>
              <a:gd name="T11" fmla="*/ 2147483647 h 34"/>
              <a:gd name="T12" fmla="*/ 0 w 40"/>
              <a:gd name="T13" fmla="*/ 2147483647 h 34"/>
              <a:gd name="T14" fmla="*/ 0 60000 65536"/>
              <a:gd name="T15" fmla="*/ 0 60000 65536"/>
              <a:gd name="T16" fmla="*/ 0 60000 65536"/>
              <a:gd name="T17" fmla="*/ 0 60000 65536"/>
              <a:gd name="T18" fmla="*/ 0 60000 65536"/>
              <a:gd name="T19" fmla="*/ 0 60000 65536"/>
              <a:gd name="T20" fmla="*/ 0 60000 65536"/>
              <a:gd name="T21" fmla="*/ 0 w 40"/>
              <a:gd name="T22" fmla="*/ 0 h 34"/>
              <a:gd name="T23" fmla="*/ 40 w 40"/>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4">
                <a:moveTo>
                  <a:pt x="0" y="34"/>
                </a:moveTo>
                <a:lnTo>
                  <a:pt x="40" y="0"/>
                </a:lnTo>
                <a:lnTo>
                  <a:pt x="31" y="13"/>
                </a:lnTo>
                <a:lnTo>
                  <a:pt x="31" y="34"/>
                </a:lnTo>
                <a:lnTo>
                  <a:pt x="20" y="34"/>
                </a:lnTo>
                <a:lnTo>
                  <a:pt x="11" y="34"/>
                </a:lnTo>
                <a:lnTo>
                  <a:pt x="0" y="34"/>
                </a:lnTo>
                <a:close/>
              </a:path>
            </a:pathLst>
          </a:custGeom>
          <a:solidFill>
            <a:srgbClr val="273C65"/>
          </a:solidFill>
          <a:ln w="14351">
            <a:solidFill>
              <a:srgbClr val="000000"/>
            </a:solidFill>
            <a:round/>
            <a:headEnd/>
            <a:tailEnd/>
          </a:ln>
        </p:spPr>
        <p:txBody>
          <a:bodyPr/>
          <a:lstStyle/>
          <a:p>
            <a:endParaRPr lang="id-ID" sz="1000"/>
          </a:p>
        </p:txBody>
      </p:sp>
      <p:sp>
        <p:nvSpPr>
          <p:cNvPr id="21720" name="Freeform 215"/>
          <p:cNvSpPr>
            <a:spLocks/>
          </p:cNvSpPr>
          <p:nvPr/>
        </p:nvSpPr>
        <p:spPr bwMode="auto">
          <a:xfrm>
            <a:off x="6505759" y="4560889"/>
            <a:ext cx="982944" cy="877887"/>
          </a:xfrm>
          <a:custGeom>
            <a:avLst/>
            <a:gdLst>
              <a:gd name="T0" fmla="*/ 0 w 670"/>
              <a:gd name="T1" fmla="*/ 2147483647 h 553"/>
              <a:gd name="T2" fmla="*/ 2147483647 w 670"/>
              <a:gd name="T3" fmla="*/ 2147483647 h 553"/>
              <a:gd name="T4" fmla="*/ 2147483647 w 670"/>
              <a:gd name="T5" fmla="*/ 2147483647 h 553"/>
              <a:gd name="T6" fmla="*/ 2147483647 w 670"/>
              <a:gd name="T7" fmla="*/ 2147483647 h 553"/>
              <a:gd name="T8" fmla="*/ 2147483647 w 670"/>
              <a:gd name="T9" fmla="*/ 2147483647 h 553"/>
              <a:gd name="T10" fmla="*/ 2147483647 w 670"/>
              <a:gd name="T11" fmla="*/ 2147483647 h 553"/>
              <a:gd name="T12" fmla="*/ 2147483647 w 670"/>
              <a:gd name="T13" fmla="*/ 2147483647 h 553"/>
              <a:gd name="T14" fmla="*/ 2147483647 w 670"/>
              <a:gd name="T15" fmla="*/ 2147483647 h 553"/>
              <a:gd name="T16" fmla="*/ 2147483647 w 670"/>
              <a:gd name="T17" fmla="*/ 2147483647 h 553"/>
              <a:gd name="T18" fmla="*/ 2147483647 w 670"/>
              <a:gd name="T19" fmla="*/ 2147483647 h 553"/>
              <a:gd name="T20" fmla="*/ 2147483647 w 670"/>
              <a:gd name="T21" fmla="*/ 2147483647 h 553"/>
              <a:gd name="T22" fmla="*/ 2147483647 w 670"/>
              <a:gd name="T23" fmla="*/ 2147483647 h 553"/>
              <a:gd name="T24" fmla="*/ 2147483647 w 670"/>
              <a:gd name="T25" fmla="*/ 2147483647 h 553"/>
              <a:gd name="T26" fmla="*/ 2147483647 w 670"/>
              <a:gd name="T27" fmla="*/ 2147483647 h 553"/>
              <a:gd name="T28" fmla="*/ 2147483647 w 670"/>
              <a:gd name="T29" fmla="*/ 2147483647 h 553"/>
              <a:gd name="T30" fmla="*/ 2147483647 w 670"/>
              <a:gd name="T31" fmla="*/ 2147483647 h 553"/>
              <a:gd name="T32" fmla="*/ 2147483647 w 670"/>
              <a:gd name="T33" fmla="*/ 2147483647 h 553"/>
              <a:gd name="T34" fmla="*/ 2147483647 w 670"/>
              <a:gd name="T35" fmla="*/ 2147483647 h 553"/>
              <a:gd name="T36" fmla="*/ 2147483647 w 670"/>
              <a:gd name="T37" fmla="*/ 2147483647 h 553"/>
              <a:gd name="T38" fmla="*/ 2147483647 w 670"/>
              <a:gd name="T39" fmla="*/ 2147483647 h 553"/>
              <a:gd name="T40" fmla="*/ 2147483647 w 670"/>
              <a:gd name="T41" fmla="*/ 2147483647 h 553"/>
              <a:gd name="T42" fmla="*/ 2147483647 w 670"/>
              <a:gd name="T43" fmla="*/ 2147483647 h 553"/>
              <a:gd name="T44" fmla="*/ 2147483647 w 670"/>
              <a:gd name="T45" fmla="*/ 2147483647 h 553"/>
              <a:gd name="T46" fmla="*/ 2147483647 w 670"/>
              <a:gd name="T47" fmla="*/ 2147483647 h 553"/>
              <a:gd name="T48" fmla="*/ 2147483647 w 670"/>
              <a:gd name="T49" fmla="*/ 2147483647 h 553"/>
              <a:gd name="T50" fmla="*/ 2147483647 w 670"/>
              <a:gd name="T51" fmla="*/ 2147483647 h 553"/>
              <a:gd name="T52" fmla="*/ 2147483647 w 670"/>
              <a:gd name="T53" fmla="*/ 2147483647 h 553"/>
              <a:gd name="T54" fmla="*/ 2147483647 w 670"/>
              <a:gd name="T55" fmla="*/ 2147483647 h 553"/>
              <a:gd name="T56" fmla="*/ 2147483647 w 670"/>
              <a:gd name="T57" fmla="*/ 0 h 553"/>
              <a:gd name="T58" fmla="*/ 2147483647 w 670"/>
              <a:gd name="T59" fmla="*/ 2147483647 h 553"/>
              <a:gd name="T60" fmla="*/ 2147483647 w 670"/>
              <a:gd name="T61" fmla="*/ 2147483647 h 553"/>
              <a:gd name="T62" fmla="*/ 2147483647 w 670"/>
              <a:gd name="T63" fmla="*/ 2147483647 h 553"/>
              <a:gd name="T64" fmla="*/ 2147483647 w 670"/>
              <a:gd name="T65" fmla="*/ 2147483647 h 553"/>
              <a:gd name="T66" fmla="*/ 2147483647 w 670"/>
              <a:gd name="T67" fmla="*/ 2147483647 h 553"/>
              <a:gd name="T68" fmla="*/ 2147483647 w 670"/>
              <a:gd name="T69" fmla="*/ 2147483647 h 553"/>
              <a:gd name="T70" fmla="*/ 2147483647 w 670"/>
              <a:gd name="T71" fmla="*/ 2147483647 h 553"/>
              <a:gd name="T72" fmla="*/ 2147483647 w 670"/>
              <a:gd name="T73" fmla="*/ 2147483647 h 553"/>
              <a:gd name="T74" fmla="*/ 2147483647 w 670"/>
              <a:gd name="T75" fmla="*/ 2147483647 h 553"/>
              <a:gd name="T76" fmla="*/ 2147483647 w 670"/>
              <a:gd name="T77" fmla="*/ 2147483647 h 553"/>
              <a:gd name="T78" fmla="*/ 2147483647 w 670"/>
              <a:gd name="T79" fmla="*/ 2147483647 h 553"/>
              <a:gd name="T80" fmla="*/ 2147483647 w 670"/>
              <a:gd name="T81" fmla="*/ 2147483647 h 553"/>
              <a:gd name="T82" fmla="*/ 2147483647 w 670"/>
              <a:gd name="T83" fmla="*/ 2147483647 h 553"/>
              <a:gd name="T84" fmla="*/ 2147483647 w 670"/>
              <a:gd name="T85" fmla="*/ 2147483647 h 553"/>
              <a:gd name="T86" fmla="*/ 2147483647 w 670"/>
              <a:gd name="T87" fmla="*/ 2147483647 h 553"/>
              <a:gd name="T88" fmla="*/ 2147483647 w 670"/>
              <a:gd name="T89" fmla="*/ 2147483647 h 553"/>
              <a:gd name="T90" fmla="*/ 2147483647 w 670"/>
              <a:gd name="T91" fmla="*/ 2147483647 h 553"/>
              <a:gd name="T92" fmla="*/ 2147483647 w 670"/>
              <a:gd name="T93" fmla="*/ 2147483647 h 553"/>
              <a:gd name="T94" fmla="*/ 2147483647 w 670"/>
              <a:gd name="T95" fmla="*/ 2147483647 h 553"/>
              <a:gd name="T96" fmla="*/ 2147483647 w 670"/>
              <a:gd name="T97" fmla="*/ 2147483647 h 553"/>
              <a:gd name="T98" fmla="*/ 2147483647 w 670"/>
              <a:gd name="T99" fmla="*/ 2147483647 h 553"/>
              <a:gd name="T100" fmla="*/ 2147483647 w 670"/>
              <a:gd name="T101" fmla="*/ 2147483647 h 55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70"/>
              <a:gd name="T154" fmla="*/ 0 h 553"/>
              <a:gd name="T155" fmla="*/ 670 w 670"/>
              <a:gd name="T156" fmla="*/ 553 h 55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70" h="553">
                <a:moveTo>
                  <a:pt x="0" y="458"/>
                </a:moveTo>
                <a:lnTo>
                  <a:pt x="0" y="438"/>
                </a:lnTo>
                <a:lnTo>
                  <a:pt x="8" y="438"/>
                </a:lnTo>
                <a:lnTo>
                  <a:pt x="20" y="409"/>
                </a:lnTo>
                <a:lnTo>
                  <a:pt x="20" y="357"/>
                </a:lnTo>
                <a:lnTo>
                  <a:pt x="8" y="305"/>
                </a:lnTo>
                <a:lnTo>
                  <a:pt x="8" y="285"/>
                </a:lnTo>
                <a:lnTo>
                  <a:pt x="20" y="305"/>
                </a:lnTo>
                <a:lnTo>
                  <a:pt x="20" y="253"/>
                </a:lnTo>
                <a:lnTo>
                  <a:pt x="29" y="245"/>
                </a:lnTo>
                <a:lnTo>
                  <a:pt x="29" y="233"/>
                </a:lnTo>
                <a:lnTo>
                  <a:pt x="43" y="213"/>
                </a:lnTo>
                <a:lnTo>
                  <a:pt x="43" y="225"/>
                </a:lnTo>
                <a:lnTo>
                  <a:pt x="72" y="190"/>
                </a:lnTo>
                <a:lnTo>
                  <a:pt x="152" y="173"/>
                </a:lnTo>
                <a:lnTo>
                  <a:pt x="187" y="141"/>
                </a:lnTo>
                <a:lnTo>
                  <a:pt x="187" y="133"/>
                </a:lnTo>
                <a:lnTo>
                  <a:pt x="204" y="110"/>
                </a:lnTo>
                <a:lnTo>
                  <a:pt x="204" y="133"/>
                </a:lnTo>
                <a:lnTo>
                  <a:pt x="215" y="121"/>
                </a:lnTo>
                <a:lnTo>
                  <a:pt x="215" y="101"/>
                </a:lnTo>
                <a:lnTo>
                  <a:pt x="224" y="110"/>
                </a:lnTo>
                <a:lnTo>
                  <a:pt x="247" y="81"/>
                </a:lnTo>
                <a:lnTo>
                  <a:pt x="259" y="81"/>
                </a:lnTo>
                <a:lnTo>
                  <a:pt x="276" y="61"/>
                </a:lnTo>
                <a:lnTo>
                  <a:pt x="287" y="61"/>
                </a:lnTo>
                <a:lnTo>
                  <a:pt x="287" y="72"/>
                </a:lnTo>
                <a:lnTo>
                  <a:pt x="299" y="92"/>
                </a:lnTo>
                <a:lnTo>
                  <a:pt x="310" y="81"/>
                </a:lnTo>
                <a:lnTo>
                  <a:pt x="319" y="92"/>
                </a:lnTo>
                <a:lnTo>
                  <a:pt x="330" y="81"/>
                </a:lnTo>
                <a:lnTo>
                  <a:pt x="319" y="72"/>
                </a:lnTo>
                <a:lnTo>
                  <a:pt x="330" y="61"/>
                </a:lnTo>
                <a:lnTo>
                  <a:pt x="339" y="61"/>
                </a:lnTo>
                <a:lnTo>
                  <a:pt x="339" y="38"/>
                </a:lnTo>
                <a:lnTo>
                  <a:pt x="348" y="29"/>
                </a:lnTo>
                <a:lnTo>
                  <a:pt x="371" y="29"/>
                </a:lnTo>
                <a:lnTo>
                  <a:pt x="382" y="18"/>
                </a:lnTo>
                <a:lnTo>
                  <a:pt x="382" y="9"/>
                </a:lnTo>
                <a:lnTo>
                  <a:pt x="422" y="29"/>
                </a:lnTo>
                <a:lnTo>
                  <a:pt x="434" y="29"/>
                </a:lnTo>
                <a:lnTo>
                  <a:pt x="434" y="38"/>
                </a:lnTo>
                <a:lnTo>
                  <a:pt x="443" y="29"/>
                </a:lnTo>
                <a:lnTo>
                  <a:pt x="454" y="29"/>
                </a:lnTo>
                <a:lnTo>
                  <a:pt x="443" y="49"/>
                </a:lnTo>
                <a:lnTo>
                  <a:pt x="434" y="49"/>
                </a:lnTo>
                <a:lnTo>
                  <a:pt x="434" y="72"/>
                </a:lnTo>
                <a:lnTo>
                  <a:pt x="422" y="81"/>
                </a:lnTo>
                <a:lnTo>
                  <a:pt x="434" y="92"/>
                </a:lnTo>
                <a:lnTo>
                  <a:pt x="434" y="101"/>
                </a:lnTo>
                <a:lnTo>
                  <a:pt x="454" y="101"/>
                </a:lnTo>
                <a:lnTo>
                  <a:pt x="474" y="121"/>
                </a:lnTo>
                <a:lnTo>
                  <a:pt x="486" y="141"/>
                </a:lnTo>
                <a:lnTo>
                  <a:pt x="494" y="133"/>
                </a:lnTo>
                <a:lnTo>
                  <a:pt x="506" y="133"/>
                </a:lnTo>
                <a:lnTo>
                  <a:pt x="526" y="101"/>
                </a:lnTo>
                <a:lnTo>
                  <a:pt x="546" y="9"/>
                </a:lnTo>
                <a:lnTo>
                  <a:pt x="546" y="0"/>
                </a:lnTo>
                <a:lnTo>
                  <a:pt x="558" y="9"/>
                </a:lnTo>
                <a:lnTo>
                  <a:pt x="566" y="72"/>
                </a:lnTo>
                <a:lnTo>
                  <a:pt x="578" y="72"/>
                </a:lnTo>
                <a:lnTo>
                  <a:pt x="586" y="81"/>
                </a:lnTo>
                <a:lnTo>
                  <a:pt x="586" y="110"/>
                </a:lnTo>
                <a:lnTo>
                  <a:pt x="598" y="133"/>
                </a:lnTo>
                <a:lnTo>
                  <a:pt x="598" y="161"/>
                </a:lnTo>
                <a:lnTo>
                  <a:pt x="606" y="173"/>
                </a:lnTo>
                <a:lnTo>
                  <a:pt x="629" y="182"/>
                </a:lnTo>
                <a:lnTo>
                  <a:pt x="638" y="225"/>
                </a:lnTo>
                <a:lnTo>
                  <a:pt x="650" y="233"/>
                </a:lnTo>
                <a:lnTo>
                  <a:pt x="650" y="245"/>
                </a:lnTo>
                <a:lnTo>
                  <a:pt x="658" y="253"/>
                </a:lnTo>
                <a:lnTo>
                  <a:pt x="670" y="297"/>
                </a:lnTo>
                <a:lnTo>
                  <a:pt x="670" y="348"/>
                </a:lnTo>
                <a:lnTo>
                  <a:pt x="638" y="400"/>
                </a:lnTo>
                <a:lnTo>
                  <a:pt x="558" y="489"/>
                </a:lnTo>
                <a:lnTo>
                  <a:pt x="526" y="518"/>
                </a:lnTo>
                <a:lnTo>
                  <a:pt x="454" y="553"/>
                </a:lnTo>
                <a:lnTo>
                  <a:pt x="454" y="541"/>
                </a:lnTo>
                <a:lnTo>
                  <a:pt x="454" y="532"/>
                </a:lnTo>
                <a:lnTo>
                  <a:pt x="443" y="541"/>
                </a:lnTo>
                <a:lnTo>
                  <a:pt x="443" y="518"/>
                </a:lnTo>
                <a:lnTo>
                  <a:pt x="411" y="541"/>
                </a:lnTo>
                <a:lnTo>
                  <a:pt x="382" y="541"/>
                </a:lnTo>
                <a:lnTo>
                  <a:pt x="371" y="509"/>
                </a:lnTo>
                <a:lnTo>
                  <a:pt x="382" y="501"/>
                </a:lnTo>
                <a:lnTo>
                  <a:pt x="371" y="489"/>
                </a:lnTo>
                <a:lnTo>
                  <a:pt x="371" y="481"/>
                </a:lnTo>
                <a:lnTo>
                  <a:pt x="362" y="481"/>
                </a:lnTo>
                <a:lnTo>
                  <a:pt x="371" y="469"/>
                </a:lnTo>
                <a:lnTo>
                  <a:pt x="371" y="458"/>
                </a:lnTo>
                <a:lnTo>
                  <a:pt x="339" y="481"/>
                </a:lnTo>
                <a:lnTo>
                  <a:pt x="371" y="438"/>
                </a:lnTo>
                <a:lnTo>
                  <a:pt x="371" y="429"/>
                </a:lnTo>
                <a:lnTo>
                  <a:pt x="319" y="469"/>
                </a:lnTo>
                <a:lnTo>
                  <a:pt x="319" y="429"/>
                </a:lnTo>
                <a:lnTo>
                  <a:pt x="276" y="409"/>
                </a:lnTo>
                <a:lnTo>
                  <a:pt x="187" y="420"/>
                </a:lnTo>
                <a:lnTo>
                  <a:pt x="144" y="429"/>
                </a:lnTo>
                <a:lnTo>
                  <a:pt x="132" y="449"/>
                </a:lnTo>
                <a:lnTo>
                  <a:pt x="80" y="449"/>
                </a:lnTo>
                <a:lnTo>
                  <a:pt x="43" y="469"/>
                </a:lnTo>
                <a:lnTo>
                  <a:pt x="8" y="469"/>
                </a:lnTo>
                <a:lnTo>
                  <a:pt x="0" y="458"/>
                </a:lnTo>
                <a:close/>
              </a:path>
            </a:pathLst>
          </a:custGeom>
          <a:solidFill>
            <a:srgbClr val="273C65"/>
          </a:solidFill>
          <a:ln w="14351">
            <a:solidFill>
              <a:srgbClr val="000000"/>
            </a:solidFill>
            <a:round/>
            <a:headEnd/>
            <a:tailEnd/>
          </a:ln>
        </p:spPr>
        <p:txBody>
          <a:bodyPr/>
          <a:lstStyle/>
          <a:p>
            <a:endParaRPr lang="id-ID" sz="1000"/>
          </a:p>
        </p:txBody>
      </p:sp>
      <p:sp>
        <p:nvSpPr>
          <p:cNvPr id="21721" name="Freeform 216"/>
          <p:cNvSpPr>
            <a:spLocks/>
          </p:cNvSpPr>
          <p:nvPr/>
        </p:nvSpPr>
        <p:spPr bwMode="auto">
          <a:xfrm>
            <a:off x="7096001" y="5483225"/>
            <a:ext cx="89250" cy="82550"/>
          </a:xfrm>
          <a:custGeom>
            <a:avLst/>
            <a:gdLst>
              <a:gd name="T0" fmla="*/ 2147483647 w 61"/>
              <a:gd name="T1" fmla="*/ 0 h 52"/>
              <a:gd name="T2" fmla="*/ 2147483647 w 61"/>
              <a:gd name="T3" fmla="*/ 2147483647 h 52"/>
              <a:gd name="T4" fmla="*/ 2147483647 w 61"/>
              <a:gd name="T5" fmla="*/ 0 h 52"/>
              <a:gd name="T6" fmla="*/ 2147483647 w 61"/>
              <a:gd name="T7" fmla="*/ 2147483647 h 52"/>
              <a:gd name="T8" fmla="*/ 2147483647 w 61"/>
              <a:gd name="T9" fmla="*/ 2147483647 h 52"/>
              <a:gd name="T10" fmla="*/ 0 w 61"/>
              <a:gd name="T11" fmla="*/ 2147483647 h 52"/>
              <a:gd name="T12" fmla="*/ 0 w 61"/>
              <a:gd name="T13" fmla="*/ 2147483647 h 52"/>
              <a:gd name="T14" fmla="*/ 2147483647 w 61"/>
              <a:gd name="T15" fmla="*/ 0 h 52"/>
              <a:gd name="T16" fmla="*/ 0 60000 65536"/>
              <a:gd name="T17" fmla="*/ 0 60000 65536"/>
              <a:gd name="T18" fmla="*/ 0 60000 65536"/>
              <a:gd name="T19" fmla="*/ 0 60000 65536"/>
              <a:gd name="T20" fmla="*/ 0 60000 65536"/>
              <a:gd name="T21" fmla="*/ 0 60000 65536"/>
              <a:gd name="T22" fmla="*/ 0 60000 65536"/>
              <a:gd name="T23" fmla="*/ 0 60000 65536"/>
              <a:gd name="T24" fmla="*/ 0 w 61"/>
              <a:gd name="T25" fmla="*/ 0 h 52"/>
              <a:gd name="T26" fmla="*/ 61 w 61"/>
              <a:gd name="T27" fmla="*/ 52 h 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1" h="52">
                <a:moveTo>
                  <a:pt x="9" y="0"/>
                </a:moveTo>
                <a:lnTo>
                  <a:pt x="32" y="9"/>
                </a:lnTo>
                <a:lnTo>
                  <a:pt x="61" y="0"/>
                </a:lnTo>
                <a:lnTo>
                  <a:pt x="32" y="43"/>
                </a:lnTo>
                <a:lnTo>
                  <a:pt x="9" y="52"/>
                </a:lnTo>
                <a:lnTo>
                  <a:pt x="0" y="52"/>
                </a:lnTo>
                <a:lnTo>
                  <a:pt x="0" y="43"/>
                </a:lnTo>
                <a:lnTo>
                  <a:pt x="9" y="0"/>
                </a:lnTo>
                <a:close/>
              </a:path>
            </a:pathLst>
          </a:custGeom>
          <a:solidFill>
            <a:srgbClr val="273C65"/>
          </a:solidFill>
          <a:ln w="14351">
            <a:solidFill>
              <a:srgbClr val="000000"/>
            </a:solidFill>
            <a:round/>
            <a:headEnd/>
            <a:tailEnd/>
          </a:ln>
        </p:spPr>
        <p:txBody>
          <a:bodyPr/>
          <a:lstStyle/>
          <a:p>
            <a:endParaRPr lang="id-ID" sz="1000"/>
          </a:p>
        </p:txBody>
      </p:sp>
      <p:sp>
        <p:nvSpPr>
          <p:cNvPr id="21722" name="Freeform 217"/>
          <p:cNvSpPr>
            <a:spLocks/>
          </p:cNvSpPr>
          <p:nvPr/>
        </p:nvSpPr>
        <p:spPr bwMode="auto">
          <a:xfrm>
            <a:off x="7807624" y="5287963"/>
            <a:ext cx="147561" cy="209550"/>
          </a:xfrm>
          <a:custGeom>
            <a:avLst/>
            <a:gdLst>
              <a:gd name="T0" fmla="*/ 0 w 101"/>
              <a:gd name="T1" fmla="*/ 2147483647 h 132"/>
              <a:gd name="T2" fmla="*/ 2147483647 w 101"/>
              <a:gd name="T3" fmla="*/ 2147483647 h 132"/>
              <a:gd name="T4" fmla="*/ 2147483647 w 101"/>
              <a:gd name="T5" fmla="*/ 2147483647 h 132"/>
              <a:gd name="T6" fmla="*/ 2147483647 w 101"/>
              <a:gd name="T7" fmla="*/ 2147483647 h 132"/>
              <a:gd name="T8" fmla="*/ 2147483647 w 101"/>
              <a:gd name="T9" fmla="*/ 0 h 132"/>
              <a:gd name="T10" fmla="*/ 2147483647 w 101"/>
              <a:gd name="T11" fmla="*/ 2147483647 h 132"/>
              <a:gd name="T12" fmla="*/ 2147483647 w 101"/>
              <a:gd name="T13" fmla="*/ 2147483647 h 132"/>
              <a:gd name="T14" fmla="*/ 2147483647 w 101"/>
              <a:gd name="T15" fmla="*/ 2147483647 h 132"/>
              <a:gd name="T16" fmla="*/ 2147483647 w 101"/>
              <a:gd name="T17" fmla="*/ 2147483647 h 132"/>
              <a:gd name="T18" fmla="*/ 2147483647 w 101"/>
              <a:gd name="T19" fmla="*/ 2147483647 h 132"/>
              <a:gd name="T20" fmla="*/ 2147483647 w 101"/>
              <a:gd name="T21" fmla="*/ 2147483647 h 132"/>
              <a:gd name="T22" fmla="*/ 2147483647 w 101"/>
              <a:gd name="T23" fmla="*/ 2147483647 h 132"/>
              <a:gd name="T24" fmla="*/ 2147483647 w 101"/>
              <a:gd name="T25" fmla="*/ 2147483647 h 132"/>
              <a:gd name="T26" fmla="*/ 2147483647 w 101"/>
              <a:gd name="T27" fmla="*/ 2147483647 h 132"/>
              <a:gd name="T28" fmla="*/ 2147483647 w 101"/>
              <a:gd name="T29" fmla="*/ 2147483647 h 132"/>
              <a:gd name="T30" fmla="*/ 2147483647 w 101"/>
              <a:gd name="T31" fmla="*/ 2147483647 h 132"/>
              <a:gd name="T32" fmla="*/ 2147483647 w 101"/>
              <a:gd name="T33" fmla="*/ 2147483647 h 132"/>
              <a:gd name="T34" fmla="*/ 2147483647 w 101"/>
              <a:gd name="T35" fmla="*/ 2147483647 h 132"/>
              <a:gd name="T36" fmla="*/ 2147483647 w 101"/>
              <a:gd name="T37" fmla="*/ 2147483647 h 132"/>
              <a:gd name="T38" fmla="*/ 0 w 101"/>
              <a:gd name="T39" fmla="*/ 2147483647 h 132"/>
              <a:gd name="T40" fmla="*/ 2147483647 w 101"/>
              <a:gd name="T41" fmla="*/ 2147483647 h 132"/>
              <a:gd name="T42" fmla="*/ 0 w 101"/>
              <a:gd name="T43" fmla="*/ 2147483647 h 1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1"/>
              <a:gd name="T67" fmla="*/ 0 h 132"/>
              <a:gd name="T68" fmla="*/ 101 w 101"/>
              <a:gd name="T69" fmla="*/ 132 h 1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1" h="132">
                <a:moveTo>
                  <a:pt x="0" y="95"/>
                </a:moveTo>
                <a:lnTo>
                  <a:pt x="17" y="83"/>
                </a:lnTo>
                <a:lnTo>
                  <a:pt x="52" y="51"/>
                </a:lnTo>
                <a:lnTo>
                  <a:pt x="40" y="51"/>
                </a:lnTo>
                <a:lnTo>
                  <a:pt x="40" y="0"/>
                </a:lnTo>
                <a:lnTo>
                  <a:pt x="52" y="11"/>
                </a:lnTo>
                <a:lnTo>
                  <a:pt x="61" y="11"/>
                </a:lnTo>
                <a:lnTo>
                  <a:pt x="61" y="23"/>
                </a:lnTo>
                <a:lnTo>
                  <a:pt x="52" y="51"/>
                </a:lnTo>
                <a:lnTo>
                  <a:pt x="61" y="51"/>
                </a:lnTo>
                <a:lnTo>
                  <a:pt x="61" y="43"/>
                </a:lnTo>
                <a:lnTo>
                  <a:pt x="72" y="43"/>
                </a:lnTo>
                <a:lnTo>
                  <a:pt x="61" y="60"/>
                </a:lnTo>
                <a:lnTo>
                  <a:pt x="72" y="74"/>
                </a:lnTo>
                <a:lnTo>
                  <a:pt x="92" y="60"/>
                </a:lnTo>
                <a:lnTo>
                  <a:pt x="101" y="60"/>
                </a:lnTo>
                <a:lnTo>
                  <a:pt x="81" y="83"/>
                </a:lnTo>
                <a:lnTo>
                  <a:pt x="61" y="95"/>
                </a:lnTo>
                <a:lnTo>
                  <a:pt x="9" y="132"/>
                </a:lnTo>
                <a:lnTo>
                  <a:pt x="0" y="132"/>
                </a:lnTo>
                <a:lnTo>
                  <a:pt x="17" y="115"/>
                </a:lnTo>
                <a:lnTo>
                  <a:pt x="0" y="95"/>
                </a:lnTo>
                <a:close/>
              </a:path>
            </a:pathLst>
          </a:custGeom>
          <a:solidFill>
            <a:srgbClr val="273C65"/>
          </a:solidFill>
          <a:ln w="14351">
            <a:solidFill>
              <a:srgbClr val="000000"/>
            </a:solidFill>
            <a:round/>
            <a:headEnd/>
            <a:tailEnd/>
          </a:ln>
        </p:spPr>
        <p:txBody>
          <a:bodyPr/>
          <a:lstStyle/>
          <a:p>
            <a:endParaRPr lang="id-ID" sz="1000"/>
          </a:p>
        </p:txBody>
      </p:sp>
      <p:sp>
        <p:nvSpPr>
          <p:cNvPr id="21723" name="Freeform 218"/>
          <p:cNvSpPr>
            <a:spLocks/>
          </p:cNvSpPr>
          <p:nvPr/>
        </p:nvSpPr>
        <p:spPr bwMode="auto">
          <a:xfrm>
            <a:off x="7522024" y="5483226"/>
            <a:ext cx="268941" cy="182563"/>
          </a:xfrm>
          <a:custGeom>
            <a:avLst/>
            <a:gdLst>
              <a:gd name="T0" fmla="*/ 0 w 184"/>
              <a:gd name="T1" fmla="*/ 2147483647 h 115"/>
              <a:gd name="T2" fmla="*/ 2147483647 w 184"/>
              <a:gd name="T3" fmla="*/ 2147483647 h 115"/>
              <a:gd name="T4" fmla="*/ 2147483647 w 184"/>
              <a:gd name="T5" fmla="*/ 2147483647 h 115"/>
              <a:gd name="T6" fmla="*/ 2147483647 w 184"/>
              <a:gd name="T7" fmla="*/ 0 h 115"/>
              <a:gd name="T8" fmla="*/ 2147483647 w 184"/>
              <a:gd name="T9" fmla="*/ 0 h 115"/>
              <a:gd name="T10" fmla="*/ 2147483647 w 184"/>
              <a:gd name="T11" fmla="*/ 2147483647 h 115"/>
              <a:gd name="T12" fmla="*/ 2147483647 w 184"/>
              <a:gd name="T13" fmla="*/ 0 h 115"/>
              <a:gd name="T14" fmla="*/ 2147483647 w 184"/>
              <a:gd name="T15" fmla="*/ 2147483647 h 115"/>
              <a:gd name="T16" fmla="*/ 2147483647 w 184"/>
              <a:gd name="T17" fmla="*/ 2147483647 h 115"/>
              <a:gd name="T18" fmla="*/ 2147483647 w 184"/>
              <a:gd name="T19" fmla="*/ 2147483647 h 115"/>
              <a:gd name="T20" fmla="*/ 2147483647 w 184"/>
              <a:gd name="T21" fmla="*/ 2147483647 h 115"/>
              <a:gd name="T22" fmla="*/ 2147483647 w 184"/>
              <a:gd name="T23" fmla="*/ 2147483647 h 115"/>
              <a:gd name="T24" fmla="*/ 2147483647 w 184"/>
              <a:gd name="T25" fmla="*/ 2147483647 h 115"/>
              <a:gd name="T26" fmla="*/ 2147483647 w 184"/>
              <a:gd name="T27" fmla="*/ 2147483647 h 115"/>
              <a:gd name="T28" fmla="*/ 2147483647 w 184"/>
              <a:gd name="T29" fmla="*/ 2147483647 h 115"/>
              <a:gd name="T30" fmla="*/ 2147483647 w 184"/>
              <a:gd name="T31" fmla="*/ 2147483647 h 115"/>
              <a:gd name="T32" fmla="*/ 2147483647 w 184"/>
              <a:gd name="T33" fmla="*/ 2147483647 h 115"/>
              <a:gd name="T34" fmla="*/ 0 w 184"/>
              <a:gd name="T35" fmla="*/ 2147483647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4"/>
              <a:gd name="T55" fmla="*/ 0 h 115"/>
              <a:gd name="T56" fmla="*/ 184 w 184"/>
              <a:gd name="T57" fmla="*/ 115 h 1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4" h="115">
                <a:moveTo>
                  <a:pt x="0" y="104"/>
                </a:moveTo>
                <a:lnTo>
                  <a:pt x="51" y="61"/>
                </a:lnTo>
                <a:lnTo>
                  <a:pt x="109" y="43"/>
                </a:lnTo>
                <a:lnTo>
                  <a:pt x="152" y="0"/>
                </a:lnTo>
                <a:lnTo>
                  <a:pt x="164" y="0"/>
                </a:lnTo>
                <a:lnTo>
                  <a:pt x="164" y="9"/>
                </a:lnTo>
                <a:lnTo>
                  <a:pt x="184" y="0"/>
                </a:lnTo>
                <a:lnTo>
                  <a:pt x="172" y="9"/>
                </a:lnTo>
                <a:lnTo>
                  <a:pt x="184" y="9"/>
                </a:lnTo>
                <a:lnTo>
                  <a:pt x="172" y="23"/>
                </a:lnTo>
                <a:lnTo>
                  <a:pt x="132" y="43"/>
                </a:lnTo>
                <a:lnTo>
                  <a:pt x="132" y="61"/>
                </a:lnTo>
                <a:lnTo>
                  <a:pt x="92" y="72"/>
                </a:lnTo>
                <a:lnTo>
                  <a:pt x="51" y="104"/>
                </a:lnTo>
                <a:lnTo>
                  <a:pt x="17" y="115"/>
                </a:lnTo>
                <a:lnTo>
                  <a:pt x="8" y="115"/>
                </a:lnTo>
                <a:lnTo>
                  <a:pt x="8" y="104"/>
                </a:lnTo>
                <a:lnTo>
                  <a:pt x="0" y="104"/>
                </a:lnTo>
                <a:close/>
              </a:path>
            </a:pathLst>
          </a:custGeom>
          <a:solidFill>
            <a:srgbClr val="273C65"/>
          </a:solidFill>
          <a:ln w="14351">
            <a:solidFill>
              <a:srgbClr val="000000"/>
            </a:solidFill>
            <a:round/>
            <a:headEnd/>
            <a:tailEnd/>
          </a:ln>
        </p:spPr>
        <p:txBody>
          <a:bodyPr/>
          <a:lstStyle/>
          <a:p>
            <a:endParaRPr lang="id-ID" sz="1000"/>
          </a:p>
        </p:txBody>
      </p:sp>
      <p:sp>
        <p:nvSpPr>
          <p:cNvPr id="21724" name="Freeform 219"/>
          <p:cNvSpPr>
            <a:spLocks/>
          </p:cNvSpPr>
          <p:nvPr/>
        </p:nvSpPr>
        <p:spPr bwMode="auto">
          <a:xfrm>
            <a:off x="6143998" y="4054475"/>
            <a:ext cx="267751" cy="357188"/>
          </a:xfrm>
          <a:custGeom>
            <a:avLst/>
            <a:gdLst>
              <a:gd name="T0" fmla="*/ 0 w 184"/>
              <a:gd name="T1" fmla="*/ 0 h 225"/>
              <a:gd name="T2" fmla="*/ 2147483647 w 184"/>
              <a:gd name="T3" fmla="*/ 2147483647 h 225"/>
              <a:gd name="T4" fmla="*/ 2147483647 w 184"/>
              <a:gd name="T5" fmla="*/ 2147483647 h 225"/>
              <a:gd name="T6" fmla="*/ 2147483647 w 184"/>
              <a:gd name="T7" fmla="*/ 2147483647 h 225"/>
              <a:gd name="T8" fmla="*/ 2147483647 w 184"/>
              <a:gd name="T9" fmla="*/ 2147483647 h 225"/>
              <a:gd name="T10" fmla="*/ 2147483647 w 184"/>
              <a:gd name="T11" fmla="*/ 2147483647 h 225"/>
              <a:gd name="T12" fmla="*/ 2147483647 w 184"/>
              <a:gd name="T13" fmla="*/ 2147483647 h 225"/>
              <a:gd name="T14" fmla="*/ 2147483647 w 184"/>
              <a:gd name="T15" fmla="*/ 2147483647 h 225"/>
              <a:gd name="T16" fmla="*/ 2147483647 w 184"/>
              <a:gd name="T17" fmla="*/ 2147483647 h 225"/>
              <a:gd name="T18" fmla="*/ 2147483647 w 184"/>
              <a:gd name="T19" fmla="*/ 2147483647 h 225"/>
              <a:gd name="T20" fmla="*/ 2147483647 w 184"/>
              <a:gd name="T21" fmla="*/ 2147483647 h 225"/>
              <a:gd name="T22" fmla="*/ 2147483647 w 184"/>
              <a:gd name="T23" fmla="*/ 2147483647 h 225"/>
              <a:gd name="T24" fmla="*/ 2147483647 w 184"/>
              <a:gd name="T25" fmla="*/ 2147483647 h 225"/>
              <a:gd name="T26" fmla="*/ 2147483647 w 184"/>
              <a:gd name="T27" fmla="*/ 2147483647 h 225"/>
              <a:gd name="T28" fmla="*/ 2147483647 w 184"/>
              <a:gd name="T29" fmla="*/ 2147483647 h 225"/>
              <a:gd name="T30" fmla="*/ 2147483647 w 184"/>
              <a:gd name="T31" fmla="*/ 2147483647 h 225"/>
              <a:gd name="T32" fmla="*/ 2147483647 w 184"/>
              <a:gd name="T33" fmla="*/ 2147483647 h 225"/>
              <a:gd name="T34" fmla="*/ 2147483647 w 184"/>
              <a:gd name="T35" fmla="*/ 2147483647 h 225"/>
              <a:gd name="T36" fmla="*/ 2147483647 w 184"/>
              <a:gd name="T37" fmla="*/ 2147483647 h 225"/>
              <a:gd name="T38" fmla="*/ 2147483647 w 184"/>
              <a:gd name="T39" fmla="*/ 2147483647 h 225"/>
              <a:gd name="T40" fmla="*/ 2147483647 w 184"/>
              <a:gd name="T41" fmla="*/ 2147483647 h 225"/>
              <a:gd name="T42" fmla="*/ 2147483647 w 184"/>
              <a:gd name="T43" fmla="*/ 2147483647 h 225"/>
              <a:gd name="T44" fmla="*/ 2147483647 w 184"/>
              <a:gd name="T45" fmla="*/ 2147483647 h 225"/>
              <a:gd name="T46" fmla="*/ 2147483647 w 184"/>
              <a:gd name="T47" fmla="*/ 2147483647 h 225"/>
              <a:gd name="T48" fmla="*/ 0 w 184"/>
              <a:gd name="T49" fmla="*/ 2147483647 h 225"/>
              <a:gd name="T50" fmla="*/ 0 w 184"/>
              <a:gd name="T51" fmla="*/ 0 h 2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4"/>
              <a:gd name="T79" fmla="*/ 0 h 225"/>
              <a:gd name="T80" fmla="*/ 184 w 184"/>
              <a:gd name="T81" fmla="*/ 225 h 22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4" h="225">
                <a:moveTo>
                  <a:pt x="0" y="0"/>
                </a:moveTo>
                <a:lnTo>
                  <a:pt x="32" y="9"/>
                </a:lnTo>
                <a:lnTo>
                  <a:pt x="95" y="72"/>
                </a:lnTo>
                <a:lnTo>
                  <a:pt x="104" y="72"/>
                </a:lnTo>
                <a:lnTo>
                  <a:pt x="133" y="92"/>
                </a:lnTo>
                <a:lnTo>
                  <a:pt x="133" y="101"/>
                </a:lnTo>
                <a:lnTo>
                  <a:pt x="144" y="115"/>
                </a:lnTo>
                <a:lnTo>
                  <a:pt x="133" y="124"/>
                </a:lnTo>
                <a:lnTo>
                  <a:pt x="144" y="133"/>
                </a:lnTo>
                <a:lnTo>
                  <a:pt x="156" y="133"/>
                </a:lnTo>
                <a:lnTo>
                  <a:pt x="167" y="153"/>
                </a:lnTo>
                <a:lnTo>
                  <a:pt x="176" y="153"/>
                </a:lnTo>
                <a:lnTo>
                  <a:pt x="184" y="173"/>
                </a:lnTo>
                <a:lnTo>
                  <a:pt x="176" y="225"/>
                </a:lnTo>
                <a:lnTo>
                  <a:pt x="167" y="216"/>
                </a:lnTo>
                <a:lnTo>
                  <a:pt x="156" y="225"/>
                </a:lnTo>
                <a:lnTo>
                  <a:pt x="156" y="216"/>
                </a:lnTo>
                <a:lnTo>
                  <a:pt x="104" y="173"/>
                </a:lnTo>
                <a:lnTo>
                  <a:pt x="95" y="153"/>
                </a:lnTo>
                <a:lnTo>
                  <a:pt x="81" y="124"/>
                </a:lnTo>
                <a:lnTo>
                  <a:pt x="61" y="101"/>
                </a:lnTo>
                <a:lnTo>
                  <a:pt x="61" y="72"/>
                </a:lnTo>
                <a:lnTo>
                  <a:pt x="41" y="61"/>
                </a:lnTo>
                <a:lnTo>
                  <a:pt x="21" y="43"/>
                </a:lnTo>
                <a:lnTo>
                  <a:pt x="0" y="20"/>
                </a:lnTo>
                <a:lnTo>
                  <a:pt x="0" y="0"/>
                </a:lnTo>
                <a:close/>
              </a:path>
            </a:pathLst>
          </a:custGeom>
          <a:solidFill>
            <a:srgbClr val="33CCCC"/>
          </a:solidFill>
          <a:ln w="14288">
            <a:solidFill>
              <a:srgbClr val="000000"/>
            </a:solidFill>
            <a:round/>
            <a:headEnd/>
            <a:tailEnd/>
          </a:ln>
        </p:spPr>
        <p:txBody>
          <a:bodyPr/>
          <a:lstStyle/>
          <a:p>
            <a:endParaRPr lang="id-ID" sz="1000"/>
          </a:p>
        </p:txBody>
      </p:sp>
      <p:sp>
        <p:nvSpPr>
          <p:cNvPr id="21725" name="Freeform 220"/>
          <p:cNvSpPr>
            <a:spLocks/>
          </p:cNvSpPr>
          <p:nvPr/>
        </p:nvSpPr>
        <p:spPr bwMode="auto">
          <a:xfrm>
            <a:off x="6387948" y="4411663"/>
            <a:ext cx="223721" cy="80962"/>
          </a:xfrm>
          <a:custGeom>
            <a:avLst/>
            <a:gdLst>
              <a:gd name="T0" fmla="*/ 0 w 153"/>
              <a:gd name="T1" fmla="*/ 2147483647 h 51"/>
              <a:gd name="T2" fmla="*/ 2147483647 w 153"/>
              <a:gd name="T3" fmla="*/ 0 h 51"/>
              <a:gd name="T4" fmla="*/ 2147483647 w 153"/>
              <a:gd name="T5" fmla="*/ 0 h 51"/>
              <a:gd name="T6" fmla="*/ 2147483647 w 153"/>
              <a:gd name="T7" fmla="*/ 2147483647 h 51"/>
              <a:gd name="T8" fmla="*/ 2147483647 w 153"/>
              <a:gd name="T9" fmla="*/ 2147483647 h 51"/>
              <a:gd name="T10" fmla="*/ 2147483647 w 153"/>
              <a:gd name="T11" fmla="*/ 2147483647 h 51"/>
              <a:gd name="T12" fmla="*/ 2147483647 w 153"/>
              <a:gd name="T13" fmla="*/ 2147483647 h 51"/>
              <a:gd name="T14" fmla="*/ 2147483647 w 153"/>
              <a:gd name="T15" fmla="*/ 2147483647 h 51"/>
              <a:gd name="T16" fmla="*/ 2147483647 w 153"/>
              <a:gd name="T17" fmla="*/ 2147483647 h 51"/>
              <a:gd name="T18" fmla="*/ 2147483647 w 153"/>
              <a:gd name="T19" fmla="*/ 2147483647 h 51"/>
              <a:gd name="T20" fmla="*/ 2147483647 w 153"/>
              <a:gd name="T21" fmla="*/ 2147483647 h 51"/>
              <a:gd name="T22" fmla="*/ 2147483647 w 153"/>
              <a:gd name="T23" fmla="*/ 2147483647 h 51"/>
              <a:gd name="T24" fmla="*/ 2147483647 w 153"/>
              <a:gd name="T25" fmla="*/ 2147483647 h 51"/>
              <a:gd name="T26" fmla="*/ 2147483647 w 153"/>
              <a:gd name="T27" fmla="*/ 2147483647 h 51"/>
              <a:gd name="T28" fmla="*/ 0 w 153"/>
              <a:gd name="T29" fmla="*/ 2147483647 h 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3"/>
              <a:gd name="T46" fmla="*/ 0 h 51"/>
              <a:gd name="T47" fmla="*/ 153 w 153"/>
              <a:gd name="T48" fmla="*/ 51 h 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3" h="51">
                <a:moveTo>
                  <a:pt x="0" y="8"/>
                </a:moveTo>
                <a:lnTo>
                  <a:pt x="17" y="0"/>
                </a:lnTo>
                <a:lnTo>
                  <a:pt x="38" y="0"/>
                </a:lnTo>
                <a:lnTo>
                  <a:pt x="61" y="23"/>
                </a:lnTo>
                <a:lnTo>
                  <a:pt x="89" y="23"/>
                </a:lnTo>
                <a:lnTo>
                  <a:pt x="89" y="8"/>
                </a:lnTo>
                <a:lnTo>
                  <a:pt x="124" y="23"/>
                </a:lnTo>
                <a:lnTo>
                  <a:pt x="133" y="31"/>
                </a:lnTo>
                <a:lnTo>
                  <a:pt x="153" y="31"/>
                </a:lnTo>
                <a:lnTo>
                  <a:pt x="153" y="51"/>
                </a:lnTo>
                <a:lnTo>
                  <a:pt x="133" y="43"/>
                </a:lnTo>
                <a:lnTo>
                  <a:pt x="124" y="51"/>
                </a:lnTo>
                <a:lnTo>
                  <a:pt x="69" y="31"/>
                </a:lnTo>
                <a:lnTo>
                  <a:pt x="52" y="31"/>
                </a:lnTo>
                <a:lnTo>
                  <a:pt x="0" y="8"/>
                </a:lnTo>
                <a:close/>
              </a:path>
            </a:pathLst>
          </a:custGeom>
          <a:solidFill>
            <a:srgbClr val="33CCCC"/>
          </a:solidFill>
          <a:ln w="14288">
            <a:solidFill>
              <a:srgbClr val="000000"/>
            </a:solidFill>
            <a:round/>
            <a:headEnd/>
            <a:tailEnd/>
          </a:ln>
        </p:spPr>
        <p:txBody>
          <a:bodyPr/>
          <a:lstStyle/>
          <a:p>
            <a:endParaRPr lang="id-ID" sz="1000"/>
          </a:p>
        </p:txBody>
      </p:sp>
      <p:sp>
        <p:nvSpPr>
          <p:cNvPr id="21726" name="Freeform 221"/>
          <p:cNvSpPr>
            <a:spLocks/>
          </p:cNvSpPr>
          <p:nvPr/>
        </p:nvSpPr>
        <p:spPr bwMode="auto">
          <a:xfrm>
            <a:off x="6658080" y="4479926"/>
            <a:ext cx="196350" cy="53975"/>
          </a:xfrm>
          <a:custGeom>
            <a:avLst/>
            <a:gdLst>
              <a:gd name="T0" fmla="*/ 0 w 135"/>
              <a:gd name="T1" fmla="*/ 2147483647 h 34"/>
              <a:gd name="T2" fmla="*/ 0 w 135"/>
              <a:gd name="T3" fmla="*/ 2147483647 h 34"/>
              <a:gd name="T4" fmla="*/ 2147483647 w 135"/>
              <a:gd name="T5" fmla="*/ 0 h 34"/>
              <a:gd name="T6" fmla="*/ 2147483647 w 135"/>
              <a:gd name="T7" fmla="*/ 2147483647 h 34"/>
              <a:gd name="T8" fmla="*/ 2147483647 w 135"/>
              <a:gd name="T9" fmla="*/ 0 h 34"/>
              <a:gd name="T10" fmla="*/ 2147483647 w 135"/>
              <a:gd name="T11" fmla="*/ 2147483647 h 34"/>
              <a:gd name="T12" fmla="*/ 2147483647 w 135"/>
              <a:gd name="T13" fmla="*/ 0 h 34"/>
              <a:gd name="T14" fmla="*/ 2147483647 w 135"/>
              <a:gd name="T15" fmla="*/ 2147483647 h 34"/>
              <a:gd name="T16" fmla="*/ 2147483647 w 135"/>
              <a:gd name="T17" fmla="*/ 0 h 34"/>
              <a:gd name="T18" fmla="*/ 2147483647 w 135"/>
              <a:gd name="T19" fmla="*/ 2147483647 h 34"/>
              <a:gd name="T20" fmla="*/ 2147483647 w 135"/>
              <a:gd name="T21" fmla="*/ 2147483647 h 34"/>
              <a:gd name="T22" fmla="*/ 2147483647 w 135"/>
              <a:gd name="T23" fmla="*/ 2147483647 h 34"/>
              <a:gd name="T24" fmla="*/ 2147483647 w 135"/>
              <a:gd name="T25" fmla="*/ 2147483647 h 34"/>
              <a:gd name="T26" fmla="*/ 0 w 135"/>
              <a:gd name="T27" fmla="*/ 2147483647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5"/>
              <a:gd name="T43" fmla="*/ 0 h 34"/>
              <a:gd name="T44" fmla="*/ 135 w 135"/>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5" h="34">
                <a:moveTo>
                  <a:pt x="0" y="34"/>
                </a:moveTo>
                <a:lnTo>
                  <a:pt x="0" y="14"/>
                </a:lnTo>
                <a:lnTo>
                  <a:pt x="12" y="0"/>
                </a:lnTo>
                <a:lnTo>
                  <a:pt x="29" y="14"/>
                </a:lnTo>
                <a:lnTo>
                  <a:pt x="29" y="0"/>
                </a:lnTo>
                <a:lnTo>
                  <a:pt x="64" y="14"/>
                </a:lnTo>
                <a:lnTo>
                  <a:pt x="72" y="0"/>
                </a:lnTo>
                <a:lnTo>
                  <a:pt x="101" y="14"/>
                </a:lnTo>
                <a:lnTo>
                  <a:pt x="112" y="0"/>
                </a:lnTo>
                <a:lnTo>
                  <a:pt x="135" y="14"/>
                </a:lnTo>
                <a:lnTo>
                  <a:pt x="101" y="34"/>
                </a:lnTo>
                <a:lnTo>
                  <a:pt x="64" y="14"/>
                </a:lnTo>
                <a:lnTo>
                  <a:pt x="20" y="34"/>
                </a:lnTo>
                <a:lnTo>
                  <a:pt x="0" y="34"/>
                </a:lnTo>
                <a:close/>
              </a:path>
            </a:pathLst>
          </a:custGeom>
          <a:solidFill>
            <a:srgbClr val="33CCCC"/>
          </a:solidFill>
          <a:ln w="14288">
            <a:solidFill>
              <a:srgbClr val="000000"/>
            </a:solidFill>
            <a:round/>
            <a:headEnd/>
            <a:tailEnd/>
          </a:ln>
        </p:spPr>
        <p:txBody>
          <a:bodyPr/>
          <a:lstStyle/>
          <a:p>
            <a:endParaRPr lang="id-ID" sz="1000"/>
          </a:p>
        </p:txBody>
      </p:sp>
      <p:sp>
        <p:nvSpPr>
          <p:cNvPr id="21727" name="Freeform 222"/>
          <p:cNvSpPr>
            <a:spLocks/>
          </p:cNvSpPr>
          <p:nvPr/>
        </p:nvSpPr>
        <p:spPr bwMode="auto">
          <a:xfrm>
            <a:off x="6729480" y="4524376"/>
            <a:ext cx="51170" cy="55563"/>
          </a:xfrm>
          <a:custGeom>
            <a:avLst/>
            <a:gdLst>
              <a:gd name="T0" fmla="*/ 0 w 35"/>
              <a:gd name="T1" fmla="*/ 0 h 35"/>
              <a:gd name="T2" fmla="*/ 2147483647 w 35"/>
              <a:gd name="T3" fmla="*/ 0 h 35"/>
              <a:gd name="T4" fmla="*/ 2147483647 w 35"/>
              <a:gd name="T5" fmla="*/ 2147483647 h 35"/>
              <a:gd name="T6" fmla="*/ 2147483647 w 35"/>
              <a:gd name="T7" fmla="*/ 2147483647 h 35"/>
              <a:gd name="T8" fmla="*/ 0 w 35"/>
              <a:gd name="T9" fmla="*/ 0 h 35"/>
              <a:gd name="T10" fmla="*/ 0 60000 65536"/>
              <a:gd name="T11" fmla="*/ 0 60000 65536"/>
              <a:gd name="T12" fmla="*/ 0 60000 65536"/>
              <a:gd name="T13" fmla="*/ 0 60000 65536"/>
              <a:gd name="T14" fmla="*/ 0 60000 65536"/>
              <a:gd name="T15" fmla="*/ 0 w 35"/>
              <a:gd name="T16" fmla="*/ 0 h 35"/>
              <a:gd name="T17" fmla="*/ 35 w 35"/>
              <a:gd name="T18" fmla="*/ 35 h 35"/>
            </a:gdLst>
            <a:ahLst/>
            <a:cxnLst>
              <a:cxn ang="T10">
                <a:pos x="T0" y="T1"/>
              </a:cxn>
              <a:cxn ang="T11">
                <a:pos x="T2" y="T3"/>
              </a:cxn>
              <a:cxn ang="T12">
                <a:pos x="T4" y="T5"/>
              </a:cxn>
              <a:cxn ang="T13">
                <a:pos x="T6" y="T7"/>
              </a:cxn>
              <a:cxn ang="T14">
                <a:pos x="T8" y="T9"/>
              </a:cxn>
            </a:cxnLst>
            <a:rect l="T15" t="T16" r="T17" b="T18"/>
            <a:pathLst>
              <a:path w="35" h="35">
                <a:moveTo>
                  <a:pt x="0" y="0"/>
                </a:moveTo>
                <a:lnTo>
                  <a:pt x="15" y="0"/>
                </a:lnTo>
                <a:lnTo>
                  <a:pt x="35" y="35"/>
                </a:lnTo>
                <a:lnTo>
                  <a:pt x="23" y="35"/>
                </a:lnTo>
                <a:lnTo>
                  <a:pt x="0" y="0"/>
                </a:lnTo>
                <a:close/>
              </a:path>
            </a:pathLst>
          </a:custGeom>
          <a:solidFill>
            <a:srgbClr val="33CCCC"/>
          </a:solidFill>
          <a:ln w="14288">
            <a:solidFill>
              <a:srgbClr val="000000"/>
            </a:solidFill>
            <a:round/>
            <a:headEnd/>
            <a:tailEnd/>
          </a:ln>
        </p:spPr>
        <p:txBody>
          <a:bodyPr/>
          <a:lstStyle/>
          <a:p>
            <a:endParaRPr lang="id-ID" sz="1000"/>
          </a:p>
        </p:txBody>
      </p:sp>
      <p:sp>
        <p:nvSpPr>
          <p:cNvPr id="21728" name="Freeform 223"/>
          <p:cNvSpPr>
            <a:spLocks/>
          </p:cNvSpPr>
          <p:nvPr/>
        </p:nvSpPr>
        <p:spPr bwMode="auto">
          <a:xfrm>
            <a:off x="6729480" y="4183063"/>
            <a:ext cx="167790" cy="228600"/>
          </a:xfrm>
          <a:custGeom>
            <a:avLst/>
            <a:gdLst>
              <a:gd name="T0" fmla="*/ 0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0 h 144"/>
              <a:gd name="T10" fmla="*/ 2147483647 w 115"/>
              <a:gd name="T11" fmla="*/ 2147483647 h 144"/>
              <a:gd name="T12" fmla="*/ 2147483647 w 115"/>
              <a:gd name="T13" fmla="*/ 2147483647 h 144"/>
              <a:gd name="T14" fmla="*/ 2147483647 w 115"/>
              <a:gd name="T15" fmla="*/ 0 h 144"/>
              <a:gd name="T16" fmla="*/ 2147483647 w 115"/>
              <a:gd name="T17" fmla="*/ 0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2147483647 w 115"/>
              <a:gd name="T33" fmla="*/ 2147483647 h 144"/>
              <a:gd name="T34" fmla="*/ 2147483647 w 115"/>
              <a:gd name="T35" fmla="*/ 2147483647 h 144"/>
              <a:gd name="T36" fmla="*/ 2147483647 w 115"/>
              <a:gd name="T37" fmla="*/ 2147483647 h 144"/>
              <a:gd name="T38" fmla="*/ 2147483647 w 115"/>
              <a:gd name="T39" fmla="*/ 2147483647 h 144"/>
              <a:gd name="T40" fmla="*/ 2147483647 w 115"/>
              <a:gd name="T41" fmla="*/ 2147483647 h 144"/>
              <a:gd name="T42" fmla="*/ 2147483647 w 115"/>
              <a:gd name="T43" fmla="*/ 2147483647 h 144"/>
              <a:gd name="T44" fmla="*/ 2147483647 w 115"/>
              <a:gd name="T45" fmla="*/ 2147483647 h 144"/>
              <a:gd name="T46" fmla="*/ 2147483647 w 115"/>
              <a:gd name="T47" fmla="*/ 2147483647 h 144"/>
              <a:gd name="T48" fmla="*/ 2147483647 w 115"/>
              <a:gd name="T49" fmla="*/ 2147483647 h 144"/>
              <a:gd name="T50" fmla="*/ 2147483647 w 115"/>
              <a:gd name="T51" fmla="*/ 2147483647 h 144"/>
              <a:gd name="T52" fmla="*/ 2147483647 w 115"/>
              <a:gd name="T53" fmla="*/ 2147483647 h 144"/>
              <a:gd name="T54" fmla="*/ 2147483647 w 115"/>
              <a:gd name="T55" fmla="*/ 2147483647 h 144"/>
              <a:gd name="T56" fmla="*/ 2147483647 w 115"/>
              <a:gd name="T57" fmla="*/ 2147483647 h 144"/>
              <a:gd name="T58" fmla="*/ 2147483647 w 115"/>
              <a:gd name="T59" fmla="*/ 2147483647 h 144"/>
              <a:gd name="T60" fmla="*/ 2147483647 w 115"/>
              <a:gd name="T61" fmla="*/ 2147483647 h 144"/>
              <a:gd name="T62" fmla="*/ 2147483647 w 115"/>
              <a:gd name="T63" fmla="*/ 2147483647 h 144"/>
              <a:gd name="T64" fmla="*/ 2147483647 w 115"/>
              <a:gd name="T65" fmla="*/ 2147483647 h 144"/>
              <a:gd name="T66" fmla="*/ 2147483647 w 115"/>
              <a:gd name="T67" fmla="*/ 2147483647 h 144"/>
              <a:gd name="T68" fmla="*/ 2147483647 w 115"/>
              <a:gd name="T69" fmla="*/ 2147483647 h 144"/>
              <a:gd name="T70" fmla="*/ 2147483647 w 115"/>
              <a:gd name="T71" fmla="*/ 2147483647 h 144"/>
              <a:gd name="T72" fmla="*/ 0 w 115"/>
              <a:gd name="T73" fmla="*/ 2147483647 h 144"/>
              <a:gd name="T74" fmla="*/ 0 w 115"/>
              <a:gd name="T75" fmla="*/ 2147483647 h 14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5"/>
              <a:gd name="T115" fmla="*/ 0 h 144"/>
              <a:gd name="T116" fmla="*/ 115 w 115"/>
              <a:gd name="T117" fmla="*/ 144 h 14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5" h="144">
                <a:moveTo>
                  <a:pt x="0" y="83"/>
                </a:moveTo>
                <a:lnTo>
                  <a:pt x="23" y="43"/>
                </a:lnTo>
                <a:lnTo>
                  <a:pt x="23" y="11"/>
                </a:lnTo>
                <a:lnTo>
                  <a:pt x="35" y="11"/>
                </a:lnTo>
                <a:lnTo>
                  <a:pt x="43" y="0"/>
                </a:lnTo>
                <a:lnTo>
                  <a:pt x="72" y="11"/>
                </a:lnTo>
                <a:lnTo>
                  <a:pt x="95" y="11"/>
                </a:lnTo>
                <a:lnTo>
                  <a:pt x="107" y="0"/>
                </a:lnTo>
                <a:lnTo>
                  <a:pt x="115" y="0"/>
                </a:lnTo>
                <a:lnTo>
                  <a:pt x="107" y="20"/>
                </a:lnTo>
                <a:lnTo>
                  <a:pt x="86" y="20"/>
                </a:lnTo>
                <a:lnTo>
                  <a:pt x="35" y="20"/>
                </a:lnTo>
                <a:lnTo>
                  <a:pt x="23" y="34"/>
                </a:lnTo>
                <a:lnTo>
                  <a:pt x="23" y="43"/>
                </a:lnTo>
                <a:lnTo>
                  <a:pt x="35" y="52"/>
                </a:lnTo>
                <a:lnTo>
                  <a:pt x="72" y="43"/>
                </a:lnTo>
                <a:lnTo>
                  <a:pt x="86" y="52"/>
                </a:lnTo>
                <a:lnTo>
                  <a:pt x="72" y="52"/>
                </a:lnTo>
                <a:lnTo>
                  <a:pt x="52" y="63"/>
                </a:lnTo>
                <a:lnTo>
                  <a:pt x="63" y="92"/>
                </a:lnTo>
                <a:lnTo>
                  <a:pt x="52" y="92"/>
                </a:lnTo>
                <a:lnTo>
                  <a:pt x="72" y="123"/>
                </a:lnTo>
                <a:lnTo>
                  <a:pt x="72" y="135"/>
                </a:lnTo>
                <a:lnTo>
                  <a:pt x="63" y="144"/>
                </a:lnTo>
                <a:lnTo>
                  <a:pt x="63" y="135"/>
                </a:lnTo>
                <a:lnTo>
                  <a:pt x="63" y="123"/>
                </a:lnTo>
                <a:lnTo>
                  <a:pt x="52" y="123"/>
                </a:lnTo>
                <a:lnTo>
                  <a:pt x="52" y="115"/>
                </a:lnTo>
                <a:lnTo>
                  <a:pt x="35" y="92"/>
                </a:lnTo>
                <a:lnTo>
                  <a:pt x="43" y="83"/>
                </a:lnTo>
                <a:lnTo>
                  <a:pt x="35" y="83"/>
                </a:lnTo>
                <a:lnTo>
                  <a:pt x="23" y="92"/>
                </a:lnTo>
                <a:lnTo>
                  <a:pt x="23" y="135"/>
                </a:lnTo>
                <a:lnTo>
                  <a:pt x="15" y="135"/>
                </a:lnTo>
                <a:lnTo>
                  <a:pt x="15" y="103"/>
                </a:lnTo>
                <a:lnTo>
                  <a:pt x="15" y="92"/>
                </a:lnTo>
                <a:lnTo>
                  <a:pt x="0" y="92"/>
                </a:lnTo>
                <a:lnTo>
                  <a:pt x="0" y="83"/>
                </a:lnTo>
                <a:close/>
              </a:path>
            </a:pathLst>
          </a:custGeom>
          <a:solidFill>
            <a:srgbClr val="33CCCC"/>
          </a:solidFill>
          <a:ln w="14288">
            <a:solidFill>
              <a:srgbClr val="000000"/>
            </a:solidFill>
            <a:round/>
            <a:headEnd/>
            <a:tailEnd/>
          </a:ln>
        </p:spPr>
        <p:txBody>
          <a:bodyPr/>
          <a:lstStyle/>
          <a:p>
            <a:endParaRPr lang="id-ID" sz="1000"/>
          </a:p>
        </p:txBody>
      </p:sp>
      <p:sp>
        <p:nvSpPr>
          <p:cNvPr id="21729" name="Freeform 224"/>
          <p:cNvSpPr>
            <a:spLocks/>
          </p:cNvSpPr>
          <p:nvPr/>
        </p:nvSpPr>
        <p:spPr bwMode="auto">
          <a:xfrm>
            <a:off x="6943681" y="4168775"/>
            <a:ext cx="51170" cy="96838"/>
          </a:xfrm>
          <a:custGeom>
            <a:avLst/>
            <a:gdLst>
              <a:gd name="T0" fmla="*/ 0 w 34"/>
              <a:gd name="T1" fmla="*/ 2147483647 h 61"/>
              <a:gd name="T2" fmla="*/ 2147483647 w 34"/>
              <a:gd name="T3" fmla="*/ 0 h 61"/>
              <a:gd name="T4" fmla="*/ 2147483647 w 34"/>
              <a:gd name="T5" fmla="*/ 2147483647 h 61"/>
              <a:gd name="T6" fmla="*/ 2147483647 w 34"/>
              <a:gd name="T7" fmla="*/ 2147483647 h 61"/>
              <a:gd name="T8" fmla="*/ 2147483647 w 34"/>
              <a:gd name="T9" fmla="*/ 2147483647 h 61"/>
              <a:gd name="T10" fmla="*/ 2147483647 w 34"/>
              <a:gd name="T11" fmla="*/ 2147483647 h 61"/>
              <a:gd name="T12" fmla="*/ 2147483647 w 34"/>
              <a:gd name="T13" fmla="*/ 2147483647 h 61"/>
              <a:gd name="T14" fmla="*/ 2147483647 w 34"/>
              <a:gd name="T15" fmla="*/ 2147483647 h 61"/>
              <a:gd name="T16" fmla="*/ 2147483647 w 34"/>
              <a:gd name="T17" fmla="*/ 2147483647 h 61"/>
              <a:gd name="T18" fmla="*/ 2147483647 w 34"/>
              <a:gd name="T19" fmla="*/ 2147483647 h 61"/>
              <a:gd name="T20" fmla="*/ 2147483647 w 34"/>
              <a:gd name="T21" fmla="*/ 2147483647 h 61"/>
              <a:gd name="T22" fmla="*/ 0 w 34"/>
              <a:gd name="T23" fmla="*/ 2147483647 h 6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
              <a:gd name="T37" fmla="*/ 0 h 61"/>
              <a:gd name="T38" fmla="*/ 34 w 34"/>
              <a:gd name="T39" fmla="*/ 61 h 6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 h="61">
                <a:moveTo>
                  <a:pt x="0" y="20"/>
                </a:moveTo>
                <a:lnTo>
                  <a:pt x="11" y="0"/>
                </a:lnTo>
                <a:lnTo>
                  <a:pt x="21" y="9"/>
                </a:lnTo>
                <a:lnTo>
                  <a:pt x="34" y="9"/>
                </a:lnTo>
                <a:lnTo>
                  <a:pt x="34" y="20"/>
                </a:lnTo>
                <a:lnTo>
                  <a:pt x="21" y="20"/>
                </a:lnTo>
                <a:lnTo>
                  <a:pt x="21" y="29"/>
                </a:lnTo>
                <a:lnTo>
                  <a:pt x="11" y="29"/>
                </a:lnTo>
                <a:lnTo>
                  <a:pt x="11" y="43"/>
                </a:lnTo>
                <a:lnTo>
                  <a:pt x="21" y="61"/>
                </a:lnTo>
                <a:lnTo>
                  <a:pt x="11" y="43"/>
                </a:lnTo>
                <a:lnTo>
                  <a:pt x="0" y="20"/>
                </a:lnTo>
                <a:close/>
              </a:path>
            </a:pathLst>
          </a:custGeom>
          <a:solidFill>
            <a:srgbClr val="33CCCC"/>
          </a:solidFill>
          <a:ln w="14288">
            <a:solidFill>
              <a:srgbClr val="000000"/>
            </a:solidFill>
            <a:round/>
            <a:headEnd/>
            <a:tailEnd/>
          </a:ln>
        </p:spPr>
        <p:txBody>
          <a:bodyPr/>
          <a:lstStyle/>
          <a:p>
            <a:endParaRPr lang="id-ID" sz="1000"/>
          </a:p>
        </p:txBody>
      </p:sp>
      <p:sp>
        <p:nvSpPr>
          <p:cNvPr id="21730" name="Freeform 225"/>
          <p:cNvSpPr>
            <a:spLocks/>
          </p:cNvSpPr>
          <p:nvPr/>
        </p:nvSpPr>
        <p:spPr bwMode="auto">
          <a:xfrm>
            <a:off x="6961531" y="4314826"/>
            <a:ext cx="76160" cy="55563"/>
          </a:xfrm>
          <a:custGeom>
            <a:avLst/>
            <a:gdLst>
              <a:gd name="T0" fmla="*/ 0 w 52"/>
              <a:gd name="T1" fmla="*/ 2147483647 h 35"/>
              <a:gd name="T2" fmla="*/ 2147483647 w 52"/>
              <a:gd name="T3" fmla="*/ 0 h 35"/>
              <a:gd name="T4" fmla="*/ 2147483647 w 52"/>
              <a:gd name="T5" fmla="*/ 0 h 35"/>
              <a:gd name="T6" fmla="*/ 2147483647 w 52"/>
              <a:gd name="T7" fmla="*/ 2147483647 h 35"/>
              <a:gd name="T8" fmla="*/ 2147483647 w 52"/>
              <a:gd name="T9" fmla="*/ 2147483647 h 35"/>
              <a:gd name="T10" fmla="*/ 0 w 52"/>
              <a:gd name="T11" fmla="*/ 2147483647 h 35"/>
              <a:gd name="T12" fmla="*/ 0 60000 65536"/>
              <a:gd name="T13" fmla="*/ 0 60000 65536"/>
              <a:gd name="T14" fmla="*/ 0 60000 65536"/>
              <a:gd name="T15" fmla="*/ 0 60000 65536"/>
              <a:gd name="T16" fmla="*/ 0 60000 65536"/>
              <a:gd name="T17" fmla="*/ 0 60000 65536"/>
              <a:gd name="T18" fmla="*/ 0 w 52"/>
              <a:gd name="T19" fmla="*/ 0 h 35"/>
              <a:gd name="T20" fmla="*/ 52 w 52"/>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52" h="35">
                <a:moveTo>
                  <a:pt x="0" y="15"/>
                </a:moveTo>
                <a:lnTo>
                  <a:pt x="9" y="0"/>
                </a:lnTo>
                <a:lnTo>
                  <a:pt x="29" y="0"/>
                </a:lnTo>
                <a:lnTo>
                  <a:pt x="38" y="15"/>
                </a:lnTo>
                <a:lnTo>
                  <a:pt x="52" y="35"/>
                </a:lnTo>
                <a:lnTo>
                  <a:pt x="0" y="15"/>
                </a:lnTo>
                <a:close/>
              </a:path>
            </a:pathLst>
          </a:custGeom>
          <a:solidFill>
            <a:srgbClr val="33CCCC"/>
          </a:solidFill>
          <a:ln w="14288">
            <a:solidFill>
              <a:srgbClr val="000000"/>
            </a:solidFill>
            <a:round/>
            <a:headEnd/>
            <a:tailEnd/>
          </a:ln>
        </p:spPr>
        <p:txBody>
          <a:bodyPr/>
          <a:lstStyle/>
          <a:p>
            <a:endParaRPr lang="id-ID" sz="1000"/>
          </a:p>
        </p:txBody>
      </p:sp>
      <p:sp>
        <p:nvSpPr>
          <p:cNvPr id="21731" name="Freeform 226"/>
          <p:cNvSpPr>
            <a:spLocks/>
          </p:cNvSpPr>
          <p:nvPr/>
        </p:nvSpPr>
        <p:spPr bwMode="auto">
          <a:xfrm>
            <a:off x="6729480" y="3662363"/>
            <a:ext cx="124950" cy="165100"/>
          </a:xfrm>
          <a:custGeom>
            <a:avLst/>
            <a:gdLst>
              <a:gd name="T0" fmla="*/ 0 w 86"/>
              <a:gd name="T1" fmla="*/ 2147483647 h 104"/>
              <a:gd name="T2" fmla="*/ 2147483647 w 86"/>
              <a:gd name="T3" fmla="*/ 2147483647 h 104"/>
              <a:gd name="T4" fmla="*/ 0 w 86"/>
              <a:gd name="T5" fmla="*/ 0 h 104"/>
              <a:gd name="T6" fmla="*/ 2147483647 w 86"/>
              <a:gd name="T7" fmla="*/ 0 h 104"/>
              <a:gd name="T8" fmla="*/ 2147483647 w 86"/>
              <a:gd name="T9" fmla="*/ 2147483647 h 104"/>
              <a:gd name="T10" fmla="*/ 2147483647 w 86"/>
              <a:gd name="T11" fmla="*/ 2147483647 h 104"/>
              <a:gd name="T12" fmla="*/ 2147483647 w 86"/>
              <a:gd name="T13" fmla="*/ 2147483647 h 104"/>
              <a:gd name="T14" fmla="*/ 2147483647 w 86"/>
              <a:gd name="T15" fmla="*/ 2147483647 h 104"/>
              <a:gd name="T16" fmla="*/ 2147483647 w 86"/>
              <a:gd name="T17" fmla="*/ 2147483647 h 104"/>
              <a:gd name="T18" fmla="*/ 2147483647 w 86"/>
              <a:gd name="T19" fmla="*/ 2147483647 h 104"/>
              <a:gd name="T20" fmla="*/ 2147483647 w 86"/>
              <a:gd name="T21" fmla="*/ 2147483647 h 104"/>
              <a:gd name="T22" fmla="*/ 2147483647 w 86"/>
              <a:gd name="T23" fmla="*/ 2147483647 h 104"/>
              <a:gd name="T24" fmla="*/ 2147483647 w 86"/>
              <a:gd name="T25" fmla="*/ 2147483647 h 104"/>
              <a:gd name="T26" fmla="*/ 2147483647 w 86"/>
              <a:gd name="T27" fmla="*/ 2147483647 h 104"/>
              <a:gd name="T28" fmla="*/ 2147483647 w 86"/>
              <a:gd name="T29" fmla="*/ 2147483647 h 104"/>
              <a:gd name="T30" fmla="*/ 2147483647 w 86"/>
              <a:gd name="T31" fmla="*/ 2147483647 h 104"/>
              <a:gd name="T32" fmla="*/ 2147483647 w 86"/>
              <a:gd name="T33" fmla="*/ 2147483647 h 104"/>
              <a:gd name="T34" fmla="*/ 2147483647 w 86"/>
              <a:gd name="T35" fmla="*/ 2147483647 h 104"/>
              <a:gd name="T36" fmla="*/ 0 w 86"/>
              <a:gd name="T37" fmla="*/ 2147483647 h 104"/>
              <a:gd name="T38" fmla="*/ 0 w 86"/>
              <a:gd name="T39" fmla="*/ 2147483647 h 10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6"/>
              <a:gd name="T61" fmla="*/ 0 h 104"/>
              <a:gd name="T62" fmla="*/ 86 w 86"/>
              <a:gd name="T63" fmla="*/ 104 h 10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6" h="104">
                <a:moveTo>
                  <a:pt x="0" y="43"/>
                </a:moveTo>
                <a:lnTo>
                  <a:pt x="15" y="43"/>
                </a:lnTo>
                <a:lnTo>
                  <a:pt x="0" y="0"/>
                </a:lnTo>
                <a:lnTo>
                  <a:pt x="35" y="0"/>
                </a:lnTo>
                <a:lnTo>
                  <a:pt x="35" y="23"/>
                </a:lnTo>
                <a:lnTo>
                  <a:pt x="43" y="32"/>
                </a:lnTo>
                <a:lnTo>
                  <a:pt x="35" y="63"/>
                </a:lnTo>
                <a:lnTo>
                  <a:pt x="43" y="83"/>
                </a:lnTo>
                <a:lnTo>
                  <a:pt x="43" y="95"/>
                </a:lnTo>
                <a:lnTo>
                  <a:pt x="52" y="83"/>
                </a:lnTo>
                <a:lnTo>
                  <a:pt x="72" y="95"/>
                </a:lnTo>
                <a:lnTo>
                  <a:pt x="86" y="104"/>
                </a:lnTo>
                <a:lnTo>
                  <a:pt x="63" y="104"/>
                </a:lnTo>
                <a:lnTo>
                  <a:pt x="52" y="95"/>
                </a:lnTo>
                <a:lnTo>
                  <a:pt x="52" y="104"/>
                </a:lnTo>
                <a:lnTo>
                  <a:pt x="35" y="95"/>
                </a:lnTo>
                <a:lnTo>
                  <a:pt x="23" y="95"/>
                </a:lnTo>
                <a:lnTo>
                  <a:pt x="23" y="72"/>
                </a:lnTo>
                <a:lnTo>
                  <a:pt x="0" y="72"/>
                </a:lnTo>
                <a:lnTo>
                  <a:pt x="0" y="43"/>
                </a:lnTo>
                <a:close/>
              </a:path>
            </a:pathLst>
          </a:custGeom>
          <a:solidFill>
            <a:srgbClr val="EAEAEA"/>
          </a:solidFill>
          <a:ln w="14288">
            <a:solidFill>
              <a:srgbClr val="000000"/>
            </a:solidFill>
            <a:round/>
            <a:headEnd/>
            <a:tailEnd/>
          </a:ln>
        </p:spPr>
        <p:txBody>
          <a:bodyPr/>
          <a:lstStyle/>
          <a:p>
            <a:endParaRPr lang="id-ID" sz="1000"/>
          </a:p>
        </p:txBody>
      </p:sp>
      <p:sp>
        <p:nvSpPr>
          <p:cNvPr id="21732" name="Freeform 227"/>
          <p:cNvSpPr>
            <a:spLocks/>
          </p:cNvSpPr>
          <p:nvPr/>
        </p:nvSpPr>
        <p:spPr bwMode="auto">
          <a:xfrm>
            <a:off x="6686640" y="3890963"/>
            <a:ext cx="65450" cy="82550"/>
          </a:xfrm>
          <a:custGeom>
            <a:avLst/>
            <a:gdLst>
              <a:gd name="T0" fmla="*/ 0 w 44"/>
              <a:gd name="T1" fmla="*/ 2147483647 h 52"/>
              <a:gd name="T2" fmla="*/ 2147483647 w 44"/>
              <a:gd name="T3" fmla="*/ 2147483647 h 52"/>
              <a:gd name="T4" fmla="*/ 2147483647 w 44"/>
              <a:gd name="T5" fmla="*/ 0 h 52"/>
              <a:gd name="T6" fmla="*/ 2147483647 w 44"/>
              <a:gd name="T7" fmla="*/ 2147483647 h 52"/>
              <a:gd name="T8" fmla="*/ 0 w 44"/>
              <a:gd name="T9" fmla="*/ 2147483647 h 52"/>
              <a:gd name="T10" fmla="*/ 0 60000 65536"/>
              <a:gd name="T11" fmla="*/ 0 60000 65536"/>
              <a:gd name="T12" fmla="*/ 0 60000 65536"/>
              <a:gd name="T13" fmla="*/ 0 60000 65536"/>
              <a:gd name="T14" fmla="*/ 0 60000 65536"/>
              <a:gd name="T15" fmla="*/ 0 w 44"/>
              <a:gd name="T16" fmla="*/ 0 h 52"/>
              <a:gd name="T17" fmla="*/ 44 w 44"/>
              <a:gd name="T18" fmla="*/ 52 h 52"/>
            </a:gdLst>
            <a:ahLst/>
            <a:cxnLst>
              <a:cxn ang="T10">
                <a:pos x="T0" y="T1"/>
              </a:cxn>
              <a:cxn ang="T11">
                <a:pos x="T2" y="T3"/>
              </a:cxn>
              <a:cxn ang="T12">
                <a:pos x="T4" y="T5"/>
              </a:cxn>
              <a:cxn ang="T13">
                <a:pos x="T6" y="T7"/>
              </a:cxn>
              <a:cxn ang="T14">
                <a:pos x="T8" y="T9"/>
              </a:cxn>
            </a:cxnLst>
            <a:rect l="T15" t="T16" r="T17" b="T18"/>
            <a:pathLst>
              <a:path w="44" h="52">
                <a:moveTo>
                  <a:pt x="0" y="52"/>
                </a:moveTo>
                <a:lnTo>
                  <a:pt x="29" y="11"/>
                </a:lnTo>
                <a:lnTo>
                  <a:pt x="29" y="0"/>
                </a:lnTo>
                <a:lnTo>
                  <a:pt x="44" y="11"/>
                </a:lnTo>
                <a:lnTo>
                  <a:pt x="0" y="52"/>
                </a:lnTo>
                <a:close/>
              </a:path>
            </a:pathLst>
          </a:custGeom>
          <a:solidFill>
            <a:srgbClr val="EAEAEA"/>
          </a:solidFill>
          <a:ln w="14288">
            <a:solidFill>
              <a:srgbClr val="000000"/>
            </a:solidFill>
            <a:round/>
            <a:headEnd/>
            <a:tailEnd/>
          </a:ln>
        </p:spPr>
        <p:txBody>
          <a:bodyPr/>
          <a:lstStyle/>
          <a:p>
            <a:endParaRPr lang="id-ID" sz="1000"/>
          </a:p>
        </p:txBody>
      </p:sp>
      <p:sp>
        <p:nvSpPr>
          <p:cNvPr id="21733" name="Freeform 228"/>
          <p:cNvSpPr>
            <a:spLocks/>
          </p:cNvSpPr>
          <p:nvPr/>
        </p:nvSpPr>
        <p:spPr bwMode="auto">
          <a:xfrm>
            <a:off x="6854430" y="3844925"/>
            <a:ext cx="51171" cy="82550"/>
          </a:xfrm>
          <a:custGeom>
            <a:avLst/>
            <a:gdLst>
              <a:gd name="T0" fmla="*/ 0 w 35"/>
              <a:gd name="T1" fmla="*/ 0 h 52"/>
              <a:gd name="T2" fmla="*/ 2147483647 w 35"/>
              <a:gd name="T3" fmla="*/ 0 h 52"/>
              <a:gd name="T4" fmla="*/ 2147483647 w 35"/>
              <a:gd name="T5" fmla="*/ 2147483647 h 52"/>
              <a:gd name="T6" fmla="*/ 2147483647 w 35"/>
              <a:gd name="T7" fmla="*/ 2147483647 h 52"/>
              <a:gd name="T8" fmla="*/ 2147483647 w 35"/>
              <a:gd name="T9" fmla="*/ 2147483647 h 52"/>
              <a:gd name="T10" fmla="*/ 2147483647 w 35"/>
              <a:gd name="T11" fmla="*/ 2147483647 h 52"/>
              <a:gd name="T12" fmla="*/ 2147483647 w 35"/>
              <a:gd name="T13" fmla="*/ 2147483647 h 52"/>
              <a:gd name="T14" fmla="*/ 2147483647 w 35"/>
              <a:gd name="T15" fmla="*/ 2147483647 h 52"/>
              <a:gd name="T16" fmla="*/ 0 w 35"/>
              <a:gd name="T17" fmla="*/ 2147483647 h 52"/>
              <a:gd name="T18" fmla="*/ 0 w 35"/>
              <a:gd name="T19" fmla="*/ 2147483647 h 52"/>
              <a:gd name="T20" fmla="*/ 2147483647 w 35"/>
              <a:gd name="T21" fmla="*/ 2147483647 h 52"/>
              <a:gd name="T22" fmla="*/ 0 w 35"/>
              <a:gd name="T23" fmla="*/ 0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
              <a:gd name="T37" fmla="*/ 0 h 52"/>
              <a:gd name="T38" fmla="*/ 35 w 35"/>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 h="52">
                <a:moveTo>
                  <a:pt x="0" y="0"/>
                </a:moveTo>
                <a:lnTo>
                  <a:pt x="35" y="0"/>
                </a:lnTo>
                <a:lnTo>
                  <a:pt x="35" y="9"/>
                </a:lnTo>
                <a:lnTo>
                  <a:pt x="35" y="29"/>
                </a:lnTo>
                <a:lnTo>
                  <a:pt x="15" y="29"/>
                </a:lnTo>
                <a:lnTo>
                  <a:pt x="35" y="40"/>
                </a:lnTo>
                <a:lnTo>
                  <a:pt x="15" y="52"/>
                </a:lnTo>
                <a:lnTo>
                  <a:pt x="15" y="29"/>
                </a:lnTo>
                <a:lnTo>
                  <a:pt x="0" y="29"/>
                </a:lnTo>
                <a:lnTo>
                  <a:pt x="0" y="20"/>
                </a:lnTo>
                <a:lnTo>
                  <a:pt x="15" y="20"/>
                </a:lnTo>
                <a:lnTo>
                  <a:pt x="0" y="0"/>
                </a:lnTo>
                <a:close/>
              </a:path>
            </a:pathLst>
          </a:custGeom>
          <a:solidFill>
            <a:srgbClr val="EAEAEA"/>
          </a:solidFill>
          <a:ln w="14288">
            <a:solidFill>
              <a:srgbClr val="000000"/>
            </a:solidFill>
            <a:round/>
            <a:headEnd/>
            <a:tailEnd/>
          </a:ln>
        </p:spPr>
        <p:txBody>
          <a:bodyPr/>
          <a:lstStyle/>
          <a:p>
            <a:endParaRPr lang="id-ID" sz="1000"/>
          </a:p>
        </p:txBody>
      </p:sp>
      <p:sp>
        <p:nvSpPr>
          <p:cNvPr id="21734" name="Freeform 229"/>
          <p:cNvSpPr>
            <a:spLocks/>
          </p:cNvSpPr>
          <p:nvPr/>
        </p:nvSpPr>
        <p:spPr bwMode="auto">
          <a:xfrm>
            <a:off x="6791360" y="3859213"/>
            <a:ext cx="76160" cy="100012"/>
          </a:xfrm>
          <a:custGeom>
            <a:avLst/>
            <a:gdLst>
              <a:gd name="T0" fmla="*/ 0 w 52"/>
              <a:gd name="T1" fmla="*/ 2147483647 h 63"/>
              <a:gd name="T2" fmla="*/ 0 w 52"/>
              <a:gd name="T3" fmla="*/ 0 h 63"/>
              <a:gd name="T4" fmla="*/ 2147483647 w 52"/>
              <a:gd name="T5" fmla="*/ 2147483647 h 63"/>
              <a:gd name="T6" fmla="*/ 2147483647 w 52"/>
              <a:gd name="T7" fmla="*/ 2147483647 h 63"/>
              <a:gd name="T8" fmla="*/ 2147483647 w 52"/>
              <a:gd name="T9" fmla="*/ 2147483647 h 63"/>
              <a:gd name="T10" fmla="*/ 2147483647 w 52"/>
              <a:gd name="T11" fmla="*/ 2147483647 h 63"/>
              <a:gd name="T12" fmla="*/ 2147483647 w 52"/>
              <a:gd name="T13" fmla="*/ 2147483647 h 63"/>
              <a:gd name="T14" fmla="*/ 2147483647 w 52"/>
              <a:gd name="T15" fmla="*/ 2147483647 h 63"/>
              <a:gd name="T16" fmla="*/ 2147483647 w 52"/>
              <a:gd name="T17" fmla="*/ 2147483647 h 63"/>
              <a:gd name="T18" fmla="*/ 2147483647 w 52"/>
              <a:gd name="T19" fmla="*/ 2147483647 h 63"/>
              <a:gd name="T20" fmla="*/ 2147483647 w 52"/>
              <a:gd name="T21" fmla="*/ 2147483647 h 63"/>
              <a:gd name="T22" fmla="*/ 2147483647 w 52"/>
              <a:gd name="T23" fmla="*/ 2147483647 h 63"/>
              <a:gd name="T24" fmla="*/ 2147483647 w 52"/>
              <a:gd name="T25" fmla="*/ 2147483647 h 63"/>
              <a:gd name="T26" fmla="*/ 2147483647 w 52"/>
              <a:gd name="T27" fmla="*/ 2147483647 h 63"/>
              <a:gd name="T28" fmla="*/ 2147483647 w 52"/>
              <a:gd name="T29" fmla="*/ 2147483647 h 63"/>
              <a:gd name="T30" fmla="*/ 2147483647 w 52"/>
              <a:gd name="T31" fmla="*/ 2147483647 h 63"/>
              <a:gd name="T32" fmla="*/ 2147483647 w 52"/>
              <a:gd name="T33" fmla="*/ 2147483647 h 63"/>
              <a:gd name="T34" fmla="*/ 2147483647 w 52"/>
              <a:gd name="T35" fmla="*/ 2147483647 h 63"/>
              <a:gd name="T36" fmla="*/ 0 w 52"/>
              <a:gd name="T37" fmla="*/ 2147483647 h 6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2"/>
              <a:gd name="T58" fmla="*/ 0 h 63"/>
              <a:gd name="T59" fmla="*/ 52 w 52"/>
              <a:gd name="T60" fmla="*/ 63 h 6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2" h="63">
                <a:moveTo>
                  <a:pt x="0" y="31"/>
                </a:moveTo>
                <a:lnTo>
                  <a:pt x="0" y="0"/>
                </a:lnTo>
                <a:lnTo>
                  <a:pt x="9" y="11"/>
                </a:lnTo>
                <a:lnTo>
                  <a:pt x="20" y="11"/>
                </a:lnTo>
                <a:lnTo>
                  <a:pt x="29" y="31"/>
                </a:lnTo>
                <a:lnTo>
                  <a:pt x="43" y="20"/>
                </a:lnTo>
                <a:lnTo>
                  <a:pt x="43" y="43"/>
                </a:lnTo>
                <a:lnTo>
                  <a:pt x="52" y="43"/>
                </a:lnTo>
                <a:lnTo>
                  <a:pt x="52" y="51"/>
                </a:lnTo>
                <a:lnTo>
                  <a:pt x="43" y="51"/>
                </a:lnTo>
                <a:lnTo>
                  <a:pt x="43" y="43"/>
                </a:lnTo>
                <a:lnTo>
                  <a:pt x="29" y="51"/>
                </a:lnTo>
                <a:lnTo>
                  <a:pt x="29" y="43"/>
                </a:lnTo>
                <a:lnTo>
                  <a:pt x="29" y="51"/>
                </a:lnTo>
                <a:lnTo>
                  <a:pt x="20" y="63"/>
                </a:lnTo>
                <a:lnTo>
                  <a:pt x="9" y="43"/>
                </a:lnTo>
                <a:lnTo>
                  <a:pt x="20" y="43"/>
                </a:lnTo>
                <a:lnTo>
                  <a:pt x="20" y="31"/>
                </a:lnTo>
                <a:lnTo>
                  <a:pt x="0" y="31"/>
                </a:lnTo>
                <a:close/>
              </a:path>
            </a:pathLst>
          </a:custGeom>
          <a:solidFill>
            <a:srgbClr val="EAEAEA"/>
          </a:solidFill>
          <a:ln w="14288">
            <a:solidFill>
              <a:srgbClr val="000000"/>
            </a:solidFill>
            <a:round/>
            <a:headEnd/>
            <a:tailEnd/>
          </a:ln>
        </p:spPr>
        <p:txBody>
          <a:bodyPr/>
          <a:lstStyle/>
          <a:p>
            <a:endParaRPr lang="id-ID" sz="1000"/>
          </a:p>
        </p:txBody>
      </p:sp>
      <p:sp>
        <p:nvSpPr>
          <p:cNvPr id="21735" name="Freeform 230"/>
          <p:cNvSpPr>
            <a:spLocks/>
          </p:cNvSpPr>
          <p:nvPr/>
        </p:nvSpPr>
        <p:spPr bwMode="auto">
          <a:xfrm>
            <a:off x="6805641" y="3927475"/>
            <a:ext cx="120190" cy="127000"/>
          </a:xfrm>
          <a:custGeom>
            <a:avLst/>
            <a:gdLst>
              <a:gd name="T0" fmla="*/ 0 w 83"/>
              <a:gd name="T1" fmla="*/ 2147483647 h 80"/>
              <a:gd name="T2" fmla="*/ 0 w 83"/>
              <a:gd name="T3" fmla="*/ 2147483647 h 80"/>
              <a:gd name="T4" fmla="*/ 2147483647 w 83"/>
              <a:gd name="T5" fmla="*/ 2147483647 h 80"/>
              <a:gd name="T6" fmla="*/ 2147483647 w 83"/>
              <a:gd name="T7" fmla="*/ 2147483647 h 80"/>
              <a:gd name="T8" fmla="*/ 2147483647 w 83"/>
              <a:gd name="T9" fmla="*/ 2147483647 h 80"/>
              <a:gd name="T10" fmla="*/ 2147483647 w 83"/>
              <a:gd name="T11" fmla="*/ 2147483647 h 80"/>
              <a:gd name="T12" fmla="*/ 2147483647 w 83"/>
              <a:gd name="T13" fmla="*/ 2147483647 h 80"/>
              <a:gd name="T14" fmla="*/ 2147483647 w 83"/>
              <a:gd name="T15" fmla="*/ 2147483647 h 80"/>
              <a:gd name="T16" fmla="*/ 2147483647 w 83"/>
              <a:gd name="T17" fmla="*/ 2147483647 h 80"/>
              <a:gd name="T18" fmla="*/ 2147483647 w 83"/>
              <a:gd name="T19" fmla="*/ 0 h 80"/>
              <a:gd name="T20" fmla="*/ 2147483647 w 83"/>
              <a:gd name="T21" fmla="*/ 2147483647 h 80"/>
              <a:gd name="T22" fmla="*/ 2147483647 w 83"/>
              <a:gd name="T23" fmla="*/ 2147483647 h 80"/>
              <a:gd name="T24" fmla="*/ 2147483647 w 83"/>
              <a:gd name="T25" fmla="*/ 2147483647 h 80"/>
              <a:gd name="T26" fmla="*/ 2147483647 w 83"/>
              <a:gd name="T27" fmla="*/ 2147483647 h 80"/>
              <a:gd name="T28" fmla="*/ 2147483647 w 83"/>
              <a:gd name="T29" fmla="*/ 2147483647 h 80"/>
              <a:gd name="T30" fmla="*/ 2147483647 w 83"/>
              <a:gd name="T31" fmla="*/ 2147483647 h 80"/>
              <a:gd name="T32" fmla="*/ 2147483647 w 83"/>
              <a:gd name="T33" fmla="*/ 2147483647 h 80"/>
              <a:gd name="T34" fmla="*/ 2147483647 w 83"/>
              <a:gd name="T35" fmla="*/ 2147483647 h 80"/>
              <a:gd name="T36" fmla="*/ 2147483647 w 83"/>
              <a:gd name="T37" fmla="*/ 2147483647 h 80"/>
              <a:gd name="T38" fmla="*/ 2147483647 w 83"/>
              <a:gd name="T39" fmla="*/ 2147483647 h 80"/>
              <a:gd name="T40" fmla="*/ 2147483647 w 83"/>
              <a:gd name="T41" fmla="*/ 2147483647 h 80"/>
              <a:gd name="T42" fmla="*/ 2147483647 w 83"/>
              <a:gd name="T43" fmla="*/ 2147483647 h 80"/>
              <a:gd name="T44" fmla="*/ 0 w 83"/>
              <a:gd name="T45" fmla="*/ 2147483647 h 80"/>
              <a:gd name="T46" fmla="*/ 0 w 83"/>
              <a:gd name="T47" fmla="*/ 2147483647 h 8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3"/>
              <a:gd name="T73" fmla="*/ 0 h 80"/>
              <a:gd name="T74" fmla="*/ 83 w 83"/>
              <a:gd name="T75" fmla="*/ 80 h 8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3" h="80">
                <a:moveTo>
                  <a:pt x="0" y="49"/>
                </a:moveTo>
                <a:lnTo>
                  <a:pt x="0" y="40"/>
                </a:lnTo>
                <a:lnTo>
                  <a:pt x="20" y="29"/>
                </a:lnTo>
                <a:lnTo>
                  <a:pt x="34" y="29"/>
                </a:lnTo>
                <a:lnTo>
                  <a:pt x="34" y="40"/>
                </a:lnTo>
                <a:lnTo>
                  <a:pt x="43" y="29"/>
                </a:lnTo>
                <a:lnTo>
                  <a:pt x="43" y="20"/>
                </a:lnTo>
                <a:lnTo>
                  <a:pt x="55" y="20"/>
                </a:lnTo>
                <a:lnTo>
                  <a:pt x="63" y="20"/>
                </a:lnTo>
                <a:lnTo>
                  <a:pt x="55" y="0"/>
                </a:lnTo>
                <a:lnTo>
                  <a:pt x="72" y="20"/>
                </a:lnTo>
                <a:lnTo>
                  <a:pt x="83" y="49"/>
                </a:lnTo>
                <a:lnTo>
                  <a:pt x="72" y="72"/>
                </a:lnTo>
                <a:lnTo>
                  <a:pt x="63" y="49"/>
                </a:lnTo>
                <a:lnTo>
                  <a:pt x="63" y="60"/>
                </a:lnTo>
                <a:lnTo>
                  <a:pt x="63" y="72"/>
                </a:lnTo>
                <a:lnTo>
                  <a:pt x="63" y="80"/>
                </a:lnTo>
                <a:lnTo>
                  <a:pt x="34" y="72"/>
                </a:lnTo>
                <a:lnTo>
                  <a:pt x="43" y="49"/>
                </a:lnTo>
                <a:lnTo>
                  <a:pt x="34" y="40"/>
                </a:lnTo>
                <a:lnTo>
                  <a:pt x="11" y="49"/>
                </a:lnTo>
                <a:lnTo>
                  <a:pt x="11" y="40"/>
                </a:lnTo>
                <a:lnTo>
                  <a:pt x="0" y="60"/>
                </a:lnTo>
                <a:lnTo>
                  <a:pt x="0" y="49"/>
                </a:lnTo>
                <a:close/>
              </a:path>
            </a:pathLst>
          </a:custGeom>
          <a:solidFill>
            <a:srgbClr val="EAEAEA"/>
          </a:solidFill>
          <a:ln w="14288">
            <a:solidFill>
              <a:srgbClr val="000000"/>
            </a:solidFill>
            <a:round/>
            <a:headEnd/>
            <a:tailEnd/>
          </a:ln>
        </p:spPr>
        <p:txBody>
          <a:bodyPr/>
          <a:lstStyle/>
          <a:p>
            <a:endParaRPr lang="id-ID" sz="1000"/>
          </a:p>
        </p:txBody>
      </p:sp>
      <p:sp>
        <p:nvSpPr>
          <p:cNvPr id="21736" name="Freeform 231"/>
          <p:cNvSpPr>
            <a:spLocks/>
          </p:cNvSpPr>
          <p:nvPr/>
        </p:nvSpPr>
        <p:spPr bwMode="auto">
          <a:xfrm>
            <a:off x="7470853" y="4365625"/>
            <a:ext cx="104720" cy="58738"/>
          </a:xfrm>
          <a:custGeom>
            <a:avLst/>
            <a:gdLst>
              <a:gd name="T0" fmla="*/ 0 w 72"/>
              <a:gd name="T1" fmla="*/ 2147483647 h 37"/>
              <a:gd name="T2" fmla="*/ 2147483647 w 72"/>
              <a:gd name="T3" fmla="*/ 2147483647 h 37"/>
              <a:gd name="T4" fmla="*/ 2147483647 w 72"/>
              <a:gd name="T5" fmla="*/ 2147483647 h 37"/>
              <a:gd name="T6" fmla="*/ 2147483647 w 72"/>
              <a:gd name="T7" fmla="*/ 2147483647 h 37"/>
              <a:gd name="T8" fmla="*/ 2147483647 w 72"/>
              <a:gd name="T9" fmla="*/ 0 h 37"/>
              <a:gd name="T10" fmla="*/ 2147483647 w 72"/>
              <a:gd name="T11" fmla="*/ 0 h 37"/>
              <a:gd name="T12" fmla="*/ 2147483647 w 72"/>
              <a:gd name="T13" fmla="*/ 2147483647 h 37"/>
              <a:gd name="T14" fmla="*/ 2147483647 w 72"/>
              <a:gd name="T15" fmla="*/ 2147483647 h 37"/>
              <a:gd name="T16" fmla="*/ 2147483647 w 72"/>
              <a:gd name="T17" fmla="*/ 2147483647 h 37"/>
              <a:gd name="T18" fmla="*/ 2147483647 w 72"/>
              <a:gd name="T19" fmla="*/ 2147483647 h 37"/>
              <a:gd name="T20" fmla="*/ 0 w 72"/>
              <a:gd name="T21" fmla="*/ 2147483647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2"/>
              <a:gd name="T34" fmla="*/ 0 h 37"/>
              <a:gd name="T35" fmla="*/ 72 w 72"/>
              <a:gd name="T36" fmla="*/ 37 h 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2" h="37">
                <a:moveTo>
                  <a:pt x="0" y="20"/>
                </a:moveTo>
                <a:lnTo>
                  <a:pt x="43" y="20"/>
                </a:lnTo>
                <a:lnTo>
                  <a:pt x="52" y="8"/>
                </a:lnTo>
                <a:lnTo>
                  <a:pt x="63" y="8"/>
                </a:lnTo>
                <a:lnTo>
                  <a:pt x="63" y="0"/>
                </a:lnTo>
                <a:lnTo>
                  <a:pt x="72" y="0"/>
                </a:lnTo>
                <a:lnTo>
                  <a:pt x="72" y="8"/>
                </a:lnTo>
                <a:lnTo>
                  <a:pt x="63" y="20"/>
                </a:lnTo>
                <a:lnTo>
                  <a:pt x="43" y="37"/>
                </a:lnTo>
                <a:lnTo>
                  <a:pt x="12" y="37"/>
                </a:lnTo>
                <a:lnTo>
                  <a:pt x="0" y="20"/>
                </a:lnTo>
                <a:close/>
              </a:path>
            </a:pathLst>
          </a:custGeom>
          <a:solidFill>
            <a:srgbClr val="273C65"/>
          </a:solidFill>
          <a:ln w="14351">
            <a:solidFill>
              <a:srgbClr val="000000"/>
            </a:solidFill>
            <a:round/>
            <a:headEnd/>
            <a:tailEnd/>
          </a:ln>
        </p:spPr>
        <p:txBody>
          <a:bodyPr/>
          <a:lstStyle/>
          <a:p>
            <a:endParaRPr lang="id-ID" sz="1000"/>
          </a:p>
        </p:txBody>
      </p:sp>
      <p:sp>
        <p:nvSpPr>
          <p:cNvPr id="21737" name="Freeform 232"/>
          <p:cNvSpPr>
            <a:spLocks/>
          </p:cNvSpPr>
          <p:nvPr/>
        </p:nvSpPr>
        <p:spPr bwMode="auto">
          <a:xfrm>
            <a:off x="7547013" y="4314825"/>
            <a:ext cx="48791" cy="63500"/>
          </a:xfrm>
          <a:custGeom>
            <a:avLst/>
            <a:gdLst>
              <a:gd name="T0" fmla="*/ 0 w 34"/>
              <a:gd name="T1" fmla="*/ 0 h 40"/>
              <a:gd name="T2" fmla="*/ 2147483647 w 34"/>
              <a:gd name="T3" fmla="*/ 0 h 40"/>
              <a:gd name="T4" fmla="*/ 2147483647 w 34"/>
              <a:gd name="T5" fmla="*/ 2147483647 h 40"/>
              <a:gd name="T6" fmla="*/ 2147483647 w 34"/>
              <a:gd name="T7" fmla="*/ 2147483647 h 40"/>
              <a:gd name="T8" fmla="*/ 2147483647 w 34"/>
              <a:gd name="T9" fmla="*/ 2147483647 h 40"/>
              <a:gd name="T10" fmla="*/ 0 w 34"/>
              <a:gd name="T11" fmla="*/ 0 h 40"/>
              <a:gd name="T12" fmla="*/ 0 60000 65536"/>
              <a:gd name="T13" fmla="*/ 0 60000 65536"/>
              <a:gd name="T14" fmla="*/ 0 60000 65536"/>
              <a:gd name="T15" fmla="*/ 0 60000 65536"/>
              <a:gd name="T16" fmla="*/ 0 60000 65536"/>
              <a:gd name="T17" fmla="*/ 0 60000 65536"/>
              <a:gd name="T18" fmla="*/ 0 w 34"/>
              <a:gd name="T19" fmla="*/ 0 h 40"/>
              <a:gd name="T20" fmla="*/ 34 w 34"/>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34" h="40">
                <a:moveTo>
                  <a:pt x="0" y="0"/>
                </a:moveTo>
                <a:lnTo>
                  <a:pt x="11" y="0"/>
                </a:lnTo>
                <a:lnTo>
                  <a:pt x="34" y="20"/>
                </a:lnTo>
                <a:lnTo>
                  <a:pt x="34" y="40"/>
                </a:lnTo>
                <a:lnTo>
                  <a:pt x="20" y="20"/>
                </a:lnTo>
                <a:lnTo>
                  <a:pt x="0" y="0"/>
                </a:lnTo>
                <a:close/>
              </a:path>
            </a:pathLst>
          </a:custGeom>
          <a:solidFill>
            <a:schemeClr val="hlink"/>
          </a:solidFill>
          <a:ln w="14288">
            <a:solidFill>
              <a:srgbClr val="000000"/>
            </a:solidFill>
            <a:round/>
            <a:headEnd/>
            <a:tailEnd/>
          </a:ln>
        </p:spPr>
        <p:txBody>
          <a:bodyPr/>
          <a:lstStyle/>
          <a:p>
            <a:endParaRPr lang="id-ID" sz="1000"/>
          </a:p>
        </p:txBody>
      </p:sp>
      <p:sp>
        <p:nvSpPr>
          <p:cNvPr id="21738" name="Freeform 233"/>
          <p:cNvSpPr>
            <a:spLocks/>
          </p:cNvSpPr>
          <p:nvPr/>
        </p:nvSpPr>
        <p:spPr bwMode="auto">
          <a:xfrm>
            <a:off x="7807625" y="4849813"/>
            <a:ext cx="58310" cy="68262"/>
          </a:xfrm>
          <a:custGeom>
            <a:avLst/>
            <a:gdLst>
              <a:gd name="T0" fmla="*/ 0 w 40"/>
              <a:gd name="T1" fmla="*/ 0 h 43"/>
              <a:gd name="T2" fmla="*/ 2147483647 w 40"/>
              <a:gd name="T3" fmla="*/ 2147483647 h 43"/>
              <a:gd name="T4" fmla="*/ 2147483647 w 40"/>
              <a:gd name="T5" fmla="*/ 2147483647 h 43"/>
              <a:gd name="T6" fmla="*/ 2147483647 w 40"/>
              <a:gd name="T7" fmla="*/ 2147483647 h 43"/>
              <a:gd name="T8" fmla="*/ 2147483647 w 40"/>
              <a:gd name="T9" fmla="*/ 2147483647 h 43"/>
              <a:gd name="T10" fmla="*/ 0 w 40"/>
              <a:gd name="T11" fmla="*/ 0 h 43"/>
              <a:gd name="T12" fmla="*/ 0 60000 65536"/>
              <a:gd name="T13" fmla="*/ 0 60000 65536"/>
              <a:gd name="T14" fmla="*/ 0 60000 65536"/>
              <a:gd name="T15" fmla="*/ 0 60000 65536"/>
              <a:gd name="T16" fmla="*/ 0 60000 65536"/>
              <a:gd name="T17" fmla="*/ 0 60000 65536"/>
              <a:gd name="T18" fmla="*/ 0 w 40"/>
              <a:gd name="T19" fmla="*/ 0 h 43"/>
              <a:gd name="T20" fmla="*/ 40 w 40"/>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40" h="43">
                <a:moveTo>
                  <a:pt x="0" y="0"/>
                </a:moveTo>
                <a:lnTo>
                  <a:pt x="17" y="8"/>
                </a:lnTo>
                <a:lnTo>
                  <a:pt x="40" y="43"/>
                </a:lnTo>
                <a:lnTo>
                  <a:pt x="29" y="43"/>
                </a:lnTo>
                <a:lnTo>
                  <a:pt x="9" y="23"/>
                </a:lnTo>
                <a:lnTo>
                  <a:pt x="0" y="0"/>
                </a:lnTo>
                <a:close/>
              </a:path>
            </a:pathLst>
          </a:custGeom>
          <a:solidFill>
            <a:srgbClr val="FFFFFF"/>
          </a:solidFill>
          <a:ln w="14288">
            <a:solidFill>
              <a:srgbClr val="000000"/>
            </a:solidFill>
            <a:round/>
            <a:headEnd/>
            <a:tailEnd/>
          </a:ln>
        </p:spPr>
        <p:txBody>
          <a:bodyPr/>
          <a:lstStyle/>
          <a:p>
            <a:endParaRPr lang="id-ID" sz="1000"/>
          </a:p>
        </p:txBody>
      </p:sp>
      <p:sp>
        <p:nvSpPr>
          <p:cNvPr id="21739" name="Freeform 234"/>
          <p:cNvSpPr>
            <a:spLocks/>
          </p:cNvSpPr>
          <p:nvPr/>
        </p:nvSpPr>
        <p:spPr bwMode="auto">
          <a:xfrm>
            <a:off x="6791360" y="2576513"/>
            <a:ext cx="198730" cy="241300"/>
          </a:xfrm>
          <a:custGeom>
            <a:avLst/>
            <a:gdLst>
              <a:gd name="T0" fmla="*/ 2147483647 w 135"/>
              <a:gd name="T1" fmla="*/ 2147483647 h 152"/>
              <a:gd name="T2" fmla="*/ 2147483647 w 135"/>
              <a:gd name="T3" fmla="*/ 2147483647 h 152"/>
              <a:gd name="T4" fmla="*/ 0 w 135"/>
              <a:gd name="T5" fmla="*/ 0 h 152"/>
              <a:gd name="T6" fmla="*/ 2147483647 w 135"/>
              <a:gd name="T7" fmla="*/ 0 h 152"/>
              <a:gd name="T8" fmla="*/ 2147483647 w 135"/>
              <a:gd name="T9" fmla="*/ 2147483647 h 152"/>
              <a:gd name="T10" fmla="*/ 2147483647 w 135"/>
              <a:gd name="T11" fmla="*/ 2147483647 h 152"/>
              <a:gd name="T12" fmla="*/ 2147483647 w 135"/>
              <a:gd name="T13" fmla="*/ 2147483647 h 152"/>
              <a:gd name="T14" fmla="*/ 2147483647 w 135"/>
              <a:gd name="T15" fmla="*/ 2147483647 h 152"/>
              <a:gd name="T16" fmla="*/ 2147483647 w 135"/>
              <a:gd name="T17" fmla="*/ 2147483647 h 152"/>
              <a:gd name="T18" fmla="*/ 2147483647 w 135"/>
              <a:gd name="T19" fmla="*/ 2147483647 h 152"/>
              <a:gd name="T20" fmla="*/ 2147483647 w 135"/>
              <a:gd name="T21" fmla="*/ 2147483647 h 152"/>
              <a:gd name="T22" fmla="*/ 2147483647 w 135"/>
              <a:gd name="T23" fmla="*/ 2147483647 h 152"/>
              <a:gd name="T24" fmla="*/ 2147483647 w 135"/>
              <a:gd name="T25" fmla="*/ 2147483647 h 1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5"/>
              <a:gd name="T40" fmla="*/ 0 h 152"/>
              <a:gd name="T41" fmla="*/ 135 w 135"/>
              <a:gd name="T42" fmla="*/ 152 h 1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5" h="152">
                <a:moveTo>
                  <a:pt x="9" y="20"/>
                </a:moveTo>
                <a:lnTo>
                  <a:pt x="9" y="8"/>
                </a:lnTo>
                <a:lnTo>
                  <a:pt x="0" y="0"/>
                </a:lnTo>
                <a:lnTo>
                  <a:pt x="20" y="0"/>
                </a:lnTo>
                <a:lnTo>
                  <a:pt x="115" y="89"/>
                </a:lnTo>
                <a:lnTo>
                  <a:pt x="92" y="89"/>
                </a:lnTo>
                <a:lnTo>
                  <a:pt x="92" y="112"/>
                </a:lnTo>
                <a:lnTo>
                  <a:pt x="135" y="143"/>
                </a:lnTo>
                <a:lnTo>
                  <a:pt x="115" y="143"/>
                </a:lnTo>
                <a:lnTo>
                  <a:pt x="115" y="152"/>
                </a:lnTo>
                <a:lnTo>
                  <a:pt x="104" y="143"/>
                </a:lnTo>
                <a:lnTo>
                  <a:pt x="92" y="112"/>
                </a:lnTo>
                <a:lnTo>
                  <a:pt x="9" y="20"/>
                </a:lnTo>
                <a:close/>
              </a:path>
            </a:pathLst>
          </a:custGeom>
          <a:solidFill>
            <a:srgbClr val="273C65"/>
          </a:solidFill>
          <a:ln w="14351">
            <a:solidFill>
              <a:srgbClr val="000000"/>
            </a:solidFill>
            <a:round/>
            <a:headEnd/>
            <a:tailEnd/>
          </a:ln>
        </p:spPr>
        <p:txBody>
          <a:bodyPr/>
          <a:lstStyle/>
          <a:p>
            <a:endParaRPr lang="id-ID" sz="1000"/>
          </a:p>
        </p:txBody>
      </p:sp>
      <p:sp>
        <p:nvSpPr>
          <p:cNvPr id="21740" name="Freeform 235"/>
          <p:cNvSpPr>
            <a:spLocks/>
          </p:cNvSpPr>
          <p:nvPr/>
        </p:nvSpPr>
        <p:spPr bwMode="auto">
          <a:xfrm>
            <a:off x="6834201" y="4492626"/>
            <a:ext cx="109480" cy="55563"/>
          </a:xfrm>
          <a:custGeom>
            <a:avLst/>
            <a:gdLst>
              <a:gd name="T0" fmla="*/ 0 w 75"/>
              <a:gd name="T1" fmla="*/ 2147483647 h 35"/>
              <a:gd name="T2" fmla="*/ 2147483647 w 75"/>
              <a:gd name="T3" fmla="*/ 2147483647 h 35"/>
              <a:gd name="T4" fmla="*/ 2147483647 w 75"/>
              <a:gd name="T5" fmla="*/ 0 h 35"/>
              <a:gd name="T6" fmla="*/ 2147483647 w 75"/>
              <a:gd name="T7" fmla="*/ 0 h 35"/>
              <a:gd name="T8" fmla="*/ 2147483647 w 75"/>
              <a:gd name="T9" fmla="*/ 2147483647 h 35"/>
              <a:gd name="T10" fmla="*/ 2147483647 w 75"/>
              <a:gd name="T11" fmla="*/ 2147483647 h 35"/>
              <a:gd name="T12" fmla="*/ 0 w 75"/>
              <a:gd name="T13" fmla="*/ 2147483647 h 35"/>
              <a:gd name="T14" fmla="*/ 0 60000 65536"/>
              <a:gd name="T15" fmla="*/ 0 60000 65536"/>
              <a:gd name="T16" fmla="*/ 0 60000 65536"/>
              <a:gd name="T17" fmla="*/ 0 60000 65536"/>
              <a:gd name="T18" fmla="*/ 0 60000 65536"/>
              <a:gd name="T19" fmla="*/ 0 60000 65536"/>
              <a:gd name="T20" fmla="*/ 0 60000 65536"/>
              <a:gd name="T21" fmla="*/ 0 w 75"/>
              <a:gd name="T22" fmla="*/ 0 h 35"/>
              <a:gd name="T23" fmla="*/ 75 w 75"/>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35">
                <a:moveTo>
                  <a:pt x="0" y="35"/>
                </a:moveTo>
                <a:lnTo>
                  <a:pt x="14" y="23"/>
                </a:lnTo>
                <a:lnTo>
                  <a:pt x="35" y="0"/>
                </a:lnTo>
                <a:lnTo>
                  <a:pt x="75" y="0"/>
                </a:lnTo>
                <a:lnTo>
                  <a:pt x="35" y="13"/>
                </a:lnTo>
                <a:lnTo>
                  <a:pt x="23" y="35"/>
                </a:lnTo>
                <a:lnTo>
                  <a:pt x="0" y="35"/>
                </a:lnTo>
                <a:close/>
              </a:path>
            </a:pathLst>
          </a:custGeom>
          <a:solidFill>
            <a:srgbClr val="33CCCC"/>
          </a:solidFill>
          <a:ln w="14288">
            <a:solidFill>
              <a:srgbClr val="000000"/>
            </a:solidFill>
            <a:round/>
            <a:headEnd/>
            <a:tailEnd/>
          </a:ln>
        </p:spPr>
        <p:txBody>
          <a:bodyPr/>
          <a:lstStyle/>
          <a:p>
            <a:endParaRPr lang="id-ID" sz="1000"/>
          </a:p>
        </p:txBody>
      </p:sp>
      <p:sp>
        <p:nvSpPr>
          <p:cNvPr id="21741" name="Freeform 236"/>
          <p:cNvSpPr>
            <a:spLocks/>
          </p:cNvSpPr>
          <p:nvPr/>
        </p:nvSpPr>
        <p:spPr bwMode="auto">
          <a:xfrm>
            <a:off x="4404210" y="5113339"/>
            <a:ext cx="48790" cy="60325"/>
          </a:xfrm>
          <a:custGeom>
            <a:avLst/>
            <a:gdLst>
              <a:gd name="T0" fmla="*/ 2147483647 w 34"/>
              <a:gd name="T1" fmla="*/ 2147483647 h 38"/>
              <a:gd name="T2" fmla="*/ 2147483647 w 34"/>
              <a:gd name="T3" fmla="*/ 0 h 38"/>
              <a:gd name="T4" fmla="*/ 2147483647 w 34"/>
              <a:gd name="T5" fmla="*/ 0 h 38"/>
              <a:gd name="T6" fmla="*/ 0 w 34"/>
              <a:gd name="T7" fmla="*/ 2147483647 h 38"/>
              <a:gd name="T8" fmla="*/ 2147483647 w 34"/>
              <a:gd name="T9" fmla="*/ 2147483647 h 38"/>
              <a:gd name="T10" fmla="*/ 2147483647 w 34"/>
              <a:gd name="T11" fmla="*/ 2147483647 h 38"/>
              <a:gd name="T12" fmla="*/ 2147483647 w 34"/>
              <a:gd name="T13" fmla="*/ 2147483647 h 38"/>
              <a:gd name="T14" fmla="*/ 0 60000 65536"/>
              <a:gd name="T15" fmla="*/ 0 60000 65536"/>
              <a:gd name="T16" fmla="*/ 0 60000 65536"/>
              <a:gd name="T17" fmla="*/ 0 60000 65536"/>
              <a:gd name="T18" fmla="*/ 0 60000 65536"/>
              <a:gd name="T19" fmla="*/ 0 60000 65536"/>
              <a:gd name="T20" fmla="*/ 0 60000 65536"/>
              <a:gd name="T21" fmla="*/ 0 w 34"/>
              <a:gd name="T22" fmla="*/ 0 h 38"/>
              <a:gd name="T23" fmla="*/ 34 w 34"/>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8">
                <a:moveTo>
                  <a:pt x="34" y="9"/>
                </a:moveTo>
                <a:lnTo>
                  <a:pt x="34" y="0"/>
                </a:lnTo>
                <a:lnTo>
                  <a:pt x="22" y="0"/>
                </a:lnTo>
                <a:lnTo>
                  <a:pt x="0" y="18"/>
                </a:lnTo>
                <a:lnTo>
                  <a:pt x="11" y="38"/>
                </a:lnTo>
                <a:lnTo>
                  <a:pt x="34" y="18"/>
                </a:lnTo>
                <a:lnTo>
                  <a:pt x="34" y="9"/>
                </a:lnTo>
                <a:close/>
              </a:path>
            </a:pathLst>
          </a:custGeom>
          <a:solidFill>
            <a:srgbClr val="EAEAEA"/>
          </a:solidFill>
          <a:ln w="14288">
            <a:solidFill>
              <a:srgbClr val="000000"/>
            </a:solidFill>
            <a:round/>
            <a:headEnd/>
            <a:tailEnd/>
          </a:ln>
        </p:spPr>
        <p:txBody>
          <a:bodyPr/>
          <a:lstStyle/>
          <a:p>
            <a:endParaRPr lang="id-ID" sz="1000"/>
          </a:p>
        </p:txBody>
      </p:sp>
      <p:sp>
        <p:nvSpPr>
          <p:cNvPr id="21742" name="Freeform 237"/>
          <p:cNvSpPr>
            <a:spLocks/>
          </p:cNvSpPr>
          <p:nvPr/>
        </p:nvSpPr>
        <p:spPr bwMode="auto">
          <a:xfrm>
            <a:off x="3543836" y="2544763"/>
            <a:ext cx="104720" cy="112712"/>
          </a:xfrm>
          <a:custGeom>
            <a:avLst/>
            <a:gdLst>
              <a:gd name="T0" fmla="*/ 2147483647 w 72"/>
              <a:gd name="T1" fmla="*/ 2147483647 h 71"/>
              <a:gd name="T2" fmla="*/ 2147483647 w 72"/>
              <a:gd name="T3" fmla="*/ 0 h 71"/>
              <a:gd name="T4" fmla="*/ 2147483647 w 72"/>
              <a:gd name="T5" fmla="*/ 0 h 71"/>
              <a:gd name="T6" fmla="*/ 2147483647 w 72"/>
              <a:gd name="T7" fmla="*/ 2147483647 h 71"/>
              <a:gd name="T8" fmla="*/ 2147483647 w 72"/>
              <a:gd name="T9" fmla="*/ 2147483647 h 71"/>
              <a:gd name="T10" fmla="*/ 2147483647 w 72"/>
              <a:gd name="T11" fmla="*/ 2147483647 h 71"/>
              <a:gd name="T12" fmla="*/ 2147483647 w 72"/>
              <a:gd name="T13" fmla="*/ 2147483647 h 71"/>
              <a:gd name="T14" fmla="*/ 2147483647 w 72"/>
              <a:gd name="T15" fmla="*/ 2147483647 h 71"/>
              <a:gd name="T16" fmla="*/ 2147483647 w 72"/>
              <a:gd name="T17" fmla="*/ 2147483647 h 71"/>
              <a:gd name="T18" fmla="*/ 2147483647 w 72"/>
              <a:gd name="T19" fmla="*/ 2147483647 h 71"/>
              <a:gd name="T20" fmla="*/ 2147483647 w 72"/>
              <a:gd name="T21" fmla="*/ 2147483647 h 71"/>
              <a:gd name="T22" fmla="*/ 2147483647 w 72"/>
              <a:gd name="T23" fmla="*/ 2147483647 h 71"/>
              <a:gd name="T24" fmla="*/ 0 w 72"/>
              <a:gd name="T25" fmla="*/ 2147483647 h 71"/>
              <a:gd name="T26" fmla="*/ 2147483647 w 72"/>
              <a:gd name="T27" fmla="*/ 2147483647 h 71"/>
              <a:gd name="T28" fmla="*/ 2147483647 w 72"/>
              <a:gd name="T29" fmla="*/ 2147483647 h 71"/>
              <a:gd name="T30" fmla="*/ 2147483647 w 72"/>
              <a:gd name="T31" fmla="*/ 2147483647 h 71"/>
              <a:gd name="T32" fmla="*/ 2147483647 w 72"/>
              <a:gd name="T33" fmla="*/ 2147483647 h 71"/>
              <a:gd name="T34" fmla="*/ 2147483647 w 72"/>
              <a:gd name="T35" fmla="*/ 2147483647 h 71"/>
              <a:gd name="T36" fmla="*/ 2147483647 w 72"/>
              <a:gd name="T37" fmla="*/ 2147483647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71"/>
              <a:gd name="T59" fmla="*/ 72 w 72"/>
              <a:gd name="T60" fmla="*/ 71 h 7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71">
                <a:moveTo>
                  <a:pt x="41" y="11"/>
                </a:moveTo>
                <a:lnTo>
                  <a:pt x="49" y="0"/>
                </a:lnTo>
                <a:lnTo>
                  <a:pt x="41" y="0"/>
                </a:lnTo>
                <a:lnTo>
                  <a:pt x="29" y="11"/>
                </a:lnTo>
                <a:lnTo>
                  <a:pt x="41" y="11"/>
                </a:lnTo>
                <a:lnTo>
                  <a:pt x="29" y="20"/>
                </a:lnTo>
                <a:lnTo>
                  <a:pt x="21" y="20"/>
                </a:lnTo>
                <a:lnTo>
                  <a:pt x="9" y="20"/>
                </a:lnTo>
                <a:lnTo>
                  <a:pt x="21" y="28"/>
                </a:lnTo>
                <a:lnTo>
                  <a:pt x="9" y="28"/>
                </a:lnTo>
                <a:lnTo>
                  <a:pt x="29" y="40"/>
                </a:lnTo>
                <a:lnTo>
                  <a:pt x="9" y="63"/>
                </a:lnTo>
                <a:lnTo>
                  <a:pt x="0" y="63"/>
                </a:lnTo>
                <a:lnTo>
                  <a:pt x="9" y="71"/>
                </a:lnTo>
                <a:lnTo>
                  <a:pt x="58" y="63"/>
                </a:lnTo>
                <a:lnTo>
                  <a:pt x="72" y="40"/>
                </a:lnTo>
                <a:lnTo>
                  <a:pt x="72" y="20"/>
                </a:lnTo>
                <a:lnTo>
                  <a:pt x="49" y="20"/>
                </a:lnTo>
                <a:lnTo>
                  <a:pt x="41" y="11"/>
                </a:lnTo>
                <a:close/>
              </a:path>
            </a:pathLst>
          </a:custGeom>
          <a:solidFill>
            <a:srgbClr val="273C65"/>
          </a:solidFill>
          <a:ln w="14351">
            <a:solidFill>
              <a:srgbClr val="000000"/>
            </a:solidFill>
            <a:round/>
            <a:headEnd/>
            <a:tailEnd/>
          </a:ln>
        </p:spPr>
        <p:txBody>
          <a:bodyPr/>
          <a:lstStyle/>
          <a:p>
            <a:endParaRPr lang="id-ID" sz="1000"/>
          </a:p>
        </p:txBody>
      </p:sp>
      <p:sp>
        <p:nvSpPr>
          <p:cNvPr id="21743" name="Freeform 238"/>
          <p:cNvSpPr>
            <a:spLocks/>
          </p:cNvSpPr>
          <p:nvPr/>
        </p:nvSpPr>
        <p:spPr bwMode="auto">
          <a:xfrm>
            <a:off x="3843717" y="2589213"/>
            <a:ext cx="91631" cy="82550"/>
          </a:xfrm>
          <a:custGeom>
            <a:avLst/>
            <a:gdLst>
              <a:gd name="T0" fmla="*/ 0 w 63"/>
              <a:gd name="T1" fmla="*/ 2147483647 h 52"/>
              <a:gd name="T2" fmla="*/ 2147483647 w 63"/>
              <a:gd name="T3" fmla="*/ 2147483647 h 52"/>
              <a:gd name="T4" fmla="*/ 2147483647 w 63"/>
              <a:gd name="T5" fmla="*/ 2147483647 h 52"/>
              <a:gd name="T6" fmla="*/ 2147483647 w 63"/>
              <a:gd name="T7" fmla="*/ 2147483647 h 52"/>
              <a:gd name="T8" fmla="*/ 2147483647 w 63"/>
              <a:gd name="T9" fmla="*/ 2147483647 h 52"/>
              <a:gd name="T10" fmla="*/ 2147483647 w 63"/>
              <a:gd name="T11" fmla="*/ 0 h 52"/>
              <a:gd name="T12" fmla="*/ 2147483647 w 63"/>
              <a:gd name="T13" fmla="*/ 2147483647 h 52"/>
              <a:gd name="T14" fmla="*/ 2147483647 w 63"/>
              <a:gd name="T15" fmla="*/ 2147483647 h 52"/>
              <a:gd name="T16" fmla="*/ 2147483647 w 63"/>
              <a:gd name="T17" fmla="*/ 2147483647 h 52"/>
              <a:gd name="T18" fmla="*/ 2147483647 w 63"/>
              <a:gd name="T19" fmla="*/ 2147483647 h 52"/>
              <a:gd name="T20" fmla="*/ 2147483647 w 63"/>
              <a:gd name="T21" fmla="*/ 2147483647 h 52"/>
              <a:gd name="T22" fmla="*/ 0 w 63"/>
              <a:gd name="T23" fmla="*/ 2147483647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3"/>
              <a:gd name="T37" fmla="*/ 0 h 52"/>
              <a:gd name="T38" fmla="*/ 63 w 63"/>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3" h="52">
                <a:moveTo>
                  <a:pt x="0" y="43"/>
                </a:moveTo>
                <a:lnTo>
                  <a:pt x="20" y="43"/>
                </a:lnTo>
                <a:lnTo>
                  <a:pt x="40" y="52"/>
                </a:lnTo>
                <a:lnTo>
                  <a:pt x="40" y="35"/>
                </a:lnTo>
                <a:lnTo>
                  <a:pt x="54" y="20"/>
                </a:lnTo>
                <a:lnTo>
                  <a:pt x="63" y="0"/>
                </a:lnTo>
                <a:lnTo>
                  <a:pt x="31" y="12"/>
                </a:lnTo>
                <a:lnTo>
                  <a:pt x="40" y="20"/>
                </a:lnTo>
                <a:lnTo>
                  <a:pt x="31" y="20"/>
                </a:lnTo>
                <a:lnTo>
                  <a:pt x="20" y="20"/>
                </a:lnTo>
                <a:lnTo>
                  <a:pt x="20" y="12"/>
                </a:lnTo>
                <a:lnTo>
                  <a:pt x="0" y="43"/>
                </a:lnTo>
                <a:close/>
              </a:path>
            </a:pathLst>
          </a:custGeom>
          <a:solidFill>
            <a:srgbClr val="273C65"/>
          </a:solidFill>
          <a:ln w="14351">
            <a:solidFill>
              <a:srgbClr val="000000"/>
            </a:solidFill>
            <a:round/>
            <a:headEnd/>
            <a:tailEnd/>
          </a:ln>
        </p:spPr>
        <p:txBody>
          <a:bodyPr/>
          <a:lstStyle/>
          <a:p>
            <a:endParaRPr lang="id-ID" sz="1000"/>
          </a:p>
        </p:txBody>
      </p:sp>
      <p:sp>
        <p:nvSpPr>
          <p:cNvPr id="21744" name="Freeform 239"/>
          <p:cNvSpPr>
            <a:spLocks/>
          </p:cNvSpPr>
          <p:nvPr/>
        </p:nvSpPr>
        <p:spPr bwMode="auto">
          <a:xfrm>
            <a:off x="4029357" y="2657475"/>
            <a:ext cx="147561" cy="82550"/>
          </a:xfrm>
          <a:custGeom>
            <a:avLst/>
            <a:gdLst>
              <a:gd name="T0" fmla="*/ 2147483647 w 101"/>
              <a:gd name="T1" fmla="*/ 2147483647 h 52"/>
              <a:gd name="T2" fmla="*/ 2147483647 w 101"/>
              <a:gd name="T3" fmla="*/ 2147483647 h 52"/>
              <a:gd name="T4" fmla="*/ 2147483647 w 101"/>
              <a:gd name="T5" fmla="*/ 2147483647 h 52"/>
              <a:gd name="T6" fmla="*/ 2147483647 w 101"/>
              <a:gd name="T7" fmla="*/ 2147483647 h 52"/>
              <a:gd name="T8" fmla="*/ 2147483647 w 101"/>
              <a:gd name="T9" fmla="*/ 2147483647 h 52"/>
              <a:gd name="T10" fmla="*/ 2147483647 w 101"/>
              <a:gd name="T11" fmla="*/ 2147483647 h 52"/>
              <a:gd name="T12" fmla="*/ 2147483647 w 101"/>
              <a:gd name="T13" fmla="*/ 2147483647 h 52"/>
              <a:gd name="T14" fmla="*/ 2147483647 w 101"/>
              <a:gd name="T15" fmla="*/ 2147483647 h 52"/>
              <a:gd name="T16" fmla="*/ 2147483647 w 101"/>
              <a:gd name="T17" fmla="*/ 2147483647 h 52"/>
              <a:gd name="T18" fmla="*/ 2147483647 w 101"/>
              <a:gd name="T19" fmla="*/ 2147483647 h 52"/>
              <a:gd name="T20" fmla="*/ 0 w 101"/>
              <a:gd name="T21" fmla="*/ 2147483647 h 52"/>
              <a:gd name="T22" fmla="*/ 2147483647 w 101"/>
              <a:gd name="T23" fmla="*/ 0 h 52"/>
              <a:gd name="T24" fmla="*/ 2147483647 w 101"/>
              <a:gd name="T25" fmla="*/ 2147483647 h 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1"/>
              <a:gd name="T40" fmla="*/ 0 h 52"/>
              <a:gd name="T41" fmla="*/ 101 w 101"/>
              <a:gd name="T42" fmla="*/ 52 h 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1" h="52">
                <a:moveTo>
                  <a:pt x="37" y="9"/>
                </a:moveTo>
                <a:lnTo>
                  <a:pt x="60" y="9"/>
                </a:lnTo>
                <a:lnTo>
                  <a:pt x="72" y="21"/>
                </a:lnTo>
                <a:lnTo>
                  <a:pt x="81" y="21"/>
                </a:lnTo>
                <a:lnTo>
                  <a:pt x="101" y="29"/>
                </a:lnTo>
                <a:lnTo>
                  <a:pt x="72" y="52"/>
                </a:lnTo>
                <a:lnTo>
                  <a:pt x="49" y="38"/>
                </a:lnTo>
                <a:lnTo>
                  <a:pt x="37" y="52"/>
                </a:lnTo>
                <a:lnTo>
                  <a:pt x="29" y="52"/>
                </a:lnTo>
                <a:lnTo>
                  <a:pt x="9" y="29"/>
                </a:lnTo>
                <a:lnTo>
                  <a:pt x="0" y="21"/>
                </a:lnTo>
                <a:lnTo>
                  <a:pt x="37" y="0"/>
                </a:lnTo>
                <a:lnTo>
                  <a:pt x="37" y="9"/>
                </a:lnTo>
                <a:close/>
              </a:path>
            </a:pathLst>
          </a:custGeom>
          <a:solidFill>
            <a:srgbClr val="273C65"/>
          </a:solidFill>
          <a:ln w="14351">
            <a:solidFill>
              <a:srgbClr val="000000"/>
            </a:solidFill>
            <a:round/>
            <a:headEnd/>
            <a:tailEnd/>
          </a:ln>
        </p:spPr>
        <p:txBody>
          <a:bodyPr/>
          <a:lstStyle/>
          <a:p>
            <a:endParaRPr lang="id-ID" sz="1000"/>
          </a:p>
        </p:txBody>
      </p:sp>
      <p:sp>
        <p:nvSpPr>
          <p:cNvPr id="21745" name="Oval 240"/>
          <p:cNvSpPr>
            <a:spLocks noChangeArrowheads="1"/>
          </p:cNvSpPr>
          <p:nvPr/>
        </p:nvSpPr>
        <p:spPr bwMode="auto">
          <a:xfrm>
            <a:off x="6330827" y="4154488"/>
            <a:ext cx="39271" cy="42862"/>
          </a:xfrm>
          <a:prstGeom prst="ellipse">
            <a:avLst/>
          </a:prstGeom>
          <a:solidFill>
            <a:schemeClr val="tx2"/>
          </a:solidFill>
          <a:ln w="14351">
            <a:solidFill>
              <a:srgbClr val="000000"/>
            </a:solidFill>
            <a:round/>
            <a:headEnd/>
            <a:tailEnd/>
          </a:ln>
        </p:spPr>
        <p:txBody>
          <a:bodyPr/>
          <a:lstStyle/>
          <a:p>
            <a:endParaRPr lang="id-ID" sz="1000"/>
          </a:p>
        </p:txBody>
      </p:sp>
      <p:sp>
        <p:nvSpPr>
          <p:cNvPr id="21746" name="Oval 241"/>
          <p:cNvSpPr>
            <a:spLocks noChangeArrowheads="1"/>
          </p:cNvSpPr>
          <p:nvPr/>
        </p:nvSpPr>
        <p:spPr bwMode="auto">
          <a:xfrm>
            <a:off x="6549789" y="3511551"/>
            <a:ext cx="40460" cy="42863"/>
          </a:xfrm>
          <a:prstGeom prst="ellipse">
            <a:avLst/>
          </a:prstGeom>
          <a:solidFill>
            <a:srgbClr val="33CCCC"/>
          </a:solidFill>
          <a:ln w="14288">
            <a:solidFill>
              <a:srgbClr val="000000"/>
            </a:solidFill>
            <a:round/>
            <a:headEnd/>
            <a:tailEnd/>
          </a:ln>
        </p:spPr>
        <p:txBody>
          <a:bodyPr/>
          <a:lstStyle/>
          <a:p>
            <a:endParaRPr lang="id-ID" sz="1000"/>
          </a:p>
        </p:txBody>
      </p:sp>
      <p:sp>
        <p:nvSpPr>
          <p:cNvPr id="21747" name="Oval 242"/>
          <p:cNvSpPr>
            <a:spLocks noChangeArrowheads="1"/>
          </p:cNvSpPr>
          <p:nvPr/>
        </p:nvSpPr>
        <p:spPr bwMode="auto">
          <a:xfrm>
            <a:off x="3881797" y="2692401"/>
            <a:ext cx="39271" cy="42863"/>
          </a:xfrm>
          <a:prstGeom prst="ellipse">
            <a:avLst/>
          </a:prstGeom>
          <a:solidFill>
            <a:srgbClr val="273C65"/>
          </a:solidFill>
          <a:ln w="14351">
            <a:solidFill>
              <a:srgbClr val="000000"/>
            </a:solidFill>
            <a:round/>
            <a:headEnd/>
            <a:tailEnd/>
          </a:ln>
        </p:spPr>
        <p:txBody>
          <a:bodyPr/>
          <a:lstStyle/>
          <a:p>
            <a:endParaRPr lang="id-ID" sz="1000"/>
          </a:p>
        </p:txBody>
      </p:sp>
      <p:sp>
        <p:nvSpPr>
          <p:cNvPr id="21748" name="Rectangle 243"/>
          <p:cNvSpPr>
            <a:spLocks noChangeArrowheads="1"/>
          </p:cNvSpPr>
          <p:nvPr/>
        </p:nvSpPr>
        <p:spPr bwMode="auto">
          <a:xfrm>
            <a:off x="4404210" y="6305550"/>
            <a:ext cx="373662" cy="217488"/>
          </a:xfrm>
          <a:prstGeom prst="rect">
            <a:avLst/>
          </a:prstGeom>
          <a:solidFill>
            <a:srgbClr val="EAEAEA"/>
          </a:solidFill>
          <a:ln w="14351">
            <a:solidFill>
              <a:srgbClr val="000000"/>
            </a:solidFill>
            <a:miter lim="800000"/>
            <a:headEnd/>
            <a:tailEnd/>
          </a:ln>
        </p:spPr>
        <p:txBody>
          <a:bodyPr/>
          <a:lstStyle/>
          <a:p>
            <a:endParaRPr lang="id-ID" sz="1000"/>
          </a:p>
        </p:txBody>
      </p:sp>
      <p:sp>
        <p:nvSpPr>
          <p:cNvPr id="21749" name="Rectangle 244"/>
          <p:cNvSpPr>
            <a:spLocks noChangeArrowheads="1"/>
          </p:cNvSpPr>
          <p:nvPr/>
        </p:nvSpPr>
        <p:spPr bwMode="auto">
          <a:xfrm>
            <a:off x="4404210" y="6049964"/>
            <a:ext cx="373662" cy="217487"/>
          </a:xfrm>
          <a:prstGeom prst="rect">
            <a:avLst/>
          </a:prstGeom>
          <a:solidFill>
            <a:srgbClr val="FFCC66"/>
          </a:solidFill>
          <a:ln w="14288">
            <a:solidFill>
              <a:srgbClr val="000000"/>
            </a:solidFill>
            <a:miter lim="800000"/>
            <a:headEnd/>
            <a:tailEnd/>
          </a:ln>
        </p:spPr>
        <p:txBody>
          <a:bodyPr/>
          <a:lstStyle/>
          <a:p>
            <a:endParaRPr lang="id-ID" sz="1000"/>
          </a:p>
        </p:txBody>
      </p:sp>
      <p:sp>
        <p:nvSpPr>
          <p:cNvPr id="21750" name="Rectangle 245"/>
          <p:cNvSpPr>
            <a:spLocks noChangeArrowheads="1"/>
          </p:cNvSpPr>
          <p:nvPr/>
        </p:nvSpPr>
        <p:spPr bwMode="auto">
          <a:xfrm>
            <a:off x="721143" y="6305550"/>
            <a:ext cx="373662" cy="217488"/>
          </a:xfrm>
          <a:prstGeom prst="rect">
            <a:avLst/>
          </a:prstGeom>
          <a:solidFill>
            <a:srgbClr val="33CCCC"/>
          </a:solidFill>
          <a:ln w="14288">
            <a:solidFill>
              <a:srgbClr val="000000"/>
            </a:solidFill>
            <a:miter lim="800000"/>
            <a:headEnd/>
            <a:tailEnd/>
          </a:ln>
        </p:spPr>
        <p:txBody>
          <a:bodyPr/>
          <a:lstStyle/>
          <a:p>
            <a:endParaRPr lang="id-ID" sz="1000"/>
          </a:p>
        </p:txBody>
      </p:sp>
      <p:sp>
        <p:nvSpPr>
          <p:cNvPr id="21751" name="Rectangle 246"/>
          <p:cNvSpPr>
            <a:spLocks noChangeArrowheads="1"/>
          </p:cNvSpPr>
          <p:nvPr/>
        </p:nvSpPr>
        <p:spPr bwMode="auto">
          <a:xfrm>
            <a:off x="721143" y="6049964"/>
            <a:ext cx="373662" cy="217487"/>
          </a:xfrm>
          <a:prstGeom prst="rect">
            <a:avLst/>
          </a:prstGeom>
          <a:solidFill>
            <a:srgbClr val="273C65"/>
          </a:solidFill>
          <a:ln w="14351">
            <a:solidFill>
              <a:srgbClr val="000000"/>
            </a:solidFill>
            <a:miter lim="800000"/>
            <a:headEnd/>
            <a:tailEnd/>
          </a:ln>
        </p:spPr>
        <p:txBody>
          <a:bodyPr/>
          <a:lstStyle/>
          <a:p>
            <a:endParaRPr lang="id-ID" sz="1000"/>
          </a:p>
        </p:txBody>
      </p:sp>
      <p:sp>
        <p:nvSpPr>
          <p:cNvPr id="21752" name="Text Box 247"/>
          <p:cNvSpPr txBox="1">
            <a:spLocks noChangeArrowheads="1"/>
          </p:cNvSpPr>
          <p:nvPr/>
        </p:nvSpPr>
        <p:spPr bwMode="auto">
          <a:xfrm>
            <a:off x="1172156" y="6021389"/>
            <a:ext cx="29241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a:t>IFRS or fixed date for implementation</a:t>
            </a:r>
          </a:p>
        </p:txBody>
      </p:sp>
      <p:sp>
        <p:nvSpPr>
          <p:cNvPr id="21753" name="Text Box 248"/>
          <p:cNvSpPr txBox="1">
            <a:spLocks noChangeArrowheads="1"/>
          </p:cNvSpPr>
          <p:nvPr/>
        </p:nvSpPr>
        <p:spPr bwMode="auto">
          <a:xfrm>
            <a:off x="1163826" y="6278564"/>
            <a:ext cx="16033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a:t>Convergence plans</a:t>
            </a:r>
          </a:p>
        </p:txBody>
      </p:sp>
      <p:sp>
        <p:nvSpPr>
          <p:cNvPr id="21754" name="Text Box 249"/>
          <p:cNvSpPr txBox="1">
            <a:spLocks noChangeArrowheads="1"/>
          </p:cNvSpPr>
          <p:nvPr/>
        </p:nvSpPr>
        <p:spPr bwMode="auto">
          <a:xfrm>
            <a:off x="4848081" y="6021389"/>
            <a:ext cx="316028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a:t>U.S. GAAP and/or convergence intended</a:t>
            </a:r>
          </a:p>
        </p:txBody>
      </p:sp>
      <p:sp>
        <p:nvSpPr>
          <p:cNvPr id="21755" name="Text Box 250"/>
          <p:cNvSpPr txBox="1">
            <a:spLocks noChangeArrowheads="1"/>
          </p:cNvSpPr>
          <p:nvPr/>
        </p:nvSpPr>
        <p:spPr bwMode="auto">
          <a:xfrm>
            <a:off x="4848081" y="6269039"/>
            <a:ext cx="25474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a:t>No/unknown convergence plans</a:t>
            </a:r>
          </a:p>
        </p:txBody>
      </p:sp>
    </p:spTree>
    <p:extLst>
      <p:ext uri="{BB962C8B-B14F-4D97-AF65-F5344CB8AC3E}">
        <p14:creationId xmlns:p14="http://schemas.microsoft.com/office/powerpoint/2010/main" val="275833536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
          <p:cNvSpPr>
            <a:spLocks noGrp="1"/>
          </p:cNvSpPr>
          <p:nvPr>
            <p:ph type="sldNum" sz="quarter" idx="4294967295"/>
          </p:nvPr>
        </p:nvSpPr>
        <p:spPr bwMode="auto">
          <a:xfrm>
            <a:off x="8420477" y="6499226"/>
            <a:ext cx="609283"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388733-20F3-4946-AF16-AC4F448FC74E}" type="slidenum">
              <a:rPr lang="en-US"/>
              <a:pPr eaLnBrk="1" hangingPunct="1"/>
              <a:t>7</a:t>
            </a:fld>
            <a:endParaRPr lang="en-US"/>
          </a:p>
        </p:txBody>
      </p:sp>
      <p:sp>
        <p:nvSpPr>
          <p:cNvPr id="22531" name="Rectangle 2"/>
          <p:cNvSpPr>
            <a:spLocks noGrp="1" noChangeArrowheads="1"/>
          </p:cNvSpPr>
          <p:nvPr>
            <p:ph type="title" idx="4294967295"/>
          </p:nvPr>
        </p:nvSpPr>
        <p:spPr/>
        <p:txBody>
          <a:bodyPr>
            <a:normAutofit fontScale="90000"/>
          </a:bodyPr>
          <a:lstStyle/>
          <a:p>
            <a:pPr eaLnBrk="1" hangingPunct="1"/>
            <a:r>
              <a:rPr lang="en-US" smtClean="0"/>
              <a:t>IFRS Implementation Around the World (2009)</a:t>
            </a:r>
            <a:endParaRPr lang="en-US" sz="1800" smtClean="0"/>
          </a:p>
        </p:txBody>
      </p:sp>
      <p:sp>
        <p:nvSpPr>
          <p:cNvPr id="22532" name="Freeform 3"/>
          <p:cNvSpPr>
            <a:spLocks/>
          </p:cNvSpPr>
          <p:nvPr/>
        </p:nvSpPr>
        <p:spPr bwMode="auto">
          <a:xfrm>
            <a:off x="3738996" y="3502025"/>
            <a:ext cx="395082" cy="374650"/>
          </a:xfrm>
          <a:custGeom>
            <a:avLst/>
            <a:gdLst>
              <a:gd name="T0" fmla="*/ 2147483647 w 270"/>
              <a:gd name="T1" fmla="*/ 2147483647 h 236"/>
              <a:gd name="T2" fmla="*/ 2147483647 w 270"/>
              <a:gd name="T3" fmla="*/ 2147483647 h 236"/>
              <a:gd name="T4" fmla="*/ 2147483647 w 270"/>
              <a:gd name="T5" fmla="*/ 2147483647 h 236"/>
              <a:gd name="T6" fmla="*/ 2147483647 w 270"/>
              <a:gd name="T7" fmla="*/ 2147483647 h 236"/>
              <a:gd name="T8" fmla="*/ 2147483647 w 270"/>
              <a:gd name="T9" fmla="*/ 2147483647 h 236"/>
              <a:gd name="T10" fmla="*/ 2147483647 w 270"/>
              <a:gd name="T11" fmla="*/ 2147483647 h 236"/>
              <a:gd name="T12" fmla="*/ 2147483647 w 270"/>
              <a:gd name="T13" fmla="*/ 2147483647 h 236"/>
              <a:gd name="T14" fmla="*/ 2147483647 w 270"/>
              <a:gd name="T15" fmla="*/ 2147483647 h 236"/>
              <a:gd name="T16" fmla="*/ 2147483647 w 270"/>
              <a:gd name="T17" fmla="*/ 2147483647 h 236"/>
              <a:gd name="T18" fmla="*/ 2147483647 w 270"/>
              <a:gd name="T19" fmla="*/ 2147483647 h 236"/>
              <a:gd name="T20" fmla="*/ 2147483647 w 270"/>
              <a:gd name="T21" fmla="*/ 2147483647 h 236"/>
              <a:gd name="T22" fmla="*/ 2147483647 w 270"/>
              <a:gd name="T23" fmla="*/ 2147483647 h 236"/>
              <a:gd name="T24" fmla="*/ 2147483647 w 270"/>
              <a:gd name="T25" fmla="*/ 2147483647 h 236"/>
              <a:gd name="T26" fmla="*/ 2147483647 w 270"/>
              <a:gd name="T27" fmla="*/ 2147483647 h 236"/>
              <a:gd name="T28" fmla="*/ 2147483647 w 270"/>
              <a:gd name="T29" fmla="*/ 2147483647 h 236"/>
              <a:gd name="T30" fmla="*/ 0 w 270"/>
              <a:gd name="T31" fmla="*/ 2147483647 h 236"/>
              <a:gd name="T32" fmla="*/ 0 w 270"/>
              <a:gd name="T33" fmla="*/ 2147483647 h 236"/>
              <a:gd name="T34" fmla="*/ 2147483647 w 270"/>
              <a:gd name="T35" fmla="*/ 2147483647 h 236"/>
              <a:gd name="T36" fmla="*/ 2147483647 w 270"/>
              <a:gd name="T37" fmla="*/ 2147483647 h 236"/>
              <a:gd name="T38" fmla="*/ 2147483647 w 270"/>
              <a:gd name="T39" fmla="*/ 2147483647 h 236"/>
              <a:gd name="T40" fmla="*/ 2147483647 w 270"/>
              <a:gd name="T41" fmla="*/ 2147483647 h 236"/>
              <a:gd name="T42" fmla="*/ 2147483647 w 270"/>
              <a:gd name="T43" fmla="*/ 0 h 236"/>
              <a:gd name="T44" fmla="*/ 2147483647 w 270"/>
              <a:gd name="T45" fmla="*/ 0 h 236"/>
              <a:gd name="T46" fmla="*/ 2147483647 w 270"/>
              <a:gd name="T47" fmla="*/ 2147483647 h 236"/>
              <a:gd name="T48" fmla="*/ 2147483647 w 270"/>
              <a:gd name="T49" fmla="*/ 2147483647 h 236"/>
              <a:gd name="T50" fmla="*/ 2147483647 w 270"/>
              <a:gd name="T51" fmla="*/ 2147483647 h 236"/>
              <a:gd name="T52" fmla="*/ 2147483647 w 270"/>
              <a:gd name="T53" fmla="*/ 2147483647 h 236"/>
              <a:gd name="T54" fmla="*/ 2147483647 w 270"/>
              <a:gd name="T55" fmla="*/ 2147483647 h 236"/>
              <a:gd name="T56" fmla="*/ 2147483647 w 270"/>
              <a:gd name="T57" fmla="*/ 2147483647 h 236"/>
              <a:gd name="T58" fmla="*/ 2147483647 w 270"/>
              <a:gd name="T59" fmla="*/ 2147483647 h 2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70"/>
              <a:gd name="T91" fmla="*/ 0 h 236"/>
              <a:gd name="T92" fmla="*/ 270 w 270"/>
              <a:gd name="T93" fmla="*/ 236 h 2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70" h="236">
                <a:moveTo>
                  <a:pt x="227" y="196"/>
                </a:moveTo>
                <a:lnTo>
                  <a:pt x="215" y="196"/>
                </a:lnTo>
                <a:lnTo>
                  <a:pt x="207" y="205"/>
                </a:lnTo>
                <a:lnTo>
                  <a:pt x="175" y="205"/>
                </a:lnTo>
                <a:lnTo>
                  <a:pt x="155" y="216"/>
                </a:lnTo>
                <a:lnTo>
                  <a:pt x="135" y="205"/>
                </a:lnTo>
                <a:lnTo>
                  <a:pt x="112" y="205"/>
                </a:lnTo>
                <a:lnTo>
                  <a:pt x="92" y="196"/>
                </a:lnTo>
                <a:lnTo>
                  <a:pt x="72" y="196"/>
                </a:lnTo>
                <a:lnTo>
                  <a:pt x="63" y="216"/>
                </a:lnTo>
                <a:lnTo>
                  <a:pt x="63" y="236"/>
                </a:lnTo>
                <a:lnTo>
                  <a:pt x="51" y="216"/>
                </a:lnTo>
                <a:lnTo>
                  <a:pt x="40" y="225"/>
                </a:lnTo>
                <a:lnTo>
                  <a:pt x="31" y="216"/>
                </a:lnTo>
                <a:lnTo>
                  <a:pt x="20" y="216"/>
                </a:lnTo>
                <a:lnTo>
                  <a:pt x="0" y="184"/>
                </a:lnTo>
                <a:lnTo>
                  <a:pt x="0" y="164"/>
                </a:lnTo>
                <a:lnTo>
                  <a:pt x="63" y="153"/>
                </a:lnTo>
                <a:lnTo>
                  <a:pt x="72" y="144"/>
                </a:lnTo>
                <a:lnTo>
                  <a:pt x="72" y="92"/>
                </a:lnTo>
                <a:lnTo>
                  <a:pt x="92" y="81"/>
                </a:lnTo>
                <a:lnTo>
                  <a:pt x="198" y="0"/>
                </a:lnTo>
                <a:lnTo>
                  <a:pt x="235" y="0"/>
                </a:lnTo>
                <a:lnTo>
                  <a:pt x="247" y="12"/>
                </a:lnTo>
                <a:lnTo>
                  <a:pt x="247" y="41"/>
                </a:lnTo>
                <a:lnTo>
                  <a:pt x="258" y="64"/>
                </a:lnTo>
                <a:lnTo>
                  <a:pt x="270" y="64"/>
                </a:lnTo>
                <a:lnTo>
                  <a:pt x="258" y="124"/>
                </a:lnTo>
                <a:lnTo>
                  <a:pt x="227" y="184"/>
                </a:lnTo>
                <a:lnTo>
                  <a:pt x="227" y="196"/>
                </a:lnTo>
                <a:close/>
              </a:path>
            </a:pathLst>
          </a:custGeom>
          <a:solidFill>
            <a:srgbClr val="EAEAEA"/>
          </a:solidFill>
          <a:ln w="14288">
            <a:solidFill>
              <a:srgbClr val="000000"/>
            </a:solidFill>
            <a:round/>
            <a:headEnd/>
            <a:tailEnd/>
          </a:ln>
        </p:spPr>
        <p:txBody>
          <a:bodyPr/>
          <a:lstStyle/>
          <a:p>
            <a:endParaRPr lang="id-ID" sz="1000"/>
          </a:p>
        </p:txBody>
      </p:sp>
      <p:sp>
        <p:nvSpPr>
          <p:cNvPr id="22533" name="Freeform 4"/>
          <p:cNvSpPr>
            <a:spLocks/>
          </p:cNvSpPr>
          <p:nvPr/>
        </p:nvSpPr>
        <p:spPr bwMode="auto">
          <a:xfrm>
            <a:off x="3797307" y="3813175"/>
            <a:ext cx="285601" cy="287338"/>
          </a:xfrm>
          <a:custGeom>
            <a:avLst/>
            <a:gdLst>
              <a:gd name="T0" fmla="*/ 2147483647 w 195"/>
              <a:gd name="T1" fmla="*/ 2147483647 h 181"/>
              <a:gd name="T2" fmla="*/ 2147483647 w 195"/>
              <a:gd name="T3" fmla="*/ 2147483647 h 181"/>
              <a:gd name="T4" fmla="*/ 2147483647 w 195"/>
              <a:gd name="T5" fmla="*/ 2147483647 h 181"/>
              <a:gd name="T6" fmla="*/ 2147483647 w 195"/>
              <a:gd name="T7" fmla="*/ 2147483647 h 181"/>
              <a:gd name="T8" fmla="*/ 2147483647 w 195"/>
              <a:gd name="T9" fmla="*/ 2147483647 h 181"/>
              <a:gd name="T10" fmla="*/ 2147483647 w 195"/>
              <a:gd name="T11" fmla="*/ 2147483647 h 181"/>
              <a:gd name="T12" fmla="*/ 2147483647 w 195"/>
              <a:gd name="T13" fmla="*/ 2147483647 h 181"/>
              <a:gd name="T14" fmla="*/ 2147483647 w 195"/>
              <a:gd name="T15" fmla="*/ 2147483647 h 181"/>
              <a:gd name="T16" fmla="*/ 2147483647 w 195"/>
              <a:gd name="T17" fmla="*/ 2147483647 h 181"/>
              <a:gd name="T18" fmla="*/ 2147483647 w 195"/>
              <a:gd name="T19" fmla="*/ 2147483647 h 181"/>
              <a:gd name="T20" fmla="*/ 2147483647 w 195"/>
              <a:gd name="T21" fmla="*/ 2147483647 h 181"/>
              <a:gd name="T22" fmla="*/ 2147483647 w 195"/>
              <a:gd name="T23" fmla="*/ 2147483647 h 181"/>
              <a:gd name="T24" fmla="*/ 2147483647 w 195"/>
              <a:gd name="T25" fmla="*/ 2147483647 h 181"/>
              <a:gd name="T26" fmla="*/ 2147483647 w 195"/>
              <a:gd name="T27" fmla="*/ 2147483647 h 181"/>
              <a:gd name="T28" fmla="*/ 2147483647 w 195"/>
              <a:gd name="T29" fmla="*/ 2147483647 h 181"/>
              <a:gd name="T30" fmla="*/ 0 w 195"/>
              <a:gd name="T31" fmla="*/ 2147483647 h 181"/>
              <a:gd name="T32" fmla="*/ 0 w 195"/>
              <a:gd name="T33" fmla="*/ 2147483647 h 181"/>
              <a:gd name="T34" fmla="*/ 2147483647 w 195"/>
              <a:gd name="T35" fmla="*/ 2147483647 h 181"/>
              <a:gd name="T36" fmla="*/ 2147483647 w 195"/>
              <a:gd name="T37" fmla="*/ 2147483647 h 181"/>
              <a:gd name="T38" fmla="*/ 2147483647 w 195"/>
              <a:gd name="T39" fmla="*/ 2147483647 h 181"/>
              <a:gd name="T40" fmla="*/ 2147483647 w 195"/>
              <a:gd name="T41" fmla="*/ 0 h 181"/>
              <a:gd name="T42" fmla="*/ 2147483647 w 195"/>
              <a:gd name="T43" fmla="*/ 0 h 181"/>
              <a:gd name="T44" fmla="*/ 2147483647 w 195"/>
              <a:gd name="T45" fmla="*/ 2147483647 h 181"/>
              <a:gd name="T46" fmla="*/ 2147483647 w 195"/>
              <a:gd name="T47" fmla="*/ 2147483647 h 181"/>
              <a:gd name="T48" fmla="*/ 2147483647 w 195"/>
              <a:gd name="T49" fmla="*/ 2147483647 h 181"/>
              <a:gd name="T50" fmla="*/ 2147483647 w 195"/>
              <a:gd name="T51" fmla="*/ 2147483647 h 181"/>
              <a:gd name="T52" fmla="*/ 2147483647 w 195"/>
              <a:gd name="T53" fmla="*/ 2147483647 h 181"/>
              <a:gd name="T54" fmla="*/ 2147483647 w 195"/>
              <a:gd name="T55" fmla="*/ 0 h 181"/>
              <a:gd name="T56" fmla="*/ 2147483647 w 195"/>
              <a:gd name="T57" fmla="*/ 0 h 181"/>
              <a:gd name="T58" fmla="*/ 2147483647 w 195"/>
              <a:gd name="T59" fmla="*/ 2147483647 h 18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95"/>
              <a:gd name="T91" fmla="*/ 0 h 181"/>
              <a:gd name="T92" fmla="*/ 195 w 195"/>
              <a:gd name="T93" fmla="*/ 181 h 18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95" h="181">
                <a:moveTo>
                  <a:pt x="195" y="9"/>
                </a:moveTo>
                <a:lnTo>
                  <a:pt x="195" y="20"/>
                </a:lnTo>
                <a:lnTo>
                  <a:pt x="195" y="40"/>
                </a:lnTo>
                <a:lnTo>
                  <a:pt x="187" y="49"/>
                </a:lnTo>
                <a:lnTo>
                  <a:pt x="175" y="92"/>
                </a:lnTo>
                <a:lnTo>
                  <a:pt x="167" y="101"/>
                </a:lnTo>
                <a:lnTo>
                  <a:pt x="158" y="132"/>
                </a:lnTo>
                <a:lnTo>
                  <a:pt x="147" y="144"/>
                </a:lnTo>
                <a:lnTo>
                  <a:pt x="135" y="132"/>
                </a:lnTo>
                <a:lnTo>
                  <a:pt x="124" y="132"/>
                </a:lnTo>
                <a:lnTo>
                  <a:pt x="103" y="172"/>
                </a:lnTo>
                <a:lnTo>
                  <a:pt x="52" y="181"/>
                </a:lnTo>
                <a:lnTo>
                  <a:pt x="52" y="172"/>
                </a:lnTo>
                <a:lnTo>
                  <a:pt x="43" y="152"/>
                </a:lnTo>
                <a:lnTo>
                  <a:pt x="23" y="144"/>
                </a:lnTo>
                <a:lnTo>
                  <a:pt x="0" y="144"/>
                </a:lnTo>
                <a:lnTo>
                  <a:pt x="0" y="101"/>
                </a:lnTo>
                <a:lnTo>
                  <a:pt x="23" y="60"/>
                </a:lnTo>
                <a:lnTo>
                  <a:pt x="23" y="40"/>
                </a:lnTo>
                <a:lnTo>
                  <a:pt x="23" y="20"/>
                </a:lnTo>
                <a:lnTo>
                  <a:pt x="32" y="0"/>
                </a:lnTo>
                <a:lnTo>
                  <a:pt x="52" y="0"/>
                </a:lnTo>
                <a:lnTo>
                  <a:pt x="72" y="9"/>
                </a:lnTo>
                <a:lnTo>
                  <a:pt x="95" y="9"/>
                </a:lnTo>
                <a:lnTo>
                  <a:pt x="115" y="20"/>
                </a:lnTo>
                <a:lnTo>
                  <a:pt x="135" y="9"/>
                </a:lnTo>
                <a:lnTo>
                  <a:pt x="167" y="9"/>
                </a:lnTo>
                <a:lnTo>
                  <a:pt x="175" y="0"/>
                </a:lnTo>
                <a:lnTo>
                  <a:pt x="187" y="0"/>
                </a:lnTo>
                <a:lnTo>
                  <a:pt x="195" y="9"/>
                </a:lnTo>
                <a:close/>
              </a:path>
            </a:pathLst>
          </a:custGeom>
          <a:solidFill>
            <a:srgbClr val="EAEAEA"/>
          </a:solidFill>
          <a:ln w="14288">
            <a:solidFill>
              <a:srgbClr val="000000"/>
            </a:solidFill>
            <a:round/>
            <a:headEnd/>
            <a:tailEnd/>
          </a:ln>
        </p:spPr>
        <p:txBody>
          <a:bodyPr/>
          <a:lstStyle/>
          <a:p>
            <a:endParaRPr lang="id-ID" sz="1000"/>
          </a:p>
        </p:txBody>
      </p:sp>
      <p:sp>
        <p:nvSpPr>
          <p:cNvPr id="22534" name="Freeform 5"/>
          <p:cNvSpPr>
            <a:spLocks/>
          </p:cNvSpPr>
          <p:nvPr/>
        </p:nvSpPr>
        <p:spPr bwMode="auto">
          <a:xfrm>
            <a:off x="4100758" y="3890963"/>
            <a:ext cx="332012" cy="246062"/>
          </a:xfrm>
          <a:custGeom>
            <a:avLst/>
            <a:gdLst>
              <a:gd name="T0" fmla="*/ 0 w 227"/>
              <a:gd name="T1" fmla="*/ 2147483647 h 155"/>
              <a:gd name="T2" fmla="*/ 2147483647 w 227"/>
              <a:gd name="T3" fmla="*/ 2147483647 h 155"/>
              <a:gd name="T4" fmla="*/ 2147483647 w 227"/>
              <a:gd name="T5" fmla="*/ 2147483647 h 155"/>
              <a:gd name="T6" fmla="*/ 2147483647 w 227"/>
              <a:gd name="T7" fmla="*/ 2147483647 h 155"/>
              <a:gd name="T8" fmla="*/ 2147483647 w 227"/>
              <a:gd name="T9" fmla="*/ 2147483647 h 155"/>
              <a:gd name="T10" fmla="*/ 2147483647 w 227"/>
              <a:gd name="T11" fmla="*/ 2147483647 h 155"/>
              <a:gd name="T12" fmla="*/ 2147483647 w 227"/>
              <a:gd name="T13" fmla="*/ 2147483647 h 155"/>
              <a:gd name="T14" fmla="*/ 2147483647 w 227"/>
              <a:gd name="T15" fmla="*/ 2147483647 h 155"/>
              <a:gd name="T16" fmla="*/ 2147483647 w 227"/>
              <a:gd name="T17" fmla="*/ 2147483647 h 155"/>
              <a:gd name="T18" fmla="*/ 2147483647 w 227"/>
              <a:gd name="T19" fmla="*/ 2147483647 h 155"/>
              <a:gd name="T20" fmla="*/ 2147483647 w 227"/>
              <a:gd name="T21" fmla="*/ 2147483647 h 155"/>
              <a:gd name="T22" fmla="*/ 2147483647 w 227"/>
              <a:gd name="T23" fmla="*/ 2147483647 h 155"/>
              <a:gd name="T24" fmla="*/ 2147483647 w 227"/>
              <a:gd name="T25" fmla="*/ 2147483647 h 155"/>
              <a:gd name="T26" fmla="*/ 2147483647 w 227"/>
              <a:gd name="T27" fmla="*/ 2147483647 h 155"/>
              <a:gd name="T28" fmla="*/ 2147483647 w 227"/>
              <a:gd name="T29" fmla="*/ 2147483647 h 155"/>
              <a:gd name="T30" fmla="*/ 2147483647 w 227"/>
              <a:gd name="T31" fmla="*/ 0 h 155"/>
              <a:gd name="T32" fmla="*/ 2147483647 w 227"/>
              <a:gd name="T33" fmla="*/ 2147483647 h 155"/>
              <a:gd name="T34" fmla="*/ 2147483647 w 227"/>
              <a:gd name="T35" fmla="*/ 2147483647 h 155"/>
              <a:gd name="T36" fmla="*/ 2147483647 w 227"/>
              <a:gd name="T37" fmla="*/ 2147483647 h 155"/>
              <a:gd name="T38" fmla="*/ 2147483647 w 227"/>
              <a:gd name="T39" fmla="*/ 2147483647 h 155"/>
              <a:gd name="T40" fmla="*/ 2147483647 w 227"/>
              <a:gd name="T41" fmla="*/ 2147483647 h 155"/>
              <a:gd name="T42" fmla="*/ 2147483647 w 227"/>
              <a:gd name="T43" fmla="*/ 2147483647 h 155"/>
              <a:gd name="T44" fmla="*/ 0 w 227"/>
              <a:gd name="T45" fmla="*/ 2147483647 h 155"/>
              <a:gd name="T46" fmla="*/ 0 w 227"/>
              <a:gd name="T47" fmla="*/ 2147483647 h 15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7"/>
              <a:gd name="T73" fmla="*/ 0 h 155"/>
              <a:gd name="T74" fmla="*/ 227 w 227"/>
              <a:gd name="T75" fmla="*/ 155 h 15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7" h="155">
                <a:moveTo>
                  <a:pt x="0" y="123"/>
                </a:moveTo>
                <a:lnTo>
                  <a:pt x="23" y="155"/>
                </a:lnTo>
                <a:lnTo>
                  <a:pt x="32" y="146"/>
                </a:lnTo>
                <a:lnTo>
                  <a:pt x="40" y="146"/>
                </a:lnTo>
                <a:lnTo>
                  <a:pt x="52" y="146"/>
                </a:lnTo>
                <a:lnTo>
                  <a:pt x="75" y="146"/>
                </a:lnTo>
                <a:lnTo>
                  <a:pt x="83" y="112"/>
                </a:lnTo>
                <a:lnTo>
                  <a:pt x="95" y="112"/>
                </a:lnTo>
                <a:lnTo>
                  <a:pt x="103" y="123"/>
                </a:lnTo>
                <a:lnTo>
                  <a:pt x="135" y="132"/>
                </a:lnTo>
                <a:lnTo>
                  <a:pt x="147" y="123"/>
                </a:lnTo>
                <a:lnTo>
                  <a:pt x="227" y="112"/>
                </a:lnTo>
                <a:lnTo>
                  <a:pt x="175" y="52"/>
                </a:lnTo>
                <a:lnTo>
                  <a:pt x="155" y="43"/>
                </a:lnTo>
                <a:lnTo>
                  <a:pt x="155" y="23"/>
                </a:lnTo>
                <a:lnTo>
                  <a:pt x="135" y="0"/>
                </a:lnTo>
                <a:lnTo>
                  <a:pt x="124" y="11"/>
                </a:lnTo>
                <a:lnTo>
                  <a:pt x="103" y="31"/>
                </a:lnTo>
                <a:lnTo>
                  <a:pt x="75" y="43"/>
                </a:lnTo>
                <a:lnTo>
                  <a:pt x="75" y="52"/>
                </a:lnTo>
                <a:lnTo>
                  <a:pt x="60" y="63"/>
                </a:lnTo>
                <a:lnTo>
                  <a:pt x="11" y="72"/>
                </a:lnTo>
                <a:lnTo>
                  <a:pt x="0" y="103"/>
                </a:lnTo>
                <a:lnTo>
                  <a:pt x="0" y="123"/>
                </a:lnTo>
                <a:close/>
              </a:path>
            </a:pathLst>
          </a:custGeom>
          <a:solidFill>
            <a:srgbClr val="EAEAEA"/>
          </a:solidFill>
          <a:ln w="14288">
            <a:solidFill>
              <a:srgbClr val="000000"/>
            </a:solidFill>
            <a:round/>
            <a:headEnd/>
            <a:tailEnd/>
          </a:ln>
        </p:spPr>
        <p:txBody>
          <a:bodyPr/>
          <a:lstStyle/>
          <a:p>
            <a:endParaRPr lang="id-ID" sz="1000"/>
          </a:p>
        </p:txBody>
      </p:sp>
      <p:sp>
        <p:nvSpPr>
          <p:cNvPr id="22535" name="Freeform 6"/>
          <p:cNvSpPr>
            <a:spLocks/>
          </p:cNvSpPr>
          <p:nvPr/>
        </p:nvSpPr>
        <p:spPr bwMode="auto">
          <a:xfrm>
            <a:off x="4041258" y="4068763"/>
            <a:ext cx="483142" cy="569912"/>
          </a:xfrm>
          <a:custGeom>
            <a:avLst/>
            <a:gdLst>
              <a:gd name="T0" fmla="*/ 2147483647 w 330"/>
              <a:gd name="T1" fmla="*/ 2147483647 h 359"/>
              <a:gd name="T2" fmla="*/ 2147483647 w 330"/>
              <a:gd name="T3" fmla="*/ 0 h 359"/>
              <a:gd name="T4" fmla="*/ 2147483647 w 330"/>
              <a:gd name="T5" fmla="*/ 2147483647 h 359"/>
              <a:gd name="T6" fmla="*/ 2147483647 w 330"/>
              <a:gd name="T7" fmla="*/ 2147483647 h 359"/>
              <a:gd name="T8" fmla="*/ 2147483647 w 330"/>
              <a:gd name="T9" fmla="*/ 2147483647 h 359"/>
              <a:gd name="T10" fmla="*/ 2147483647 w 330"/>
              <a:gd name="T11" fmla="*/ 2147483647 h 359"/>
              <a:gd name="T12" fmla="*/ 2147483647 w 330"/>
              <a:gd name="T13" fmla="*/ 2147483647 h 359"/>
              <a:gd name="T14" fmla="*/ 2147483647 w 330"/>
              <a:gd name="T15" fmla="*/ 2147483647 h 359"/>
              <a:gd name="T16" fmla="*/ 2147483647 w 330"/>
              <a:gd name="T17" fmla="*/ 2147483647 h 359"/>
              <a:gd name="T18" fmla="*/ 2147483647 w 330"/>
              <a:gd name="T19" fmla="*/ 2147483647 h 359"/>
              <a:gd name="T20" fmla="*/ 2147483647 w 330"/>
              <a:gd name="T21" fmla="*/ 2147483647 h 359"/>
              <a:gd name="T22" fmla="*/ 2147483647 w 330"/>
              <a:gd name="T23" fmla="*/ 2147483647 h 359"/>
              <a:gd name="T24" fmla="*/ 2147483647 w 330"/>
              <a:gd name="T25" fmla="*/ 2147483647 h 359"/>
              <a:gd name="T26" fmla="*/ 2147483647 w 330"/>
              <a:gd name="T27" fmla="*/ 2147483647 h 359"/>
              <a:gd name="T28" fmla="*/ 2147483647 w 330"/>
              <a:gd name="T29" fmla="*/ 2147483647 h 359"/>
              <a:gd name="T30" fmla="*/ 2147483647 w 330"/>
              <a:gd name="T31" fmla="*/ 2147483647 h 359"/>
              <a:gd name="T32" fmla="*/ 2147483647 w 330"/>
              <a:gd name="T33" fmla="*/ 2147483647 h 359"/>
              <a:gd name="T34" fmla="*/ 2147483647 w 330"/>
              <a:gd name="T35" fmla="*/ 2147483647 h 359"/>
              <a:gd name="T36" fmla="*/ 2147483647 w 330"/>
              <a:gd name="T37" fmla="*/ 2147483647 h 359"/>
              <a:gd name="T38" fmla="*/ 2147483647 w 330"/>
              <a:gd name="T39" fmla="*/ 2147483647 h 359"/>
              <a:gd name="T40" fmla="*/ 2147483647 w 330"/>
              <a:gd name="T41" fmla="*/ 2147483647 h 359"/>
              <a:gd name="T42" fmla="*/ 2147483647 w 330"/>
              <a:gd name="T43" fmla="*/ 2147483647 h 359"/>
              <a:gd name="T44" fmla="*/ 2147483647 w 330"/>
              <a:gd name="T45" fmla="*/ 2147483647 h 359"/>
              <a:gd name="T46" fmla="*/ 2147483647 w 330"/>
              <a:gd name="T47" fmla="*/ 2147483647 h 359"/>
              <a:gd name="T48" fmla="*/ 2147483647 w 330"/>
              <a:gd name="T49" fmla="*/ 2147483647 h 359"/>
              <a:gd name="T50" fmla="*/ 2147483647 w 330"/>
              <a:gd name="T51" fmla="*/ 2147483647 h 359"/>
              <a:gd name="T52" fmla="*/ 2147483647 w 330"/>
              <a:gd name="T53" fmla="*/ 2147483647 h 359"/>
              <a:gd name="T54" fmla="*/ 2147483647 w 330"/>
              <a:gd name="T55" fmla="*/ 2147483647 h 359"/>
              <a:gd name="T56" fmla="*/ 2147483647 w 330"/>
              <a:gd name="T57" fmla="*/ 2147483647 h 359"/>
              <a:gd name="T58" fmla="*/ 2147483647 w 330"/>
              <a:gd name="T59" fmla="*/ 2147483647 h 359"/>
              <a:gd name="T60" fmla="*/ 2147483647 w 330"/>
              <a:gd name="T61" fmla="*/ 2147483647 h 359"/>
              <a:gd name="T62" fmla="*/ 2147483647 w 330"/>
              <a:gd name="T63" fmla="*/ 2147483647 h 359"/>
              <a:gd name="T64" fmla="*/ 2147483647 w 330"/>
              <a:gd name="T65" fmla="*/ 2147483647 h 359"/>
              <a:gd name="T66" fmla="*/ 2147483647 w 330"/>
              <a:gd name="T67" fmla="*/ 2147483647 h 359"/>
              <a:gd name="T68" fmla="*/ 2147483647 w 330"/>
              <a:gd name="T69" fmla="*/ 2147483647 h 359"/>
              <a:gd name="T70" fmla="*/ 2147483647 w 330"/>
              <a:gd name="T71" fmla="*/ 2147483647 h 359"/>
              <a:gd name="T72" fmla="*/ 2147483647 w 330"/>
              <a:gd name="T73" fmla="*/ 2147483647 h 359"/>
              <a:gd name="T74" fmla="*/ 2147483647 w 330"/>
              <a:gd name="T75" fmla="*/ 2147483647 h 359"/>
              <a:gd name="T76" fmla="*/ 2147483647 w 330"/>
              <a:gd name="T77" fmla="*/ 2147483647 h 359"/>
              <a:gd name="T78" fmla="*/ 0 w 330"/>
              <a:gd name="T79" fmla="*/ 2147483647 h 359"/>
              <a:gd name="T80" fmla="*/ 0 w 330"/>
              <a:gd name="T81" fmla="*/ 2147483647 h 359"/>
              <a:gd name="T82" fmla="*/ 0 w 330"/>
              <a:gd name="T83" fmla="*/ 2147483647 h 359"/>
              <a:gd name="T84" fmla="*/ 2147483647 w 330"/>
              <a:gd name="T85" fmla="*/ 2147483647 h 359"/>
              <a:gd name="T86" fmla="*/ 2147483647 w 330"/>
              <a:gd name="T87" fmla="*/ 2147483647 h 359"/>
              <a:gd name="T88" fmla="*/ 2147483647 w 330"/>
              <a:gd name="T89" fmla="*/ 2147483647 h 359"/>
              <a:gd name="T90" fmla="*/ 2147483647 w 330"/>
              <a:gd name="T91" fmla="*/ 2147483647 h 359"/>
              <a:gd name="T92" fmla="*/ 2147483647 w 330"/>
              <a:gd name="T93" fmla="*/ 2147483647 h 359"/>
              <a:gd name="T94" fmla="*/ 2147483647 w 330"/>
              <a:gd name="T95" fmla="*/ 2147483647 h 359"/>
              <a:gd name="T96" fmla="*/ 2147483647 w 330"/>
              <a:gd name="T97" fmla="*/ 2147483647 h 359"/>
              <a:gd name="T98" fmla="*/ 2147483647 w 330"/>
              <a:gd name="T99" fmla="*/ 2147483647 h 359"/>
              <a:gd name="T100" fmla="*/ 2147483647 w 330"/>
              <a:gd name="T101" fmla="*/ 2147483647 h 359"/>
              <a:gd name="T102" fmla="*/ 2147483647 w 330"/>
              <a:gd name="T103" fmla="*/ 0 h 359"/>
              <a:gd name="T104" fmla="*/ 2147483647 w 330"/>
              <a:gd name="T105" fmla="*/ 0 h 359"/>
              <a:gd name="T106" fmla="*/ 2147483647 w 330"/>
              <a:gd name="T107" fmla="*/ 2147483647 h 359"/>
              <a:gd name="T108" fmla="*/ 2147483647 w 330"/>
              <a:gd name="T109" fmla="*/ 2147483647 h 359"/>
              <a:gd name="T110" fmla="*/ 2147483647 w 330"/>
              <a:gd name="T111" fmla="*/ 2147483647 h 35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30"/>
              <a:gd name="T169" fmla="*/ 0 h 359"/>
              <a:gd name="T170" fmla="*/ 330 w 330"/>
              <a:gd name="T171" fmla="*/ 359 h 35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30" h="359">
                <a:moveTo>
                  <a:pt x="187" y="11"/>
                </a:moveTo>
                <a:lnTo>
                  <a:pt x="267" y="0"/>
                </a:lnTo>
                <a:lnTo>
                  <a:pt x="279" y="11"/>
                </a:lnTo>
                <a:lnTo>
                  <a:pt x="302" y="11"/>
                </a:lnTo>
                <a:lnTo>
                  <a:pt x="319" y="34"/>
                </a:lnTo>
                <a:lnTo>
                  <a:pt x="319" y="52"/>
                </a:lnTo>
                <a:lnTo>
                  <a:pt x="330" y="63"/>
                </a:lnTo>
                <a:lnTo>
                  <a:pt x="319" y="72"/>
                </a:lnTo>
                <a:lnTo>
                  <a:pt x="310" y="92"/>
                </a:lnTo>
                <a:lnTo>
                  <a:pt x="302" y="124"/>
                </a:lnTo>
                <a:lnTo>
                  <a:pt x="287" y="144"/>
                </a:lnTo>
                <a:lnTo>
                  <a:pt x="287" y="155"/>
                </a:lnTo>
                <a:lnTo>
                  <a:pt x="302" y="164"/>
                </a:lnTo>
                <a:lnTo>
                  <a:pt x="302" y="187"/>
                </a:lnTo>
                <a:lnTo>
                  <a:pt x="302" y="224"/>
                </a:lnTo>
                <a:lnTo>
                  <a:pt x="319" y="259"/>
                </a:lnTo>
                <a:lnTo>
                  <a:pt x="310" y="259"/>
                </a:lnTo>
                <a:lnTo>
                  <a:pt x="287" y="267"/>
                </a:lnTo>
                <a:lnTo>
                  <a:pt x="287" y="279"/>
                </a:lnTo>
                <a:lnTo>
                  <a:pt x="279" y="328"/>
                </a:lnTo>
                <a:lnTo>
                  <a:pt x="287" y="339"/>
                </a:lnTo>
                <a:lnTo>
                  <a:pt x="302" y="339"/>
                </a:lnTo>
                <a:lnTo>
                  <a:pt x="302" y="359"/>
                </a:lnTo>
                <a:lnTo>
                  <a:pt x="279" y="348"/>
                </a:lnTo>
                <a:lnTo>
                  <a:pt x="247" y="328"/>
                </a:lnTo>
                <a:lnTo>
                  <a:pt x="238" y="328"/>
                </a:lnTo>
                <a:lnTo>
                  <a:pt x="207" y="310"/>
                </a:lnTo>
                <a:lnTo>
                  <a:pt x="164" y="319"/>
                </a:lnTo>
                <a:lnTo>
                  <a:pt x="175" y="310"/>
                </a:lnTo>
                <a:lnTo>
                  <a:pt x="164" y="287"/>
                </a:lnTo>
                <a:lnTo>
                  <a:pt x="164" y="247"/>
                </a:lnTo>
                <a:lnTo>
                  <a:pt x="143" y="239"/>
                </a:lnTo>
                <a:lnTo>
                  <a:pt x="123" y="239"/>
                </a:lnTo>
                <a:lnTo>
                  <a:pt x="123" y="259"/>
                </a:lnTo>
                <a:lnTo>
                  <a:pt x="92" y="259"/>
                </a:lnTo>
                <a:lnTo>
                  <a:pt x="80" y="247"/>
                </a:lnTo>
                <a:lnTo>
                  <a:pt x="72" y="216"/>
                </a:lnTo>
                <a:lnTo>
                  <a:pt x="63" y="216"/>
                </a:lnTo>
                <a:lnTo>
                  <a:pt x="20" y="216"/>
                </a:lnTo>
                <a:lnTo>
                  <a:pt x="0" y="224"/>
                </a:lnTo>
                <a:lnTo>
                  <a:pt x="0" y="216"/>
                </a:lnTo>
                <a:lnTo>
                  <a:pt x="0" y="195"/>
                </a:lnTo>
                <a:lnTo>
                  <a:pt x="8" y="195"/>
                </a:lnTo>
                <a:lnTo>
                  <a:pt x="20" y="195"/>
                </a:lnTo>
                <a:lnTo>
                  <a:pt x="28" y="187"/>
                </a:lnTo>
                <a:lnTo>
                  <a:pt x="40" y="195"/>
                </a:lnTo>
                <a:lnTo>
                  <a:pt x="63" y="175"/>
                </a:lnTo>
                <a:lnTo>
                  <a:pt x="72" y="144"/>
                </a:lnTo>
                <a:lnTo>
                  <a:pt x="92" y="115"/>
                </a:lnTo>
                <a:lnTo>
                  <a:pt x="100" y="63"/>
                </a:lnTo>
                <a:lnTo>
                  <a:pt x="115" y="34"/>
                </a:lnTo>
                <a:lnTo>
                  <a:pt x="123" y="0"/>
                </a:lnTo>
                <a:lnTo>
                  <a:pt x="135" y="0"/>
                </a:lnTo>
                <a:lnTo>
                  <a:pt x="143" y="11"/>
                </a:lnTo>
                <a:lnTo>
                  <a:pt x="175" y="20"/>
                </a:lnTo>
                <a:lnTo>
                  <a:pt x="187" y="11"/>
                </a:lnTo>
                <a:close/>
              </a:path>
            </a:pathLst>
          </a:custGeom>
          <a:solidFill>
            <a:srgbClr val="EAEAEA"/>
          </a:solidFill>
          <a:ln w="14288">
            <a:solidFill>
              <a:srgbClr val="000000"/>
            </a:solidFill>
            <a:round/>
            <a:headEnd/>
            <a:tailEnd/>
          </a:ln>
        </p:spPr>
        <p:txBody>
          <a:bodyPr/>
          <a:lstStyle/>
          <a:p>
            <a:endParaRPr lang="id-ID" sz="1000"/>
          </a:p>
        </p:txBody>
      </p:sp>
      <p:sp>
        <p:nvSpPr>
          <p:cNvPr id="22536" name="Freeform 7"/>
          <p:cNvSpPr>
            <a:spLocks/>
          </p:cNvSpPr>
          <p:nvPr/>
        </p:nvSpPr>
        <p:spPr bwMode="auto">
          <a:xfrm>
            <a:off x="3948437" y="3827463"/>
            <a:ext cx="185641" cy="355600"/>
          </a:xfrm>
          <a:custGeom>
            <a:avLst/>
            <a:gdLst>
              <a:gd name="T0" fmla="*/ 2147483647 w 127"/>
              <a:gd name="T1" fmla="*/ 0 h 224"/>
              <a:gd name="T2" fmla="*/ 2147483647 w 127"/>
              <a:gd name="T3" fmla="*/ 2147483647 h 224"/>
              <a:gd name="T4" fmla="*/ 2147483647 w 127"/>
              <a:gd name="T5" fmla="*/ 2147483647 h 224"/>
              <a:gd name="T6" fmla="*/ 2147483647 w 127"/>
              <a:gd name="T7" fmla="*/ 2147483647 h 224"/>
              <a:gd name="T8" fmla="*/ 2147483647 w 127"/>
              <a:gd name="T9" fmla="*/ 2147483647 h 224"/>
              <a:gd name="T10" fmla="*/ 2147483647 w 127"/>
              <a:gd name="T11" fmla="*/ 2147483647 h 224"/>
              <a:gd name="T12" fmla="*/ 2147483647 w 127"/>
              <a:gd name="T13" fmla="*/ 2147483647 h 224"/>
              <a:gd name="T14" fmla="*/ 2147483647 w 127"/>
              <a:gd name="T15" fmla="*/ 2147483647 h 224"/>
              <a:gd name="T16" fmla="*/ 2147483647 w 127"/>
              <a:gd name="T17" fmla="*/ 2147483647 h 224"/>
              <a:gd name="T18" fmla="*/ 2147483647 w 127"/>
              <a:gd name="T19" fmla="*/ 2147483647 h 224"/>
              <a:gd name="T20" fmla="*/ 2147483647 w 127"/>
              <a:gd name="T21" fmla="*/ 2147483647 h 224"/>
              <a:gd name="T22" fmla="*/ 2147483647 w 127"/>
              <a:gd name="T23" fmla="*/ 2147483647 h 224"/>
              <a:gd name="T24" fmla="*/ 2147483647 w 127"/>
              <a:gd name="T25" fmla="*/ 2147483647 h 224"/>
              <a:gd name="T26" fmla="*/ 2147483647 w 127"/>
              <a:gd name="T27" fmla="*/ 2147483647 h 224"/>
              <a:gd name="T28" fmla="*/ 2147483647 w 127"/>
              <a:gd name="T29" fmla="*/ 2147483647 h 224"/>
              <a:gd name="T30" fmla="*/ 2147483647 w 127"/>
              <a:gd name="T31" fmla="*/ 2147483647 h 224"/>
              <a:gd name="T32" fmla="*/ 2147483647 w 127"/>
              <a:gd name="T33" fmla="*/ 2147483647 h 224"/>
              <a:gd name="T34" fmla="*/ 0 w 127"/>
              <a:gd name="T35" fmla="*/ 2147483647 h 224"/>
              <a:gd name="T36" fmla="*/ 0 w 127"/>
              <a:gd name="T37" fmla="*/ 2147483647 h 224"/>
              <a:gd name="T38" fmla="*/ 2147483647 w 127"/>
              <a:gd name="T39" fmla="*/ 2147483647 h 224"/>
              <a:gd name="T40" fmla="*/ 2147483647 w 127"/>
              <a:gd name="T41" fmla="*/ 2147483647 h 224"/>
              <a:gd name="T42" fmla="*/ 2147483647 w 127"/>
              <a:gd name="T43" fmla="*/ 2147483647 h 224"/>
              <a:gd name="T44" fmla="*/ 2147483647 w 127"/>
              <a:gd name="T45" fmla="*/ 2147483647 h 224"/>
              <a:gd name="T46" fmla="*/ 2147483647 w 127"/>
              <a:gd name="T47" fmla="*/ 2147483647 h 224"/>
              <a:gd name="T48" fmla="*/ 2147483647 w 127"/>
              <a:gd name="T49" fmla="*/ 2147483647 h 224"/>
              <a:gd name="T50" fmla="*/ 2147483647 w 127"/>
              <a:gd name="T51" fmla="*/ 2147483647 h 224"/>
              <a:gd name="T52" fmla="*/ 2147483647 w 127"/>
              <a:gd name="T53" fmla="*/ 2147483647 h 224"/>
              <a:gd name="T54" fmla="*/ 2147483647 w 127"/>
              <a:gd name="T55" fmla="*/ 2147483647 h 224"/>
              <a:gd name="T56" fmla="*/ 2147483647 w 127"/>
              <a:gd name="T57" fmla="*/ 0 h 22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7"/>
              <a:gd name="T88" fmla="*/ 0 h 224"/>
              <a:gd name="T89" fmla="*/ 127 w 127"/>
              <a:gd name="T90" fmla="*/ 224 h 22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7" h="224">
                <a:moveTo>
                  <a:pt x="92" y="0"/>
                </a:moveTo>
                <a:lnTo>
                  <a:pt x="104" y="11"/>
                </a:lnTo>
                <a:lnTo>
                  <a:pt x="104" y="40"/>
                </a:lnTo>
                <a:lnTo>
                  <a:pt x="115" y="63"/>
                </a:lnTo>
                <a:lnTo>
                  <a:pt x="92" y="63"/>
                </a:lnTo>
                <a:lnTo>
                  <a:pt x="92" y="71"/>
                </a:lnTo>
                <a:lnTo>
                  <a:pt x="104" y="83"/>
                </a:lnTo>
                <a:lnTo>
                  <a:pt x="115" y="112"/>
                </a:lnTo>
                <a:lnTo>
                  <a:pt x="104" y="143"/>
                </a:lnTo>
                <a:lnTo>
                  <a:pt x="104" y="163"/>
                </a:lnTo>
                <a:lnTo>
                  <a:pt x="127" y="195"/>
                </a:lnTo>
                <a:lnTo>
                  <a:pt x="127" y="224"/>
                </a:lnTo>
                <a:lnTo>
                  <a:pt x="84" y="215"/>
                </a:lnTo>
                <a:lnTo>
                  <a:pt x="44" y="215"/>
                </a:lnTo>
                <a:lnTo>
                  <a:pt x="21" y="215"/>
                </a:lnTo>
                <a:lnTo>
                  <a:pt x="21" y="195"/>
                </a:lnTo>
                <a:lnTo>
                  <a:pt x="12" y="172"/>
                </a:lnTo>
                <a:lnTo>
                  <a:pt x="0" y="172"/>
                </a:lnTo>
                <a:lnTo>
                  <a:pt x="0" y="163"/>
                </a:lnTo>
                <a:lnTo>
                  <a:pt x="21" y="123"/>
                </a:lnTo>
                <a:lnTo>
                  <a:pt x="32" y="123"/>
                </a:lnTo>
                <a:lnTo>
                  <a:pt x="44" y="135"/>
                </a:lnTo>
                <a:lnTo>
                  <a:pt x="55" y="123"/>
                </a:lnTo>
                <a:lnTo>
                  <a:pt x="64" y="92"/>
                </a:lnTo>
                <a:lnTo>
                  <a:pt x="72" y="83"/>
                </a:lnTo>
                <a:lnTo>
                  <a:pt x="84" y="40"/>
                </a:lnTo>
                <a:lnTo>
                  <a:pt x="92" y="31"/>
                </a:lnTo>
                <a:lnTo>
                  <a:pt x="92" y="11"/>
                </a:lnTo>
                <a:lnTo>
                  <a:pt x="92" y="0"/>
                </a:lnTo>
                <a:close/>
              </a:path>
            </a:pathLst>
          </a:custGeom>
          <a:solidFill>
            <a:srgbClr val="EAEAEA"/>
          </a:solidFill>
          <a:ln w="14288">
            <a:solidFill>
              <a:srgbClr val="000000"/>
            </a:solidFill>
            <a:round/>
            <a:headEnd/>
            <a:tailEnd/>
          </a:ln>
        </p:spPr>
        <p:txBody>
          <a:bodyPr/>
          <a:lstStyle/>
          <a:p>
            <a:endParaRPr lang="id-ID" sz="1000"/>
          </a:p>
        </p:txBody>
      </p:sp>
      <p:sp>
        <p:nvSpPr>
          <p:cNvPr id="22537" name="Freeform 8"/>
          <p:cNvSpPr>
            <a:spLocks/>
          </p:cNvSpPr>
          <p:nvPr/>
        </p:nvSpPr>
        <p:spPr bwMode="auto">
          <a:xfrm>
            <a:off x="4069818" y="3521075"/>
            <a:ext cx="258232" cy="484188"/>
          </a:xfrm>
          <a:custGeom>
            <a:avLst/>
            <a:gdLst>
              <a:gd name="T0" fmla="*/ 2147483647 w 175"/>
              <a:gd name="T1" fmla="*/ 2147483647 h 305"/>
              <a:gd name="T2" fmla="*/ 2147483647 w 175"/>
              <a:gd name="T3" fmla="*/ 0 h 305"/>
              <a:gd name="T4" fmla="*/ 2147483647 w 175"/>
              <a:gd name="T5" fmla="*/ 0 h 305"/>
              <a:gd name="T6" fmla="*/ 2147483647 w 175"/>
              <a:gd name="T7" fmla="*/ 2147483647 h 305"/>
              <a:gd name="T8" fmla="*/ 2147483647 w 175"/>
              <a:gd name="T9" fmla="*/ 2147483647 h 305"/>
              <a:gd name="T10" fmla="*/ 2147483647 w 175"/>
              <a:gd name="T11" fmla="*/ 2147483647 h 305"/>
              <a:gd name="T12" fmla="*/ 2147483647 w 175"/>
              <a:gd name="T13" fmla="*/ 2147483647 h 305"/>
              <a:gd name="T14" fmla="*/ 2147483647 w 175"/>
              <a:gd name="T15" fmla="*/ 2147483647 h 305"/>
              <a:gd name="T16" fmla="*/ 2147483647 w 175"/>
              <a:gd name="T17" fmla="*/ 2147483647 h 305"/>
              <a:gd name="T18" fmla="*/ 2147483647 w 175"/>
              <a:gd name="T19" fmla="*/ 2147483647 h 305"/>
              <a:gd name="T20" fmla="*/ 2147483647 w 175"/>
              <a:gd name="T21" fmla="*/ 2147483647 h 305"/>
              <a:gd name="T22" fmla="*/ 2147483647 w 175"/>
              <a:gd name="T23" fmla="*/ 2147483647 h 305"/>
              <a:gd name="T24" fmla="*/ 2147483647 w 175"/>
              <a:gd name="T25" fmla="*/ 2147483647 h 305"/>
              <a:gd name="T26" fmla="*/ 2147483647 w 175"/>
              <a:gd name="T27" fmla="*/ 2147483647 h 305"/>
              <a:gd name="T28" fmla="*/ 2147483647 w 175"/>
              <a:gd name="T29" fmla="*/ 2147483647 h 305"/>
              <a:gd name="T30" fmla="*/ 2147483647 w 175"/>
              <a:gd name="T31" fmla="*/ 2147483647 h 305"/>
              <a:gd name="T32" fmla="*/ 2147483647 w 175"/>
              <a:gd name="T33" fmla="*/ 2147483647 h 305"/>
              <a:gd name="T34" fmla="*/ 2147483647 w 175"/>
              <a:gd name="T35" fmla="*/ 2147483647 h 305"/>
              <a:gd name="T36" fmla="*/ 2147483647 w 175"/>
              <a:gd name="T37" fmla="*/ 2147483647 h 305"/>
              <a:gd name="T38" fmla="*/ 2147483647 w 175"/>
              <a:gd name="T39" fmla="*/ 2147483647 h 305"/>
              <a:gd name="T40" fmla="*/ 2147483647 w 175"/>
              <a:gd name="T41" fmla="*/ 2147483647 h 305"/>
              <a:gd name="T42" fmla="*/ 2147483647 w 175"/>
              <a:gd name="T43" fmla="*/ 2147483647 h 305"/>
              <a:gd name="T44" fmla="*/ 2147483647 w 175"/>
              <a:gd name="T45" fmla="*/ 2147483647 h 305"/>
              <a:gd name="T46" fmla="*/ 0 w 175"/>
              <a:gd name="T47" fmla="*/ 2147483647 h 305"/>
              <a:gd name="T48" fmla="*/ 0 w 175"/>
              <a:gd name="T49" fmla="*/ 2147483647 h 305"/>
              <a:gd name="T50" fmla="*/ 2147483647 w 175"/>
              <a:gd name="T51" fmla="*/ 2147483647 h 305"/>
              <a:gd name="T52" fmla="*/ 2147483647 w 175"/>
              <a:gd name="T53" fmla="*/ 2147483647 h 305"/>
              <a:gd name="T54" fmla="*/ 2147483647 w 175"/>
              <a:gd name="T55" fmla="*/ 2147483647 h 305"/>
              <a:gd name="T56" fmla="*/ 2147483647 w 175"/>
              <a:gd name="T57" fmla="*/ 2147483647 h 3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5"/>
              <a:gd name="T88" fmla="*/ 0 h 305"/>
              <a:gd name="T89" fmla="*/ 175 w 175"/>
              <a:gd name="T90" fmla="*/ 305 h 30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5" h="305">
                <a:moveTo>
                  <a:pt x="20" y="29"/>
                </a:moveTo>
                <a:lnTo>
                  <a:pt x="20" y="0"/>
                </a:lnTo>
                <a:lnTo>
                  <a:pt x="52" y="0"/>
                </a:lnTo>
                <a:lnTo>
                  <a:pt x="175" y="69"/>
                </a:lnTo>
                <a:lnTo>
                  <a:pt x="175" y="132"/>
                </a:lnTo>
                <a:lnTo>
                  <a:pt x="175" y="141"/>
                </a:lnTo>
                <a:lnTo>
                  <a:pt x="167" y="141"/>
                </a:lnTo>
                <a:lnTo>
                  <a:pt x="144" y="193"/>
                </a:lnTo>
                <a:lnTo>
                  <a:pt x="167" y="224"/>
                </a:lnTo>
                <a:lnTo>
                  <a:pt x="155" y="233"/>
                </a:lnTo>
                <a:lnTo>
                  <a:pt x="144" y="244"/>
                </a:lnTo>
                <a:lnTo>
                  <a:pt x="123" y="264"/>
                </a:lnTo>
                <a:lnTo>
                  <a:pt x="95" y="276"/>
                </a:lnTo>
                <a:lnTo>
                  <a:pt x="95" y="285"/>
                </a:lnTo>
                <a:lnTo>
                  <a:pt x="80" y="296"/>
                </a:lnTo>
                <a:lnTo>
                  <a:pt x="31" y="305"/>
                </a:lnTo>
                <a:lnTo>
                  <a:pt x="20" y="276"/>
                </a:lnTo>
                <a:lnTo>
                  <a:pt x="8" y="264"/>
                </a:lnTo>
                <a:lnTo>
                  <a:pt x="8" y="256"/>
                </a:lnTo>
                <a:lnTo>
                  <a:pt x="31" y="256"/>
                </a:lnTo>
                <a:lnTo>
                  <a:pt x="20" y="233"/>
                </a:lnTo>
                <a:lnTo>
                  <a:pt x="20" y="204"/>
                </a:lnTo>
                <a:lnTo>
                  <a:pt x="8" y="193"/>
                </a:lnTo>
                <a:lnTo>
                  <a:pt x="0" y="184"/>
                </a:lnTo>
                <a:lnTo>
                  <a:pt x="0" y="172"/>
                </a:lnTo>
                <a:lnTo>
                  <a:pt x="31" y="112"/>
                </a:lnTo>
                <a:lnTo>
                  <a:pt x="43" y="52"/>
                </a:lnTo>
                <a:lnTo>
                  <a:pt x="31" y="52"/>
                </a:lnTo>
                <a:lnTo>
                  <a:pt x="20" y="29"/>
                </a:lnTo>
                <a:close/>
              </a:path>
            </a:pathLst>
          </a:custGeom>
          <a:solidFill>
            <a:srgbClr val="EAEAEA"/>
          </a:solidFill>
          <a:ln w="14288">
            <a:solidFill>
              <a:srgbClr val="000000"/>
            </a:solidFill>
            <a:round/>
            <a:headEnd/>
            <a:tailEnd/>
          </a:ln>
        </p:spPr>
        <p:txBody>
          <a:bodyPr/>
          <a:lstStyle/>
          <a:p>
            <a:endParaRPr lang="id-ID" sz="1000"/>
          </a:p>
        </p:txBody>
      </p:sp>
      <p:sp>
        <p:nvSpPr>
          <p:cNvPr id="22538" name="Freeform 9"/>
          <p:cNvSpPr>
            <a:spLocks/>
          </p:cNvSpPr>
          <p:nvPr/>
        </p:nvSpPr>
        <p:spPr bwMode="auto">
          <a:xfrm>
            <a:off x="4328049" y="1955801"/>
            <a:ext cx="3089254" cy="1012825"/>
          </a:xfrm>
          <a:custGeom>
            <a:avLst/>
            <a:gdLst>
              <a:gd name="T0" fmla="*/ 2147483647 w 2108"/>
              <a:gd name="T1" fmla="*/ 2147483647 h 638"/>
              <a:gd name="T2" fmla="*/ 2147483647 w 2108"/>
              <a:gd name="T3" fmla="*/ 2147483647 h 638"/>
              <a:gd name="T4" fmla="*/ 2147483647 w 2108"/>
              <a:gd name="T5" fmla="*/ 2147483647 h 638"/>
              <a:gd name="T6" fmla="*/ 2147483647 w 2108"/>
              <a:gd name="T7" fmla="*/ 2147483647 h 638"/>
              <a:gd name="T8" fmla="*/ 2147483647 w 2108"/>
              <a:gd name="T9" fmla="*/ 2147483647 h 638"/>
              <a:gd name="T10" fmla="*/ 2147483647 w 2108"/>
              <a:gd name="T11" fmla="*/ 2147483647 h 638"/>
              <a:gd name="T12" fmla="*/ 2147483647 w 2108"/>
              <a:gd name="T13" fmla="*/ 2147483647 h 638"/>
              <a:gd name="T14" fmla="*/ 2147483647 w 2108"/>
              <a:gd name="T15" fmla="*/ 2147483647 h 638"/>
              <a:gd name="T16" fmla="*/ 2147483647 w 2108"/>
              <a:gd name="T17" fmla="*/ 2147483647 h 638"/>
              <a:gd name="T18" fmla="*/ 2147483647 w 2108"/>
              <a:gd name="T19" fmla="*/ 2147483647 h 638"/>
              <a:gd name="T20" fmla="*/ 2147483647 w 2108"/>
              <a:gd name="T21" fmla="*/ 2147483647 h 638"/>
              <a:gd name="T22" fmla="*/ 2147483647 w 2108"/>
              <a:gd name="T23" fmla="*/ 2147483647 h 638"/>
              <a:gd name="T24" fmla="*/ 2147483647 w 2108"/>
              <a:gd name="T25" fmla="*/ 2147483647 h 638"/>
              <a:gd name="T26" fmla="*/ 2147483647 w 2108"/>
              <a:gd name="T27" fmla="*/ 2147483647 h 638"/>
              <a:gd name="T28" fmla="*/ 2147483647 w 2108"/>
              <a:gd name="T29" fmla="*/ 2147483647 h 638"/>
              <a:gd name="T30" fmla="*/ 2147483647 w 2108"/>
              <a:gd name="T31" fmla="*/ 2147483647 h 638"/>
              <a:gd name="T32" fmla="*/ 2147483647 w 2108"/>
              <a:gd name="T33" fmla="*/ 2147483647 h 638"/>
              <a:gd name="T34" fmla="*/ 2147483647 w 2108"/>
              <a:gd name="T35" fmla="*/ 2147483647 h 638"/>
              <a:gd name="T36" fmla="*/ 2147483647 w 2108"/>
              <a:gd name="T37" fmla="*/ 2147483647 h 638"/>
              <a:gd name="T38" fmla="*/ 2147483647 w 2108"/>
              <a:gd name="T39" fmla="*/ 2147483647 h 638"/>
              <a:gd name="T40" fmla="*/ 2147483647 w 2108"/>
              <a:gd name="T41" fmla="*/ 2147483647 h 638"/>
              <a:gd name="T42" fmla="*/ 2147483647 w 2108"/>
              <a:gd name="T43" fmla="*/ 2147483647 h 638"/>
              <a:gd name="T44" fmla="*/ 2147483647 w 2108"/>
              <a:gd name="T45" fmla="*/ 2147483647 h 638"/>
              <a:gd name="T46" fmla="*/ 2147483647 w 2108"/>
              <a:gd name="T47" fmla="*/ 2147483647 h 638"/>
              <a:gd name="T48" fmla="*/ 2147483647 w 2108"/>
              <a:gd name="T49" fmla="*/ 2147483647 h 638"/>
              <a:gd name="T50" fmla="*/ 2147483647 w 2108"/>
              <a:gd name="T51" fmla="*/ 2147483647 h 638"/>
              <a:gd name="T52" fmla="*/ 2147483647 w 2108"/>
              <a:gd name="T53" fmla="*/ 2147483647 h 638"/>
              <a:gd name="T54" fmla="*/ 2147483647 w 2108"/>
              <a:gd name="T55" fmla="*/ 2147483647 h 638"/>
              <a:gd name="T56" fmla="*/ 2147483647 w 2108"/>
              <a:gd name="T57" fmla="*/ 2147483647 h 638"/>
              <a:gd name="T58" fmla="*/ 2147483647 w 2108"/>
              <a:gd name="T59" fmla="*/ 2147483647 h 638"/>
              <a:gd name="T60" fmla="*/ 2147483647 w 2108"/>
              <a:gd name="T61" fmla="*/ 2147483647 h 638"/>
              <a:gd name="T62" fmla="*/ 2147483647 w 2108"/>
              <a:gd name="T63" fmla="*/ 2147483647 h 638"/>
              <a:gd name="T64" fmla="*/ 2147483647 w 2108"/>
              <a:gd name="T65" fmla="*/ 2147483647 h 638"/>
              <a:gd name="T66" fmla="*/ 2147483647 w 2108"/>
              <a:gd name="T67" fmla="*/ 2147483647 h 638"/>
              <a:gd name="T68" fmla="*/ 2147483647 w 2108"/>
              <a:gd name="T69" fmla="*/ 2147483647 h 638"/>
              <a:gd name="T70" fmla="*/ 2147483647 w 2108"/>
              <a:gd name="T71" fmla="*/ 2147483647 h 638"/>
              <a:gd name="T72" fmla="*/ 2147483647 w 2108"/>
              <a:gd name="T73" fmla="*/ 2147483647 h 638"/>
              <a:gd name="T74" fmla="*/ 2147483647 w 2108"/>
              <a:gd name="T75" fmla="*/ 2147483647 h 638"/>
              <a:gd name="T76" fmla="*/ 2147483647 w 2108"/>
              <a:gd name="T77" fmla="*/ 2147483647 h 638"/>
              <a:gd name="T78" fmla="*/ 2147483647 w 2108"/>
              <a:gd name="T79" fmla="*/ 2147483647 h 638"/>
              <a:gd name="T80" fmla="*/ 2147483647 w 2108"/>
              <a:gd name="T81" fmla="*/ 2147483647 h 638"/>
              <a:gd name="T82" fmla="*/ 2147483647 w 2108"/>
              <a:gd name="T83" fmla="*/ 2147483647 h 638"/>
              <a:gd name="T84" fmla="*/ 2147483647 w 2108"/>
              <a:gd name="T85" fmla="*/ 2147483647 h 638"/>
              <a:gd name="T86" fmla="*/ 2147483647 w 2108"/>
              <a:gd name="T87" fmla="*/ 2147483647 h 638"/>
              <a:gd name="T88" fmla="*/ 2147483647 w 2108"/>
              <a:gd name="T89" fmla="*/ 2147483647 h 638"/>
              <a:gd name="T90" fmla="*/ 2147483647 w 2108"/>
              <a:gd name="T91" fmla="*/ 2147483647 h 638"/>
              <a:gd name="T92" fmla="*/ 2147483647 w 2108"/>
              <a:gd name="T93" fmla="*/ 2147483647 h 638"/>
              <a:gd name="T94" fmla="*/ 2147483647 w 2108"/>
              <a:gd name="T95" fmla="*/ 2147483647 h 638"/>
              <a:gd name="T96" fmla="*/ 2147483647 w 2108"/>
              <a:gd name="T97" fmla="*/ 2147483647 h 638"/>
              <a:gd name="T98" fmla="*/ 2147483647 w 2108"/>
              <a:gd name="T99" fmla="*/ 2147483647 h 638"/>
              <a:gd name="T100" fmla="*/ 2147483647 w 2108"/>
              <a:gd name="T101" fmla="*/ 2147483647 h 638"/>
              <a:gd name="T102" fmla="*/ 2147483647 w 2108"/>
              <a:gd name="T103" fmla="*/ 2147483647 h 638"/>
              <a:gd name="T104" fmla="*/ 2147483647 w 2108"/>
              <a:gd name="T105" fmla="*/ 2147483647 h 638"/>
              <a:gd name="T106" fmla="*/ 2147483647 w 2108"/>
              <a:gd name="T107" fmla="*/ 2147483647 h 638"/>
              <a:gd name="T108" fmla="*/ 2147483647 w 2108"/>
              <a:gd name="T109" fmla="*/ 2147483647 h 638"/>
              <a:gd name="T110" fmla="*/ 2147483647 w 2108"/>
              <a:gd name="T111" fmla="*/ 2147483647 h 638"/>
              <a:gd name="T112" fmla="*/ 2147483647 w 2108"/>
              <a:gd name="T113" fmla="*/ 2147483647 h 638"/>
              <a:gd name="T114" fmla="*/ 2147483647 w 2108"/>
              <a:gd name="T115" fmla="*/ 2147483647 h 6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108"/>
              <a:gd name="T175" fmla="*/ 0 h 638"/>
              <a:gd name="T176" fmla="*/ 2108 w 2108"/>
              <a:gd name="T177" fmla="*/ 638 h 63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108" h="638">
                <a:moveTo>
                  <a:pt x="558" y="72"/>
                </a:moveTo>
                <a:lnTo>
                  <a:pt x="570" y="95"/>
                </a:lnTo>
                <a:lnTo>
                  <a:pt x="607" y="106"/>
                </a:lnTo>
                <a:lnTo>
                  <a:pt x="570" y="83"/>
                </a:lnTo>
                <a:lnTo>
                  <a:pt x="578" y="72"/>
                </a:lnTo>
                <a:lnTo>
                  <a:pt x="641" y="83"/>
                </a:lnTo>
                <a:lnTo>
                  <a:pt x="650" y="83"/>
                </a:lnTo>
                <a:lnTo>
                  <a:pt x="621" y="72"/>
                </a:lnTo>
                <a:lnTo>
                  <a:pt x="607" y="63"/>
                </a:lnTo>
                <a:lnTo>
                  <a:pt x="679" y="51"/>
                </a:lnTo>
                <a:lnTo>
                  <a:pt x="662" y="43"/>
                </a:lnTo>
                <a:lnTo>
                  <a:pt x="679" y="34"/>
                </a:lnTo>
                <a:lnTo>
                  <a:pt x="722" y="23"/>
                </a:lnTo>
                <a:lnTo>
                  <a:pt x="794" y="23"/>
                </a:lnTo>
                <a:lnTo>
                  <a:pt x="794" y="11"/>
                </a:lnTo>
                <a:lnTo>
                  <a:pt x="817" y="0"/>
                </a:lnTo>
                <a:lnTo>
                  <a:pt x="846" y="0"/>
                </a:lnTo>
                <a:lnTo>
                  <a:pt x="866" y="11"/>
                </a:lnTo>
                <a:lnTo>
                  <a:pt x="917" y="11"/>
                </a:lnTo>
                <a:lnTo>
                  <a:pt x="961" y="23"/>
                </a:lnTo>
                <a:lnTo>
                  <a:pt x="969" y="34"/>
                </a:lnTo>
                <a:lnTo>
                  <a:pt x="917" y="63"/>
                </a:lnTo>
                <a:lnTo>
                  <a:pt x="961" y="63"/>
                </a:lnTo>
                <a:lnTo>
                  <a:pt x="952" y="51"/>
                </a:lnTo>
                <a:lnTo>
                  <a:pt x="989" y="51"/>
                </a:lnTo>
                <a:lnTo>
                  <a:pt x="961" y="43"/>
                </a:lnTo>
                <a:lnTo>
                  <a:pt x="981" y="43"/>
                </a:lnTo>
                <a:lnTo>
                  <a:pt x="1001" y="63"/>
                </a:lnTo>
                <a:lnTo>
                  <a:pt x="1053" y="63"/>
                </a:lnTo>
                <a:lnTo>
                  <a:pt x="1061" y="63"/>
                </a:lnTo>
                <a:lnTo>
                  <a:pt x="1084" y="63"/>
                </a:lnTo>
                <a:lnTo>
                  <a:pt x="1124" y="63"/>
                </a:lnTo>
                <a:lnTo>
                  <a:pt x="1104" y="51"/>
                </a:lnTo>
                <a:lnTo>
                  <a:pt x="1176" y="63"/>
                </a:lnTo>
                <a:lnTo>
                  <a:pt x="1208" y="72"/>
                </a:lnTo>
                <a:lnTo>
                  <a:pt x="1208" y="83"/>
                </a:lnTo>
                <a:lnTo>
                  <a:pt x="1260" y="106"/>
                </a:lnTo>
                <a:lnTo>
                  <a:pt x="1260" y="95"/>
                </a:lnTo>
                <a:lnTo>
                  <a:pt x="1248" y="83"/>
                </a:lnTo>
                <a:lnTo>
                  <a:pt x="1291" y="95"/>
                </a:lnTo>
                <a:lnTo>
                  <a:pt x="1300" y="83"/>
                </a:lnTo>
                <a:lnTo>
                  <a:pt x="1352" y="95"/>
                </a:lnTo>
                <a:lnTo>
                  <a:pt x="1334" y="83"/>
                </a:lnTo>
                <a:lnTo>
                  <a:pt x="1334" y="72"/>
                </a:lnTo>
                <a:lnTo>
                  <a:pt x="1458" y="83"/>
                </a:lnTo>
                <a:lnTo>
                  <a:pt x="1516" y="106"/>
                </a:lnTo>
                <a:lnTo>
                  <a:pt x="1590" y="106"/>
                </a:lnTo>
                <a:lnTo>
                  <a:pt x="1619" y="115"/>
                </a:lnTo>
                <a:lnTo>
                  <a:pt x="1654" y="123"/>
                </a:lnTo>
                <a:lnTo>
                  <a:pt x="1734" y="123"/>
                </a:lnTo>
                <a:lnTo>
                  <a:pt x="1734" y="115"/>
                </a:lnTo>
                <a:lnTo>
                  <a:pt x="1754" y="115"/>
                </a:lnTo>
                <a:lnTo>
                  <a:pt x="1754" y="123"/>
                </a:lnTo>
                <a:lnTo>
                  <a:pt x="1746" y="123"/>
                </a:lnTo>
                <a:lnTo>
                  <a:pt x="1774" y="135"/>
                </a:lnTo>
                <a:lnTo>
                  <a:pt x="1786" y="135"/>
                </a:lnTo>
                <a:lnTo>
                  <a:pt x="1754" y="115"/>
                </a:lnTo>
                <a:lnTo>
                  <a:pt x="1835" y="115"/>
                </a:lnTo>
                <a:lnTo>
                  <a:pt x="1898" y="135"/>
                </a:lnTo>
                <a:lnTo>
                  <a:pt x="2022" y="166"/>
                </a:lnTo>
                <a:lnTo>
                  <a:pt x="2053" y="166"/>
                </a:lnTo>
                <a:lnTo>
                  <a:pt x="2108" y="175"/>
                </a:lnTo>
                <a:lnTo>
                  <a:pt x="2108" y="187"/>
                </a:lnTo>
                <a:lnTo>
                  <a:pt x="2085" y="187"/>
                </a:lnTo>
                <a:lnTo>
                  <a:pt x="2108" y="207"/>
                </a:lnTo>
                <a:lnTo>
                  <a:pt x="2045" y="195"/>
                </a:lnTo>
                <a:lnTo>
                  <a:pt x="2001" y="187"/>
                </a:lnTo>
                <a:lnTo>
                  <a:pt x="1981" y="175"/>
                </a:lnTo>
                <a:lnTo>
                  <a:pt x="1973" y="187"/>
                </a:lnTo>
                <a:lnTo>
                  <a:pt x="1993" y="187"/>
                </a:lnTo>
                <a:lnTo>
                  <a:pt x="1993" y="195"/>
                </a:lnTo>
                <a:lnTo>
                  <a:pt x="1993" y="207"/>
                </a:lnTo>
                <a:lnTo>
                  <a:pt x="1973" y="207"/>
                </a:lnTo>
                <a:lnTo>
                  <a:pt x="2045" y="238"/>
                </a:lnTo>
                <a:lnTo>
                  <a:pt x="2045" y="247"/>
                </a:lnTo>
                <a:lnTo>
                  <a:pt x="2013" y="238"/>
                </a:lnTo>
                <a:lnTo>
                  <a:pt x="2001" y="247"/>
                </a:lnTo>
                <a:lnTo>
                  <a:pt x="1973" y="276"/>
                </a:lnTo>
                <a:lnTo>
                  <a:pt x="1981" y="287"/>
                </a:lnTo>
                <a:lnTo>
                  <a:pt x="1941" y="276"/>
                </a:lnTo>
                <a:lnTo>
                  <a:pt x="1930" y="276"/>
                </a:lnTo>
                <a:lnTo>
                  <a:pt x="1930" y="287"/>
                </a:lnTo>
                <a:lnTo>
                  <a:pt x="1909" y="276"/>
                </a:lnTo>
                <a:lnTo>
                  <a:pt x="1898" y="287"/>
                </a:lnTo>
                <a:lnTo>
                  <a:pt x="1889" y="287"/>
                </a:lnTo>
                <a:lnTo>
                  <a:pt x="1898" y="299"/>
                </a:lnTo>
                <a:lnTo>
                  <a:pt x="1898" y="319"/>
                </a:lnTo>
                <a:lnTo>
                  <a:pt x="1909" y="327"/>
                </a:lnTo>
                <a:lnTo>
                  <a:pt x="1921" y="327"/>
                </a:lnTo>
                <a:lnTo>
                  <a:pt x="1930" y="339"/>
                </a:lnTo>
                <a:lnTo>
                  <a:pt x="1950" y="348"/>
                </a:lnTo>
                <a:lnTo>
                  <a:pt x="1941" y="362"/>
                </a:lnTo>
                <a:lnTo>
                  <a:pt x="1961" y="382"/>
                </a:lnTo>
                <a:lnTo>
                  <a:pt x="1941" y="391"/>
                </a:lnTo>
                <a:lnTo>
                  <a:pt x="1961" y="411"/>
                </a:lnTo>
                <a:lnTo>
                  <a:pt x="1950" y="411"/>
                </a:lnTo>
                <a:lnTo>
                  <a:pt x="1950" y="442"/>
                </a:lnTo>
                <a:lnTo>
                  <a:pt x="1950" y="451"/>
                </a:lnTo>
                <a:lnTo>
                  <a:pt x="1858" y="371"/>
                </a:lnTo>
                <a:lnTo>
                  <a:pt x="1835" y="339"/>
                </a:lnTo>
                <a:lnTo>
                  <a:pt x="1849" y="339"/>
                </a:lnTo>
                <a:lnTo>
                  <a:pt x="1835" y="327"/>
                </a:lnTo>
                <a:lnTo>
                  <a:pt x="1849" y="319"/>
                </a:lnTo>
                <a:lnTo>
                  <a:pt x="1858" y="276"/>
                </a:lnTo>
                <a:lnTo>
                  <a:pt x="1869" y="267"/>
                </a:lnTo>
                <a:lnTo>
                  <a:pt x="1849" y="247"/>
                </a:lnTo>
                <a:lnTo>
                  <a:pt x="1849" y="238"/>
                </a:lnTo>
                <a:lnTo>
                  <a:pt x="1826" y="238"/>
                </a:lnTo>
                <a:lnTo>
                  <a:pt x="1835" y="258"/>
                </a:lnTo>
                <a:lnTo>
                  <a:pt x="1826" y="276"/>
                </a:lnTo>
                <a:lnTo>
                  <a:pt x="1806" y="267"/>
                </a:lnTo>
                <a:lnTo>
                  <a:pt x="1806" y="258"/>
                </a:lnTo>
                <a:lnTo>
                  <a:pt x="1763" y="258"/>
                </a:lnTo>
                <a:lnTo>
                  <a:pt x="1754" y="287"/>
                </a:lnTo>
                <a:lnTo>
                  <a:pt x="1763" y="299"/>
                </a:lnTo>
                <a:lnTo>
                  <a:pt x="1786" y="299"/>
                </a:lnTo>
                <a:lnTo>
                  <a:pt x="1734" y="310"/>
                </a:lnTo>
                <a:lnTo>
                  <a:pt x="1725" y="287"/>
                </a:lnTo>
                <a:lnTo>
                  <a:pt x="1691" y="287"/>
                </a:lnTo>
                <a:lnTo>
                  <a:pt x="1691" y="299"/>
                </a:lnTo>
                <a:lnTo>
                  <a:pt x="1619" y="299"/>
                </a:lnTo>
                <a:lnTo>
                  <a:pt x="1602" y="299"/>
                </a:lnTo>
                <a:lnTo>
                  <a:pt x="1590" y="362"/>
                </a:lnTo>
                <a:lnTo>
                  <a:pt x="1567" y="382"/>
                </a:lnTo>
                <a:lnTo>
                  <a:pt x="1602" y="382"/>
                </a:lnTo>
                <a:lnTo>
                  <a:pt x="1610" y="399"/>
                </a:lnTo>
                <a:lnTo>
                  <a:pt x="1610" y="391"/>
                </a:lnTo>
                <a:lnTo>
                  <a:pt x="1619" y="391"/>
                </a:lnTo>
                <a:lnTo>
                  <a:pt x="1619" y="399"/>
                </a:lnTo>
                <a:lnTo>
                  <a:pt x="1631" y="399"/>
                </a:lnTo>
                <a:lnTo>
                  <a:pt x="1639" y="391"/>
                </a:lnTo>
                <a:lnTo>
                  <a:pt x="1682" y="411"/>
                </a:lnTo>
                <a:lnTo>
                  <a:pt x="1702" y="451"/>
                </a:lnTo>
                <a:lnTo>
                  <a:pt x="1734" y="494"/>
                </a:lnTo>
                <a:lnTo>
                  <a:pt x="1734" y="552"/>
                </a:lnTo>
                <a:lnTo>
                  <a:pt x="1711" y="575"/>
                </a:lnTo>
                <a:lnTo>
                  <a:pt x="1711" y="595"/>
                </a:lnTo>
                <a:lnTo>
                  <a:pt x="1691" y="603"/>
                </a:lnTo>
                <a:lnTo>
                  <a:pt x="1674" y="595"/>
                </a:lnTo>
                <a:lnTo>
                  <a:pt x="1662" y="603"/>
                </a:lnTo>
                <a:lnTo>
                  <a:pt x="1662" y="595"/>
                </a:lnTo>
                <a:lnTo>
                  <a:pt x="1639" y="566"/>
                </a:lnTo>
                <a:lnTo>
                  <a:pt x="1654" y="552"/>
                </a:lnTo>
                <a:lnTo>
                  <a:pt x="1674" y="566"/>
                </a:lnTo>
                <a:lnTo>
                  <a:pt x="1662" y="523"/>
                </a:lnTo>
                <a:lnTo>
                  <a:pt x="1662" y="514"/>
                </a:lnTo>
                <a:lnTo>
                  <a:pt x="1654" y="494"/>
                </a:lnTo>
                <a:lnTo>
                  <a:pt x="1619" y="514"/>
                </a:lnTo>
                <a:lnTo>
                  <a:pt x="1610" y="514"/>
                </a:lnTo>
                <a:lnTo>
                  <a:pt x="1590" y="494"/>
                </a:lnTo>
                <a:lnTo>
                  <a:pt x="1559" y="480"/>
                </a:lnTo>
                <a:lnTo>
                  <a:pt x="1530" y="471"/>
                </a:lnTo>
                <a:lnTo>
                  <a:pt x="1507" y="451"/>
                </a:lnTo>
                <a:lnTo>
                  <a:pt x="1467" y="411"/>
                </a:lnTo>
                <a:lnTo>
                  <a:pt x="1423" y="399"/>
                </a:lnTo>
                <a:lnTo>
                  <a:pt x="1395" y="411"/>
                </a:lnTo>
                <a:lnTo>
                  <a:pt x="1383" y="419"/>
                </a:lnTo>
                <a:lnTo>
                  <a:pt x="1406" y="434"/>
                </a:lnTo>
                <a:lnTo>
                  <a:pt x="1395" y="442"/>
                </a:lnTo>
                <a:lnTo>
                  <a:pt x="1406" y="463"/>
                </a:lnTo>
                <a:lnTo>
                  <a:pt x="1383" y="471"/>
                </a:lnTo>
                <a:lnTo>
                  <a:pt x="1363" y="471"/>
                </a:lnTo>
                <a:lnTo>
                  <a:pt x="1334" y="463"/>
                </a:lnTo>
                <a:lnTo>
                  <a:pt x="1311" y="471"/>
                </a:lnTo>
                <a:lnTo>
                  <a:pt x="1271" y="480"/>
                </a:lnTo>
                <a:lnTo>
                  <a:pt x="1196" y="463"/>
                </a:lnTo>
                <a:lnTo>
                  <a:pt x="1156" y="463"/>
                </a:lnTo>
                <a:lnTo>
                  <a:pt x="1124" y="442"/>
                </a:lnTo>
                <a:lnTo>
                  <a:pt x="1084" y="434"/>
                </a:lnTo>
                <a:lnTo>
                  <a:pt x="1076" y="442"/>
                </a:lnTo>
                <a:lnTo>
                  <a:pt x="1084" y="451"/>
                </a:lnTo>
                <a:lnTo>
                  <a:pt x="1084" y="471"/>
                </a:lnTo>
                <a:lnTo>
                  <a:pt x="1041" y="471"/>
                </a:lnTo>
                <a:lnTo>
                  <a:pt x="1024" y="463"/>
                </a:lnTo>
                <a:lnTo>
                  <a:pt x="989" y="451"/>
                </a:lnTo>
                <a:lnTo>
                  <a:pt x="938" y="480"/>
                </a:lnTo>
                <a:lnTo>
                  <a:pt x="929" y="494"/>
                </a:lnTo>
                <a:lnTo>
                  <a:pt x="929" y="480"/>
                </a:lnTo>
                <a:lnTo>
                  <a:pt x="917" y="471"/>
                </a:lnTo>
                <a:lnTo>
                  <a:pt x="909" y="480"/>
                </a:lnTo>
                <a:lnTo>
                  <a:pt x="897" y="471"/>
                </a:lnTo>
                <a:lnTo>
                  <a:pt x="857" y="451"/>
                </a:lnTo>
                <a:lnTo>
                  <a:pt x="825" y="451"/>
                </a:lnTo>
                <a:lnTo>
                  <a:pt x="817" y="442"/>
                </a:lnTo>
                <a:lnTo>
                  <a:pt x="805" y="451"/>
                </a:lnTo>
                <a:lnTo>
                  <a:pt x="765" y="411"/>
                </a:lnTo>
                <a:lnTo>
                  <a:pt x="733" y="391"/>
                </a:lnTo>
                <a:lnTo>
                  <a:pt x="722" y="391"/>
                </a:lnTo>
                <a:lnTo>
                  <a:pt x="702" y="399"/>
                </a:lnTo>
                <a:lnTo>
                  <a:pt x="693" y="399"/>
                </a:lnTo>
                <a:lnTo>
                  <a:pt x="693" y="391"/>
                </a:lnTo>
                <a:lnTo>
                  <a:pt x="670" y="391"/>
                </a:lnTo>
                <a:lnTo>
                  <a:pt x="650" y="391"/>
                </a:lnTo>
                <a:lnTo>
                  <a:pt x="650" y="382"/>
                </a:lnTo>
                <a:lnTo>
                  <a:pt x="641" y="371"/>
                </a:lnTo>
                <a:lnTo>
                  <a:pt x="607" y="371"/>
                </a:lnTo>
                <a:lnTo>
                  <a:pt x="607" y="382"/>
                </a:lnTo>
                <a:lnTo>
                  <a:pt x="578" y="382"/>
                </a:lnTo>
                <a:lnTo>
                  <a:pt x="526" y="391"/>
                </a:lnTo>
                <a:lnTo>
                  <a:pt x="506" y="391"/>
                </a:lnTo>
                <a:lnTo>
                  <a:pt x="506" y="399"/>
                </a:lnTo>
                <a:lnTo>
                  <a:pt x="518" y="399"/>
                </a:lnTo>
                <a:lnTo>
                  <a:pt x="518" y="411"/>
                </a:lnTo>
                <a:lnTo>
                  <a:pt x="506" y="419"/>
                </a:lnTo>
                <a:lnTo>
                  <a:pt x="518" y="419"/>
                </a:lnTo>
                <a:lnTo>
                  <a:pt x="506" y="434"/>
                </a:lnTo>
                <a:lnTo>
                  <a:pt x="535" y="442"/>
                </a:lnTo>
                <a:lnTo>
                  <a:pt x="526" y="451"/>
                </a:lnTo>
                <a:lnTo>
                  <a:pt x="506" y="451"/>
                </a:lnTo>
                <a:lnTo>
                  <a:pt x="483" y="451"/>
                </a:lnTo>
                <a:lnTo>
                  <a:pt x="463" y="451"/>
                </a:lnTo>
                <a:lnTo>
                  <a:pt x="446" y="451"/>
                </a:lnTo>
                <a:lnTo>
                  <a:pt x="434" y="451"/>
                </a:lnTo>
                <a:lnTo>
                  <a:pt x="434" y="463"/>
                </a:lnTo>
                <a:lnTo>
                  <a:pt x="411" y="442"/>
                </a:lnTo>
                <a:lnTo>
                  <a:pt x="394" y="434"/>
                </a:lnTo>
                <a:lnTo>
                  <a:pt x="383" y="442"/>
                </a:lnTo>
                <a:lnTo>
                  <a:pt x="374" y="442"/>
                </a:lnTo>
                <a:lnTo>
                  <a:pt x="351" y="451"/>
                </a:lnTo>
                <a:lnTo>
                  <a:pt x="339" y="451"/>
                </a:lnTo>
                <a:lnTo>
                  <a:pt x="351" y="471"/>
                </a:lnTo>
                <a:lnTo>
                  <a:pt x="339" y="471"/>
                </a:lnTo>
                <a:lnTo>
                  <a:pt x="331" y="463"/>
                </a:lnTo>
                <a:lnTo>
                  <a:pt x="322" y="494"/>
                </a:lnTo>
                <a:lnTo>
                  <a:pt x="331" y="503"/>
                </a:lnTo>
                <a:lnTo>
                  <a:pt x="331" y="514"/>
                </a:lnTo>
                <a:lnTo>
                  <a:pt x="351" y="514"/>
                </a:lnTo>
                <a:lnTo>
                  <a:pt x="360" y="534"/>
                </a:lnTo>
                <a:lnTo>
                  <a:pt x="351" y="543"/>
                </a:lnTo>
                <a:lnTo>
                  <a:pt x="339" y="543"/>
                </a:lnTo>
                <a:lnTo>
                  <a:pt x="331" y="566"/>
                </a:lnTo>
                <a:lnTo>
                  <a:pt x="351" y="586"/>
                </a:lnTo>
                <a:lnTo>
                  <a:pt x="351" y="603"/>
                </a:lnTo>
                <a:lnTo>
                  <a:pt x="374" y="626"/>
                </a:lnTo>
                <a:lnTo>
                  <a:pt x="360" y="638"/>
                </a:lnTo>
                <a:lnTo>
                  <a:pt x="351" y="638"/>
                </a:lnTo>
                <a:lnTo>
                  <a:pt x="339" y="626"/>
                </a:lnTo>
                <a:lnTo>
                  <a:pt x="322" y="603"/>
                </a:lnTo>
                <a:lnTo>
                  <a:pt x="302" y="603"/>
                </a:lnTo>
                <a:lnTo>
                  <a:pt x="279" y="595"/>
                </a:lnTo>
                <a:lnTo>
                  <a:pt x="239" y="595"/>
                </a:lnTo>
                <a:lnTo>
                  <a:pt x="187" y="566"/>
                </a:lnTo>
                <a:lnTo>
                  <a:pt x="178" y="566"/>
                </a:lnTo>
                <a:lnTo>
                  <a:pt x="178" y="552"/>
                </a:lnTo>
                <a:lnTo>
                  <a:pt x="187" y="552"/>
                </a:lnTo>
                <a:lnTo>
                  <a:pt x="196" y="534"/>
                </a:lnTo>
                <a:lnTo>
                  <a:pt x="187" y="534"/>
                </a:lnTo>
                <a:lnTo>
                  <a:pt x="216" y="523"/>
                </a:lnTo>
                <a:lnTo>
                  <a:pt x="196" y="523"/>
                </a:lnTo>
                <a:lnTo>
                  <a:pt x="196" y="514"/>
                </a:lnTo>
                <a:lnTo>
                  <a:pt x="207" y="503"/>
                </a:lnTo>
                <a:lnTo>
                  <a:pt x="216" y="514"/>
                </a:lnTo>
                <a:lnTo>
                  <a:pt x="216" y="494"/>
                </a:lnTo>
                <a:lnTo>
                  <a:pt x="216" y="480"/>
                </a:lnTo>
                <a:lnTo>
                  <a:pt x="216" y="471"/>
                </a:lnTo>
                <a:lnTo>
                  <a:pt x="187" y="471"/>
                </a:lnTo>
                <a:lnTo>
                  <a:pt x="178" y="463"/>
                </a:lnTo>
                <a:lnTo>
                  <a:pt x="144" y="463"/>
                </a:lnTo>
                <a:lnTo>
                  <a:pt x="135" y="442"/>
                </a:lnTo>
                <a:lnTo>
                  <a:pt x="124" y="442"/>
                </a:lnTo>
                <a:lnTo>
                  <a:pt x="124" y="434"/>
                </a:lnTo>
                <a:lnTo>
                  <a:pt x="115" y="419"/>
                </a:lnTo>
                <a:lnTo>
                  <a:pt x="84" y="434"/>
                </a:lnTo>
                <a:lnTo>
                  <a:pt x="72" y="411"/>
                </a:lnTo>
                <a:lnTo>
                  <a:pt x="92" y="411"/>
                </a:lnTo>
                <a:lnTo>
                  <a:pt x="92" y="399"/>
                </a:lnTo>
                <a:lnTo>
                  <a:pt x="84" y="399"/>
                </a:lnTo>
                <a:lnTo>
                  <a:pt x="72" y="382"/>
                </a:lnTo>
                <a:lnTo>
                  <a:pt x="63" y="362"/>
                </a:lnTo>
                <a:lnTo>
                  <a:pt x="32" y="348"/>
                </a:lnTo>
                <a:lnTo>
                  <a:pt x="12" y="327"/>
                </a:lnTo>
                <a:lnTo>
                  <a:pt x="12" y="319"/>
                </a:lnTo>
                <a:lnTo>
                  <a:pt x="0" y="310"/>
                </a:lnTo>
                <a:lnTo>
                  <a:pt x="12" y="299"/>
                </a:lnTo>
                <a:lnTo>
                  <a:pt x="20" y="299"/>
                </a:lnTo>
                <a:lnTo>
                  <a:pt x="32" y="287"/>
                </a:lnTo>
                <a:lnTo>
                  <a:pt x="20" y="276"/>
                </a:lnTo>
                <a:lnTo>
                  <a:pt x="12" y="276"/>
                </a:lnTo>
                <a:lnTo>
                  <a:pt x="52" y="238"/>
                </a:lnTo>
                <a:lnTo>
                  <a:pt x="43" y="215"/>
                </a:lnTo>
                <a:lnTo>
                  <a:pt x="43" y="207"/>
                </a:lnTo>
                <a:lnTo>
                  <a:pt x="32" y="195"/>
                </a:lnTo>
                <a:lnTo>
                  <a:pt x="32" y="187"/>
                </a:lnTo>
                <a:lnTo>
                  <a:pt x="20" y="166"/>
                </a:lnTo>
                <a:lnTo>
                  <a:pt x="20" y="152"/>
                </a:lnTo>
                <a:lnTo>
                  <a:pt x="0" y="143"/>
                </a:lnTo>
                <a:lnTo>
                  <a:pt x="0" y="135"/>
                </a:lnTo>
                <a:lnTo>
                  <a:pt x="12" y="135"/>
                </a:lnTo>
                <a:lnTo>
                  <a:pt x="32" y="123"/>
                </a:lnTo>
                <a:lnTo>
                  <a:pt x="52" y="115"/>
                </a:lnTo>
                <a:lnTo>
                  <a:pt x="107" y="135"/>
                </a:lnTo>
                <a:lnTo>
                  <a:pt x="164" y="152"/>
                </a:lnTo>
                <a:lnTo>
                  <a:pt x="178" y="166"/>
                </a:lnTo>
                <a:lnTo>
                  <a:pt x="135" y="175"/>
                </a:lnTo>
                <a:lnTo>
                  <a:pt x="52" y="166"/>
                </a:lnTo>
                <a:lnTo>
                  <a:pt x="92" y="187"/>
                </a:lnTo>
                <a:lnTo>
                  <a:pt x="92" y="207"/>
                </a:lnTo>
                <a:lnTo>
                  <a:pt x="124" y="215"/>
                </a:lnTo>
                <a:lnTo>
                  <a:pt x="144" y="215"/>
                </a:lnTo>
                <a:lnTo>
                  <a:pt x="135" y="207"/>
                </a:lnTo>
                <a:lnTo>
                  <a:pt x="115" y="195"/>
                </a:lnTo>
                <a:lnTo>
                  <a:pt x="124" y="195"/>
                </a:lnTo>
                <a:lnTo>
                  <a:pt x="178" y="207"/>
                </a:lnTo>
                <a:lnTo>
                  <a:pt x="155" y="187"/>
                </a:lnTo>
                <a:lnTo>
                  <a:pt x="187" y="175"/>
                </a:lnTo>
                <a:lnTo>
                  <a:pt x="207" y="175"/>
                </a:lnTo>
                <a:lnTo>
                  <a:pt x="216" y="175"/>
                </a:lnTo>
                <a:lnTo>
                  <a:pt x="207" y="166"/>
                </a:lnTo>
                <a:lnTo>
                  <a:pt x="207" y="143"/>
                </a:lnTo>
                <a:lnTo>
                  <a:pt x="187" y="135"/>
                </a:lnTo>
                <a:lnTo>
                  <a:pt x="227" y="143"/>
                </a:lnTo>
                <a:lnTo>
                  <a:pt x="239" y="152"/>
                </a:lnTo>
                <a:lnTo>
                  <a:pt x="216" y="152"/>
                </a:lnTo>
                <a:lnTo>
                  <a:pt x="250" y="166"/>
                </a:lnTo>
                <a:lnTo>
                  <a:pt x="259" y="166"/>
                </a:lnTo>
                <a:lnTo>
                  <a:pt x="259" y="152"/>
                </a:lnTo>
                <a:lnTo>
                  <a:pt x="322" y="135"/>
                </a:lnTo>
                <a:lnTo>
                  <a:pt x="339" y="143"/>
                </a:lnTo>
                <a:lnTo>
                  <a:pt x="339" y="135"/>
                </a:lnTo>
                <a:lnTo>
                  <a:pt x="383" y="135"/>
                </a:lnTo>
                <a:lnTo>
                  <a:pt x="394" y="143"/>
                </a:lnTo>
                <a:lnTo>
                  <a:pt x="403" y="143"/>
                </a:lnTo>
                <a:lnTo>
                  <a:pt x="394" y="135"/>
                </a:lnTo>
                <a:lnTo>
                  <a:pt x="411" y="135"/>
                </a:lnTo>
                <a:lnTo>
                  <a:pt x="374" y="115"/>
                </a:lnTo>
                <a:lnTo>
                  <a:pt x="374" y="106"/>
                </a:lnTo>
                <a:lnTo>
                  <a:pt x="506" y="143"/>
                </a:lnTo>
                <a:lnTo>
                  <a:pt x="518" y="135"/>
                </a:lnTo>
                <a:lnTo>
                  <a:pt x="475" y="123"/>
                </a:lnTo>
                <a:lnTo>
                  <a:pt x="475" y="106"/>
                </a:lnTo>
                <a:lnTo>
                  <a:pt x="463" y="95"/>
                </a:lnTo>
                <a:lnTo>
                  <a:pt x="483" y="63"/>
                </a:lnTo>
                <a:lnTo>
                  <a:pt x="498" y="63"/>
                </a:lnTo>
                <a:lnTo>
                  <a:pt x="506" y="63"/>
                </a:lnTo>
                <a:lnTo>
                  <a:pt x="526" y="72"/>
                </a:lnTo>
                <a:lnTo>
                  <a:pt x="526" y="95"/>
                </a:lnTo>
                <a:lnTo>
                  <a:pt x="535" y="95"/>
                </a:lnTo>
                <a:lnTo>
                  <a:pt x="558" y="135"/>
                </a:lnTo>
                <a:lnTo>
                  <a:pt x="570" y="135"/>
                </a:lnTo>
                <a:lnTo>
                  <a:pt x="570" y="152"/>
                </a:lnTo>
                <a:lnTo>
                  <a:pt x="547" y="166"/>
                </a:lnTo>
                <a:lnTo>
                  <a:pt x="570" y="175"/>
                </a:lnTo>
                <a:lnTo>
                  <a:pt x="590" y="166"/>
                </a:lnTo>
                <a:lnTo>
                  <a:pt x="598" y="152"/>
                </a:lnTo>
                <a:lnTo>
                  <a:pt x="578" y="135"/>
                </a:lnTo>
                <a:lnTo>
                  <a:pt x="570" y="135"/>
                </a:lnTo>
                <a:lnTo>
                  <a:pt x="558" y="123"/>
                </a:lnTo>
                <a:lnTo>
                  <a:pt x="558" y="106"/>
                </a:lnTo>
                <a:lnTo>
                  <a:pt x="535" y="95"/>
                </a:lnTo>
                <a:lnTo>
                  <a:pt x="558" y="72"/>
                </a:lnTo>
                <a:close/>
              </a:path>
            </a:pathLst>
          </a:custGeom>
          <a:solidFill>
            <a:srgbClr val="273C65"/>
          </a:solidFill>
          <a:ln w="14351">
            <a:solidFill>
              <a:srgbClr val="000000"/>
            </a:solidFill>
            <a:round/>
            <a:headEnd/>
            <a:tailEnd/>
          </a:ln>
        </p:spPr>
        <p:txBody>
          <a:bodyPr/>
          <a:lstStyle/>
          <a:p>
            <a:endParaRPr lang="id-ID" sz="1000"/>
          </a:p>
        </p:txBody>
      </p:sp>
      <p:sp>
        <p:nvSpPr>
          <p:cNvPr id="22539" name="Freeform 10"/>
          <p:cNvSpPr>
            <a:spLocks/>
          </p:cNvSpPr>
          <p:nvPr/>
        </p:nvSpPr>
        <p:spPr bwMode="auto">
          <a:xfrm>
            <a:off x="4053158" y="3794126"/>
            <a:ext cx="63071" cy="55563"/>
          </a:xfrm>
          <a:custGeom>
            <a:avLst/>
            <a:gdLst>
              <a:gd name="T0" fmla="*/ 0 w 43"/>
              <a:gd name="T1" fmla="*/ 0 h 35"/>
              <a:gd name="T2" fmla="*/ 2147483647 w 43"/>
              <a:gd name="T3" fmla="*/ 0 h 35"/>
              <a:gd name="T4" fmla="*/ 2147483647 w 43"/>
              <a:gd name="T5" fmla="*/ 2147483647 h 35"/>
              <a:gd name="T6" fmla="*/ 2147483647 w 43"/>
              <a:gd name="T7" fmla="*/ 2147483647 h 35"/>
              <a:gd name="T8" fmla="*/ 2147483647 w 43"/>
              <a:gd name="T9" fmla="*/ 2147483647 h 35"/>
              <a:gd name="T10" fmla="*/ 2147483647 w 43"/>
              <a:gd name="T11" fmla="*/ 2147483647 h 35"/>
              <a:gd name="T12" fmla="*/ 0 w 43"/>
              <a:gd name="T13" fmla="*/ 0 h 35"/>
              <a:gd name="T14" fmla="*/ 0 60000 65536"/>
              <a:gd name="T15" fmla="*/ 0 60000 65536"/>
              <a:gd name="T16" fmla="*/ 0 60000 65536"/>
              <a:gd name="T17" fmla="*/ 0 60000 65536"/>
              <a:gd name="T18" fmla="*/ 0 60000 65536"/>
              <a:gd name="T19" fmla="*/ 0 60000 65536"/>
              <a:gd name="T20" fmla="*/ 0 60000 65536"/>
              <a:gd name="T21" fmla="*/ 0 w 43"/>
              <a:gd name="T22" fmla="*/ 0 h 35"/>
              <a:gd name="T23" fmla="*/ 43 w 43"/>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5">
                <a:moveTo>
                  <a:pt x="0" y="0"/>
                </a:moveTo>
                <a:lnTo>
                  <a:pt x="20" y="0"/>
                </a:lnTo>
                <a:lnTo>
                  <a:pt x="20" y="12"/>
                </a:lnTo>
                <a:lnTo>
                  <a:pt x="43" y="12"/>
                </a:lnTo>
                <a:lnTo>
                  <a:pt x="43" y="22"/>
                </a:lnTo>
                <a:lnTo>
                  <a:pt x="20" y="35"/>
                </a:lnTo>
                <a:lnTo>
                  <a:pt x="0" y="0"/>
                </a:lnTo>
                <a:close/>
              </a:path>
            </a:pathLst>
          </a:custGeom>
          <a:solidFill>
            <a:srgbClr val="FFFFFF"/>
          </a:solidFill>
          <a:ln w="14288">
            <a:solidFill>
              <a:srgbClr val="000000"/>
            </a:solidFill>
            <a:round/>
            <a:headEnd/>
            <a:tailEnd/>
          </a:ln>
        </p:spPr>
        <p:txBody>
          <a:bodyPr/>
          <a:lstStyle/>
          <a:p>
            <a:endParaRPr lang="id-ID" sz="1000"/>
          </a:p>
        </p:txBody>
      </p:sp>
      <p:sp>
        <p:nvSpPr>
          <p:cNvPr id="22540" name="Freeform 11"/>
          <p:cNvSpPr>
            <a:spLocks/>
          </p:cNvSpPr>
          <p:nvPr/>
        </p:nvSpPr>
        <p:spPr bwMode="auto">
          <a:xfrm>
            <a:off x="4524400" y="4214813"/>
            <a:ext cx="76160" cy="100012"/>
          </a:xfrm>
          <a:custGeom>
            <a:avLst/>
            <a:gdLst>
              <a:gd name="T0" fmla="*/ 0 w 52"/>
              <a:gd name="T1" fmla="*/ 2147483647 h 63"/>
              <a:gd name="T2" fmla="*/ 2147483647 w 52"/>
              <a:gd name="T3" fmla="*/ 2147483647 h 63"/>
              <a:gd name="T4" fmla="*/ 2147483647 w 52"/>
              <a:gd name="T5" fmla="*/ 0 h 63"/>
              <a:gd name="T6" fmla="*/ 2147483647 w 52"/>
              <a:gd name="T7" fmla="*/ 2147483647 h 63"/>
              <a:gd name="T8" fmla="*/ 2147483647 w 52"/>
              <a:gd name="T9" fmla="*/ 2147483647 h 63"/>
              <a:gd name="T10" fmla="*/ 2147483647 w 52"/>
              <a:gd name="T11" fmla="*/ 2147483647 h 63"/>
              <a:gd name="T12" fmla="*/ 2147483647 w 52"/>
              <a:gd name="T13" fmla="*/ 2147483647 h 63"/>
              <a:gd name="T14" fmla="*/ 2147483647 w 52"/>
              <a:gd name="T15" fmla="*/ 2147483647 h 63"/>
              <a:gd name="T16" fmla="*/ 2147483647 w 52"/>
              <a:gd name="T17" fmla="*/ 2147483647 h 63"/>
              <a:gd name="T18" fmla="*/ 2147483647 w 52"/>
              <a:gd name="T19" fmla="*/ 2147483647 h 63"/>
              <a:gd name="T20" fmla="*/ 0 w 52"/>
              <a:gd name="T21" fmla="*/ 2147483647 h 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
              <a:gd name="T34" fmla="*/ 0 h 63"/>
              <a:gd name="T35" fmla="*/ 52 w 52"/>
              <a:gd name="T36" fmla="*/ 63 h 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 h="63">
                <a:moveTo>
                  <a:pt x="0" y="52"/>
                </a:moveTo>
                <a:lnTo>
                  <a:pt x="9" y="14"/>
                </a:lnTo>
                <a:lnTo>
                  <a:pt x="29" y="0"/>
                </a:lnTo>
                <a:lnTo>
                  <a:pt x="43" y="14"/>
                </a:lnTo>
                <a:lnTo>
                  <a:pt x="52" y="23"/>
                </a:lnTo>
                <a:lnTo>
                  <a:pt x="29" y="52"/>
                </a:lnTo>
                <a:lnTo>
                  <a:pt x="43" y="52"/>
                </a:lnTo>
                <a:lnTo>
                  <a:pt x="29" y="63"/>
                </a:lnTo>
                <a:lnTo>
                  <a:pt x="9" y="52"/>
                </a:lnTo>
                <a:lnTo>
                  <a:pt x="9" y="63"/>
                </a:lnTo>
                <a:lnTo>
                  <a:pt x="0" y="52"/>
                </a:lnTo>
                <a:close/>
              </a:path>
            </a:pathLst>
          </a:custGeom>
          <a:solidFill>
            <a:srgbClr val="FFFFFF"/>
          </a:solidFill>
          <a:ln w="14288">
            <a:solidFill>
              <a:srgbClr val="000000"/>
            </a:solidFill>
            <a:round/>
            <a:headEnd/>
            <a:tailEnd/>
          </a:ln>
        </p:spPr>
        <p:txBody>
          <a:bodyPr/>
          <a:lstStyle/>
          <a:p>
            <a:endParaRPr lang="id-ID" sz="1000"/>
          </a:p>
        </p:txBody>
      </p:sp>
      <p:sp>
        <p:nvSpPr>
          <p:cNvPr id="22541" name="Freeform 12"/>
          <p:cNvSpPr>
            <a:spLocks/>
          </p:cNvSpPr>
          <p:nvPr/>
        </p:nvSpPr>
        <p:spPr bwMode="auto">
          <a:xfrm>
            <a:off x="4462520" y="4329113"/>
            <a:ext cx="51171" cy="163512"/>
          </a:xfrm>
          <a:custGeom>
            <a:avLst/>
            <a:gdLst>
              <a:gd name="T0" fmla="*/ 0 w 35"/>
              <a:gd name="T1" fmla="*/ 2147483647 h 103"/>
              <a:gd name="T2" fmla="*/ 0 w 35"/>
              <a:gd name="T3" fmla="*/ 2147483647 h 103"/>
              <a:gd name="T4" fmla="*/ 0 w 35"/>
              <a:gd name="T5" fmla="*/ 0 h 103"/>
              <a:gd name="T6" fmla="*/ 2147483647 w 35"/>
              <a:gd name="T7" fmla="*/ 2147483647 h 103"/>
              <a:gd name="T8" fmla="*/ 2147483647 w 35"/>
              <a:gd name="T9" fmla="*/ 2147483647 h 103"/>
              <a:gd name="T10" fmla="*/ 2147483647 w 35"/>
              <a:gd name="T11" fmla="*/ 2147483647 h 103"/>
              <a:gd name="T12" fmla="*/ 2147483647 w 35"/>
              <a:gd name="T13" fmla="*/ 2147483647 h 103"/>
              <a:gd name="T14" fmla="*/ 2147483647 w 35"/>
              <a:gd name="T15" fmla="*/ 2147483647 h 103"/>
              <a:gd name="T16" fmla="*/ 2147483647 w 35"/>
              <a:gd name="T17" fmla="*/ 2147483647 h 103"/>
              <a:gd name="T18" fmla="*/ 0 w 35"/>
              <a:gd name="T19" fmla="*/ 2147483647 h 1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
              <a:gd name="T31" fmla="*/ 0 h 103"/>
              <a:gd name="T32" fmla="*/ 35 w 35"/>
              <a:gd name="T33" fmla="*/ 103 h 10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 h="103">
                <a:moveTo>
                  <a:pt x="0" y="52"/>
                </a:moveTo>
                <a:lnTo>
                  <a:pt x="0" y="11"/>
                </a:lnTo>
                <a:lnTo>
                  <a:pt x="0" y="0"/>
                </a:lnTo>
                <a:lnTo>
                  <a:pt x="25" y="52"/>
                </a:lnTo>
                <a:lnTo>
                  <a:pt x="15" y="60"/>
                </a:lnTo>
                <a:lnTo>
                  <a:pt x="35" y="75"/>
                </a:lnTo>
                <a:lnTo>
                  <a:pt x="35" y="103"/>
                </a:lnTo>
                <a:lnTo>
                  <a:pt x="25" y="103"/>
                </a:lnTo>
                <a:lnTo>
                  <a:pt x="25" y="83"/>
                </a:lnTo>
                <a:lnTo>
                  <a:pt x="0" y="52"/>
                </a:lnTo>
                <a:close/>
              </a:path>
            </a:pathLst>
          </a:custGeom>
          <a:solidFill>
            <a:srgbClr val="EAEAEA"/>
          </a:solidFill>
          <a:ln w="14288">
            <a:solidFill>
              <a:srgbClr val="000000"/>
            </a:solidFill>
            <a:round/>
            <a:headEnd/>
            <a:tailEnd/>
          </a:ln>
        </p:spPr>
        <p:txBody>
          <a:bodyPr/>
          <a:lstStyle/>
          <a:p>
            <a:endParaRPr lang="id-ID" sz="1000"/>
          </a:p>
        </p:txBody>
      </p:sp>
      <p:sp>
        <p:nvSpPr>
          <p:cNvPr id="22542" name="Freeform 13"/>
          <p:cNvSpPr>
            <a:spLocks/>
          </p:cNvSpPr>
          <p:nvPr/>
        </p:nvSpPr>
        <p:spPr bwMode="auto">
          <a:xfrm>
            <a:off x="4587470" y="4524376"/>
            <a:ext cx="51170" cy="150813"/>
          </a:xfrm>
          <a:custGeom>
            <a:avLst/>
            <a:gdLst>
              <a:gd name="T0" fmla="*/ 0 w 35"/>
              <a:gd name="T1" fmla="*/ 2147483647 h 95"/>
              <a:gd name="T2" fmla="*/ 2147483647 w 35"/>
              <a:gd name="T3" fmla="*/ 2147483647 h 95"/>
              <a:gd name="T4" fmla="*/ 0 w 35"/>
              <a:gd name="T5" fmla="*/ 0 h 95"/>
              <a:gd name="T6" fmla="*/ 2147483647 w 35"/>
              <a:gd name="T7" fmla="*/ 2147483647 h 95"/>
              <a:gd name="T8" fmla="*/ 2147483647 w 35"/>
              <a:gd name="T9" fmla="*/ 2147483647 h 95"/>
              <a:gd name="T10" fmla="*/ 2147483647 w 35"/>
              <a:gd name="T11" fmla="*/ 2147483647 h 95"/>
              <a:gd name="T12" fmla="*/ 2147483647 w 35"/>
              <a:gd name="T13" fmla="*/ 2147483647 h 95"/>
              <a:gd name="T14" fmla="*/ 2147483647 w 35"/>
              <a:gd name="T15" fmla="*/ 2147483647 h 95"/>
              <a:gd name="T16" fmla="*/ 0 w 35"/>
              <a:gd name="T17" fmla="*/ 2147483647 h 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
              <a:gd name="T28" fmla="*/ 0 h 95"/>
              <a:gd name="T29" fmla="*/ 35 w 35"/>
              <a:gd name="T30" fmla="*/ 95 h 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 h="95">
                <a:moveTo>
                  <a:pt x="0" y="52"/>
                </a:moveTo>
                <a:lnTo>
                  <a:pt x="18" y="41"/>
                </a:lnTo>
                <a:lnTo>
                  <a:pt x="0" y="0"/>
                </a:lnTo>
                <a:lnTo>
                  <a:pt x="18" y="9"/>
                </a:lnTo>
                <a:lnTo>
                  <a:pt x="35" y="41"/>
                </a:lnTo>
                <a:lnTo>
                  <a:pt x="18" y="61"/>
                </a:lnTo>
                <a:lnTo>
                  <a:pt x="35" y="95"/>
                </a:lnTo>
                <a:lnTo>
                  <a:pt x="18" y="72"/>
                </a:lnTo>
                <a:lnTo>
                  <a:pt x="0" y="52"/>
                </a:lnTo>
                <a:close/>
              </a:path>
            </a:pathLst>
          </a:custGeom>
          <a:solidFill>
            <a:srgbClr val="FFFFFF"/>
          </a:solidFill>
          <a:ln w="14288">
            <a:solidFill>
              <a:srgbClr val="000000"/>
            </a:solidFill>
            <a:round/>
            <a:headEnd/>
            <a:tailEnd/>
          </a:ln>
        </p:spPr>
        <p:txBody>
          <a:bodyPr/>
          <a:lstStyle/>
          <a:p>
            <a:endParaRPr lang="id-ID" sz="1000"/>
          </a:p>
        </p:txBody>
      </p:sp>
      <p:sp>
        <p:nvSpPr>
          <p:cNvPr id="22543" name="Freeform 14"/>
          <p:cNvSpPr>
            <a:spLocks/>
          </p:cNvSpPr>
          <p:nvPr/>
        </p:nvSpPr>
        <p:spPr bwMode="auto">
          <a:xfrm>
            <a:off x="1424436" y="2219326"/>
            <a:ext cx="152321" cy="55563"/>
          </a:xfrm>
          <a:custGeom>
            <a:avLst/>
            <a:gdLst>
              <a:gd name="T0" fmla="*/ 0 w 104"/>
              <a:gd name="T1" fmla="*/ 2147483647 h 35"/>
              <a:gd name="T2" fmla="*/ 2147483647 w 104"/>
              <a:gd name="T3" fmla="*/ 0 h 35"/>
              <a:gd name="T4" fmla="*/ 2147483647 w 104"/>
              <a:gd name="T5" fmla="*/ 0 h 35"/>
              <a:gd name="T6" fmla="*/ 2147483647 w 104"/>
              <a:gd name="T7" fmla="*/ 2147483647 h 35"/>
              <a:gd name="T8" fmla="*/ 2147483647 w 104"/>
              <a:gd name="T9" fmla="*/ 2147483647 h 35"/>
              <a:gd name="T10" fmla="*/ 2147483647 w 104"/>
              <a:gd name="T11" fmla="*/ 2147483647 h 35"/>
              <a:gd name="T12" fmla="*/ 2147483647 w 104"/>
              <a:gd name="T13" fmla="*/ 2147483647 h 35"/>
              <a:gd name="T14" fmla="*/ 2147483647 w 104"/>
              <a:gd name="T15" fmla="*/ 2147483647 h 35"/>
              <a:gd name="T16" fmla="*/ 2147483647 w 104"/>
              <a:gd name="T17" fmla="*/ 2147483647 h 35"/>
              <a:gd name="T18" fmla="*/ 2147483647 w 104"/>
              <a:gd name="T19" fmla="*/ 2147483647 h 35"/>
              <a:gd name="T20" fmla="*/ 2147483647 w 104"/>
              <a:gd name="T21" fmla="*/ 2147483647 h 35"/>
              <a:gd name="T22" fmla="*/ 0 w 104"/>
              <a:gd name="T23" fmla="*/ 2147483647 h 35"/>
              <a:gd name="T24" fmla="*/ 2147483647 w 104"/>
              <a:gd name="T25" fmla="*/ 2147483647 h 35"/>
              <a:gd name="T26" fmla="*/ 2147483647 w 104"/>
              <a:gd name="T27" fmla="*/ 2147483647 h 35"/>
              <a:gd name="T28" fmla="*/ 0 w 104"/>
              <a:gd name="T29" fmla="*/ 2147483647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4"/>
              <a:gd name="T46" fmla="*/ 0 h 35"/>
              <a:gd name="T47" fmla="*/ 104 w 104"/>
              <a:gd name="T48" fmla="*/ 35 h 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4" h="35">
                <a:moveTo>
                  <a:pt x="0" y="10"/>
                </a:moveTo>
                <a:lnTo>
                  <a:pt x="81" y="0"/>
                </a:lnTo>
                <a:lnTo>
                  <a:pt x="95" y="0"/>
                </a:lnTo>
                <a:lnTo>
                  <a:pt x="63" y="10"/>
                </a:lnTo>
                <a:lnTo>
                  <a:pt x="104" y="10"/>
                </a:lnTo>
                <a:lnTo>
                  <a:pt x="81" y="23"/>
                </a:lnTo>
                <a:lnTo>
                  <a:pt x="63" y="23"/>
                </a:lnTo>
                <a:lnTo>
                  <a:pt x="63" y="35"/>
                </a:lnTo>
                <a:lnTo>
                  <a:pt x="32" y="35"/>
                </a:lnTo>
                <a:lnTo>
                  <a:pt x="52" y="23"/>
                </a:lnTo>
                <a:lnTo>
                  <a:pt x="20" y="35"/>
                </a:lnTo>
                <a:lnTo>
                  <a:pt x="0" y="35"/>
                </a:lnTo>
                <a:lnTo>
                  <a:pt x="52" y="23"/>
                </a:lnTo>
                <a:lnTo>
                  <a:pt x="43" y="10"/>
                </a:lnTo>
                <a:lnTo>
                  <a:pt x="0" y="10"/>
                </a:lnTo>
                <a:close/>
              </a:path>
            </a:pathLst>
          </a:custGeom>
          <a:solidFill>
            <a:srgbClr val="FFCC66"/>
          </a:solidFill>
          <a:ln w="14288">
            <a:solidFill>
              <a:srgbClr val="000000"/>
            </a:solidFill>
            <a:round/>
            <a:headEnd/>
            <a:tailEnd/>
          </a:ln>
        </p:spPr>
        <p:txBody>
          <a:bodyPr/>
          <a:lstStyle/>
          <a:p>
            <a:endParaRPr lang="id-ID" sz="1000"/>
          </a:p>
        </p:txBody>
      </p:sp>
      <p:sp>
        <p:nvSpPr>
          <p:cNvPr id="22544" name="Freeform 15"/>
          <p:cNvSpPr>
            <a:spLocks/>
          </p:cNvSpPr>
          <p:nvPr/>
        </p:nvSpPr>
        <p:spPr bwMode="auto">
          <a:xfrm>
            <a:off x="1454186" y="2333626"/>
            <a:ext cx="167791" cy="55563"/>
          </a:xfrm>
          <a:custGeom>
            <a:avLst/>
            <a:gdLst>
              <a:gd name="T0" fmla="*/ 2147483647 w 115"/>
              <a:gd name="T1" fmla="*/ 0 h 35"/>
              <a:gd name="T2" fmla="*/ 2147483647 w 115"/>
              <a:gd name="T3" fmla="*/ 2147483647 h 35"/>
              <a:gd name="T4" fmla="*/ 2147483647 w 115"/>
              <a:gd name="T5" fmla="*/ 2147483647 h 35"/>
              <a:gd name="T6" fmla="*/ 2147483647 w 115"/>
              <a:gd name="T7" fmla="*/ 2147483647 h 35"/>
              <a:gd name="T8" fmla="*/ 2147483647 w 115"/>
              <a:gd name="T9" fmla="*/ 2147483647 h 35"/>
              <a:gd name="T10" fmla="*/ 0 w 115"/>
              <a:gd name="T11" fmla="*/ 2147483647 h 35"/>
              <a:gd name="T12" fmla="*/ 2147483647 w 115"/>
              <a:gd name="T13" fmla="*/ 2147483647 h 35"/>
              <a:gd name="T14" fmla="*/ 2147483647 w 115"/>
              <a:gd name="T15" fmla="*/ 2147483647 h 35"/>
              <a:gd name="T16" fmla="*/ 2147483647 w 115"/>
              <a:gd name="T17" fmla="*/ 2147483647 h 35"/>
              <a:gd name="T18" fmla="*/ 2147483647 w 115"/>
              <a:gd name="T19" fmla="*/ 2147483647 h 35"/>
              <a:gd name="T20" fmla="*/ 2147483647 w 115"/>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5"/>
              <a:gd name="T34" fmla="*/ 0 h 35"/>
              <a:gd name="T35" fmla="*/ 115 w 115"/>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5" h="35">
                <a:moveTo>
                  <a:pt x="115" y="0"/>
                </a:moveTo>
                <a:lnTo>
                  <a:pt x="115" y="10"/>
                </a:lnTo>
                <a:lnTo>
                  <a:pt x="84" y="10"/>
                </a:lnTo>
                <a:lnTo>
                  <a:pt x="43" y="35"/>
                </a:lnTo>
                <a:lnTo>
                  <a:pt x="12" y="35"/>
                </a:lnTo>
                <a:lnTo>
                  <a:pt x="0" y="35"/>
                </a:lnTo>
                <a:lnTo>
                  <a:pt x="12" y="35"/>
                </a:lnTo>
                <a:lnTo>
                  <a:pt x="43" y="23"/>
                </a:lnTo>
                <a:lnTo>
                  <a:pt x="43" y="10"/>
                </a:lnTo>
                <a:lnTo>
                  <a:pt x="61" y="10"/>
                </a:lnTo>
                <a:lnTo>
                  <a:pt x="115" y="0"/>
                </a:lnTo>
                <a:close/>
              </a:path>
            </a:pathLst>
          </a:custGeom>
          <a:solidFill>
            <a:srgbClr val="FFCC66"/>
          </a:solidFill>
          <a:ln w="14288">
            <a:solidFill>
              <a:srgbClr val="000000"/>
            </a:solidFill>
            <a:round/>
            <a:headEnd/>
            <a:tailEnd/>
          </a:ln>
        </p:spPr>
        <p:txBody>
          <a:bodyPr/>
          <a:lstStyle/>
          <a:p>
            <a:endParaRPr lang="id-ID" sz="1000"/>
          </a:p>
        </p:txBody>
      </p:sp>
      <p:sp>
        <p:nvSpPr>
          <p:cNvPr id="22545" name="Freeform 16"/>
          <p:cNvSpPr>
            <a:spLocks/>
          </p:cNvSpPr>
          <p:nvPr/>
        </p:nvSpPr>
        <p:spPr bwMode="auto">
          <a:xfrm>
            <a:off x="1516067" y="2411413"/>
            <a:ext cx="90440" cy="55562"/>
          </a:xfrm>
          <a:custGeom>
            <a:avLst/>
            <a:gdLst>
              <a:gd name="T0" fmla="*/ 0 w 61"/>
              <a:gd name="T1" fmla="*/ 2147483647 h 35"/>
              <a:gd name="T2" fmla="*/ 2147483647 w 61"/>
              <a:gd name="T3" fmla="*/ 0 h 35"/>
              <a:gd name="T4" fmla="*/ 2147483647 w 61"/>
              <a:gd name="T5" fmla="*/ 2147483647 h 35"/>
              <a:gd name="T6" fmla="*/ 0 w 61"/>
              <a:gd name="T7" fmla="*/ 2147483647 h 35"/>
              <a:gd name="T8" fmla="*/ 0 60000 65536"/>
              <a:gd name="T9" fmla="*/ 0 60000 65536"/>
              <a:gd name="T10" fmla="*/ 0 60000 65536"/>
              <a:gd name="T11" fmla="*/ 0 60000 65536"/>
              <a:gd name="T12" fmla="*/ 0 w 61"/>
              <a:gd name="T13" fmla="*/ 0 h 35"/>
              <a:gd name="T14" fmla="*/ 61 w 61"/>
              <a:gd name="T15" fmla="*/ 35 h 35"/>
            </a:gdLst>
            <a:ahLst/>
            <a:cxnLst>
              <a:cxn ang="T8">
                <a:pos x="T0" y="T1"/>
              </a:cxn>
              <a:cxn ang="T9">
                <a:pos x="T2" y="T3"/>
              </a:cxn>
              <a:cxn ang="T10">
                <a:pos x="T4" y="T5"/>
              </a:cxn>
              <a:cxn ang="T11">
                <a:pos x="T6" y="T7"/>
              </a:cxn>
            </a:cxnLst>
            <a:rect l="T12" t="T13" r="T14" b="T15"/>
            <a:pathLst>
              <a:path w="61" h="35">
                <a:moveTo>
                  <a:pt x="0" y="35"/>
                </a:moveTo>
                <a:lnTo>
                  <a:pt x="32" y="0"/>
                </a:lnTo>
                <a:lnTo>
                  <a:pt x="61" y="17"/>
                </a:lnTo>
                <a:lnTo>
                  <a:pt x="0" y="35"/>
                </a:lnTo>
                <a:close/>
              </a:path>
            </a:pathLst>
          </a:custGeom>
          <a:solidFill>
            <a:srgbClr val="FFCC66"/>
          </a:solidFill>
          <a:ln w="14288">
            <a:solidFill>
              <a:srgbClr val="000000"/>
            </a:solidFill>
            <a:round/>
            <a:headEnd/>
            <a:tailEnd/>
          </a:ln>
        </p:spPr>
        <p:txBody>
          <a:bodyPr/>
          <a:lstStyle/>
          <a:p>
            <a:endParaRPr lang="id-ID" sz="1000"/>
          </a:p>
        </p:txBody>
      </p:sp>
      <p:sp>
        <p:nvSpPr>
          <p:cNvPr id="22546" name="Freeform 17"/>
          <p:cNvSpPr>
            <a:spLocks/>
          </p:cNvSpPr>
          <p:nvPr/>
        </p:nvSpPr>
        <p:spPr bwMode="auto">
          <a:xfrm>
            <a:off x="1621978" y="2462214"/>
            <a:ext cx="59500" cy="53975"/>
          </a:xfrm>
          <a:custGeom>
            <a:avLst/>
            <a:gdLst>
              <a:gd name="T0" fmla="*/ 0 w 40"/>
              <a:gd name="T1" fmla="*/ 2147483647 h 34"/>
              <a:gd name="T2" fmla="*/ 2147483647 w 40"/>
              <a:gd name="T3" fmla="*/ 0 h 34"/>
              <a:gd name="T4" fmla="*/ 2147483647 w 40"/>
              <a:gd name="T5" fmla="*/ 2147483647 h 34"/>
              <a:gd name="T6" fmla="*/ 2147483647 w 40"/>
              <a:gd name="T7" fmla="*/ 2147483647 h 34"/>
              <a:gd name="T8" fmla="*/ 2147483647 w 40"/>
              <a:gd name="T9" fmla="*/ 2147483647 h 34"/>
              <a:gd name="T10" fmla="*/ 0 w 40"/>
              <a:gd name="T11" fmla="*/ 2147483647 h 34"/>
              <a:gd name="T12" fmla="*/ 0 60000 65536"/>
              <a:gd name="T13" fmla="*/ 0 60000 65536"/>
              <a:gd name="T14" fmla="*/ 0 60000 65536"/>
              <a:gd name="T15" fmla="*/ 0 60000 65536"/>
              <a:gd name="T16" fmla="*/ 0 60000 65536"/>
              <a:gd name="T17" fmla="*/ 0 60000 65536"/>
              <a:gd name="T18" fmla="*/ 0 w 40"/>
              <a:gd name="T19" fmla="*/ 0 h 34"/>
              <a:gd name="T20" fmla="*/ 40 w 40"/>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40" h="34">
                <a:moveTo>
                  <a:pt x="0" y="34"/>
                </a:moveTo>
                <a:lnTo>
                  <a:pt x="40" y="0"/>
                </a:lnTo>
                <a:lnTo>
                  <a:pt x="40" y="10"/>
                </a:lnTo>
                <a:lnTo>
                  <a:pt x="32" y="10"/>
                </a:lnTo>
                <a:lnTo>
                  <a:pt x="17" y="34"/>
                </a:lnTo>
                <a:lnTo>
                  <a:pt x="0" y="34"/>
                </a:lnTo>
                <a:close/>
              </a:path>
            </a:pathLst>
          </a:custGeom>
          <a:solidFill>
            <a:srgbClr val="FFCC66"/>
          </a:solidFill>
          <a:ln w="14288">
            <a:solidFill>
              <a:srgbClr val="000000"/>
            </a:solidFill>
            <a:round/>
            <a:headEnd/>
            <a:tailEnd/>
          </a:ln>
        </p:spPr>
        <p:txBody>
          <a:bodyPr/>
          <a:lstStyle/>
          <a:p>
            <a:endParaRPr lang="id-ID" sz="1000"/>
          </a:p>
        </p:txBody>
      </p:sp>
      <p:sp>
        <p:nvSpPr>
          <p:cNvPr id="22547" name="Freeform 18"/>
          <p:cNvSpPr>
            <a:spLocks/>
          </p:cNvSpPr>
          <p:nvPr/>
        </p:nvSpPr>
        <p:spPr bwMode="auto">
          <a:xfrm>
            <a:off x="1648158" y="2589213"/>
            <a:ext cx="49980" cy="101600"/>
          </a:xfrm>
          <a:custGeom>
            <a:avLst/>
            <a:gdLst>
              <a:gd name="T0" fmla="*/ 0 w 35"/>
              <a:gd name="T1" fmla="*/ 2147483647 h 64"/>
              <a:gd name="T2" fmla="*/ 2147483647 w 35"/>
              <a:gd name="T3" fmla="*/ 0 h 64"/>
              <a:gd name="T4" fmla="*/ 2147483647 w 35"/>
              <a:gd name="T5" fmla="*/ 0 h 64"/>
              <a:gd name="T6" fmla="*/ 2147483647 w 35"/>
              <a:gd name="T7" fmla="*/ 2147483647 h 64"/>
              <a:gd name="T8" fmla="*/ 0 w 35"/>
              <a:gd name="T9" fmla="*/ 2147483647 h 64"/>
              <a:gd name="T10" fmla="*/ 2147483647 w 35"/>
              <a:gd name="T11" fmla="*/ 2147483647 h 64"/>
              <a:gd name="T12" fmla="*/ 0 w 35"/>
              <a:gd name="T13" fmla="*/ 2147483647 h 64"/>
              <a:gd name="T14" fmla="*/ 2147483647 w 35"/>
              <a:gd name="T15" fmla="*/ 2147483647 h 64"/>
              <a:gd name="T16" fmla="*/ 0 w 35"/>
              <a:gd name="T17" fmla="*/ 2147483647 h 64"/>
              <a:gd name="T18" fmla="*/ 0 w 35"/>
              <a:gd name="T19" fmla="*/ 2147483647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
              <a:gd name="T31" fmla="*/ 0 h 64"/>
              <a:gd name="T32" fmla="*/ 35 w 35"/>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 h="64">
                <a:moveTo>
                  <a:pt x="0" y="12"/>
                </a:moveTo>
                <a:lnTo>
                  <a:pt x="22" y="0"/>
                </a:lnTo>
                <a:lnTo>
                  <a:pt x="35" y="0"/>
                </a:lnTo>
                <a:lnTo>
                  <a:pt x="35" y="43"/>
                </a:lnTo>
                <a:lnTo>
                  <a:pt x="0" y="64"/>
                </a:lnTo>
                <a:lnTo>
                  <a:pt x="22" y="43"/>
                </a:lnTo>
                <a:lnTo>
                  <a:pt x="0" y="43"/>
                </a:lnTo>
                <a:lnTo>
                  <a:pt x="22" y="35"/>
                </a:lnTo>
                <a:lnTo>
                  <a:pt x="0" y="35"/>
                </a:lnTo>
                <a:lnTo>
                  <a:pt x="0" y="12"/>
                </a:lnTo>
                <a:close/>
              </a:path>
            </a:pathLst>
          </a:custGeom>
          <a:solidFill>
            <a:srgbClr val="FFCC66"/>
          </a:solidFill>
          <a:ln w="14288">
            <a:solidFill>
              <a:srgbClr val="000000"/>
            </a:solidFill>
            <a:round/>
            <a:headEnd/>
            <a:tailEnd/>
          </a:ln>
        </p:spPr>
        <p:txBody>
          <a:bodyPr/>
          <a:lstStyle/>
          <a:p>
            <a:endParaRPr lang="id-ID" sz="1000"/>
          </a:p>
        </p:txBody>
      </p:sp>
      <p:sp>
        <p:nvSpPr>
          <p:cNvPr id="22548" name="Freeform 19"/>
          <p:cNvSpPr>
            <a:spLocks/>
          </p:cNvSpPr>
          <p:nvPr/>
        </p:nvSpPr>
        <p:spPr bwMode="auto">
          <a:xfrm>
            <a:off x="1920669" y="2868614"/>
            <a:ext cx="109480" cy="53975"/>
          </a:xfrm>
          <a:custGeom>
            <a:avLst/>
            <a:gdLst>
              <a:gd name="T0" fmla="*/ 2147483647 w 75"/>
              <a:gd name="T1" fmla="*/ 2147483647 h 34"/>
              <a:gd name="T2" fmla="*/ 0 w 75"/>
              <a:gd name="T3" fmla="*/ 2147483647 h 34"/>
              <a:gd name="T4" fmla="*/ 2147483647 w 75"/>
              <a:gd name="T5" fmla="*/ 2147483647 h 34"/>
              <a:gd name="T6" fmla="*/ 2147483647 w 75"/>
              <a:gd name="T7" fmla="*/ 2147483647 h 34"/>
              <a:gd name="T8" fmla="*/ 2147483647 w 75"/>
              <a:gd name="T9" fmla="*/ 0 h 34"/>
              <a:gd name="T10" fmla="*/ 2147483647 w 75"/>
              <a:gd name="T11" fmla="*/ 2147483647 h 34"/>
              <a:gd name="T12" fmla="*/ 2147483647 w 75"/>
              <a:gd name="T13" fmla="*/ 2147483647 h 34"/>
              <a:gd name="T14" fmla="*/ 0 60000 65536"/>
              <a:gd name="T15" fmla="*/ 0 60000 65536"/>
              <a:gd name="T16" fmla="*/ 0 60000 65536"/>
              <a:gd name="T17" fmla="*/ 0 60000 65536"/>
              <a:gd name="T18" fmla="*/ 0 60000 65536"/>
              <a:gd name="T19" fmla="*/ 0 60000 65536"/>
              <a:gd name="T20" fmla="*/ 0 60000 65536"/>
              <a:gd name="T21" fmla="*/ 0 w 75"/>
              <a:gd name="T22" fmla="*/ 0 h 34"/>
              <a:gd name="T23" fmla="*/ 75 w 75"/>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34">
                <a:moveTo>
                  <a:pt x="15" y="34"/>
                </a:moveTo>
                <a:lnTo>
                  <a:pt x="0" y="34"/>
                </a:lnTo>
                <a:lnTo>
                  <a:pt x="15" y="18"/>
                </a:lnTo>
                <a:lnTo>
                  <a:pt x="52" y="18"/>
                </a:lnTo>
                <a:lnTo>
                  <a:pt x="75" y="0"/>
                </a:lnTo>
                <a:lnTo>
                  <a:pt x="64" y="34"/>
                </a:lnTo>
                <a:lnTo>
                  <a:pt x="15" y="34"/>
                </a:lnTo>
                <a:close/>
              </a:path>
            </a:pathLst>
          </a:custGeom>
          <a:solidFill>
            <a:srgbClr val="FFCC66"/>
          </a:solidFill>
          <a:ln w="14288">
            <a:solidFill>
              <a:srgbClr val="000000"/>
            </a:solidFill>
            <a:round/>
            <a:headEnd/>
            <a:tailEnd/>
          </a:ln>
        </p:spPr>
        <p:txBody>
          <a:bodyPr/>
          <a:lstStyle/>
          <a:p>
            <a:endParaRPr lang="id-ID" sz="1000"/>
          </a:p>
        </p:txBody>
      </p:sp>
      <p:sp>
        <p:nvSpPr>
          <p:cNvPr id="22549" name="Freeform 20"/>
          <p:cNvSpPr>
            <a:spLocks/>
          </p:cNvSpPr>
          <p:nvPr/>
        </p:nvSpPr>
        <p:spPr bwMode="auto">
          <a:xfrm>
            <a:off x="1831419" y="2913063"/>
            <a:ext cx="121381" cy="55562"/>
          </a:xfrm>
          <a:custGeom>
            <a:avLst/>
            <a:gdLst>
              <a:gd name="T0" fmla="*/ 0 w 83"/>
              <a:gd name="T1" fmla="*/ 2147483647 h 35"/>
              <a:gd name="T2" fmla="*/ 2147483647 w 83"/>
              <a:gd name="T3" fmla="*/ 0 h 35"/>
              <a:gd name="T4" fmla="*/ 2147483647 w 83"/>
              <a:gd name="T5" fmla="*/ 0 h 35"/>
              <a:gd name="T6" fmla="*/ 2147483647 w 83"/>
              <a:gd name="T7" fmla="*/ 2147483647 h 35"/>
              <a:gd name="T8" fmla="*/ 0 w 83"/>
              <a:gd name="T9" fmla="*/ 2147483647 h 35"/>
              <a:gd name="T10" fmla="*/ 0 60000 65536"/>
              <a:gd name="T11" fmla="*/ 0 60000 65536"/>
              <a:gd name="T12" fmla="*/ 0 60000 65536"/>
              <a:gd name="T13" fmla="*/ 0 60000 65536"/>
              <a:gd name="T14" fmla="*/ 0 60000 65536"/>
              <a:gd name="T15" fmla="*/ 0 w 83"/>
              <a:gd name="T16" fmla="*/ 0 h 35"/>
              <a:gd name="T17" fmla="*/ 83 w 83"/>
              <a:gd name="T18" fmla="*/ 35 h 35"/>
            </a:gdLst>
            <a:ahLst/>
            <a:cxnLst>
              <a:cxn ang="T10">
                <a:pos x="T0" y="T1"/>
              </a:cxn>
              <a:cxn ang="T11">
                <a:pos x="T2" y="T3"/>
              </a:cxn>
              <a:cxn ang="T12">
                <a:pos x="T4" y="T5"/>
              </a:cxn>
              <a:cxn ang="T13">
                <a:pos x="T6" y="T7"/>
              </a:cxn>
              <a:cxn ang="T14">
                <a:pos x="T8" y="T9"/>
              </a:cxn>
            </a:cxnLst>
            <a:rect l="T15" t="T16" r="T17" b="T18"/>
            <a:pathLst>
              <a:path w="83" h="35">
                <a:moveTo>
                  <a:pt x="0" y="35"/>
                </a:moveTo>
                <a:lnTo>
                  <a:pt x="32" y="0"/>
                </a:lnTo>
                <a:lnTo>
                  <a:pt x="83" y="0"/>
                </a:lnTo>
                <a:lnTo>
                  <a:pt x="20" y="35"/>
                </a:lnTo>
                <a:lnTo>
                  <a:pt x="0" y="35"/>
                </a:lnTo>
                <a:close/>
              </a:path>
            </a:pathLst>
          </a:custGeom>
          <a:solidFill>
            <a:schemeClr val="bg1"/>
          </a:solidFill>
          <a:ln w="14288">
            <a:solidFill>
              <a:srgbClr val="000000"/>
            </a:solidFill>
            <a:round/>
            <a:headEnd/>
            <a:tailEnd/>
          </a:ln>
        </p:spPr>
        <p:txBody>
          <a:bodyPr/>
          <a:lstStyle/>
          <a:p>
            <a:endParaRPr lang="id-ID" sz="1000"/>
          </a:p>
        </p:txBody>
      </p:sp>
      <p:sp>
        <p:nvSpPr>
          <p:cNvPr id="22550" name="Freeform 21"/>
          <p:cNvSpPr>
            <a:spLocks/>
          </p:cNvSpPr>
          <p:nvPr/>
        </p:nvSpPr>
        <p:spPr bwMode="auto">
          <a:xfrm>
            <a:off x="1724318" y="2803525"/>
            <a:ext cx="229671" cy="146050"/>
          </a:xfrm>
          <a:custGeom>
            <a:avLst/>
            <a:gdLst>
              <a:gd name="T0" fmla="*/ 2147483647 w 158"/>
              <a:gd name="T1" fmla="*/ 0 h 92"/>
              <a:gd name="T2" fmla="*/ 2147483647 w 158"/>
              <a:gd name="T3" fmla="*/ 2147483647 h 92"/>
              <a:gd name="T4" fmla="*/ 2147483647 w 158"/>
              <a:gd name="T5" fmla="*/ 2147483647 h 92"/>
              <a:gd name="T6" fmla="*/ 2147483647 w 158"/>
              <a:gd name="T7" fmla="*/ 2147483647 h 92"/>
              <a:gd name="T8" fmla="*/ 2147483647 w 158"/>
              <a:gd name="T9" fmla="*/ 2147483647 h 92"/>
              <a:gd name="T10" fmla="*/ 2147483647 w 158"/>
              <a:gd name="T11" fmla="*/ 2147483647 h 92"/>
              <a:gd name="T12" fmla="*/ 2147483647 w 158"/>
              <a:gd name="T13" fmla="*/ 2147483647 h 92"/>
              <a:gd name="T14" fmla="*/ 2147483647 w 158"/>
              <a:gd name="T15" fmla="*/ 2147483647 h 92"/>
              <a:gd name="T16" fmla="*/ 2147483647 w 158"/>
              <a:gd name="T17" fmla="*/ 2147483647 h 92"/>
              <a:gd name="T18" fmla="*/ 2147483647 w 158"/>
              <a:gd name="T19" fmla="*/ 2147483647 h 92"/>
              <a:gd name="T20" fmla="*/ 2147483647 w 158"/>
              <a:gd name="T21" fmla="*/ 2147483647 h 92"/>
              <a:gd name="T22" fmla="*/ 2147483647 w 158"/>
              <a:gd name="T23" fmla="*/ 2147483647 h 92"/>
              <a:gd name="T24" fmla="*/ 2147483647 w 158"/>
              <a:gd name="T25" fmla="*/ 2147483647 h 92"/>
              <a:gd name="T26" fmla="*/ 2147483647 w 158"/>
              <a:gd name="T27" fmla="*/ 2147483647 h 92"/>
              <a:gd name="T28" fmla="*/ 2147483647 w 158"/>
              <a:gd name="T29" fmla="*/ 2147483647 h 92"/>
              <a:gd name="T30" fmla="*/ 2147483647 w 158"/>
              <a:gd name="T31" fmla="*/ 2147483647 h 92"/>
              <a:gd name="T32" fmla="*/ 0 w 158"/>
              <a:gd name="T33" fmla="*/ 2147483647 h 92"/>
              <a:gd name="T34" fmla="*/ 0 w 158"/>
              <a:gd name="T35" fmla="*/ 2147483647 h 92"/>
              <a:gd name="T36" fmla="*/ 2147483647 w 158"/>
              <a:gd name="T37" fmla="*/ 2147483647 h 92"/>
              <a:gd name="T38" fmla="*/ 2147483647 w 158"/>
              <a:gd name="T39" fmla="*/ 2147483647 h 92"/>
              <a:gd name="T40" fmla="*/ 2147483647 w 158"/>
              <a:gd name="T41" fmla="*/ 2147483647 h 92"/>
              <a:gd name="T42" fmla="*/ 2147483647 w 158"/>
              <a:gd name="T43" fmla="*/ 2147483647 h 92"/>
              <a:gd name="T44" fmla="*/ 2147483647 w 158"/>
              <a:gd name="T45" fmla="*/ 2147483647 h 92"/>
              <a:gd name="T46" fmla="*/ 2147483647 w 158"/>
              <a:gd name="T47" fmla="*/ 0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8"/>
              <a:gd name="T73" fmla="*/ 0 h 92"/>
              <a:gd name="T74" fmla="*/ 158 w 158"/>
              <a:gd name="T75" fmla="*/ 92 h 9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8" h="92">
                <a:moveTo>
                  <a:pt x="95" y="0"/>
                </a:moveTo>
                <a:lnTo>
                  <a:pt x="150" y="9"/>
                </a:lnTo>
                <a:lnTo>
                  <a:pt x="158" y="32"/>
                </a:lnTo>
                <a:lnTo>
                  <a:pt x="150" y="41"/>
                </a:lnTo>
                <a:lnTo>
                  <a:pt x="127" y="18"/>
                </a:lnTo>
                <a:lnTo>
                  <a:pt x="107" y="61"/>
                </a:lnTo>
                <a:lnTo>
                  <a:pt x="95" y="61"/>
                </a:lnTo>
                <a:lnTo>
                  <a:pt x="95" y="52"/>
                </a:lnTo>
                <a:lnTo>
                  <a:pt x="87" y="52"/>
                </a:lnTo>
                <a:lnTo>
                  <a:pt x="95" y="41"/>
                </a:lnTo>
                <a:lnTo>
                  <a:pt x="95" y="18"/>
                </a:lnTo>
                <a:lnTo>
                  <a:pt x="87" y="18"/>
                </a:lnTo>
                <a:lnTo>
                  <a:pt x="55" y="32"/>
                </a:lnTo>
                <a:lnTo>
                  <a:pt x="43" y="52"/>
                </a:lnTo>
                <a:lnTo>
                  <a:pt x="23" y="81"/>
                </a:lnTo>
                <a:lnTo>
                  <a:pt x="12" y="92"/>
                </a:lnTo>
                <a:lnTo>
                  <a:pt x="0" y="92"/>
                </a:lnTo>
                <a:lnTo>
                  <a:pt x="0" y="81"/>
                </a:lnTo>
                <a:lnTo>
                  <a:pt x="12" y="61"/>
                </a:lnTo>
                <a:lnTo>
                  <a:pt x="43" y="32"/>
                </a:lnTo>
                <a:lnTo>
                  <a:pt x="23" y="41"/>
                </a:lnTo>
                <a:lnTo>
                  <a:pt x="55" y="9"/>
                </a:lnTo>
                <a:lnTo>
                  <a:pt x="95" y="9"/>
                </a:lnTo>
                <a:lnTo>
                  <a:pt x="95" y="0"/>
                </a:lnTo>
                <a:close/>
              </a:path>
            </a:pathLst>
          </a:custGeom>
          <a:solidFill>
            <a:schemeClr val="bg1"/>
          </a:solidFill>
          <a:ln w="14288">
            <a:solidFill>
              <a:srgbClr val="000000"/>
            </a:solidFill>
            <a:round/>
            <a:headEnd/>
            <a:tailEnd/>
          </a:ln>
        </p:spPr>
        <p:txBody>
          <a:bodyPr/>
          <a:lstStyle/>
          <a:p>
            <a:endParaRPr lang="id-ID" sz="1000"/>
          </a:p>
        </p:txBody>
      </p:sp>
      <p:sp>
        <p:nvSpPr>
          <p:cNvPr id="22551" name="Freeform 22"/>
          <p:cNvSpPr>
            <a:spLocks/>
          </p:cNvSpPr>
          <p:nvPr/>
        </p:nvSpPr>
        <p:spPr bwMode="auto">
          <a:xfrm>
            <a:off x="1698138" y="2717801"/>
            <a:ext cx="180881" cy="85725"/>
          </a:xfrm>
          <a:custGeom>
            <a:avLst/>
            <a:gdLst>
              <a:gd name="T0" fmla="*/ 2147483647 w 124"/>
              <a:gd name="T1" fmla="*/ 2147483647 h 54"/>
              <a:gd name="T2" fmla="*/ 2147483647 w 124"/>
              <a:gd name="T3" fmla="*/ 2147483647 h 54"/>
              <a:gd name="T4" fmla="*/ 2147483647 w 124"/>
              <a:gd name="T5" fmla="*/ 2147483647 h 54"/>
              <a:gd name="T6" fmla="*/ 2147483647 w 124"/>
              <a:gd name="T7" fmla="*/ 2147483647 h 54"/>
              <a:gd name="T8" fmla="*/ 2147483647 w 124"/>
              <a:gd name="T9" fmla="*/ 2147483647 h 54"/>
              <a:gd name="T10" fmla="*/ 2147483647 w 124"/>
              <a:gd name="T11" fmla="*/ 2147483647 h 54"/>
              <a:gd name="T12" fmla="*/ 2147483647 w 124"/>
              <a:gd name="T13" fmla="*/ 2147483647 h 54"/>
              <a:gd name="T14" fmla="*/ 2147483647 w 124"/>
              <a:gd name="T15" fmla="*/ 2147483647 h 54"/>
              <a:gd name="T16" fmla="*/ 2147483647 w 124"/>
              <a:gd name="T17" fmla="*/ 2147483647 h 54"/>
              <a:gd name="T18" fmla="*/ 0 w 124"/>
              <a:gd name="T19" fmla="*/ 2147483647 h 54"/>
              <a:gd name="T20" fmla="*/ 2147483647 w 124"/>
              <a:gd name="T21" fmla="*/ 2147483647 h 54"/>
              <a:gd name="T22" fmla="*/ 2147483647 w 124"/>
              <a:gd name="T23" fmla="*/ 2147483647 h 54"/>
              <a:gd name="T24" fmla="*/ 2147483647 w 124"/>
              <a:gd name="T25" fmla="*/ 2147483647 h 54"/>
              <a:gd name="T26" fmla="*/ 2147483647 w 124"/>
              <a:gd name="T27" fmla="*/ 0 h 54"/>
              <a:gd name="T28" fmla="*/ 2147483647 w 124"/>
              <a:gd name="T29" fmla="*/ 2147483647 h 54"/>
              <a:gd name="T30" fmla="*/ 2147483647 w 124"/>
              <a:gd name="T31" fmla="*/ 2147483647 h 54"/>
              <a:gd name="T32" fmla="*/ 2147483647 w 124"/>
              <a:gd name="T33" fmla="*/ 2147483647 h 54"/>
              <a:gd name="T34" fmla="*/ 2147483647 w 124"/>
              <a:gd name="T35" fmla="*/ 2147483647 h 5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4"/>
              <a:gd name="T55" fmla="*/ 0 h 54"/>
              <a:gd name="T56" fmla="*/ 124 w 124"/>
              <a:gd name="T57" fmla="*/ 54 h 5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4" h="54">
                <a:moveTo>
                  <a:pt x="112" y="54"/>
                </a:moveTo>
                <a:lnTo>
                  <a:pt x="104" y="54"/>
                </a:lnTo>
                <a:lnTo>
                  <a:pt x="112" y="54"/>
                </a:lnTo>
                <a:lnTo>
                  <a:pt x="72" y="54"/>
                </a:lnTo>
                <a:lnTo>
                  <a:pt x="72" y="43"/>
                </a:lnTo>
                <a:lnTo>
                  <a:pt x="52" y="54"/>
                </a:lnTo>
                <a:lnTo>
                  <a:pt x="72" y="34"/>
                </a:lnTo>
                <a:lnTo>
                  <a:pt x="17" y="54"/>
                </a:lnTo>
                <a:lnTo>
                  <a:pt x="17" y="43"/>
                </a:lnTo>
                <a:lnTo>
                  <a:pt x="0" y="54"/>
                </a:lnTo>
                <a:lnTo>
                  <a:pt x="40" y="23"/>
                </a:lnTo>
                <a:lnTo>
                  <a:pt x="52" y="23"/>
                </a:lnTo>
                <a:lnTo>
                  <a:pt x="40" y="23"/>
                </a:lnTo>
                <a:lnTo>
                  <a:pt x="81" y="0"/>
                </a:lnTo>
                <a:lnTo>
                  <a:pt x="104" y="14"/>
                </a:lnTo>
                <a:lnTo>
                  <a:pt x="104" y="23"/>
                </a:lnTo>
                <a:lnTo>
                  <a:pt x="124" y="23"/>
                </a:lnTo>
                <a:lnTo>
                  <a:pt x="112" y="54"/>
                </a:lnTo>
                <a:close/>
              </a:path>
            </a:pathLst>
          </a:custGeom>
          <a:solidFill>
            <a:schemeClr val="bg1"/>
          </a:solidFill>
          <a:ln w="14288">
            <a:solidFill>
              <a:srgbClr val="000000"/>
            </a:solidFill>
            <a:round/>
            <a:headEnd/>
            <a:tailEnd/>
          </a:ln>
        </p:spPr>
        <p:txBody>
          <a:bodyPr/>
          <a:lstStyle/>
          <a:p>
            <a:endParaRPr lang="id-ID" sz="1000"/>
          </a:p>
        </p:txBody>
      </p:sp>
      <p:sp>
        <p:nvSpPr>
          <p:cNvPr id="22552" name="Freeform 23"/>
          <p:cNvSpPr>
            <a:spLocks/>
          </p:cNvSpPr>
          <p:nvPr/>
        </p:nvSpPr>
        <p:spPr bwMode="auto">
          <a:xfrm>
            <a:off x="1606507" y="2608263"/>
            <a:ext cx="48791" cy="82550"/>
          </a:xfrm>
          <a:custGeom>
            <a:avLst/>
            <a:gdLst>
              <a:gd name="T0" fmla="*/ 0 w 34"/>
              <a:gd name="T1" fmla="*/ 0 h 52"/>
              <a:gd name="T2" fmla="*/ 2147483647 w 34"/>
              <a:gd name="T3" fmla="*/ 0 h 52"/>
              <a:gd name="T4" fmla="*/ 2147483647 w 34"/>
              <a:gd name="T5" fmla="*/ 2147483647 h 52"/>
              <a:gd name="T6" fmla="*/ 0 w 34"/>
              <a:gd name="T7" fmla="*/ 2147483647 h 52"/>
              <a:gd name="T8" fmla="*/ 2147483647 w 34"/>
              <a:gd name="T9" fmla="*/ 2147483647 h 52"/>
              <a:gd name="T10" fmla="*/ 2147483647 w 34"/>
              <a:gd name="T11" fmla="*/ 2147483647 h 52"/>
              <a:gd name="T12" fmla="*/ 2147483647 w 34"/>
              <a:gd name="T13" fmla="*/ 2147483647 h 52"/>
              <a:gd name="T14" fmla="*/ 0 w 34"/>
              <a:gd name="T15" fmla="*/ 2147483647 h 52"/>
              <a:gd name="T16" fmla="*/ 2147483647 w 34"/>
              <a:gd name="T17" fmla="*/ 2147483647 h 52"/>
              <a:gd name="T18" fmla="*/ 0 w 34"/>
              <a:gd name="T19" fmla="*/ 2147483647 h 52"/>
              <a:gd name="T20" fmla="*/ 2147483647 w 34"/>
              <a:gd name="T21" fmla="*/ 2147483647 h 52"/>
              <a:gd name="T22" fmla="*/ 2147483647 w 34"/>
              <a:gd name="T23" fmla="*/ 0 h 52"/>
              <a:gd name="T24" fmla="*/ 0 w 34"/>
              <a:gd name="T25" fmla="*/ 2147483647 h 52"/>
              <a:gd name="T26" fmla="*/ 0 w 34"/>
              <a:gd name="T27" fmla="*/ 0 h 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4"/>
              <a:gd name="T43" fmla="*/ 0 h 52"/>
              <a:gd name="T44" fmla="*/ 34 w 34"/>
              <a:gd name="T45" fmla="*/ 52 h 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4" h="52">
                <a:moveTo>
                  <a:pt x="0" y="0"/>
                </a:moveTo>
                <a:lnTo>
                  <a:pt x="18" y="0"/>
                </a:lnTo>
                <a:lnTo>
                  <a:pt x="34" y="8"/>
                </a:lnTo>
                <a:lnTo>
                  <a:pt x="0" y="31"/>
                </a:lnTo>
                <a:lnTo>
                  <a:pt x="34" y="31"/>
                </a:lnTo>
                <a:lnTo>
                  <a:pt x="18" y="31"/>
                </a:lnTo>
                <a:lnTo>
                  <a:pt x="18" y="52"/>
                </a:lnTo>
                <a:lnTo>
                  <a:pt x="0" y="52"/>
                </a:lnTo>
                <a:lnTo>
                  <a:pt x="18" y="31"/>
                </a:lnTo>
                <a:lnTo>
                  <a:pt x="0" y="23"/>
                </a:lnTo>
                <a:lnTo>
                  <a:pt x="18" y="8"/>
                </a:lnTo>
                <a:lnTo>
                  <a:pt x="18" y="0"/>
                </a:lnTo>
                <a:lnTo>
                  <a:pt x="0" y="8"/>
                </a:lnTo>
                <a:lnTo>
                  <a:pt x="0" y="0"/>
                </a:lnTo>
                <a:close/>
              </a:path>
            </a:pathLst>
          </a:custGeom>
          <a:solidFill>
            <a:srgbClr val="FFCC66"/>
          </a:solidFill>
          <a:ln w="14288">
            <a:solidFill>
              <a:srgbClr val="000000"/>
            </a:solidFill>
            <a:round/>
            <a:headEnd/>
            <a:tailEnd/>
          </a:ln>
        </p:spPr>
        <p:txBody>
          <a:bodyPr/>
          <a:lstStyle/>
          <a:p>
            <a:endParaRPr lang="id-ID" sz="1000"/>
          </a:p>
        </p:txBody>
      </p:sp>
      <p:sp>
        <p:nvSpPr>
          <p:cNvPr id="22553" name="Freeform 24"/>
          <p:cNvSpPr>
            <a:spLocks/>
          </p:cNvSpPr>
          <p:nvPr/>
        </p:nvSpPr>
        <p:spPr bwMode="auto">
          <a:xfrm>
            <a:off x="5086082" y="2803525"/>
            <a:ext cx="76160" cy="82550"/>
          </a:xfrm>
          <a:custGeom>
            <a:avLst/>
            <a:gdLst>
              <a:gd name="T0" fmla="*/ 0 w 52"/>
              <a:gd name="T1" fmla="*/ 2147483647 h 52"/>
              <a:gd name="T2" fmla="*/ 0 w 52"/>
              <a:gd name="T3" fmla="*/ 2147483647 h 52"/>
              <a:gd name="T4" fmla="*/ 2147483647 w 52"/>
              <a:gd name="T5" fmla="*/ 2147483647 h 52"/>
              <a:gd name="T6" fmla="*/ 2147483647 w 52"/>
              <a:gd name="T7" fmla="*/ 0 h 52"/>
              <a:gd name="T8" fmla="*/ 2147483647 w 52"/>
              <a:gd name="T9" fmla="*/ 0 h 52"/>
              <a:gd name="T10" fmla="*/ 2147483647 w 52"/>
              <a:gd name="T11" fmla="*/ 2147483647 h 52"/>
              <a:gd name="T12" fmla="*/ 2147483647 w 52"/>
              <a:gd name="T13" fmla="*/ 2147483647 h 52"/>
              <a:gd name="T14" fmla="*/ 2147483647 w 52"/>
              <a:gd name="T15" fmla="*/ 2147483647 h 52"/>
              <a:gd name="T16" fmla="*/ 2147483647 w 52"/>
              <a:gd name="T17" fmla="*/ 2147483647 h 52"/>
              <a:gd name="T18" fmla="*/ 2147483647 w 52"/>
              <a:gd name="T19" fmla="*/ 2147483647 h 52"/>
              <a:gd name="T20" fmla="*/ 2147483647 w 52"/>
              <a:gd name="T21" fmla="*/ 2147483647 h 52"/>
              <a:gd name="T22" fmla="*/ 0 w 52"/>
              <a:gd name="T23" fmla="*/ 2147483647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2"/>
              <a:gd name="T37" fmla="*/ 0 h 52"/>
              <a:gd name="T38" fmla="*/ 52 w 52"/>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2" h="52">
                <a:moveTo>
                  <a:pt x="0" y="41"/>
                </a:moveTo>
                <a:lnTo>
                  <a:pt x="0" y="9"/>
                </a:lnTo>
                <a:lnTo>
                  <a:pt x="8" y="9"/>
                </a:lnTo>
                <a:lnTo>
                  <a:pt x="17" y="0"/>
                </a:lnTo>
                <a:lnTo>
                  <a:pt x="40" y="0"/>
                </a:lnTo>
                <a:lnTo>
                  <a:pt x="29" y="9"/>
                </a:lnTo>
                <a:lnTo>
                  <a:pt x="52" y="32"/>
                </a:lnTo>
                <a:lnTo>
                  <a:pt x="40" y="32"/>
                </a:lnTo>
                <a:lnTo>
                  <a:pt x="40" y="41"/>
                </a:lnTo>
                <a:lnTo>
                  <a:pt x="29" y="52"/>
                </a:lnTo>
                <a:lnTo>
                  <a:pt x="8" y="52"/>
                </a:lnTo>
                <a:lnTo>
                  <a:pt x="0" y="41"/>
                </a:lnTo>
                <a:close/>
              </a:path>
            </a:pathLst>
          </a:custGeom>
          <a:solidFill>
            <a:srgbClr val="FFFFFF"/>
          </a:solidFill>
          <a:ln w="14288">
            <a:solidFill>
              <a:srgbClr val="000000"/>
            </a:solidFill>
            <a:round/>
            <a:headEnd/>
            <a:tailEnd/>
          </a:ln>
        </p:spPr>
        <p:txBody>
          <a:bodyPr/>
          <a:lstStyle/>
          <a:p>
            <a:endParaRPr lang="id-ID" sz="1000"/>
          </a:p>
        </p:txBody>
      </p:sp>
      <p:sp>
        <p:nvSpPr>
          <p:cNvPr id="22554" name="Freeform 25"/>
          <p:cNvSpPr>
            <a:spLocks/>
          </p:cNvSpPr>
          <p:nvPr/>
        </p:nvSpPr>
        <p:spPr bwMode="auto">
          <a:xfrm>
            <a:off x="5414524" y="2803526"/>
            <a:ext cx="121381" cy="55563"/>
          </a:xfrm>
          <a:custGeom>
            <a:avLst/>
            <a:gdLst>
              <a:gd name="T0" fmla="*/ 0 w 83"/>
              <a:gd name="T1" fmla="*/ 2147483647 h 35"/>
              <a:gd name="T2" fmla="*/ 0 w 83"/>
              <a:gd name="T3" fmla="*/ 2147483647 h 35"/>
              <a:gd name="T4" fmla="*/ 2147483647 w 83"/>
              <a:gd name="T5" fmla="*/ 0 h 35"/>
              <a:gd name="T6" fmla="*/ 2147483647 w 83"/>
              <a:gd name="T7" fmla="*/ 0 h 35"/>
              <a:gd name="T8" fmla="*/ 2147483647 w 83"/>
              <a:gd name="T9" fmla="*/ 2147483647 h 35"/>
              <a:gd name="T10" fmla="*/ 2147483647 w 83"/>
              <a:gd name="T11" fmla="*/ 2147483647 h 35"/>
              <a:gd name="T12" fmla="*/ 2147483647 w 83"/>
              <a:gd name="T13" fmla="*/ 2147483647 h 35"/>
              <a:gd name="T14" fmla="*/ 2147483647 w 83"/>
              <a:gd name="T15" fmla="*/ 2147483647 h 35"/>
              <a:gd name="T16" fmla="*/ 0 w 83"/>
              <a:gd name="T17" fmla="*/ 2147483647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3"/>
              <a:gd name="T28" fmla="*/ 0 h 35"/>
              <a:gd name="T29" fmla="*/ 83 w 83"/>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3" h="35">
                <a:moveTo>
                  <a:pt x="0" y="19"/>
                </a:moveTo>
                <a:lnTo>
                  <a:pt x="0" y="9"/>
                </a:lnTo>
                <a:lnTo>
                  <a:pt x="12" y="0"/>
                </a:lnTo>
                <a:lnTo>
                  <a:pt x="83" y="0"/>
                </a:lnTo>
                <a:lnTo>
                  <a:pt x="75" y="9"/>
                </a:lnTo>
                <a:lnTo>
                  <a:pt x="23" y="9"/>
                </a:lnTo>
                <a:lnTo>
                  <a:pt x="12" y="19"/>
                </a:lnTo>
                <a:lnTo>
                  <a:pt x="12" y="35"/>
                </a:lnTo>
                <a:lnTo>
                  <a:pt x="0" y="19"/>
                </a:lnTo>
                <a:close/>
              </a:path>
            </a:pathLst>
          </a:custGeom>
          <a:solidFill>
            <a:srgbClr val="FFFFFF"/>
          </a:solidFill>
          <a:ln w="14288">
            <a:solidFill>
              <a:srgbClr val="000000"/>
            </a:solidFill>
            <a:round/>
            <a:headEnd/>
            <a:tailEnd/>
          </a:ln>
        </p:spPr>
        <p:txBody>
          <a:bodyPr/>
          <a:lstStyle/>
          <a:p>
            <a:endParaRPr lang="id-ID" sz="1000"/>
          </a:p>
        </p:txBody>
      </p:sp>
      <p:sp>
        <p:nvSpPr>
          <p:cNvPr id="22555" name="Freeform 26"/>
          <p:cNvSpPr>
            <a:spLocks/>
          </p:cNvSpPr>
          <p:nvPr/>
        </p:nvSpPr>
        <p:spPr bwMode="auto">
          <a:xfrm>
            <a:off x="6021427" y="2530475"/>
            <a:ext cx="76160" cy="127000"/>
          </a:xfrm>
          <a:custGeom>
            <a:avLst/>
            <a:gdLst>
              <a:gd name="T0" fmla="*/ 0 w 52"/>
              <a:gd name="T1" fmla="*/ 2147483647 h 80"/>
              <a:gd name="T2" fmla="*/ 2147483647 w 52"/>
              <a:gd name="T3" fmla="*/ 2147483647 h 80"/>
              <a:gd name="T4" fmla="*/ 2147483647 w 52"/>
              <a:gd name="T5" fmla="*/ 2147483647 h 80"/>
              <a:gd name="T6" fmla="*/ 2147483647 w 52"/>
              <a:gd name="T7" fmla="*/ 0 h 80"/>
              <a:gd name="T8" fmla="*/ 2147483647 w 52"/>
              <a:gd name="T9" fmla="*/ 0 h 80"/>
              <a:gd name="T10" fmla="*/ 2147483647 w 52"/>
              <a:gd name="T11" fmla="*/ 2147483647 h 80"/>
              <a:gd name="T12" fmla="*/ 2147483647 w 52"/>
              <a:gd name="T13" fmla="*/ 2147483647 h 80"/>
              <a:gd name="T14" fmla="*/ 2147483647 w 52"/>
              <a:gd name="T15" fmla="*/ 2147483647 h 80"/>
              <a:gd name="T16" fmla="*/ 2147483647 w 52"/>
              <a:gd name="T17" fmla="*/ 2147483647 h 80"/>
              <a:gd name="T18" fmla="*/ 2147483647 w 52"/>
              <a:gd name="T19" fmla="*/ 2147483647 h 80"/>
              <a:gd name="T20" fmla="*/ 0 w 52"/>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
              <a:gd name="T34" fmla="*/ 0 h 80"/>
              <a:gd name="T35" fmla="*/ 52 w 52"/>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 h="80">
                <a:moveTo>
                  <a:pt x="0" y="80"/>
                </a:moveTo>
                <a:lnTo>
                  <a:pt x="20" y="72"/>
                </a:lnTo>
                <a:lnTo>
                  <a:pt x="40" y="29"/>
                </a:lnTo>
                <a:lnTo>
                  <a:pt x="32" y="0"/>
                </a:lnTo>
                <a:lnTo>
                  <a:pt x="40" y="0"/>
                </a:lnTo>
                <a:lnTo>
                  <a:pt x="52" y="29"/>
                </a:lnTo>
                <a:lnTo>
                  <a:pt x="52" y="57"/>
                </a:lnTo>
                <a:lnTo>
                  <a:pt x="32" y="72"/>
                </a:lnTo>
                <a:lnTo>
                  <a:pt x="32" y="80"/>
                </a:lnTo>
                <a:lnTo>
                  <a:pt x="12" y="80"/>
                </a:lnTo>
                <a:lnTo>
                  <a:pt x="0" y="80"/>
                </a:lnTo>
                <a:close/>
              </a:path>
            </a:pathLst>
          </a:custGeom>
          <a:solidFill>
            <a:srgbClr val="FFFFFF"/>
          </a:solidFill>
          <a:ln w="14288">
            <a:solidFill>
              <a:srgbClr val="000000"/>
            </a:solidFill>
            <a:round/>
            <a:headEnd/>
            <a:tailEnd/>
          </a:ln>
        </p:spPr>
        <p:txBody>
          <a:bodyPr/>
          <a:lstStyle/>
          <a:p>
            <a:endParaRPr lang="id-ID" sz="1000"/>
          </a:p>
        </p:txBody>
      </p:sp>
      <p:sp>
        <p:nvSpPr>
          <p:cNvPr id="22556" name="Freeform 27"/>
          <p:cNvSpPr>
            <a:spLocks/>
          </p:cNvSpPr>
          <p:nvPr/>
        </p:nvSpPr>
        <p:spPr bwMode="auto">
          <a:xfrm>
            <a:off x="4134078" y="2703513"/>
            <a:ext cx="117811" cy="68262"/>
          </a:xfrm>
          <a:custGeom>
            <a:avLst/>
            <a:gdLst>
              <a:gd name="T0" fmla="*/ 0 w 80"/>
              <a:gd name="T1" fmla="*/ 2147483647 h 43"/>
              <a:gd name="T2" fmla="*/ 2147483647 w 80"/>
              <a:gd name="T3" fmla="*/ 0 h 43"/>
              <a:gd name="T4" fmla="*/ 2147483647 w 80"/>
              <a:gd name="T5" fmla="*/ 2147483647 h 43"/>
              <a:gd name="T6" fmla="*/ 2147483647 w 80"/>
              <a:gd name="T7" fmla="*/ 2147483647 h 43"/>
              <a:gd name="T8" fmla="*/ 2147483647 w 80"/>
              <a:gd name="T9" fmla="*/ 2147483647 h 43"/>
              <a:gd name="T10" fmla="*/ 2147483647 w 80"/>
              <a:gd name="T11" fmla="*/ 2147483647 h 43"/>
              <a:gd name="T12" fmla="*/ 2147483647 w 80"/>
              <a:gd name="T13" fmla="*/ 2147483647 h 43"/>
              <a:gd name="T14" fmla="*/ 2147483647 w 80"/>
              <a:gd name="T15" fmla="*/ 2147483647 h 43"/>
              <a:gd name="T16" fmla="*/ 2147483647 w 80"/>
              <a:gd name="T17" fmla="*/ 2147483647 h 43"/>
              <a:gd name="T18" fmla="*/ 0 w 80"/>
              <a:gd name="T19" fmla="*/ 2147483647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0"/>
              <a:gd name="T31" fmla="*/ 0 h 43"/>
              <a:gd name="T32" fmla="*/ 80 w 80"/>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0" h="43">
                <a:moveTo>
                  <a:pt x="0" y="23"/>
                </a:moveTo>
                <a:lnTo>
                  <a:pt x="29" y="0"/>
                </a:lnTo>
                <a:lnTo>
                  <a:pt x="52" y="9"/>
                </a:lnTo>
                <a:lnTo>
                  <a:pt x="72" y="9"/>
                </a:lnTo>
                <a:lnTo>
                  <a:pt x="80" y="9"/>
                </a:lnTo>
                <a:lnTo>
                  <a:pt x="80" y="23"/>
                </a:lnTo>
                <a:lnTo>
                  <a:pt x="60" y="23"/>
                </a:lnTo>
                <a:lnTo>
                  <a:pt x="29" y="43"/>
                </a:lnTo>
                <a:lnTo>
                  <a:pt x="9" y="32"/>
                </a:lnTo>
                <a:lnTo>
                  <a:pt x="0" y="23"/>
                </a:lnTo>
                <a:close/>
              </a:path>
            </a:pathLst>
          </a:custGeom>
          <a:solidFill>
            <a:srgbClr val="273C65"/>
          </a:solidFill>
          <a:ln w="14351">
            <a:solidFill>
              <a:srgbClr val="000000"/>
            </a:solidFill>
            <a:round/>
            <a:headEnd/>
            <a:tailEnd/>
          </a:ln>
        </p:spPr>
        <p:txBody>
          <a:bodyPr/>
          <a:lstStyle/>
          <a:p>
            <a:endParaRPr lang="id-ID" sz="1000"/>
          </a:p>
        </p:txBody>
      </p:sp>
      <p:sp>
        <p:nvSpPr>
          <p:cNvPr id="22557" name="Freeform 28"/>
          <p:cNvSpPr>
            <a:spLocks/>
          </p:cNvSpPr>
          <p:nvPr/>
        </p:nvSpPr>
        <p:spPr bwMode="auto">
          <a:xfrm>
            <a:off x="4251890" y="2620963"/>
            <a:ext cx="391511" cy="247650"/>
          </a:xfrm>
          <a:custGeom>
            <a:avLst/>
            <a:gdLst>
              <a:gd name="T0" fmla="*/ 2147483647 w 268"/>
              <a:gd name="T1" fmla="*/ 2147483647 h 156"/>
              <a:gd name="T2" fmla="*/ 2147483647 w 268"/>
              <a:gd name="T3" fmla="*/ 2147483647 h 156"/>
              <a:gd name="T4" fmla="*/ 2147483647 w 268"/>
              <a:gd name="T5" fmla="*/ 2147483647 h 156"/>
              <a:gd name="T6" fmla="*/ 2147483647 w 268"/>
              <a:gd name="T7" fmla="*/ 2147483647 h 156"/>
              <a:gd name="T8" fmla="*/ 2147483647 w 268"/>
              <a:gd name="T9" fmla="*/ 2147483647 h 156"/>
              <a:gd name="T10" fmla="*/ 2147483647 w 268"/>
              <a:gd name="T11" fmla="*/ 2147483647 h 156"/>
              <a:gd name="T12" fmla="*/ 2147483647 w 268"/>
              <a:gd name="T13" fmla="*/ 2147483647 h 156"/>
              <a:gd name="T14" fmla="*/ 2147483647 w 268"/>
              <a:gd name="T15" fmla="*/ 2147483647 h 156"/>
              <a:gd name="T16" fmla="*/ 2147483647 w 268"/>
              <a:gd name="T17" fmla="*/ 2147483647 h 156"/>
              <a:gd name="T18" fmla="*/ 2147483647 w 268"/>
              <a:gd name="T19" fmla="*/ 2147483647 h 156"/>
              <a:gd name="T20" fmla="*/ 0 w 268"/>
              <a:gd name="T21" fmla="*/ 2147483647 h 156"/>
              <a:gd name="T22" fmla="*/ 0 w 268"/>
              <a:gd name="T23" fmla="*/ 2147483647 h 156"/>
              <a:gd name="T24" fmla="*/ 0 w 268"/>
              <a:gd name="T25" fmla="*/ 2147483647 h 156"/>
              <a:gd name="T26" fmla="*/ 2147483647 w 268"/>
              <a:gd name="T27" fmla="*/ 2147483647 h 156"/>
              <a:gd name="T28" fmla="*/ 2147483647 w 268"/>
              <a:gd name="T29" fmla="*/ 2147483647 h 156"/>
              <a:gd name="T30" fmla="*/ 2147483647 w 268"/>
              <a:gd name="T31" fmla="*/ 2147483647 h 156"/>
              <a:gd name="T32" fmla="*/ 2147483647 w 268"/>
              <a:gd name="T33" fmla="*/ 2147483647 h 156"/>
              <a:gd name="T34" fmla="*/ 2147483647 w 268"/>
              <a:gd name="T35" fmla="*/ 2147483647 h 156"/>
              <a:gd name="T36" fmla="*/ 2147483647 w 268"/>
              <a:gd name="T37" fmla="*/ 2147483647 h 156"/>
              <a:gd name="T38" fmla="*/ 2147483647 w 268"/>
              <a:gd name="T39" fmla="*/ 2147483647 h 156"/>
              <a:gd name="T40" fmla="*/ 2147483647 w 268"/>
              <a:gd name="T41" fmla="*/ 2147483647 h 156"/>
              <a:gd name="T42" fmla="*/ 2147483647 w 268"/>
              <a:gd name="T43" fmla="*/ 0 h 156"/>
              <a:gd name="T44" fmla="*/ 2147483647 w 268"/>
              <a:gd name="T45" fmla="*/ 2147483647 h 156"/>
              <a:gd name="T46" fmla="*/ 2147483647 w 268"/>
              <a:gd name="T47" fmla="*/ 2147483647 h 156"/>
              <a:gd name="T48" fmla="*/ 2147483647 w 268"/>
              <a:gd name="T49" fmla="*/ 2147483647 h 156"/>
              <a:gd name="T50" fmla="*/ 2147483647 w 268"/>
              <a:gd name="T51" fmla="*/ 2147483647 h 156"/>
              <a:gd name="T52" fmla="*/ 2147483647 w 268"/>
              <a:gd name="T53" fmla="*/ 2147483647 h 156"/>
              <a:gd name="T54" fmla="*/ 2147483647 w 268"/>
              <a:gd name="T55" fmla="*/ 2147483647 h 156"/>
              <a:gd name="T56" fmla="*/ 2147483647 w 268"/>
              <a:gd name="T57" fmla="*/ 2147483647 h 156"/>
              <a:gd name="T58" fmla="*/ 2147483647 w 268"/>
              <a:gd name="T59" fmla="*/ 2147483647 h 156"/>
              <a:gd name="T60" fmla="*/ 2147483647 w 268"/>
              <a:gd name="T61" fmla="*/ 2147483647 h 156"/>
              <a:gd name="T62" fmla="*/ 2147483647 w 268"/>
              <a:gd name="T63" fmla="*/ 2147483647 h 156"/>
              <a:gd name="T64" fmla="*/ 2147483647 w 268"/>
              <a:gd name="T65" fmla="*/ 2147483647 h 156"/>
              <a:gd name="T66" fmla="*/ 2147483647 w 268"/>
              <a:gd name="T67" fmla="*/ 2147483647 h 156"/>
              <a:gd name="T68" fmla="*/ 2147483647 w 268"/>
              <a:gd name="T69" fmla="*/ 2147483647 h 156"/>
              <a:gd name="T70" fmla="*/ 2147483647 w 268"/>
              <a:gd name="T71" fmla="*/ 2147483647 h 156"/>
              <a:gd name="T72" fmla="*/ 2147483647 w 268"/>
              <a:gd name="T73" fmla="*/ 2147483647 h 156"/>
              <a:gd name="T74" fmla="*/ 2147483647 w 268"/>
              <a:gd name="T75" fmla="*/ 2147483647 h 156"/>
              <a:gd name="T76" fmla="*/ 2147483647 w 268"/>
              <a:gd name="T77" fmla="*/ 2147483647 h 156"/>
              <a:gd name="T78" fmla="*/ 2147483647 w 268"/>
              <a:gd name="T79" fmla="*/ 2147483647 h 156"/>
              <a:gd name="T80" fmla="*/ 2147483647 w 268"/>
              <a:gd name="T81" fmla="*/ 2147483647 h 156"/>
              <a:gd name="T82" fmla="*/ 2147483647 w 268"/>
              <a:gd name="T83" fmla="*/ 2147483647 h 156"/>
              <a:gd name="T84" fmla="*/ 2147483647 w 268"/>
              <a:gd name="T85" fmla="*/ 2147483647 h 156"/>
              <a:gd name="T86" fmla="*/ 2147483647 w 268"/>
              <a:gd name="T87" fmla="*/ 2147483647 h 156"/>
              <a:gd name="T88" fmla="*/ 2147483647 w 268"/>
              <a:gd name="T89" fmla="*/ 2147483647 h 156"/>
              <a:gd name="T90" fmla="*/ 2147483647 w 268"/>
              <a:gd name="T91" fmla="*/ 2147483647 h 156"/>
              <a:gd name="T92" fmla="*/ 2147483647 w 268"/>
              <a:gd name="T93" fmla="*/ 2147483647 h 156"/>
              <a:gd name="T94" fmla="*/ 2147483647 w 268"/>
              <a:gd name="T95" fmla="*/ 2147483647 h 156"/>
              <a:gd name="T96" fmla="*/ 2147483647 w 268"/>
              <a:gd name="T97" fmla="*/ 2147483647 h 156"/>
              <a:gd name="T98" fmla="*/ 2147483647 w 268"/>
              <a:gd name="T99" fmla="*/ 2147483647 h 15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8"/>
              <a:gd name="T151" fmla="*/ 0 h 156"/>
              <a:gd name="T152" fmla="*/ 268 w 268"/>
              <a:gd name="T153" fmla="*/ 156 h 15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8" h="156">
                <a:moveTo>
                  <a:pt x="104" y="133"/>
                </a:moveTo>
                <a:lnTo>
                  <a:pt x="115" y="115"/>
                </a:lnTo>
                <a:lnTo>
                  <a:pt x="124" y="115"/>
                </a:lnTo>
                <a:lnTo>
                  <a:pt x="124" y="104"/>
                </a:lnTo>
                <a:lnTo>
                  <a:pt x="115" y="95"/>
                </a:lnTo>
                <a:lnTo>
                  <a:pt x="104" y="84"/>
                </a:lnTo>
                <a:lnTo>
                  <a:pt x="84" y="75"/>
                </a:lnTo>
                <a:lnTo>
                  <a:pt x="72" y="84"/>
                </a:lnTo>
                <a:lnTo>
                  <a:pt x="44" y="95"/>
                </a:lnTo>
                <a:lnTo>
                  <a:pt x="12" y="84"/>
                </a:lnTo>
                <a:lnTo>
                  <a:pt x="0" y="84"/>
                </a:lnTo>
                <a:lnTo>
                  <a:pt x="0" y="75"/>
                </a:lnTo>
                <a:lnTo>
                  <a:pt x="0" y="61"/>
                </a:lnTo>
                <a:lnTo>
                  <a:pt x="32" y="44"/>
                </a:lnTo>
                <a:lnTo>
                  <a:pt x="21" y="23"/>
                </a:lnTo>
                <a:lnTo>
                  <a:pt x="52" y="15"/>
                </a:lnTo>
                <a:lnTo>
                  <a:pt x="84" y="23"/>
                </a:lnTo>
                <a:lnTo>
                  <a:pt x="104" y="23"/>
                </a:lnTo>
                <a:lnTo>
                  <a:pt x="124" y="23"/>
                </a:lnTo>
                <a:lnTo>
                  <a:pt x="124" y="15"/>
                </a:lnTo>
                <a:lnTo>
                  <a:pt x="136" y="15"/>
                </a:lnTo>
                <a:lnTo>
                  <a:pt x="167" y="0"/>
                </a:lnTo>
                <a:lnTo>
                  <a:pt x="176" y="15"/>
                </a:lnTo>
                <a:lnTo>
                  <a:pt x="176" y="23"/>
                </a:lnTo>
                <a:lnTo>
                  <a:pt x="187" y="23"/>
                </a:lnTo>
                <a:lnTo>
                  <a:pt x="196" y="44"/>
                </a:lnTo>
                <a:lnTo>
                  <a:pt x="230" y="44"/>
                </a:lnTo>
                <a:lnTo>
                  <a:pt x="239" y="52"/>
                </a:lnTo>
                <a:lnTo>
                  <a:pt x="268" y="52"/>
                </a:lnTo>
                <a:lnTo>
                  <a:pt x="268" y="61"/>
                </a:lnTo>
                <a:lnTo>
                  <a:pt x="268" y="75"/>
                </a:lnTo>
                <a:lnTo>
                  <a:pt x="268" y="95"/>
                </a:lnTo>
                <a:lnTo>
                  <a:pt x="259" y="84"/>
                </a:lnTo>
                <a:lnTo>
                  <a:pt x="248" y="95"/>
                </a:lnTo>
                <a:lnTo>
                  <a:pt x="248" y="104"/>
                </a:lnTo>
                <a:lnTo>
                  <a:pt x="239" y="104"/>
                </a:lnTo>
                <a:lnTo>
                  <a:pt x="196" y="124"/>
                </a:lnTo>
                <a:lnTo>
                  <a:pt x="216" y="133"/>
                </a:lnTo>
                <a:lnTo>
                  <a:pt x="230" y="133"/>
                </a:lnTo>
                <a:lnTo>
                  <a:pt x="230" y="147"/>
                </a:lnTo>
                <a:lnTo>
                  <a:pt x="216" y="147"/>
                </a:lnTo>
                <a:lnTo>
                  <a:pt x="187" y="156"/>
                </a:lnTo>
                <a:lnTo>
                  <a:pt x="187" y="147"/>
                </a:lnTo>
                <a:lnTo>
                  <a:pt x="167" y="133"/>
                </a:lnTo>
                <a:lnTo>
                  <a:pt x="187" y="124"/>
                </a:lnTo>
                <a:lnTo>
                  <a:pt x="159" y="115"/>
                </a:lnTo>
                <a:lnTo>
                  <a:pt x="136" y="115"/>
                </a:lnTo>
                <a:lnTo>
                  <a:pt x="124" y="124"/>
                </a:lnTo>
                <a:lnTo>
                  <a:pt x="124" y="133"/>
                </a:lnTo>
                <a:lnTo>
                  <a:pt x="104" y="133"/>
                </a:lnTo>
                <a:close/>
              </a:path>
            </a:pathLst>
          </a:custGeom>
          <a:solidFill>
            <a:srgbClr val="273C65"/>
          </a:solidFill>
          <a:ln w="14351">
            <a:solidFill>
              <a:srgbClr val="000000"/>
            </a:solidFill>
            <a:round/>
            <a:headEnd/>
            <a:tailEnd/>
          </a:ln>
        </p:spPr>
        <p:txBody>
          <a:bodyPr/>
          <a:lstStyle/>
          <a:p>
            <a:endParaRPr lang="id-ID" sz="1000"/>
          </a:p>
        </p:txBody>
      </p:sp>
      <p:sp>
        <p:nvSpPr>
          <p:cNvPr id="22558" name="Freeform 29"/>
          <p:cNvSpPr>
            <a:spLocks/>
          </p:cNvSpPr>
          <p:nvPr/>
        </p:nvSpPr>
        <p:spPr bwMode="auto">
          <a:xfrm>
            <a:off x="4268549" y="2508251"/>
            <a:ext cx="193970" cy="149225"/>
          </a:xfrm>
          <a:custGeom>
            <a:avLst/>
            <a:gdLst>
              <a:gd name="T0" fmla="*/ 2147483647 w 132"/>
              <a:gd name="T1" fmla="*/ 2147483647 h 94"/>
              <a:gd name="T2" fmla="*/ 0 w 132"/>
              <a:gd name="T3" fmla="*/ 2147483647 h 94"/>
              <a:gd name="T4" fmla="*/ 2147483647 w 132"/>
              <a:gd name="T5" fmla="*/ 2147483647 h 94"/>
              <a:gd name="T6" fmla="*/ 2147483647 w 132"/>
              <a:gd name="T7" fmla="*/ 2147483647 h 94"/>
              <a:gd name="T8" fmla="*/ 2147483647 w 132"/>
              <a:gd name="T9" fmla="*/ 2147483647 h 94"/>
              <a:gd name="T10" fmla="*/ 2147483647 w 132"/>
              <a:gd name="T11" fmla="*/ 2147483647 h 94"/>
              <a:gd name="T12" fmla="*/ 2147483647 w 132"/>
              <a:gd name="T13" fmla="*/ 0 h 94"/>
              <a:gd name="T14" fmla="*/ 2147483647 w 132"/>
              <a:gd name="T15" fmla="*/ 2147483647 h 94"/>
              <a:gd name="T16" fmla="*/ 2147483647 w 132"/>
              <a:gd name="T17" fmla="*/ 2147483647 h 94"/>
              <a:gd name="T18" fmla="*/ 2147483647 w 132"/>
              <a:gd name="T19" fmla="*/ 2147483647 h 94"/>
              <a:gd name="T20" fmla="*/ 2147483647 w 132"/>
              <a:gd name="T21" fmla="*/ 2147483647 h 94"/>
              <a:gd name="T22" fmla="*/ 2147483647 w 132"/>
              <a:gd name="T23" fmla="*/ 2147483647 h 94"/>
              <a:gd name="T24" fmla="*/ 2147483647 w 132"/>
              <a:gd name="T25" fmla="*/ 2147483647 h 94"/>
              <a:gd name="T26" fmla="*/ 2147483647 w 132"/>
              <a:gd name="T27" fmla="*/ 2147483647 h 94"/>
              <a:gd name="T28" fmla="*/ 2147483647 w 132"/>
              <a:gd name="T29" fmla="*/ 2147483647 h 94"/>
              <a:gd name="T30" fmla="*/ 2147483647 w 132"/>
              <a:gd name="T31" fmla="*/ 2147483647 h 94"/>
              <a:gd name="T32" fmla="*/ 2147483647 w 132"/>
              <a:gd name="T33" fmla="*/ 2147483647 h 94"/>
              <a:gd name="T34" fmla="*/ 2147483647 w 132"/>
              <a:gd name="T35" fmla="*/ 2147483647 h 94"/>
              <a:gd name="T36" fmla="*/ 2147483647 w 132"/>
              <a:gd name="T37" fmla="*/ 2147483647 h 94"/>
              <a:gd name="T38" fmla="*/ 2147483647 w 132"/>
              <a:gd name="T39" fmla="*/ 2147483647 h 94"/>
              <a:gd name="T40" fmla="*/ 0 w 132"/>
              <a:gd name="T41" fmla="*/ 2147483647 h 94"/>
              <a:gd name="T42" fmla="*/ 2147483647 w 132"/>
              <a:gd name="T43" fmla="*/ 2147483647 h 9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2"/>
              <a:gd name="T67" fmla="*/ 0 h 94"/>
              <a:gd name="T68" fmla="*/ 132 w 132"/>
              <a:gd name="T69" fmla="*/ 94 h 9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2" h="94">
                <a:moveTo>
                  <a:pt x="9" y="63"/>
                </a:moveTo>
                <a:lnTo>
                  <a:pt x="0" y="43"/>
                </a:lnTo>
                <a:lnTo>
                  <a:pt x="40" y="43"/>
                </a:lnTo>
                <a:lnTo>
                  <a:pt x="32" y="34"/>
                </a:lnTo>
                <a:lnTo>
                  <a:pt x="52" y="23"/>
                </a:lnTo>
                <a:lnTo>
                  <a:pt x="52" y="14"/>
                </a:lnTo>
                <a:lnTo>
                  <a:pt x="72" y="0"/>
                </a:lnTo>
                <a:lnTo>
                  <a:pt x="103" y="14"/>
                </a:lnTo>
                <a:lnTo>
                  <a:pt x="112" y="34"/>
                </a:lnTo>
                <a:lnTo>
                  <a:pt x="124" y="51"/>
                </a:lnTo>
                <a:lnTo>
                  <a:pt x="132" y="51"/>
                </a:lnTo>
                <a:lnTo>
                  <a:pt x="132" y="63"/>
                </a:lnTo>
                <a:lnTo>
                  <a:pt x="112" y="63"/>
                </a:lnTo>
                <a:lnTo>
                  <a:pt x="124" y="86"/>
                </a:lnTo>
                <a:lnTo>
                  <a:pt x="112" y="86"/>
                </a:lnTo>
                <a:lnTo>
                  <a:pt x="112" y="94"/>
                </a:lnTo>
                <a:lnTo>
                  <a:pt x="92" y="94"/>
                </a:lnTo>
                <a:lnTo>
                  <a:pt x="72" y="94"/>
                </a:lnTo>
                <a:lnTo>
                  <a:pt x="40" y="86"/>
                </a:lnTo>
                <a:lnTo>
                  <a:pt x="9" y="94"/>
                </a:lnTo>
                <a:lnTo>
                  <a:pt x="0" y="86"/>
                </a:lnTo>
                <a:lnTo>
                  <a:pt x="9" y="63"/>
                </a:lnTo>
                <a:close/>
              </a:path>
            </a:pathLst>
          </a:custGeom>
          <a:solidFill>
            <a:srgbClr val="273C65"/>
          </a:solidFill>
          <a:ln w="14351">
            <a:solidFill>
              <a:srgbClr val="000000"/>
            </a:solidFill>
            <a:round/>
            <a:headEnd/>
            <a:tailEnd/>
          </a:ln>
        </p:spPr>
        <p:txBody>
          <a:bodyPr/>
          <a:lstStyle/>
          <a:p>
            <a:endParaRPr lang="id-ID" sz="1000"/>
          </a:p>
        </p:txBody>
      </p:sp>
      <p:sp>
        <p:nvSpPr>
          <p:cNvPr id="22559" name="Freeform 30"/>
          <p:cNvSpPr>
            <a:spLocks/>
          </p:cNvSpPr>
          <p:nvPr/>
        </p:nvSpPr>
        <p:spPr bwMode="auto">
          <a:xfrm>
            <a:off x="4268550" y="2411413"/>
            <a:ext cx="88060" cy="63500"/>
          </a:xfrm>
          <a:custGeom>
            <a:avLst/>
            <a:gdLst>
              <a:gd name="T0" fmla="*/ 2147483647 w 60"/>
              <a:gd name="T1" fmla="*/ 2147483647 h 40"/>
              <a:gd name="T2" fmla="*/ 2147483647 w 60"/>
              <a:gd name="T3" fmla="*/ 2147483647 h 40"/>
              <a:gd name="T4" fmla="*/ 2147483647 w 60"/>
              <a:gd name="T5" fmla="*/ 2147483647 h 40"/>
              <a:gd name="T6" fmla="*/ 2147483647 w 60"/>
              <a:gd name="T7" fmla="*/ 2147483647 h 40"/>
              <a:gd name="T8" fmla="*/ 2147483647 w 60"/>
              <a:gd name="T9" fmla="*/ 2147483647 h 40"/>
              <a:gd name="T10" fmla="*/ 2147483647 w 60"/>
              <a:gd name="T11" fmla="*/ 2147483647 h 40"/>
              <a:gd name="T12" fmla="*/ 2147483647 w 60"/>
              <a:gd name="T13" fmla="*/ 2147483647 h 40"/>
              <a:gd name="T14" fmla="*/ 2147483647 w 60"/>
              <a:gd name="T15" fmla="*/ 0 h 40"/>
              <a:gd name="T16" fmla="*/ 0 w 60"/>
              <a:gd name="T17" fmla="*/ 2147483647 h 40"/>
              <a:gd name="T18" fmla="*/ 0 w 60"/>
              <a:gd name="T19" fmla="*/ 2147483647 h 40"/>
              <a:gd name="T20" fmla="*/ 2147483647 w 60"/>
              <a:gd name="T21" fmla="*/ 2147483647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40"/>
              <a:gd name="T35" fmla="*/ 60 w 60"/>
              <a:gd name="T36" fmla="*/ 40 h 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40">
                <a:moveTo>
                  <a:pt x="9" y="32"/>
                </a:moveTo>
                <a:lnTo>
                  <a:pt x="20" y="32"/>
                </a:lnTo>
                <a:lnTo>
                  <a:pt x="52" y="40"/>
                </a:lnTo>
                <a:lnTo>
                  <a:pt x="52" y="32"/>
                </a:lnTo>
                <a:lnTo>
                  <a:pt x="40" y="23"/>
                </a:lnTo>
                <a:lnTo>
                  <a:pt x="52" y="12"/>
                </a:lnTo>
                <a:lnTo>
                  <a:pt x="60" y="12"/>
                </a:lnTo>
                <a:lnTo>
                  <a:pt x="32" y="0"/>
                </a:lnTo>
                <a:lnTo>
                  <a:pt x="0" y="12"/>
                </a:lnTo>
                <a:lnTo>
                  <a:pt x="0" y="32"/>
                </a:lnTo>
                <a:lnTo>
                  <a:pt x="9" y="32"/>
                </a:lnTo>
                <a:close/>
              </a:path>
            </a:pathLst>
          </a:custGeom>
          <a:solidFill>
            <a:srgbClr val="273C65"/>
          </a:solidFill>
          <a:ln w="14351">
            <a:solidFill>
              <a:srgbClr val="000000"/>
            </a:solidFill>
            <a:round/>
            <a:headEnd/>
            <a:tailEnd/>
          </a:ln>
        </p:spPr>
        <p:txBody>
          <a:bodyPr/>
          <a:lstStyle/>
          <a:p>
            <a:endParaRPr lang="id-ID" sz="1000"/>
          </a:p>
        </p:txBody>
      </p:sp>
      <p:sp>
        <p:nvSpPr>
          <p:cNvPr id="22560" name="Freeform 31"/>
          <p:cNvSpPr>
            <a:spLocks/>
          </p:cNvSpPr>
          <p:nvPr/>
        </p:nvSpPr>
        <p:spPr bwMode="auto">
          <a:xfrm>
            <a:off x="4220949" y="2462213"/>
            <a:ext cx="152321" cy="68262"/>
          </a:xfrm>
          <a:custGeom>
            <a:avLst/>
            <a:gdLst>
              <a:gd name="T0" fmla="*/ 0 w 104"/>
              <a:gd name="T1" fmla="*/ 2147483647 h 43"/>
              <a:gd name="T2" fmla="*/ 2147483647 w 104"/>
              <a:gd name="T3" fmla="*/ 2147483647 h 43"/>
              <a:gd name="T4" fmla="*/ 2147483647 w 104"/>
              <a:gd name="T5" fmla="*/ 2147483647 h 43"/>
              <a:gd name="T6" fmla="*/ 2147483647 w 104"/>
              <a:gd name="T7" fmla="*/ 2147483647 h 43"/>
              <a:gd name="T8" fmla="*/ 2147483647 w 104"/>
              <a:gd name="T9" fmla="*/ 2147483647 h 43"/>
              <a:gd name="T10" fmla="*/ 2147483647 w 104"/>
              <a:gd name="T11" fmla="*/ 2147483647 h 43"/>
              <a:gd name="T12" fmla="*/ 2147483647 w 104"/>
              <a:gd name="T13" fmla="*/ 0 h 43"/>
              <a:gd name="T14" fmla="*/ 2147483647 w 104"/>
              <a:gd name="T15" fmla="*/ 0 h 43"/>
              <a:gd name="T16" fmla="*/ 2147483647 w 104"/>
              <a:gd name="T17" fmla="*/ 2147483647 h 43"/>
              <a:gd name="T18" fmla="*/ 2147483647 w 104"/>
              <a:gd name="T19" fmla="*/ 2147483647 h 43"/>
              <a:gd name="T20" fmla="*/ 2147483647 w 104"/>
              <a:gd name="T21" fmla="*/ 2147483647 h 43"/>
              <a:gd name="T22" fmla="*/ 0 w 104"/>
              <a:gd name="T23" fmla="*/ 2147483647 h 43"/>
              <a:gd name="T24" fmla="*/ 0 w 104"/>
              <a:gd name="T25" fmla="*/ 2147483647 h 43"/>
              <a:gd name="T26" fmla="*/ 0 w 104"/>
              <a:gd name="T27" fmla="*/ 2147483647 h 4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4"/>
              <a:gd name="T43" fmla="*/ 0 h 43"/>
              <a:gd name="T44" fmla="*/ 104 w 104"/>
              <a:gd name="T45" fmla="*/ 43 h 4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4" h="43">
                <a:moveTo>
                  <a:pt x="0" y="43"/>
                </a:moveTo>
                <a:lnTo>
                  <a:pt x="12" y="29"/>
                </a:lnTo>
                <a:lnTo>
                  <a:pt x="52" y="29"/>
                </a:lnTo>
                <a:lnTo>
                  <a:pt x="84" y="43"/>
                </a:lnTo>
                <a:lnTo>
                  <a:pt x="104" y="29"/>
                </a:lnTo>
                <a:lnTo>
                  <a:pt x="84" y="8"/>
                </a:lnTo>
                <a:lnTo>
                  <a:pt x="52" y="0"/>
                </a:lnTo>
                <a:lnTo>
                  <a:pt x="41" y="0"/>
                </a:lnTo>
                <a:lnTo>
                  <a:pt x="41" y="20"/>
                </a:lnTo>
                <a:lnTo>
                  <a:pt x="32" y="20"/>
                </a:lnTo>
                <a:lnTo>
                  <a:pt x="12" y="8"/>
                </a:lnTo>
                <a:lnTo>
                  <a:pt x="0" y="8"/>
                </a:lnTo>
                <a:lnTo>
                  <a:pt x="0" y="20"/>
                </a:lnTo>
                <a:lnTo>
                  <a:pt x="0" y="43"/>
                </a:lnTo>
                <a:close/>
              </a:path>
            </a:pathLst>
          </a:custGeom>
          <a:solidFill>
            <a:srgbClr val="273C65"/>
          </a:solidFill>
          <a:ln w="14351">
            <a:solidFill>
              <a:srgbClr val="000000"/>
            </a:solidFill>
            <a:round/>
            <a:headEnd/>
            <a:tailEnd/>
          </a:ln>
        </p:spPr>
        <p:txBody>
          <a:bodyPr/>
          <a:lstStyle/>
          <a:p>
            <a:endParaRPr lang="id-ID" sz="1000"/>
          </a:p>
        </p:txBody>
      </p:sp>
      <p:sp>
        <p:nvSpPr>
          <p:cNvPr id="22561" name="Freeform 32"/>
          <p:cNvSpPr>
            <a:spLocks/>
          </p:cNvSpPr>
          <p:nvPr/>
        </p:nvSpPr>
        <p:spPr bwMode="auto">
          <a:xfrm>
            <a:off x="4210238" y="2508251"/>
            <a:ext cx="134471" cy="68263"/>
          </a:xfrm>
          <a:custGeom>
            <a:avLst/>
            <a:gdLst>
              <a:gd name="T0" fmla="*/ 2147483647 w 92"/>
              <a:gd name="T1" fmla="*/ 2147483647 h 43"/>
              <a:gd name="T2" fmla="*/ 2147483647 w 92"/>
              <a:gd name="T3" fmla="*/ 2147483647 h 43"/>
              <a:gd name="T4" fmla="*/ 2147483647 w 92"/>
              <a:gd name="T5" fmla="*/ 2147483647 h 43"/>
              <a:gd name="T6" fmla="*/ 2147483647 w 92"/>
              <a:gd name="T7" fmla="*/ 2147483647 h 43"/>
              <a:gd name="T8" fmla="*/ 2147483647 w 92"/>
              <a:gd name="T9" fmla="*/ 2147483647 h 43"/>
              <a:gd name="T10" fmla="*/ 2147483647 w 92"/>
              <a:gd name="T11" fmla="*/ 0 h 43"/>
              <a:gd name="T12" fmla="*/ 2147483647 w 92"/>
              <a:gd name="T13" fmla="*/ 0 h 43"/>
              <a:gd name="T14" fmla="*/ 2147483647 w 92"/>
              <a:gd name="T15" fmla="*/ 2147483647 h 43"/>
              <a:gd name="T16" fmla="*/ 0 w 92"/>
              <a:gd name="T17" fmla="*/ 2147483647 h 43"/>
              <a:gd name="T18" fmla="*/ 2147483647 w 92"/>
              <a:gd name="T19" fmla="*/ 2147483647 h 43"/>
              <a:gd name="T20" fmla="*/ 2147483647 w 92"/>
              <a:gd name="T21" fmla="*/ 2147483647 h 43"/>
              <a:gd name="T22" fmla="*/ 2147483647 w 92"/>
              <a:gd name="T23" fmla="*/ 2147483647 h 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2"/>
              <a:gd name="T37" fmla="*/ 0 h 43"/>
              <a:gd name="T38" fmla="*/ 92 w 92"/>
              <a:gd name="T39" fmla="*/ 43 h 4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2" h="43">
                <a:moveTo>
                  <a:pt x="40" y="43"/>
                </a:moveTo>
                <a:lnTo>
                  <a:pt x="80" y="43"/>
                </a:lnTo>
                <a:lnTo>
                  <a:pt x="72" y="34"/>
                </a:lnTo>
                <a:lnTo>
                  <a:pt x="92" y="23"/>
                </a:lnTo>
                <a:lnTo>
                  <a:pt x="92" y="14"/>
                </a:lnTo>
                <a:lnTo>
                  <a:pt x="60" y="0"/>
                </a:lnTo>
                <a:lnTo>
                  <a:pt x="20" y="0"/>
                </a:lnTo>
                <a:lnTo>
                  <a:pt x="8" y="14"/>
                </a:lnTo>
                <a:lnTo>
                  <a:pt x="0" y="23"/>
                </a:lnTo>
                <a:lnTo>
                  <a:pt x="28" y="23"/>
                </a:lnTo>
                <a:lnTo>
                  <a:pt x="28" y="43"/>
                </a:lnTo>
                <a:lnTo>
                  <a:pt x="40" y="43"/>
                </a:lnTo>
                <a:close/>
              </a:path>
            </a:pathLst>
          </a:custGeom>
          <a:solidFill>
            <a:srgbClr val="273C65"/>
          </a:solidFill>
          <a:ln w="14351">
            <a:solidFill>
              <a:srgbClr val="000000"/>
            </a:solidFill>
            <a:round/>
            <a:headEnd/>
            <a:tailEnd/>
          </a:ln>
        </p:spPr>
        <p:txBody>
          <a:bodyPr/>
          <a:lstStyle/>
          <a:p>
            <a:endParaRPr lang="id-ID" sz="1000"/>
          </a:p>
        </p:txBody>
      </p:sp>
      <p:sp>
        <p:nvSpPr>
          <p:cNvPr id="22562" name="Freeform 33"/>
          <p:cNvSpPr>
            <a:spLocks/>
          </p:cNvSpPr>
          <p:nvPr/>
        </p:nvSpPr>
        <p:spPr bwMode="auto">
          <a:xfrm>
            <a:off x="4187629" y="2544764"/>
            <a:ext cx="64260" cy="53975"/>
          </a:xfrm>
          <a:custGeom>
            <a:avLst/>
            <a:gdLst>
              <a:gd name="T0" fmla="*/ 0 w 43"/>
              <a:gd name="T1" fmla="*/ 2147483647 h 34"/>
              <a:gd name="T2" fmla="*/ 2147483647 w 43"/>
              <a:gd name="T3" fmla="*/ 0 h 34"/>
              <a:gd name="T4" fmla="*/ 2147483647 w 43"/>
              <a:gd name="T5" fmla="*/ 0 h 34"/>
              <a:gd name="T6" fmla="*/ 2147483647 w 43"/>
              <a:gd name="T7" fmla="*/ 2147483647 h 34"/>
              <a:gd name="T8" fmla="*/ 0 w 43"/>
              <a:gd name="T9" fmla="*/ 2147483647 h 34"/>
              <a:gd name="T10" fmla="*/ 0 60000 65536"/>
              <a:gd name="T11" fmla="*/ 0 60000 65536"/>
              <a:gd name="T12" fmla="*/ 0 60000 65536"/>
              <a:gd name="T13" fmla="*/ 0 60000 65536"/>
              <a:gd name="T14" fmla="*/ 0 60000 65536"/>
              <a:gd name="T15" fmla="*/ 0 w 43"/>
              <a:gd name="T16" fmla="*/ 0 h 34"/>
              <a:gd name="T17" fmla="*/ 43 w 43"/>
              <a:gd name="T18" fmla="*/ 34 h 34"/>
            </a:gdLst>
            <a:ahLst/>
            <a:cxnLst>
              <a:cxn ang="T10">
                <a:pos x="T0" y="T1"/>
              </a:cxn>
              <a:cxn ang="T11">
                <a:pos x="T2" y="T3"/>
              </a:cxn>
              <a:cxn ang="T12">
                <a:pos x="T4" y="T5"/>
              </a:cxn>
              <a:cxn ang="T13">
                <a:pos x="T6" y="T7"/>
              </a:cxn>
              <a:cxn ang="T14">
                <a:pos x="T8" y="T9"/>
              </a:cxn>
            </a:cxnLst>
            <a:rect l="T15" t="T16" r="T17" b="T18"/>
            <a:pathLst>
              <a:path w="43" h="34">
                <a:moveTo>
                  <a:pt x="0" y="18"/>
                </a:moveTo>
                <a:lnTo>
                  <a:pt x="15" y="0"/>
                </a:lnTo>
                <a:lnTo>
                  <a:pt x="43" y="0"/>
                </a:lnTo>
                <a:lnTo>
                  <a:pt x="43" y="34"/>
                </a:lnTo>
                <a:lnTo>
                  <a:pt x="0" y="18"/>
                </a:lnTo>
                <a:close/>
              </a:path>
            </a:pathLst>
          </a:custGeom>
          <a:solidFill>
            <a:srgbClr val="273C65"/>
          </a:solidFill>
          <a:ln w="14351">
            <a:solidFill>
              <a:srgbClr val="000000"/>
            </a:solidFill>
            <a:round/>
            <a:headEnd/>
            <a:tailEnd/>
          </a:ln>
        </p:spPr>
        <p:txBody>
          <a:bodyPr/>
          <a:lstStyle/>
          <a:p>
            <a:endParaRPr lang="id-ID" sz="1000"/>
          </a:p>
        </p:txBody>
      </p:sp>
      <p:sp>
        <p:nvSpPr>
          <p:cNvPr id="22563" name="Freeform 34"/>
          <p:cNvSpPr>
            <a:spLocks/>
          </p:cNvSpPr>
          <p:nvPr/>
        </p:nvSpPr>
        <p:spPr bwMode="auto">
          <a:xfrm>
            <a:off x="4356610" y="2740026"/>
            <a:ext cx="76160" cy="92075"/>
          </a:xfrm>
          <a:custGeom>
            <a:avLst/>
            <a:gdLst>
              <a:gd name="T0" fmla="*/ 2147483647 w 52"/>
              <a:gd name="T1" fmla="*/ 2147483647 h 58"/>
              <a:gd name="T2" fmla="*/ 2147483647 w 52"/>
              <a:gd name="T3" fmla="*/ 2147483647 h 58"/>
              <a:gd name="T4" fmla="*/ 2147483647 w 52"/>
              <a:gd name="T5" fmla="*/ 2147483647 h 58"/>
              <a:gd name="T6" fmla="*/ 2147483647 w 52"/>
              <a:gd name="T7" fmla="*/ 2147483647 h 58"/>
              <a:gd name="T8" fmla="*/ 2147483647 w 52"/>
              <a:gd name="T9" fmla="*/ 2147483647 h 58"/>
              <a:gd name="T10" fmla="*/ 2147483647 w 52"/>
              <a:gd name="T11" fmla="*/ 2147483647 h 58"/>
              <a:gd name="T12" fmla="*/ 2147483647 w 52"/>
              <a:gd name="T13" fmla="*/ 0 h 58"/>
              <a:gd name="T14" fmla="*/ 0 w 52"/>
              <a:gd name="T15" fmla="*/ 2147483647 h 58"/>
              <a:gd name="T16" fmla="*/ 2147483647 w 52"/>
              <a:gd name="T17" fmla="*/ 2147483647 h 58"/>
              <a:gd name="T18" fmla="*/ 2147483647 w 52"/>
              <a:gd name="T19" fmla="*/ 2147483647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58"/>
              <a:gd name="T32" fmla="*/ 52 w 52"/>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58">
                <a:moveTo>
                  <a:pt x="32" y="58"/>
                </a:moveTo>
                <a:lnTo>
                  <a:pt x="43" y="40"/>
                </a:lnTo>
                <a:lnTo>
                  <a:pt x="52" y="40"/>
                </a:lnTo>
                <a:lnTo>
                  <a:pt x="52" y="29"/>
                </a:lnTo>
                <a:lnTo>
                  <a:pt x="43" y="20"/>
                </a:lnTo>
                <a:lnTo>
                  <a:pt x="32" y="9"/>
                </a:lnTo>
                <a:lnTo>
                  <a:pt x="12" y="0"/>
                </a:lnTo>
                <a:lnTo>
                  <a:pt x="0" y="9"/>
                </a:lnTo>
                <a:lnTo>
                  <a:pt x="23" y="29"/>
                </a:lnTo>
                <a:lnTo>
                  <a:pt x="32" y="58"/>
                </a:lnTo>
                <a:close/>
              </a:path>
            </a:pathLst>
          </a:custGeom>
          <a:solidFill>
            <a:srgbClr val="33CCCC"/>
          </a:solidFill>
          <a:ln w="14288">
            <a:solidFill>
              <a:srgbClr val="000000"/>
            </a:solidFill>
            <a:round/>
            <a:headEnd/>
            <a:tailEnd/>
          </a:ln>
        </p:spPr>
        <p:txBody>
          <a:bodyPr/>
          <a:lstStyle/>
          <a:p>
            <a:endParaRPr lang="id-ID" sz="1000"/>
          </a:p>
        </p:txBody>
      </p:sp>
      <p:sp>
        <p:nvSpPr>
          <p:cNvPr id="22564" name="Freeform 35"/>
          <p:cNvSpPr>
            <a:spLocks/>
          </p:cNvSpPr>
          <p:nvPr/>
        </p:nvSpPr>
        <p:spPr bwMode="auto">
          <a:xfrm>
            <a:off x="4676720" y="2900363"/>
            <a:ext cx="147561" cy="68262"/>
          </a:xfrm>
          <a:custGeom>
            <a:avLst/>
            <a:gdLst>
              <a:gd name="T0" fmla="*/ 2147483647 w 100"/>
              <a:gd name="T1" fmla="*/ 2147483647 h 43"/>
              <a:gd name="T2" fmla="*/ 2147483647 w 100"/>
              <a:gd name="T3" fmla="*/ 2147483647 h 43"/>
              <a:gd name="T4" fmla="*/ 2147483647 w 100"/>
              <a:gd name="T5" fmla="*/ 2147483647 h 43"/>
              <a:gd name="T6" fmla="*/ 2147483647 w 100"/>
              <a:gd name="T7" fmla="*/ 2147483647 h 43"/>
              <a:gd name="T8" fmla="*/ 2147483647 w 100"/>
              <a:gd name="T9" fmla="*/ 2147483647 h 43"/>
              <a:gd name="T10" fmla="*/ 2147483647 w 100"/>
              <a:gd name="T11" fmla="*/ 2147483647 h 43"/>
              <a:gd name="T12" fmla="*/ 0 w 100"/>
              <a:gd name="T13" fmla="*/ 0 h 43"/>
              <a:gd name="T14" fmla="*/ 2147483647 w 100"/>
              <a:gd name="T15" fmla="*/ 0 h 43"/>
              <a:gd name="T16" fmla="*/ 2147483647 w 100"/>
              <a:gd name="T17" fmla="*/ 2147483647 h 43"/>
              <a:gd name="T18" fmla="*/ 2147483647 w 100"/>
              <a:gd name="T19" fmla="*/ 2147483647 h 43"/>
              <a:gd name="T20" fmla="*/ 2147483647 w 100"/>
              <a:gd name="T21" fmla="*/ 2147483647 h 43"/>
              <a:gd name="T22" fmla="*/ 2147483647 w 100"/>
              <a:gd name="T23" fmla="*/ 2147483647 h 43"/>
              <a:gd name="T24" fmla="*/ 2147483647 w 100"/>
              <a:gd name="T25" fmla="*/ 2147483647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
              <a:gd name="T40" fmla="*/ 0 h 43"/>
              <a:gd name="T41" fmla="*/ 100 w 100"/>
              <a:gd name="T42" fmla="*/ 43 h 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 h="43">
                <a:moveTo>
                  <a:pt x="83" y="43"/>
                </a:moveTo>
                <a:lnTo>
                  <a:pt x="49" y="43"/>
                </a:lnTo>
                <a:lnTo>
                  <a:pt x="49" y="31"/>
                </a:lnTo>
                <a:lnTo>
                  <a:pt x="29" y="31"/>
                </a:lnTo>
                <a:lnTo>
                  <a:pt x="29" y="20"/>
                </a:lnTo>
                <a:lnTo>
                  <a:pt x="11" y="8"/>
                </a:lnTo>
                <a:lnTo>
                  <a:pt x="0" y="0"/>
                </a:lnTo>
                <a:lnTo>
                  <a:pt x="40" y="0"/>
                </a:lnTo>
                <a:lnTo>
                  <a:pt x="63" y="8"/>
                </a:lnTo>
                <a:lnTo>
                  <a:pt x="83" y="8"/>
                </a:lnTo>
                <a:lnTo>
                  <a:pt x="100" y="31"/>
                </a:lnTo>
                <a:lnTo>
                  <a:pt x="83" y="31"/>
                </a:lnTo>
                <a:lnTo>
                  <a:pt x="83" y="43"/>
                </a:lnTo>
                <a:close/>
              </a:path>
            </a:pathLst>
          </a:custGeom>
          <a:solidFill>
            <a:srgbClr val="273C65"/>
          </a:solidFill>
          <a:ln w="14351">
            <a:solidFill>
              <a:srgbClr val="000000"/>
            </a:solidFill>
            <a:round/>
            <a:headEnd/>
            <a:tailEnd/>
          </a:ln>
        </p:spPr>
        <p:txBody>
          <a:bodyPr/>
          <a:lstStyle/>
          <a:p>
            <a:endParaRPr lang="id-ID" sz="1000"/>
          </a:p>
        </p:txBody>
      </p:sp>
      <p:sp>
        <p:nvSpPr>
          <p:cNvPr id="22565" name="Freeform 36"/>
          <p:cNvSpPr>
            <a:spLocks/>
          </p:cNvSpPr>
          <p:nvPr/>
        </p:nvSpPr>
        <p:spPr bwMode="auto">
          <a:xfrm>
            <a:off x="4749312" y="2968625"/>
            <a:ext cx="92820" cy="58738"/>
          </a:xfrm>
          <a:custGeom>
            <a:avLst/>
            <a:gdLst>
              <a:gd name="T0" fmla="*/ 2147483647 w 63"/>
              <a:gd name="T1" fmla="*/ 2147483647 h 37"/>
              <a:gd name="T2" fmla="*/ 2147483647 w 63"/>
              <a:gd name="T3" fmla="*/ 2147483647 h 37"/>
              <a:gd name="T4" fmla="*/ 2147483647 w 63"/>
              <a:gd name="T5" fmla="*/ 2147483647 h 37"/>
              <a:gd name="T6" fmla="*/ 2147483647 w 63"/>
              <a:gd name="T7" fmla="*/ 2147483647 h 37"/>
              <a:gd name="T8" fmla="*/ 2147483647 w 63"/>
              <a:gd name="T9" fmla="*/ 2147483647 h 37"/>
              <a:gd name="T10" fmla="*/ 2147483647 w 63"/>
              <a:gd name="T11" fmla="*/ 2147483647 h 37"/>
              <a:gd name="T12" fmla="*/ 2147483647 w 63"/>
              <a:gd name="T13" fmla="*/ 2147483647 h 37"/>
              <a:gd name="T14" fmla="*/ 2147483647 w 63"/>
              <a:gd name="T15" fmla="*/ 0 h 37"/>
              <a:gd name="T16" fmla="*/ 0 w 63"/>
              <a:gd name="T17" fmla="*/ 0 h 37"/>
              <a:gd name="T18" fmla="*/ 2147483647 w 63"/>
              <a:gd name="T19" fmla="*/ 2147483647 h 37"/>
              <a:gd name="T20" fmla="*/ 2147483647 w 63"/>
              <a:gd name="T21" fmla="*/ 2147483647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3"/>
              <a:gd name="T34" fmla="*/ 0 h 37"/>
              <a:gd name="T35" fmla="*/ 63 w 63"/>
              <a:gd name="T36" fmla="*/ 37 h 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3" h="37">
                <a:moveTo>
                  <a:pt x="34" y="20"/>
                </a:moveTo>
                <a:lnTo>
                  <a:pt x="43" y="29"/>
                </a:lnTo>
                <a:lnTo>
                  <a:pt x="51" y="37"/>
                </a:lnTo>
                <a:lnTo>
                  <a:pt x="63" y="37"/>
                </a:lnTo>
                <a:lnTo>
                  <a:pt x="51" y="20"/>
                </a:lnTo>
                <a:lnTo>
                  <a:pt x="43" y="20"/>
                </a:lnTo>
                <a:lnTo>
                  <a:pt x="43" y="9"/>
                </a:lnTo>
                <a:lnTo>
                  <a:pt x="34" y="0"/>
                </a:lnTo>
                <a:lnTo>
                  <a:pt x="0" y="0"/>
                </a:lnTo>
                <a:lnTo>
                  <a:pt x="14" y="20"/>
                </a:lnTo>
                <a:lnTo>
                  <a:pt x="34" y="20"/>
                </a:lnTo>
                <a:close/>
              </a:path>
            </a:pathLst>
          </a:custGeom>
          <a:solidFill>
            <a:srgbClr val="273C65"/>
          </a:solidFill>
          <a:ln w="14351">
            <a:solidFill>
              <a:srgbClr val="000000"/>
            </a:solidFill>
            <a:round/>
            <a:headEnd/>
            <a:tailEnd/>
          </a:ln>
        </p:spPr>
        <p:txBody>
          <a:bodyPr/>
          <a:lstStyle/>
          <a:p>
            <a:endParaRPr lang="id-ID" sz="1000"/>
          </a:p>
        </p:txBody>
      </p:sp>
      <p:sp>
        <p:nvSpPr>
          <p:cNvPr id="22566" name="Freeform 37"/>
          <p:cNvSpPr>
            <a:spLocks/>
          </p:cNvSpPr>
          <p:nvPr/>
        </p:nvSpPr>
        <p:spPr bwMode="auto">
          <a:xfrm>
            <a:off x="4799291" y="2949575"/>
            <a:ext cx="119001" cy="96838"/>
          </a:xfrm>
          <a:custGeom>
            <a:avLst/>
            <a:gdLst>
              <a:gd name="T0" fmla="*/ 2147483647 w 81"/>
              <a:gd name="T1" fmla="*/ 0 h 61"/>
              <a:gd name="T2" fmla="*/ 2147483647 w 81"/>
              <a:gd name="T3" fmla="*/ 2147483647 h 61"/>
              <a:gd name="T4" fmla="*/ 2147483647 w 81"/>
              <a:gd name="T5" fmla="*/ 2147483647 h 61"/>
              <a:gd name="T6" fmla="*/ 2147483647 w 81"/>
              <a:gd name="T7" fmla="*/ 0 h 61"/>
              <a:gd name="T8" fmla="*/ 0 w 81"/>
              <a:gd name="T9" fmla="*/ 0 h 61"/>
              <a:gd name="T10" fmla="*/ 0 w 81"/>
              <a:gd name="T11" fmla="*/ 2147483647 h 61"/>
              <a:gd name="T12" fmla="*/ 2147483647 w 81"/>
              <a:gd name="T13" fmla="*/ 2147483647 h 61"/>
              <a:gd name="T14" fmla="*/ 2147483647 w 81"/>
              <a:gd name="T15" fmla="*/ 2147483647 h 61"/>
              <a:gd name="T16" fmla="*/ 2147483647 w 81"/>
              <a:gd name="T17" fmla="*/ 2147483647 h 61"/>
              <a:gd name="T18" fmla="*/ 2147483647 w 81"/>
              <a:gd name="T19" fmla="*/ 2147483647 h 61"/>
              <a:gd name="T20" fmla="*/ 2147483647 w 81"/>
              <a:gd name="T21" fmla="*/ 2147483647 h 61"/>
              <a:gd name="T22" fmla="*/ 2147483647 w 81"/>
              <a:gd name="T23" fmla="*/ 2147483647 h 61"/>
              <a:gd name="T24" fmla="*/ 2147483647 w 81"/>
              <a:gd name="T25" fmla="*/ 2147483647 h 61"/>
              <a:gd name="T26" fmla="*/ 2147483647 w 81"/>
              <a:gd name="T27" fmla="*/ 2147483647 h 61"/>
              <a:gd name="T28" fmla="*/ 2147483647 w 81"/>
              <a:gd name="T29" fmla="*/ 2147483647 h 61"/>
              <a:gd name="T30" fmla="*/ 2147483647 w 81"/>
              <a:gd name="T31" fmla="*/ 2147483647 h 61"/>
              <a:gd name="T32" fmla="*/ 2147483647 w 81"/>
              <a:gd name="T33" fmla="*/ 2147483647 h 61"/>
              <a:gd name="T34" fmla="*/ 2147483647 w 81"/>
              <a:gd name="T35" fmla="*/ 2147483647 h 61"/>
              <a:gd name="T36" fmla="*/ 2147483647 w 81"/>
              <a:gd name="T37" fmla="*/ 0 h 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61"/>
              <a:gd name="T59" fmla="*/ 81 w 81"/>
              <a:gd name="T60" fmla="*/ 61 h 6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61">
                <a:moveTo>
                  <a:pt x="52" y="0"/>
                </a:moveTo>
                <a:lnTo>
                  <a:pt x="38" y="12"/>
                </a:lnTo>
                <a:lnTo>
                  <a:pt x="29" y="12"/>
                </a:lnTo>
                <a:lnTo>
                  <a:pt x="17" y="0"/>
                </a:lnTo>
                <a:lnTo>
                  <a:pt x="0" y="0"/>
                </a:lnTo>
                <a:lnTo>
                  <a:pt x="0" y="12"/>
                </a:lnTo>
                <a:lnTo>
                  <a:pt x="9" y="21"/>
                </a:lnTo>
                <a:lnTo>
                  <a:pt x="9" y="32"/>
                </a:lnTo>
                <a:lnTo>
                  <a:pt x="17" y="32"/>
                </a:lnTo>
                <a:lnTo>
                  <a:pt x="29" y="49"/>
                </a:lnTo>
                <a:lnTo>
                  <a:pt x="52" y="41"/>
                </a:lnTo>
                <a:lnTo>
                  <a:pt x="52" y="49"/>
                </a:lnTo>
                <a:lnTo>
                  <a:pt x="72" y="61"/>
                </a:lnTo>
                <a:lnTo>
                  <a:pt x="61" y="49"/>
                </a:lnTo>
                <a:lnTo>
                  <a:pt x="72" y="49"/>
                </a:lnTo>
                <a:lnTo>
                  <a:pt x="72" y="32"/>
                </a:lnTo>
                <a:lnTo>
                  <a:pt x="81" y="21"/>
                </a:lnTo>
                <a:lnTo>
                  <a:pt x="61" y="12"/>
                </a:lnTo>
                <a:lnTo>
                  <a:pt x="52" y="0"/>
                </a:lnTo>
                <a:close/>
              </a:path>
            </a:pathLst>
          </a:custGeom>
          <a:solidFill>
            <a:srgbClr val="EAEAEA"/>
          </a:solidFill>
          <a:ln w="14288">
            <a:solidFill>
              <a:srgbClr val="000000"/>
            </a:solidFill>
            <a:round/>
            <a:headEnd/>
            <a:tailEnd/>
          </a:ln>
        </p:spPr>
        <p:txBody>
          <a:bodyPr/>
          <a:lstStyle/>
          <a:p>
            <a:endParaRPr lang="id-ID" sz="1000"/>
          </a:p>
        </p:txBody>
      </p:sp>
      <p:sp>
        <p:nvSpPr>
          <p:cNvPr id="22567" name="Freeform 38"/>
          <p:cNvSpPr>
            <a:spLocks/>
          </p:cNvSpPr>
          <p:nvPr/>
        </p:nvSpPr>
        <p:spPr bwMode="auto">
          <a:xfrm>
            <a:off x="4799291" y="2544763"/>
            <a:ext cx="888934" cy="423862"/>
          </a:xfrm>
          <a:custGeom>
            <a:avLst/>
            <a:gdLst>
              <a:gd name="T0" fmla="*/ 2147483647 w 607"/>
              <a:gd name="T1" fmla="*/ 2147483647 h 267"/>
              <a:gd name="T2" fmla="*/ 2147483647 w 607"/>
              <a:gd name="T3" fmla="*/ 2147483647 h 267"/>
              <a:gd name="T4" fmla="*/ 2147483647 w 607"/>
              <a:gd name="T5" fmla="*/ 2147483647 h 267"/>
              <a:gd name="T6" fmla="*/ 2147483647 w 607"/>
              <a:gd name="T7" fmla="*/ 2147483647 h 267"/>
              <a:gd name="T8" fmla="*/ 2147483647 w 607"/>
              <a:gd name="T9" fmla="*/ 2147483647 h 267"/>
              <a:gd name="T10" fmla="*/ 2147483647 w 607"/>
              <a:gd name="T11" fmla="*/ 2147483647 h 267"/>
              <a:gd name="T12" fmla="*/ 2147483647 w 607"/>
              <a:gd name="T13" fmla="*/ 2147483647 h 267"/>
              <a:gd name="T14" fmla="*/ 2147483647 w 607"/>
              <a:gd name="T15" fmla="*/ 2147483647 h 267"/>
              <a:gd name="T16" fmla="*/ 2147483647 w 607"/>
              <a:gd name="T17" fmla="*/ 2147483647 h 267"/>
              <a:gd name="T18" fmla="*/ 2147483647 w 607"/>
              <a:gd name="T19" fmla="*/ 2147483647 h 267"/>
              <a:gd name="T20" fmla="*/ 2147483647 w 607"/>
              <a:gd name="T21" fmla="*/ 2147483647 h 267"/>
              <a:gd name="T22" fmla="*/ 2147483647 w 607"/>
              <a:gd name="T23" fmla="*/ 2147483647 h 267"/>
              <a:gd name="T24" fmla="*/ 2147483647 w 607"/>
              <a:gd name="T25" fmla="*/ 2147483647 h 267"/>
              <a:gd name="T26" fmla="*/ 2147483647 w 607"/>
              <a:gd name="T27" fmla="*/ 2147483647 h 267"/>
              <a:gd name="T28" fmla="*/ 2147483647 w 607"/>
              <a:gd name="T29" fmla="*/ 2147483647 h 267"/>
              <a:gd name="T30" fmla="*/ 2147483647 w 607"/>
              <a:gd name="T31" fmla="*/ 2147483647 h 267"/>
              <a:gd name="T32" fmla="*/ 2147483647 w 607"/>
              <a:gd name="T33" fmla="*/ 2147483647 h 267"/>
              <a:gd name="T34" fmla="*/ 2147483647 w 607"/>
              <a:gd name="T35" fmla="*/ 2147483647 h 267"/>
              <a:gd name="T36" fmla="*/ 2147483647 w 607"/>
              <a:gd name="T37" fmla="*/ 2147483647 h 267"/>
              <a:gd name="T38" fmla="*/ 2147483647 w 607"/>
              <a:gd name="T39" fmla="*/ 2147483647 h 267"/>
              <a:gd name="T40" fmla="*/ 2147483647 w 607"/>
              <a:gd name="T41" fmla="*/ 2147483647 h 267"/>
              <a:gd name="T42" fmla="*/ 2147483647 w 607"/>
              <a:gd name="T43" fmla="*/ 2147483647 h 267"/>
              <a:gd name="T44" fmla="*/ 2147483647 w 607"/>
              <a:gd name="T45" fmla="*/ 2147483647 h 267"/>
              <a:gd name="T46" fmla="*/ 2147483647 w 607"/>
              <a:gd name="T47" fmla="*/ 2147483647 h 267"/>
              <a:gd name="T48" fmla="*/ 2147483647 w 607"/>
              <a:gd name="T49" fmla="*/ 2147483647 h 267"/>
              <a:gd name="T50" fmla="*/ 2147483647 w 607"/>
              <a:gd name="T51" fmla="*/ 2147483647 h 267"/>
              <a:gd name="T52" fmla="*/ 2147483647 w 607"/>
              <a:gd name="T53" fmla="*/ 2147483647 h 267"/>
              <a:gd name="T54" fmla="*/ 2147483647 w 607"/>
              <a:gd name="T55" fmla="*/ 2147483647 h 267"/>
              <a:gd name="T56" fmla="*/ 2147483647 w 607"/>
              <a:gd name="T57" fmla="*/ 2147483647 h 267"/>
              <a:gd name="T58" fmla="*/ 2147483647 w 607"/>
              <a:gd name="T59" fmla="*/ 2147483647 h 267"/>
              <a:gd name="T60" fmla="*/ 2147483647 w 607"/>
              <a:gd name="T61" fmla="*/ 2147483647 h 267"/>
              <a:gd name="T62" fmla="*/ 2147483647 w 607"/>
              <a:gd name="T63" fmla="*/ 2147483647 h 267"/>
              <a:gd name="T64" fmla="*/ 2147483647 w 607"/>
              <a:gd name="T65" fmla="*/ 2147483647 h 267"/>
              <a:gd name="T66" fmla="*/ 2147483647 w 607"/>
              <a:gd name="T67" fmla="*/ 2147483647 h 267"/>
              <a:gd name="T68" fmla="*/ 2147483647 w 607"/>
              <a:gd name="T69" fmla="*/ 2147483647 h 267"/>
              <a:gd name="T70" fmla="*/ 2147483647 w 607"/>
              <a:gd name="T71" fmla="*/ 2147483647 h 267"/>
              <a:gd name="T72" fmla="*/ 2147483647 w 607"/>
              <a:gd name="T73" fmla="*/ 2147483647 h 267"/>
              <a:gd name="T74" fmla="*/ 2147483647 w 607"/>
              <a:gd name="T75" fmla="*/ 0 h 267"/>
              <a:gd name="T76" fmla="*/ 2147483647 w 607"/>
              <a:gd name="T77" fmla="*/ 2147483647 h 267"/>
              <a:gd name="T78" fmla="*/ 2147483647 w 607"/>
              <a:gd name="T79" fmla="*/ 2147483647 h 267"/>
              <a:gd name="T80" fmla="*/ 2147483647 w 607"/>
              <a:gd name="T81" fmla="*/ 2147483647 h 267"/>
              <a:gd name="T82" fmla="*/ 2147483647 w 607"/>
              <a:gd name="T83" fmla="*/ 2147483647 h 267"/>
              <a:gd name="T84" fmla="*/ 2147483647 w 607"/>
              <a:gd name="T85" fmla="*/ 2147483647 h 267"/>
              <a:gd name="T86" fmla="*/ 2147483647 w 607"/>
              <a:gd name="T87" fmla="*/ 2147483647 h 267"/>
              <a:gd name="T88" fmla="*/ 2147483647 w 607"/>
              <a:gd name="T89" fmla="*/ 2147483647 h 267"/>
              <a:gd name="T90" fmla="*/ 2147483647 w 607"/>
              <a:gd name="T91" fmla="*/ 2147483647 h 267"/>
              <a:gd name="T92" fmla="*/ 2147483647 w 607"/>
              <a:gd name="T93" fmla="*/ 2147483647 h 2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07"/>
              <a:gd name="T142" fmla="*/ 0 h 267"/>
              <a:gd name="T143" fmla="*/ 607 w 607"/>
              <a:gd name="T144" fmla="*/ 267 h 2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07" h="267">
                <a:moveTo>
                  <a:pt x="607" y="123"/>
                </a:moveTo>
                <a:lnTo>
                  <a:pt x="595" y="132"/>
                </a:lnTo>
                <a:lnTo>
                  <a:pt x="595" y="152"/>
                </a:lnTo>
                <a:lnTo>
                  <a:pt x="587" y="152"/>
                </a:lnTo>
                <a:lnTo>
                  <a:pt x="558" y="152"/>
                </a:lnTo>
                <a:lnTo>
                  <a:pt x="558" y="181"/>
                </a:lnTo>
                <a:lnTo>
                  <a:pt x="535" y="195"/>
                </a:lnTo>
                <a:lnTo>
                  <a:pt x="544" y="224"/>
                </a:lnTo>
                <a:lnTo>
                  <a:pt x="544" y="244"/>
                </a:lnTo>
                <a:lnTo>
                  <a:pt x="524" y="232"/>
                </a:lnTo>
                <a:lnTo>
                  <a:pt x="463" y="232"/>
                </a:lnTo>
                <a:lnTo>
                  <a:pt x="443" y="224"/>
                </a:lnTo>
                <a:lnTo>
                  <a:pt x="443" y="232"/>
                </a:lnTo>
                <a:lnTo>
                  <a:pt x="432" y="244"/>
                </a:lnTo>
                <a:lnTo>
                  <a:pt x="400" y="232"/>
                </a:lnTo>
                <a:lnTo>
                  <a:pt x="400" y="244"/>
                </a:lnTo>
                <a:lnTo>
                  <a:pt x="391" y="255"/>
                </a:lnTo>
                <a:lnTo>
                  <a:pt x="371" y="267"/>
                </a:lnTo>
                <a:lnTo>
                  <a:pt x="340" y="267"/>
                </a:lnTo>
                <a:lnTo>
                  <a:pt x="340" y="255"/>
                </a:lnTo>
                <a:lnTo>
                  <a:pt x="328" y="255"/>
                </a:lnTo>
                <a:lnTo>
                  <a:pt x="319" y="232"/>
                </a:lnTo>
                <a:lnTo>
                  <a:pt x="299" y="215"/>
                </a:lnTo>
                <a:lnTo>
                  <a:pt x="256" y="224"/>
                </a:lnTo>
                <a:lnTo>
                  <a:pt x="196" y="181"/>
                </a:lnTo>
                <a:lnTo>
                  <a:pt x="153" y="195"/>
                </a:lnTo>
                <a:lnTo>
                  <a:pt x="176" y="267"/>
                </a:lnTo>
                <a:lnTo>
                  <a:pt x="161" y="267"/>
                </a:lnTo>
                <a:lnTo>
                  <a:pt x="133" y="244"/>
                </a:lnTo>
                <a:lnTo>
                  <a:pt x="124" y="244"/>
                </a:lnTo>
                <a:lnTo>
                  <a:pt x="112" y="255"/>
                </a:lnTo>
                <a:lnTo>
                  <a:pt x="112" y="244"/>
                </a:lnTo>
                <a:lnTo>
                  <a:pt x="112" y="232"/>
                </a:lnTo>
                <a:lnTo>
                  <a:pt x="101" y="232"/>
                </a:lnTo>
                <a:lnTo>
                  <a:pt x="81" y="204"/>
                </a:lnTo>
                <a:lnTo>
                  <a:pt x="89" y="204"/>
                </a:lnTo>
                <a:lnTo>
                  <a:pt x="81" y="195"/>
                </a:lnTo>
                <a:lnTo>
                  <a:pt x="89" y="181"/>
                </a:lnTo>
                <a:lnTo>
                  <a:pt x="133" y="181"/>
                </a:lnTo>
                <a:lnTo>
                  <a:pt x="112" y="163"/>
                </a:lnTo>
                <a:lnTo>
                  <a:pt x="89" y="152"/>
                </a:lnTo>
                <a:lnTo>
                  <a:pt x="72" y="152"/>
                </a:lnTo>
                <a:lnTo>
                  <a:pt x="38" y="163"/>
                </a:lnTo>
                <a:lnTo>
                  <a:pt x="29" y="143"/>
                </a:lnTo>
                <a:lnTo>
                  <a:pt x="9" y="143"/>
                </a:lnTo>
                <a:lnTo>
                  <a:pt x="9" y="132"/>
                </a:lnTo>
                <a:lnTo>
                  <a:pt x="0" y="123"/>
                </a:lnTo>
                <a:lnTo>
                  <a:pt x="9" y="92"/>
                </a:lnTo>
                <a:lnTo>
                  <a:pt x="17" y="100"/>
                </a:lnTo>
                <a:lnTo>
                  <a:pt x="29" y="100"/>
                </a:lnTo>
                <a:lnTo>
                  <a:pt x="17" y="80"/>
                </a:lnTo>
                <a:lnTo>
                  <a:pt x="29" y="80"/>
                </a:lnTo>
                <a:lnTo>
                  <a:pt x="52" y="71"/>
                </a:lnTo>
                <a:lnTo>
                  <a:pt x="61" y="71"/>
                </a:lnTo>
                <a:lnTo>
                  <a:pt x="72" y="63"/>
                </a:lnTo>
                <a:lnTo>
                  <a:pt x="89" y="71"/>
                </a:lnTo>
                <a:lnTo>
                  <a:pt x="112" y="92"/>
                </a:lnTo>
                <a:lnTo>
                  <a:pt x="112" y="80"/>
                </a:lnTo>
                <a:lnTo>
                  <a:pt x="124" y="80"/>
                </a:lnTo>
                <a:lnTo>
                  <a:pt x="141" y="80"/>
                </a:lnTo>
                <a:lnTo>
                  <a:pt x="161" y="80"/>
                </a:lnTo>
                <a:lnTo>
                  <a:pt x="184" y="80"/>
                </a:lnTo>
                <a:lnTo>
                  <a:pt x="204" y="80"/>
                </a:lnTo>
                <a:lnTo>
                  <a:pt x="213" y="71"/>
                </a:lnTo>
                <a:lnTo>
                  <a:pt x="184" y="63"/>
                </a:lnTo>
                <a:lnTo>
                  <a:pt x="196" y="48"/>
                </a:lnTo>
                <a:lnTo>
                  <a:pt x="184" y="48"/>
                </a:lnTo>
                <a:lnTo>
                  <a:pt x="196" y="40"/>
                </a:lnTo>
                <a:lnTo>
                  <a:pt x="196" y="28"/>
                </a:lnTo>
                <a:lnTo>
                  <a:pt x="184" y="28"/>
                </a:lnTo>
                <a:lnTo>
                  <a:pt x="184" y="20"/>
                </a:lnTo>
                <a:lnTo>
                  <a:pt x="204" y="20"/>
                </a:lnTo>
                <a:lnTo>
                  <a:pt x="256" y="11"/>
                </a:lnTo>
                <a:lnTo>
                  <a:pt x="285" y="11"/>
                </a:lnTo>
                <a:lnTo>
                  <a:pt x="285" y="0"/>
                </a:lnTo>
                <a:lnTo>
                  <a:pt x="319" y="0"/>
                </a:lnTo>
                <a:lnTo>
                  <a:pt x="328" y="11"/>
                </a:lnTo>
                <a:lnTo>
                  <a:pt x="328" y="20"/>
                </a:lnTo>
                <a:lnTo>
                  <a:pt x="348" y="20"/>
                </a:lnTo>
                <a:lnTo>
                  <a:pt x="371" y="20"/>
                </a:lnTo>
                <a:lnTo>
                  <a:pt x="371" y="28"/>
                </a:lnTo>
                <a:lnTo>
                  <a:pt x="380" y="28"/>
                </a:lnTo>
                <a:lnTo>
                  <a:pt x="400" y="20"/>
                </a:lnTo>
                <a:lnTo>
                  <a:pt x="411" y="20"/>
                </a:lnTo>
                <a:lnTo>
                  <a:pt x="443" y="40"/>
                </a:lnTo>
                <a:lnTo>
                  <a:pt x="483" y="80"/>
                </a:lnTo>
                <a:lnTo>
                  <a:pt x="495" y="71"/>
                </a:lnTo>
                <a:lnTo>
                  <a:pt x="503" y="80"/>
                </a:lnTo>
                <a:lnTo>
                  <a:pt x="535" y="80"/>
                </a:lnTo>
                <a:lnTo>
                  <a:pt x="575" y="100"/>
                </a:lnTo>
                <a:lnTo>
                  <a:pt x="587" y="109"/>
                </a:lnTo>
                <a:lnTo>
                  <a:pt x="595" y="100"/>
                </a:lnTo>
                <a:lnTo>
                  <a:pt x="607" y="109"/>
                </a:lnTo>
                <a:lnTo>
                  <a:pt x="607" y="123"/>
                </a:lnTo>
                <a:close/>
              </a:path>
            </a:pathLst>
          </a:custGeom>
          <a:solidFill>
            <a:srgbClr val="273C65"/>
          </a:solidFill>
          <a:ln w="14288">
            <a:solidFill>
              <a:srgbClr val="000000"/>
            </a:solidFill>
            <a:round/>
            <a:headEnd/>
            <a:tailEnd/>
          </a:ln>
        </p:spPr>
        <p:txBody>
          <a:bodyPr/>
          <a:lstStyle/>
          <a:p>
            <a:endParaRPr lang="id-ID" sz="1000"/>
          </a:p>
        </p:txBody>
      </p:sp>
      <p:sp>
        <p:nvSpPr>
          <p:cNvPr id="22568" name="Freeform 39"/>
          <p:cNvSpPr>
            <a:spLocks/>
          </p:cNvSpPr>
          <p:nvPr/>
        </p:nvSpPr>
        <p:spPr bwMode="auto">
          <a:xfrm>
            <a:off x="5023013" y="2832101"/>
            <a:ext cx="424831" cy="263525"/>
          </a:xfrm>
          <a:custGeom>
            <a:avLst/>
            <a:gdLst>
              <a:gd name="T0" fmla="*/ 2147483647 w 290"/>
              <a:gd name="T1" fmla="*/ 2147483647 h 166"/>
              <a:gd name="T2" fmla="*/ 2147483647 w 290"/>
              <a:gd name="T3" fmla="*/ 2147483647 h 166"/>
              <a:gd name="T4" fmla="*/ 2147483647 w 290"/>
              <a:gd name="T5" fmla="*/ 2147483647 h 166"/>
              <a:gd name="T6" fmla="*/ 2147483647 w 290"/>
              <a:gd name="T7" fmla="*/ 2147483647 h 166"/>
              <a:gd name="T8" fmla="*/ 2147483647 w 290"/>
              <a:gd name="T9" fmla="*/ 2147483647 h 166"/>
              <a:gd name="T10" fmla="*/ 2147483647 w 290"/>
              <a:gd name="T11" fmla="*/ 2147483647 h 166"/>
              <a:gd name="T12" fmla="*/ 2147483647 w 290"/>
              <a:gd name="T13" fmla="*/ 2147483647 h 166"/>
              <a:gd name="T14" fmla="*/ 2147483647 w 290"/>
              <a:gd name="T15" fmla="*/ 2147483647 h 166"/>
              <a:gd name="T16" fmla="*/ 2147483647 w 290"/>
              <a:gd name="T17" fmla="*/ 2147483647 h 166"/>
              <a:gd name="T18" fmla="*/ 2147483647 w 290"/>
              <a:gd name="T19" fmla="*/ 2147483647 h 166"/>
              <a:gd name="T20" fmla="*/ 2147483647 w 290"/>
              <a:gd name="T21" fmla="*/ 2147483647 h 166"/>
              <a:gd name="T22" fmla="*/ 2147483647 w 290"/>
              <a:gd name="T23" fmla="*/ 2147483647 h 166"/>
              <a:gd name="T24" fmla="*/ 0 w 290"/>
              <a:gd name="T25" fmla="*/ 2147483647 h 166"/>
              <a:gd name="T26" fmla="*/ 2147483647 w 290"/>
              <a:gd name="T27" fmla="*/ 0 h 166"/>
              <a:gd name="T28" fmla="*/ 2147483647 w 290"/>
              <a:gd name="T29" fmla="*/ 2147483647 h 166"/>
              <a:gd name="T30" fmla="*/ 2147483647 w 290"/>
              <a:gd name="T31" fmla="*/ 2147483647 h 166"/>
              <a:gd name="T32" fmla="*/ 2147483647 w 290"/>
              <a:gd name="T33" fmla="*/ 2147483647 h 166"/>
              <a:gd name="T34" fmla="*/ 2147483647 w 290"/>
              <a:gd name="T35" fmla="*/ 2147483647 h 166"/>
              <a:gd name="T36" fmla="*/ 2147483647 w 290"/>
              <a:gd name="T37" fmla="*/ 2147483647 h 166"/>
              <a:gd name="T38" fmla="*/ 2147483647 w 290"/>
              <a:gd name="T39" fmla="*/ 2147483647 h 166"/>
              <a:gd name="T40" fmla="*/ 2147483647 w 290"/>
              <a:gd name="T41" fmla="*/ 2147483647 h 166"/>
              <a:gd name="T42" fmla="*/ 2147483647 w 290"/>
              <a:gd name="T43" fmla="*/ 2147483647 h 166"/>
              <a:gd name="T44" fmla="*/ 2147483647 w 290"/>
              <a:gd name="T45" fmla="*/ 2147483647 h 166"/>
              <a:gd name="T46" fmla="*/ 2147483647 w 290"/>
              <a:gd name="T47" fmla="*/ 2147483647 h 166"/>
              <a:gd name="T48" fmla="*/ 2147483647 w 290"/>
              <a:gd name="T49" fmla="*/ 2147483647 h 166"/>
              <a:gd name="T50" fmla="*/ 2147483647 w 290"/>
              <a:gd name="T51" fmla="*/ 2147483647 h 166"/>
              <a:gd name="T52" fmla="*/ 2147483647 w 290"/>
              <a:gd name="T53" fmla="*/ 2147483647 h 166"/>
              <a:gd name="T54" fmla="*/ 2147483647 w 290"/>
              <a:gd name="T55" fmla="*/ 2147483647 h 166"/>
              <a:gd name="T56" fmla="*/ 2147483647 w 290"/>
              <a:gd name="T57" fmla="*/ 2147483647 h 166"/>
              <a:gd name="T58" fmla="*/ 2147483647 w 290"/>
              <a:gd name="T59" fmla="*/ 2147483647 h 166"/>
              <a:gd name="T60" fmla="*/ 2147483647 w 290"/>
              <a:gd name="T61" fmla="*/ 2147483647 h 166"/>
              <a:gd name="T62" fmla="*/ 2147483647 w 290"/>
              <a:gd name="T63" fmla="*/ 2147483647 h 166"/>
              <a:gd name="T64" fmla="*/ 2147483647 w 290"/>
              <a:gd name="T65" fmla="*/ 2147483647 h 166"/>
              <a:gd name="T66" fmla="*/ 2147483647 w 290"/>
              <a:gd name="T67" fmla="*/ 2147483647 h 166"/>
              <a:gd name="T68" fmla="*/ 2147483647 w 290"/>
              <a:gd name="T69" fmla="*/ 2147483647 h 1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166"/>
              <a:gd name="T107" fmla="*/ 290 w 290"/>
              <a:gd name="T108" fmla="*/ 166 h 1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166">
                <a:moveTo>
                  <a:pt x="195" y="158"/>
                </a:moveTo>
                <a:lnTo>
                  <a:pt x="195" y="146"/>
                </a:lnTo>
                <a:lnTo>
                  <a:pt x="175" y="135"/>
                </a:lnTo>
                <a:lnTo>
                  <a:pt x="123" y="106"/>
                </a:lnTo>
                <a:lnTo>
                  <a:pt x="115" y="86"/>
                </a:lnTo>
                <a:lnTo>
                  <a:pt x="83" y="86"/>
                </a:lnTo>
                <a:lnTo>
                  <a:pt x="72" y="63"/>
                </a:lnTo>
                <a:lnTo>
                  <a:pt x="51" y="51"/>
                </a:lnTo>
                <a:lnTo>
                  <a:pt x="43" y="51"/>
                </a:lnTo>
                <a:lnTo>
                  <a:pt x="31" y="74"/>
                </a:lnTo>
                <a:lnTo>
                  <a:pt x="31" y="86"/>
                </a:lnTo>
                <a:lnTo>
                  <a:pt x="23" y="86"/>
                </a:lnTo>
                <a:lnTo>
                  <a:pt x="0" y="14"/>
                </a:lnTo>
                <a:lnTo>
                  <a:pt x="43" y="0"/>
                </a:lnTo>
                <a:lnTo>
                  <a:pt x="103" y="43"/>
                </a:lnTo>
                <a:lnTo>
                  <a:pt x="146" y="34"/>
                </a:lnTo>
                <a:lnTo>
                  <a:pt x="166" y="51"/>
                </a:lnTo>
                <a:lnTo>
                  <a:pt x="175" y="74"/>
                </a:lnTo>
                <a:lnTo>
                  <a:pt x="187" y="74"/>
                </a:lnTo>
                <a:lnTo>
                  <a:pt x="187" y="86"/>
                </a:lnTo>
                <a:lnTo>
                  <a:pt x="218" y="86"/>
                </a:lnTo>
                <a:lnTo>
                  <a:pt x="238" y="74"/>
                </a:lnTo>
                <a:lnTo>
                  <a:pt x="258" y="86"/>
                </a:lnTo>
                <a:lnTo>
                  <a:pt x="258" y="74"/>
                </a:lnTo>
                <a:lnTo>
                  <a:pt x="290" y="95"/>
                </a:lnTo>
                <a:lnTo>
                  <a:pt x="267" y="106"/>
                </a:lnTo>
                <a:lnTo>
                  <a:pt x="247" y="106"/>
                </a:lnTo>
                <a:lnTo>
                  <a:pt x="247" y="86"/>
                </a:lnTo>
                <a:lnTo>
                  <a:pt x="227" y="95"/>
                </a:lnTo>
                <a:lnTo>
                  <a:pt x="227" y="115"/>
                </a:lnTo>
                <a:lnTo>
                  <a:pt x="204" y="115"/>
                </a:lnTo>
                <a:lnTo>
                  <a:pt x="218" y="123"/>
                </a:lnTo>
                <a:lnTo>
                  <a:pt x="227" y="146"/>
                </a:lnTo>
                <a:lnTo>
                  <a:pt x="218" y="166"/>
                </a:lnTo>
                <a:lnTo>
                  <a:pt x="195" y="158"/>
                </a:lnTo>
                <a:close/>
              </a:path>
            </a:pathLst>
          </a:custGeom>
          <a:solidFill>
            <a:srgbClr val="273C65"/>
          </a:solidFill>
          <a:ln w="14351">
            <a:solidFill>
              <a:srgbClr val="000000"/>
            </a:solidFill>
            <a:round/>
            <a:headEnd/>
            <a:tailEnd/>
          </a:ln>
        </p:spPr>
        <p:txBody>
          <a:bodyPr/>
          <a:lstStyle/>
          <a:p>
            <a:endParaRPr lang="id-ID" sz="1000"/>
          </a:p>
        </p:txBody>
      </p:sp>
      <p:sp>
        <p:nvSpPr>
          <p:cNvPr id="22569" name="Freeform 40"/>
          <p:cNvSpPr>
            <a:spLocks/>
          </p:cNvSpPr>
          <p:nvPr/>
        </p:nvSpPr>
        <p:spPr bwMode="auto">
          <a:xfrm>
            <a:off x="5322894" y="2968625"/>
            <a:ext cx="184450" cy="127000"/>
          </a:xfrm>
          <a:custGeom>
            <a:avLst/>
            <a:gdLst>
              <a:gd name="T0" fmla="*/ 2147483647 w 126"/>
              <a:gd name="T1" fmla="*/ 2147483647 h 80"/>
              <a:gd name="T2" fmla="*/ 2147483647 w 126"/>
              <a:gd name="T3" fmla="*/ 2147483647 h 80"/>
              <a:gd name="T4" fmla="*/ 2147483647 w 126"/>
              <a:gd name="T5" fmla="*/ 2147483647 h 80"/>
              <a:gd name="T6" fmla="*/ 2147483647 w 126"/>
              <a:gd name="T7" fmla="*/ 2147483647 h 80"/>
              <a:gd name="T8" fmla="*/ 0 w 126"/>
              <a:gd name="T9" fmla="*/ 2147483647 h 80"/>
              <a:gd name="T10" fmla="*/ 2147483647 w 126"/>
              <a:gd name="T11" fmla="*/ 2147483647 h 80"/>
              <a:gd name="T12" fmla="*/ 2147483647 w 126"/>
              <a:gd name="T13" fmla="*/ 2147483647 h 80"/>
              <a:gd name="T14" fmla="*/ 2147483647 w 126"/>
              <a:gd name="T15" fmla="*/ 2147483647 h 80"/>
              <a:gd name="T16" fmla="*/ 2147483647 w 126"/>
              <a:gd name="T17" fmla="*/ 0 h 80"/>
              <a:gd name="T18" fmla="*/ 2147483647 w 126"/>
              <a:gd name="T19" fmla="*/ 2147483647 h 80"/>
              <a:gd name="T20" fmla="*/ 2147483647 w 126"/>
              <a:gd name="T21" fmla="*/ 2147483647 h 80"/>
              <a:gd name="T22" fmla="*/ 2147483647 w 126"/>
              <a:gd name="T23" fmla="*/ 2147483647 h 80"/>
              <a:gd name="T24" fmla="*/ 2147483647 w 126"/>
              <a:gd name="T25" fmla="*/ 2147483647 h 80"/>
              <a:gd name="T26" fmla="*/ 2147483647 w 126"/>
              <a:gd name="T27" fmla="*/ 2147483647 h 80"/>
              <a:gd name="T28" fmla="*/ 2147483647 w 126"/>
              <a:gd name="T29" fmla="*/ 2147483647 h 80"/>
              <a:gd name="T30" fmla="*/ 2147483647 w 126"/>
              <a:gd name="T31" fmla="*/ 2147483647 h 80"/>
              <a:gd name="T32" fmla="*/ 2147483647 w 126"/>
              <a:gd name="T33" fmla="*/ 2147483647 h 80"/>
              <a:gd name="T34" fmla="*/ 2147483647 w 126"/>
              <a:gd name="T35" fmla="*/ 2147483647 h 80"/>
              <a:gd name="T36" fmla="*/ 2147483647 w 126"/>
              <a:gd name="T37" fmla="*/ 2147483647 h 80"/>
              <a:gd name="T38" fmla="*/ 2147483647 w 126"/>
              <a:gd name="T39" fmla="*/ 2147483647 h 80"/>
              <a:gd name="T40" fmla="*/ 2147483647 w 126"/>
              <a:gd name="T41" fmla="*/ 2147483647 h 80"/>
              <a:gd name="T42" fmla="*/ 2147483647 w 126"/>
              <a:gd name="T43" fmla="*/ 2147483647 h 80"/>
              <a:gd name="T44" fmla="*/ 2147483647 w 126"/>
              <a:gd name="T45" fmla="*/ 2147483647 h 80"/>
              <a:gd name="T46" fmla="*/ 2147483647 w 126"/>
              <a:gd name="T47" fmla="*/ 2147483647 h 80"/>
              <a:gd name="T48" fmla="*/ 2147483647 w 126"/>
              <a:gd name="T49" fmla="*/ 2147483647 h 80"/>
              <a:gd name="T50" fmla="*/ 2147483647 w 126"/>
              <a:gd name="T51" fmla="*/ 2147483647 h 80"/>
              <a:gd name="T52" fmla="*/ 2147483647 w 126"/>
              <a:gd name="T53" fmla="*/ 2147483647 h 80"/>
              <a:gd name="T54" fmla="*/ 2147483647 w 126"/>
              <a:gd name="T55" fmla="*/ 2147483647 h 8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6"/>
              <a:gd name="T85" fmla="*/ 0 h 80"/>
              <a:gd name="T86" fmla="*/ 126 w 126"/>
              <a:gd name="T87" fmla="*/ 80 h 8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6" h="80">
                <a:moveTo>
                  <a:pt x="23" y="80"/>
                </a:moveTo>
                <a:lnTo>
                  <a:pt x="14" y="80"/>
                </a:lnTo>
                <a:lnTo>
                  <a:pt x="23" y="60"/>
                </a:lnTo>
                <a:lnTo>
                  <a:pt x="14" y="37"/>
                </a:lnTo>
                <a:lnTo>
                  <a:pt x="0" y="29"/>
                </a:lnTo>
                <a:lnTo>
                  <a:pt x="23" y="29"/>
                </a:lnTo>
                <a:lnTo>
                  <a:pt x="23" y="20"/>
                </a:lnTo>
                <a:lnTo>
                  <a:pt x="23" y="9"/>
                </a:lnTo>
                <a:lnTo>
                  <a:pt x="43" y="0"/>
                </a:lnTo>
                <a:lnTo>
                  <a:pt x="43" y="20"/>
                </a:lnTo>
                <a:lnTo>
                  <a:pt x="54" y="20"/>
                </a:lnTo>
                <a:lnTo>
                  <a:pt x="43" y="20"/>
                </a:lnTo>
                <a:lnTo>
                  <a:pt x="34" y="20"/>
                </a:lnTo>
                <a:lnTo>
                  <a:pt x="34" y="29"/>
                </a:lnTo>
                <a:lnTo>
                  <a:pt x="63" y="29"/>
                </a:lnTo>
                <a:lnTo>
                  <a:pt x="75" y="37"/>
                </a:lnTo>
                <a:lnTo>
                  <a:pt x="106" y="29"/>
                </a:lnTo>
                <a:lnTo>
                  <a:pt x="106" y="37"/>
                </a:lnTo>
                <a:lnTo>
                  <a:pt x="115" y="49"/>
                </a:lnTo>
                <a:lnTo>
                  <a:pt x="126" y="49"/>
                </a:lnTo>
                <a:lnTo>
                  <a:pt x="126" y="72"/>
                </a:lnTo>
                <a:lnTo>
                  <a:pt x="106" y="72"/>
                </a:lnTo>
                <a:lnTo>
                  <a:pt x="86" y="80"/>
                </a:lnTo>
                <a:lnTo>
                  <a:pt x="75" y="60"/>
                </a:lnTo>
                <a:lnTo>
                  <a:pt x="63" y="49"/>
                </a:lnTo>
                <a:lnTo>
                  <a:pt x="54" y="72"/>
                </a:lnTo>
                <a:lnTo>
                  <a:pt x="43" y="72"/>
                </a:lnTo>
                <a:lnTo>
                  <a:pt x="23" y="80"/>
                </a:lnTo>
                <a:close/>
              </a:path>
            </a:pathLst>
          </a:custGeom>
          <a:solidFill>
            <a:srgbClr val="273C65"/>
          </a:solidFill>
          <a:ln w="14351">
            <a:solidFill>
              <a:srgbClr val="000000"/>
            </a:solidFill>
            <a:round/>
            <a:headEnd/>
            <a:tailEnd/>
          </a:ln>
        </p:spPr>
        <p:txBody>
          <a:bodyPr/>
          <a:lstStyle/>
          <a:p>
            <a:endParaRPr lang="id-ID" sz="1000"/>
          </a:p>
        </p:txBody>
      </p:sp>
      <p:sp>
        <p:nvSpPr>
          <p:cNvPr id="22570" name="Freeform 41"/>
          <p:cNvSpPr>
            <a:spLocks/>
          </p:cNvSpPr>
          <p:nvPr/>
        </p:nvSpPr>
        <p:spPr bwMode="auto">
          <a:xfrm>
            <a:off x="5371683" y="2900363"/>
            <a:ext cx="223721" cy="127000"/>
          </a:xfrm>
          <a:custGeom>
            <a:avLst/>
            <a:gdLst>
              <a:gd name="T0" fmla="*/ 2147483647 w 153"/>
              <a:gd name="T1" fmla="*/ 2147483647 h 80"/>
              <a:gd name="T2" fmla="*/ 2147483647 w 153"/>
              <a:gd name="T3" fmla="*/ 2147483647 h 80"/>
              <a:gd name="T4" fmla="*/ 2147483647 w 153"/>
              <a:gd name="T5" fmla="*/ 2147483647 h 80"/>
              <a:gd name="T6" fmla="*/ 2147483647 w 153"/>
              <a:gd name="T7" fmla="*/ 2147483647 h 80"/>
              <a:gd name="T8" fmla="*/ 2147483647 w 153"/>
              <a:gd name="T9" fmla="*/ 2147483647 h 80"/>
              <a:gd name="T10" fmla="*/ 0 w 153"/>
              <a:gd name="T11" fmla="*/ 2147483647 h 80"/>
              <a:gd name="T12" fmla="*/ 2147483647 w 153"/>
              <a:gd name="T13" fmla="*/ 2147483647 h 80"/>
              <a:gd name="T14" fmla="*/ 2147483647 w 153"/>
              <a:gd name="T15" fmla="*/ 2147483647 h 80"/>
              <a:gd name="T16" fmla="*/ 2147483647 w 153"/>
              <a:gd name="T17" fmla="*/ 2147483647 h 80"/>
              <a:gd name="T18" fmla="*/ 2147483647 w 153"/>
              <a:gd name="T19" fmla="*/ 2147483647 h 80"/>
              <a:gd name="T20" fmla="*/ 2147483647 w 153"/>
              <a:gd name="T21" fmla="*/ 2147483647 h 80"/>
              <a:gd name="T22" fmla="*/ 2147483647 w 153"/>
              <a:gd name="T23" fmla="*/ 0 h 80"/>
              <a:gd name="T24" fmla="*/ 2147483647 w 153"/>
              <a:gd name="T25" fmla="*/ 2147483647 h 80"/>
              <a:gd name="T26" fmla="*/ 2147483647 w 153"/>
              <a:gd name="T27" fmla="*/ 2147483647 h 80"/>
              <a:gd name="T28" fmla="*/ 2147483647 w 153"/>
              <a:gd name="T29" fmla="*/ 2147483647 h 80"/>
              <a:gd name="T30" fmla="*/ 2147483647 w 153"/>
              <a:gd name="T31" fmla="*/ 2147483647 h 80"/>
              <a:gd name="T32" fmla="*/ 2147483647 w 153"/>
              <a:gd name="T33" fmla="*/ 2147483647 h 80"/>
              <a:gd name="T34" fmla="*/ 2147483647 w 153"/>
              <a:gd name="T35" fmla="*/ 2147483647 h 80"/>
              <a:gd name="T36" fmla="*/ 2147483647 w 153"/>
              <a:gd name="T37" fmla="*/ 2147483647 h 80"/>
              <a:gd name="T38" fmla="*/ 2147483647 w 153"/>
              <a:gd name="T39" fmla="*/ 2147483647 h 80"/>
              <a:gd name="T40" fmla="*/ 2147483647 w 153"/>
              <a:gd name="T41" fmla="*/ 2147483647 h 80"/>
              <a:gd name="T42" fmla="*/ 2147483647 w 153"/>
              <a:gd name="T43" fmla="*/ 2147483647 h 80"/>
              <a:gd name="T44" fmla="*/ 2147483647 w 153"/>
              <a:gd name="T45" fmla="*/ 2147483647 h 80"/>
              <a:gd name="T46" fmla="*/ 2147483647 w 153"/>
              <a:gd name="T47" fmla="*/ 2147483647 h 80"/>
              <a:gd name="T48" fmla="*/ 0 w 153"/>
              <a:gd name="T49" fmla="*/ 2147483647 h 80"/>
              <a:gd name="T50" fmla="*/ 0 w 153"/>
              <a:gd name="T51" fmla="*/ 2147483647 h 80"/>
              <a:gd name="T52" fmla="*/ 2147483647 w 153"/>
              <a:gd name="T53" fmla="*/ 2147483647 h 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3"/>
              <a:gd name="T82" fmla="*/ 0 h 80"/>
              <a:gd name="T83" fmla="*/ 153 w 153"/>
              <a:gd name="T84" fmla="*/ 80 h 8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3" h="80">
                <a:moveTo>
                  <a:pt x="9" y="63"/>
                </a:moveTo>
                <a:lnTo>
                  <a:pt x="29" y="63"/>
                </a:lnTo>
                <a:lnTo>
                  <a:pt x="52" y="52"/>
                </a:lnTo>
                <a:lnTo>
                  <a:pt x="20" y="31"/>
                </a:lnTo>
                <a:lnTo>
                  <a:pt x="20" y="43"/>
                </a:lnTo>
                <a:lnTo>
                  <a:pt x="0" y="31"/>
                </a:lnTo>
                <a:lnTo>
                  <a:pt x="9" y="20"/>
                </a:lnTo>
                <a:lnTo>
                  <a:pt x="9" y="8"/>
                </a:lnTo>
                <a:lnTo>
                  <a:pt x="20" y="8"/>
                </a:lnTo>
                <a:lnTo>
                  <a:pt x="41" y="20"/>
                </a:lnTo>
                <a:lnTo>
                  <a:pt x="52" y="8"/>
                </a:lnTo>
                <a:lnTo>
                  <a:pt x="52" y="0"/>
                </a:lnTo>
                <a:lnTo>
                  <a:pt x="72" y="8"/>
                </a:lnTo>
                <a:lnTo>
                  <a:pt x="133" y="8"/>
                </a:lnTo>
                <a:lnTo>
                  <a:pt x="153" y="20"/>
                </a:lnTo>
                <a:lnTo>
                  <a:pt x="153" y="31"/>
                </a:lnTo>
                <a:lnTo>
                  <a:pt x="133" y="43"/>
                </a:lnTo>
                <a:lnTo>
                  <a:pt x="112" y="43"/>
                </a:lnTo>
                <a:lnTo>
                  <a:pt x="112" y="52"/>
                </a:lnTo>
                <a:lnTo>
                  <a:pt x="81" y="52"/>
                </a:lnTo>
                <a:lnTo>
                  <a:pt x="72" y="63"/>
                </a:lnTo>
                <a:lnTo>
                  <a:pt x="72" y="72"/>
                </a:lnTo>
                <a:lnTo>
                  <a:pt x="41" y="80"/>
                </a:lnTo>
                <a:lnTo>
                  <a:pt x="29" y="72"/>
                </a:lnTo>
                <a:lnTo>
                  <a:pt x="0" y="72"/>
                </a:lnTo>
                <a:lnTo>
                  <a:pt x="0" y="63"/>
                </a:lnTo>
                <a:lnTo>
                  <a:pt x="9" y="63"/>
                </a:lnTo>
                <a:close/>
              </a:path>
            </a:pathLst>
          </a:custGeom>
          <a:solidFill>
            <a:srgbClr val="273C65"/>
          </a:solidFill>
          <a:ln w="14288">
            <a:solidFill>
              <a:srgbClr val="000000"/>
            </a:solidFill>
            <a:round/>
            <a:headEnd/>
            <a:tailEnd/>
          </a:ln>
        </p:spPr>
        <p:txBody>
          <a:bodyPr/>
          <a:lstStyle/>
          <a:p>
            <a:endParaRPr lang="id-ID" sz="1000"/>
          </a:p>
        </p:txBody>
      </p:sp>
      <p:sp>
        <p:nvSpPr>
          <p:cNvPr id="22571" name="Freeform 42"/>
          <p:cNvSpPr>
            <a:spLocks/>
          </p:cNvSpPr>
          <p:nvPr/>
        </p:nvSpPr>
        <p:spPr bwMode="auto">
          <a:xfrm>
            <a:off x="4962322" y="2913063"/>
            <a:ext cx="346292" cy="228600"/>
          </a:xfrm>
          <a:custGeom>
            <a:avLst/>
            <a:gdLst>
              <a:gd name="T0" fmla="*/ 2147483647 w 236"/>
              <a:gd name="T1" fmla="*/ 2147483647 h 144"/>
              <a:gd name="T2" fmla="*/ 2147483647 w 236"/>
              <a:gd name="T3" fmla="*/ 2147483647 h 144"/>
              <a:gd name="T4" fmla="*/ 2147483647 w 236"/>
              <a:gd name="T5" fmla="*/ 2147483647 h 144"/>
              <a:gd name="T6" fmla="*/ 2147483647 w 236"/>
              <a:gd name="T7" fmla="*/ 2147483647 h 144"/>
              <a:gd name="T8" fmla="*/ 0 w 236"/>
              <a:gd name="T9" fmla="*/ 2147483647 h 144"/>
              <a:gd name="T10" fmla="*/ 2147483647 w 236"/>
              <a:gd name="T11" fmla="*/ 2147483647 h 144"/>
              <a:gd name="T12" fmla="*/ 2147483647 w 236"/>
              <a:gd name="T13" fmla="*/ 2147483647 h 144"/>
              <a:gd name="T14" fmla="*/ 2147483647 w 236"/>
              <a:gd name="T15" fmla="*/ 2147483647 h 144"/>
              <a:gd name="T16" fmla="*/ 2147483647 w 236"/>
              <a:gd name="T17" fmla="*/ 2147483647 h 144"/>
              <a:gd name="T18" fmla="*/ 2147483647 w 236"/>
              <a:gd name="T19" fmla="*/ 2147483647 h 144"/>
              <a:gd name="T20" fmla="*/ 2147483647 w 236"/>
              <a:gd name="T21" fmla="*/ 2147483647 h 144"/>
              <a:gd name="T22" fmla="*/ 2147483647 w 236"/>
              <a:gd name="T23" fmla="*/ 2147483647 h 144"/>
              <a:gd name="T24" fmla="*/ 2147483647 w 236"/>
              <a:gd name="T25" fmla="*/ 2147483647 h 144"/>
              <a:gd name="T26" fmla="*/ 2147483647 w 236"/>
              <a:gd name="T27" fmla="*/ 2147483647 h 144"/>
              <a:gd name="T28" fmla="*/ 2147483647 w 236"/>
              <a:gd name="T29" fmla="*/ 2147483647 h 144"/>
              <a:gd name="T30" fmla="*/ 2147483647 w 236"/>
              <a:gd name="T31" fmla="*/ 2147483647 h 144"/>
              <a:gd name="T32" fmla="*/ 2147483647 w 236"/>
              <a:gd name="T33" fmla="*/ 2147483647 h 144"/>
              <a:gd name="T34" fmla="*/ 2147483647 w 236"/>
              <a:gd name="T35" fmla="*/ 2147483647 h 144"/>
              <a:gd name="T36" fmla="*/ 2147483647 w 236"/>
              <a:gd name="T37" fmla="*/ 2147483647 h 144"/>
              <a:gd name="T38" fmla="*/ 2147483647 w 236"/>
              <a:gd name="T39" fmla="*/ 2147483647 h 144"/>
              <a:gd name="T40" fmla="*/ 2147483647 w 236"/>
              <a:gd name="T41" fmla="*/ 2147483647 h 144"/>
              <a:gd name="T42" fmla="*/ 2147483647 w 236"/>
              <a:gd name="T43" fmla="*/ 2147483647 h 144"/>
              <a:gd name="T44" fmla="*/ 2147483647 w 236"/>
              <a:gd name="T45" fmla="*/ 2147483647 h 144"/>
              <a:gd name="T46" fmla="*/ 2147483647 w 236"/>
              <a:gd name="T47" fmla="*/ 2147483647 h 144"/>
              <a:gd name="T48" fmla="*/ 2147483647 w 236"/>
              <a:gd name="T49" fmla="*/ 2147483647 h 144"/>
              <a:gd name="T50" fmla="*/ 2147483647 w 236"/>
              <a:gd name="T51" fmla="*/ 2147483647 h 144"/>
              <a:gd name="T52" fmla="*/ 2147483647 w 236"/>
              <a:gd name="T53" fmla="*/ 2147483647 h 144"/>
              <a:gd name="T54" fmla="*/ 2147483647 w 236"/>
              <a:gd name="T55" fmla="*/ 2147483647 h 144"/>
              <a:gd name="T56" fmla="*/ 2147483647 w 236"/>
              <a:gd name="T57" fmla="*/ 2147483647 h 144"/>
              <a:gd name="T58" fmla="*/ 2147483647 w 236"/>
              <a:gd name="T59" fmla="*/ 2147483647 h 144"/>
              <a:gd name="T60" fmla="*/ 2147483647 w 236"/>
              <a:gd name="T61" fmla="*/ 2147483647 h 144"/>
              <a:gd name="T62" fmla="*/ 2147483647 w 236"/>
              <a:gd name="T63" fmla="*/ 0 h 144"/>
              <a:gd name="T64" fmla="*/ 2147483647 w 236"/>
              <a:gd name="T65" fmla="*/ 0 h 144"/>
              <a:gd name="T66" fmla="*/ 2147483647 w 236"/>
              <a:gd name="T67" fmla="*/ 2147483647 h 144"/>
              <a:gd name="T68" fmla="*/ 2147483647 w 236"/>
              <a:gd name="T69" fmla="*/ 2147483647 h 144"/>
              <a:gd name="T70" fmla="*/ 2147483647 w 236"/>
              <a:gd name="T71" fmla="*/ 2147483647 h 1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6"/>
              <a:gd name="T109" fmla="*/ 0 h 144"/>
              <a:gd name="T110" fmla="*/ 236 w 236"/>
              <a:gd name="T111" fmla="*/ 144 h 14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6" h="144">
                <a:moveTo>
                  <a:pt x="64" y="35"/>
                </a:moveTo>
                <a:lnTo>
                  <a:pt x="49" y="35"/>
                </a:lnTo>
                <a:lnTo>
                  <a:pt x="21" y="12"/>
                </a:lnTo>
                <a:lnTo>
                  <a:pt x="12" y="12"/>
                </a:lnTo>
                <a:lnTo>
                  <a:pt x="0" y="23"/>
                </a:lnTo>
                <a:lnTo>
                  <a:pt x="12" y="35"/>
                </a:lnTo>
                <a:lnTo>
                  <a:pt x="12" y="23"/>
                </a:lnTo>
                <a:lnTo>
                  <a:pt x="21" y="23"/>
                </a:lnTo>
                <a:lnTo>
                  <a:pt x="29" y="35"/>
                </a:lnTo>
                <a:lnTo>
                  <a:pt x="29" y="44"/>
                </a:lnTo>
                <a:lnTo>
                  <a:pt x="12" y="44"/>
                </a:lnTo>
                <a:lnTo>
                  <a:pt x="12" y="55"/>
                </a:lnTo>
                <a:lnTo>
                  <a:pt x="21" y="55"/>
                </a:lnTo>
                <a:lnTo>
                  <a:pt x="29" y="72"/>
                </a:lnTo>
                <a:lnTo>
                  <a:pt x="41" y="107"/>
                </a:lnTo>
                <a:lnTo>
                  <a:pt x="64" y="95"/>
                </a:lnTo>
                <a:lnTo>
                  <a:pt x="84" y="84"/>
                </a:lnTo>
                <a:lnTo>
                  <a:pt x="164" y="124"/>
                </a:lnTo>
                <a:lnTo>
                  <a:pt x="164" y="136"/>
                </a:lnTo>
                <a:lnTo>
                  <a:pt x="187" y="144"/>
                </a:lnTo>
                <a:lnTo>
                  <a:pt x="196" y="136"/>
                </a:lnTo>
                <a:lnTo>
                  <a:pt x="216" y="124"/>
                </a:lnTo>
                <a:lnTo>
                  <a:pt x="216" y="107"/>
                </a:lnTo>
                <a:lnTo>
                  <a:pt x="228" y="107"/>
                </a:lnTo>
                <a:lnTo>
                  <a:pt x="236" y="107"/>
                </a:lnTo>
                <a:lnTo>
                  <a:pt x="236" y="95"/>
                </a:lnTo>
                <a:lnTo>
                  <a:pt x="216" y="84"/>
                </a:lnTo>
                <a:lnTo>
                  <a:pt x="164" y="55"/>
                </a:lnTo>
                <a:lnTo>
                  <a:pt x="156" y="35"/>
                </a:lnTo>
                <a:lnTo>
                  <a:pt x="124" y="35"/>
                </a:lnTo>
                <a:lnTo>
                  <a:pt x="113" y="12"/>
                </a:lnTo>
                <a:lnTo>
                  <a:pt x="92" y="0"/>
                </a:lnTo>
                <a:lnTo>
                  <a:pt x="84" y="0"/>
                </a:lnTo>
                <a:lnTo>
                  <a:pt x="72" y="23"/>
                </a:lnTo>
                <a:lnTo>
                  <a:pt x="72" y="35"/>
                </a:lnTo>
                <a:lnTo>
                  <a:pt x="64" y="35"/>
                </a:lnTo>
                <a:close/>
              </a:path>
            </a:pathLst>
          </a:custGeom>
          <a:solidFill>
            <a:srgbClr val="273C65"/>
          </a:solidFill>
          <a:ln w="14351">
            <a:solidFill>
              <a:srgbClr val="000000"/>
            </a:solidFill>
            <a:round/>
            <a:headEnd/>
            <a:tailEnd/>
          </a:ln>
        </p:spPr>
        <p:txBody>
          <a:bodyPr/>
          <a:lstStyle/>
          <a:p>
            <a:endParaRPr lang="id-ID" sz="1000"/>
          </a:p>
        </p:txBody>
      </p:sp>
      <p:sp>
        <p:nvSpPr>
          <p:cNvPr id="22572" name="Freeform 43"/>
          <p:cNvSpPr>
            <a:spLocks/>
          </p:cNvSpPr>
          <p:nvPr/>
        </p:nvSpPr>
        <p:spPr bwMode="auto">
          <a:xfrm>
            <a:off x="3361766" y="3844925"/>
            <a:ext cx="182070" cy="160338"/>
          </a:xfrm>
          <a:custGeom>
            <a:avLst/>
            <a:gdLst>
              <a:gd name="T0" fmla="*/ 2147483647 w 123"/>
              <a:gd name="T1" fmla="*/ 2147483647 h 101"/>
              <a:gd name="T2" fmla="*/ 2147483647 w 123"/>
              <a:gd name="T3" fmla="*/ 2147483647 h 101"/>
              <a:gd name="T4" fmla="*/ 2147483647 w 123"/>
              <a:gd name="T5" fmla="*/ 2147483647 h 101"/>
              <a:gd name="T6" fmla="*/ 2147483647 w 123"/>
              <a:gd name="T7" fmla="*/ 2147483647 h 101"/>
              <a:gd name="T8" fmla="*/ 2147483647 w 123"/>
              <a:gd name="T9" fmla="*/ 2147483647 h 101"/>
              <a:gd name="T10" fmla="*/ 2147483647 w 123"/>
              <a:gd name="T11" fmla="*/ 2147483647 h 101"/>
              <a:gd name="T12" fmla="*/ 2147483647 w 123"/>
              <a:gd name="T13" fmla="*/ 2147483647 h 101"/>
              <a:gd name="T14" fmla="*/ 2147483647 w 123"/>
              <a:gd name="T15" fmla="*/ 2147483647 h 101"/>
              <a:gd name="T16" fmla="*/ 0 w 123"/>
              <a:gd name="T17" fmla="*/ 2147483647 h 101"/>
              <a:gd name="T18" fmla="*/ 0 w 123"/>
              <a:gd name="T19" fmla="*/ 2147483647 h 101"/>
              <a:gd name="T20" fmla="*/ 2147483647 w 123"/>
              <a:gd name="T21" fmla="*/ 2147483647 h 101"/>
              <a:gd name="T22" fmla="*/ 2147483647 w 123"/>
              <a:gd name="T23" fmla="*/ 0 h 101"/>
              <a:gd name="T24" fmla="*/ 2147483647 w 123"/>
              <a:gd name="T25" fmla="*/ 0 h 101"/>
              <a:gd name="T26" fmla="*/ 2147483647 w 123"/>
              <a:gd name="T27" fmla="*/ 2147483647 h 101"/>
              <a:gd name="T28" fmla="*/ 2147483647 w 123"/>
              <a:gd name="T29" fmla="*/ 0 h 101"/>
              <a:gd name="T30" fmla="*/ 2147483647 w 123"/>
              <a:gd name="T31" fmla="*/ 2147483647 h 101"/>
              <a:gd name="T32" fmla="*/ 2147483647 w 123"/>
              <a:gd name="T33" fmla="*/ 2147483647 h 101"/>
              <a:gd name="T34" fmla="*/ 2147483647 w 123"/>
              <a:gd name="T35" fmla="*/ 2147483647 h 101"/>
              <a:gd name="T36" fmla="*/ 2147483647 w 123"/>
              <a:gd name="T37" fmla="*/ 2147483647 h 101"/>
              <a:gd name="T38" fmla="*/ 2147483647 w 123"/>
              <a:gd name="T39" fmla="*/ 2147483647 h 101"/>
              <a:gd name="T40" fmla="*/ 2147483647 w 123"/>
              <a:gd name="T41" fmla="*/ 2147483647 h 10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3"/>
              <a:gd name="T64" fmla="*/ 0 h 101"/>
              <a:gd name="T65" fmla="*/ 123 w 123"/>
              <a:gd name="T66" fmla="*/ 101 h 10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3" h="101">
                <a:moveTo>
                  <a:pt x="100" y="101"/>
                </a:moveTo>
                <a:lnTo>
                  <a:pt x="92" y="101"/>
                </a:lnTo>
                <a:lnTo>
                  <a:pt x="80" y="81"/>
                </a:lnTo>
                <a:lnTo>
                  <a:pt x="72" y="81"/>
                </a:lnTo>
                <a:lnTo>
                  <a:pt x="72" y="72"/>
                </a:lnTo>
                <a:lnTo>
                  <a:pt x="60" y="52"/>
                </a:lnTo>
                <a:lnTo>
                  <a:pt x="40" y="52"/>
                </a:lnTo>
                <a:lnTo>
                  <a:pt x="20" y="60"/>
                </a:lnTo>
                <a:lnTo>
                  <a:pt x="0" y="29"/>
                </a:lnTo>
                <a:lnTo>
                  <a:pt x="0" y="20"/>
                </a:lnTo>
                <a:lnTo>
                  <a:pt x="20" y="20"/>
                </a:lnTo>
                <a:lnTo>
                  <a:pt x="20" y="0"/>
                </a:lnTo>
                <a:lnTo>
                  <a:pt x="60" y="0"/>
                </a:lnTo>
                <a:lnTo>
                  <a:pt x="72" y="9"/>
                </a:lnTo>
                <a:lnTo>
                  <a:pt x="92" y="0"/>
                </a:lnTo>
                <a:lnTo>
                  <a:pt x="109" y="40"/>
                </a:lnTo>
                <a:lnTo>
                  <a:pt x="109" y="60"/>
                </a:lnTo>
                <a:lnTo>
                  <a:pt x="123" y="81"/>
                </a:lnTo>
                <a:lnTo>
                  <a:pt x="109" y="81"/>
                </a:lnTo>
                <a:lnTo>
                  <a:pt x="109" y="92"/>
                </a:lnTo>
                <a:lnTo>
                  <a:pt x="100" y="101"/>
                </a:lnTo>
                <a:close/>
              </a:path>
            </a:pathLst>
          </a:custGeom>
          <a:solidFill>
            <a:srgbClr val="EAEAEA"/>
          </a:solidFill>
          <a:ln w="14288">
            <a:solidFill>
              <a:srgbClr val="000000"/>
            </a:solidFill>
            <a:round/>
            <a:headEnd/>
            <a:tailEnd/>
          </a:ln>
        </p:spPr>
        <p:txBody>
          <a:bodyPr/>
          <a:lstStyle/>
          <a:p>
            <a:endParaRPr lang="id-ID" sz="1000"/>
          </a:p>
        </p:txBody>
      </p:sp>
      <p:sp>
        <p:nvSpPr>
          <p:cNvPr id="22573" name="Freeform 44"/>
          <p:cNvSpPr>
            <a:spLocks/>
          </p:cNvSpPr>
          <p:nvPr/>
        </p:nvSpPr>
        <p:spPr bwMode="auto">
          <a:xfrm>
            <a:off x="3603336" y="3762375"/>
            <a:ext cx="193971" cy="177800"/>
          </a:xfrm>
          <a:custGeom>
            <a:avLst/>
            <a:gdLst>
              <a:gd name="T0" fmla="*/ 2147483647 w 132"/>
              <a:gd name="T1" fmla="*/ 2147483647 h 112"/>
              <a:gd name="T2" fmla="*/ 2147483647 w 132"/>
              <a:gd name="T3" fmla="*/ 2147483647 h 112"/>
              <a:gd name="T4" fmla="*/ 2147483647 w 132"/>
              <a:gd name="T5" fmla="*/ 2147483647 h 112"/>
              <a:gd name="T6" fmla="*/ 2147483647 w 132"/>
              <a:gd name="T7" fmla="*/ 2147483647 h 112"/>
              <a:gd name="T8" fmla="*/ 2147483647 w 132"/>
              <a:gd name="T9" fmla="*/ 2147483647 h 112"/>
              <a:gd name="T10" fmla="*/ 2147483647 w 132"/>
              <a:gd name="T11" fmla="*/ 2147483647 h 112"/>
              <a:gd name="T12" fmla="*/ 2147483647 w 132"/>
              <a:gd name="T13" fmla="*/ 2147483647 h 112"/>
              <a:gd name="T14" fmla="*/ 2147483647 w 132"/>
              <a:gd name="T15" fmla="*/ 2147483647 h 112"/>
              <a:gd name="T16" fmla="*/ 2147483647 w 132"/>
              <a:gd name="T17" fmla="*/ 2147483647 h 112"/>
              <a:gd name="T18" fmla="*/ 2147483647 w 132"/>
              <a:gd name="T19" fmla="*/ 2147483647 h 112"/>
              <a:gd name="T20" fmla="*/ 0 w 132"/>
              <a:gd name="T21" fmla="*/ 2147483647 h 112"/>
              <a:gd name="T22" fmla="*/ 0 w 132"/>
              <a:gd name="T23" fmla="*/ 2147483647 h 112"/>
              <a:gd name="T24" fmla="*/ 2147483647 w 132"/>
              <a:gd name="T25" fmla="*/ 2147483647 h 112"/>
              <a:gd name="T26" fmla="*/ 2147483647 w 132"/>
              <a:gd name="T27" fmla="*/ 2147483647 h 112"/>
              <a:gd name="T28" fmla="*/ 2147483647 w 132"/>
              <a:gd name="T29" fmla="*/ 2147483647 h 112"/>
              <a:gd name="T30" fmla="*/ 2147483647 w 132"/>
              <a:gd name="T31" fmla="*/ 0 h 112"/>
              <a:gd name="T32" fmla="*/ 2147483647 w 132"/>
              <a:gd name="T33" fmla="*/ 2147483647 h 112"/>
              <a:gd name="T34" fmla="*/ 2147483647 w 132"/>
              <a:gd name="T35" fmla="*/ 2147483647 h 112"/>
              <a:gd name="T36" fmla="*/ 2147483647 w 132"/>
              <a:gd name="T37" fmla="*/ 2147483647 h 1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2"/>
              <a:gd name="T58" fmla="*/ 0 h 112"/>
              <a:gd name="T59" fmla="*/ 132 w 132"/>
              <a:gd name="T60" fmla="*/ 112 h 1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2" h="112">
                <a:moveTo>
                  <a:pt x="123" y="52"/>
                </a:moveTo>
                <a:lnTo>
                  <a:pt x="132" y="61"/>
                </a:lnTo>
                <a:lnTo>
                  <a:pt x="123" y="72"/>
                </a:lnTo>
                <a:lnTo>
                  <a:pt x="112" y="72"/>
                </a:lnTo>
                <a:lnTo>
                  <a:pt x="103" y="81"/>
                </a:lnTo>
                <a:lnTo>
                  <a:pt x="80" y="81"/>
                </a:lnTo>
                <a:lnTo>
                  <a:pt x="40" y="81"/>
                </a:lnTo>
                <a:lnTo>
                  <a:pt x="40" y="112"/>
                </a:lnTo>
                <a:lnTo>
                  <a:pt x="31" y="104"/>
                </a:lnTo>
                <a:lnTo>
                  <a:pt x="8" y="104"/>
                </a:lnTo>
                <a:lnTo>
                  <a:pt x="0" y="92"/>
                </a:lnTo>
                <a:lnTo>
                  <a:pt x="0" y="72"/>
                </a:lnTo>
                <a:lnTo>
                  <a:pt x="17" y="41"/>
                </a:lnTo>
                <a:lnTo>
                  <a:pt x="40" y="32"/>
                </a:lnTo>
                <a:lnTo>
                  <a:pt x="72" y="9"/>
                </a:lnTo>
                <a:lnTo>
                  <a:pt x="92" y="0"/>
                </a:lnTo>
                <a:lnTo>
                  <a:pt x="92" y="20"/>
                </a:lnTo>
                <a:lnTo>
                  <a:pt x="112" y="52"/>
                </a:lnTo>
                <a:lnTo>
                  <a:pt x="123" y="52"/>
                </a:lnTo>
                <a:close/>
              </a:path>
            </a:pathLst>
          </a:custGeom>
          <a:solidFill>
            <a:srgbClr val="EAEAEA"/>
          </a:solidFill>
          <a:ln w="14288">
            <a:solidFill>
              <a:srgbClr val="000000"/>
            </a:solidFill>
            <a:round/>
            <a:headEnd/>
            <a:tailEnd/>
          </a:ln>
        </p:spPr>
        <p:txBody>
          <a:bodyPr/>
          <a:lstStyle/>
          <a:p>
            <a:endParaRPr lang="id-ID" sz="1000"/>
          </a:p>
        </p:txBody>
      </p:sp>
      <p:sp>
        <p:nvSpPr>
          <p:cNvPr id="22574" name="Freeform 45"/>
          <p:cNvSpPr>
            <a:spLocks/>
          </p:cNvSpPr>
          <p:nvPr/>
        </p:nvSpPr>
        <p:spPr bwMode="auto">
          <a:xfrm>
            <a:off x="3435546" y="3452813"/>
            <a:ext cx="408171" cy="455612"/>
          </a:xfrm>
          <a:custGeom>
            <a:avLst/>
            <a:gdLst>
              <a:gd name="T0" fmla="*/ 2147483647 w 279"/>
              <a:gd name="T1" fmla="*/ 2147483647 h 287"/>
              <a:gd name="T2" fmla="*/ 2147483647 w 279"/>
              <a:gd name="T3" fmla="*/ 2147483647 h 287"/>
              <a:gd name="T4" fmla="*/ 2147483647 w 279"/>
              <a:gd name="T5" fmla="*/ 2147483647 h 287"/>
              <a:gd name="T6" fmla="*/ 2147483647 w 279"/>
              <a:gd name="T7" fmla="*/ 2147483647 h 287"/>
              <a:gd name="T8" fmla="*/ 2147483647 w 279"/>
              <a:gd name="T9" fmla="*/ 2147483647 h 287"/>
              <a:gd name="T10" fmla="*/ 2147483647 w 279"/>
              <a:gd name="T11" fmla="*/ 2147483647 h 287"/>
              <a:gd name="T12" fmla="*/ 2147483647 w 279"/>
              <a:gd name="T13" fmla="*/ 2147483647 h 287"/>
              <a:gd name="T14" fmla="*/ 2147483647 w 279"/>
              <a:gd name="T15" fmla="*/ 2147483647 h 287"/>
              <a:gd name="T16" fmla="*/ 2147483647 w 279"/>
              <a:gd name="T17" fmla="*/ 2147483647 h 287"/>
              <a:gd name="T18" fmla="*/ 2147483647 w 279"/>
              <a:gd name="T19" fmla="*/ 2147483647 h 287"/>
              <a:gd name="T20" fmla="*/ 2147483647 w 279"/>
              <a:gd name="T21" fmla="*/ 2147483647 h 287"/>
              <a:gd name="T22" fmla="*/ 2147483647 w 279"/>
              <a:gd name="T23" fmla="*/ 2147483647 h 287"/>
              <a:gd name="T24" fmla="*/ 2147483647 w 279"/>
              <a:gd name="T25" fmla="*/ 2147483647 h 287"/>
              <a:gd name="T26" fmla="*/ 2147483647 w 279"/>
              <a:gd name="T27" fmla="*/ 2147483647 h 287"/>
              <a:gd name="T28" fmla="*/ 0 w 279"/>
              <a:gd name="T29" fmla="*/ 2147483647 h 287"/>
              <a:gd name="T30" fmla="*/ 2147483647 w 279"/>
              <a:gd name="T31" fmla="*/ 2147483647 h 287"/>
              <a:gd name="T32" fmla="*/ 2147483647 w 279"/>
              <a:gd name="T33" fmla="*/ 2147483647 h 287"/>
              <a:gd name="T34" fmla="*/ 2147483647 w 279"/>
              <a:gd name="T35" fmla="*/ 2147483647 h 287"/>
              <a:gd name="T36" fmla="*/ 2147483647 w 279"/>
              <a:gd name="T37" fmla="*/ 2147483647 h 287"/>
              <a:gd name="T38" fmla="*/ 2147483647 w 279"/>
              <a:gd name="T39" fmla="*/ 0 h 287"/>
              <a:gd name="T40" fmla="*/ 2147483647 w 279"/>
              <a:gd name="T41" fmla="*/ 0 h 287"/>
              <a:gd name="T42" fmla="*/ 2147483647 w 279"/>
              <a:gd name="T43" fmla="*/ 2147483647 h 287"/>
              <a:gd name="T44" fmla="*/ 2147483647 w 279"/>
              <a:gd name="T45" fmla="*/ 2147483647 h 287"/>
              <a:gd name="T46" fmla="*/ 2147483647 w 279"/>
              <a:gd name="T47" fmla="*/ 2147483647 h 287"/>
              <a:gd name="T48" fmla="*/ 2147483647 w 279"/>
              <a:gd name="T49" fmla="*/ 2147483647 h 287"/>
              <a:gd name="T50" fmla="*/ 2147483647 w 279"/>
              <a:gd name="T51" fmla="*/ 2147483647 h 287"/>
              <a:gd name="T52" fmla="*/ 2147483647 w 279"/>
              <a:gd name="T53" fmla="*/ 2147483647 h 287"/>
              <a:gd name="T54" fmla="*/ 2147483647 w 279"/>
              <a:gd name="T55" fmla="*/ 2147483647 h 287"/>
              <a:gd name="T56" fmla="*/ 2147483647 w 279"/>
              <a:gd name="T57" fmla="*/ 2147483647 h 28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79"/>
              <a:gd name="T88" fmla="*/ 0 h 287"/>
              <a:gd name="T89" fmla="*/ 279 w 279"/>
              <a:gd name="T90" fmla="*/ 287 h 28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79" h="287">
                <a:moveTo>
                  <a:pt x="207" y="195"/>
                </a:moveTo>
                <a:lnTo>
                  <a:pt x="187" y="204"/>
                </a:lnTo>
                <a:lnTo>
                  <a:pt x="155" y="227"/>
                </a:lnTo>
                <a:lnTo>
                  <a:pt x="132" y="236"/>
                </a:lnTo>
                <a:lnTo>
                  <a:pt x="115" y="267"/>
                </a:lnTo>
                <a:lnTo>
                  <a:pt x="115" y="287"/>
                </a:lnTo>
                <a:lnTo>
                  <a:pt x="103" y="287"/>
                </a:lnTo>
                <a:lnTo>
                  <a:pt x="95" y="287"/>
                </a:lnTo>
                <a:lnTo>
                  <a:pt x="83" y="287"/>
                </a:lnTo>
                <a:lnTo>
                  <a:pt x="74" y="287"/>
                </a:lnTo>
                <a:lnTo>
                  <a:pt x="60" y="287"/>
                </a:lnTo>
                <a:lnTo>
                  <a:pt x="43" y="247"/>
                </a:lnTo>
                <a:lnTo>
                  <a:pt x="23" y="256"/>
                </a:lnTo>
                <a:lnTo>
                  <a:pt x="11" y="247"/>
                </a:lnTo>
                <a:lnTo>
                  <a:pt x="0" y="204"/>
                </a:lnTo>
                <a:lnTo>
                  <a:pt x="11" y="184"/>
                </a:lnTo>
                <a:lnTo>
                  <a:pt x="23" y="195"/>
                </a:lnTo>
                <a:lnTo>
                  <a:pt x="31" y="184"/>
                </a:lnTo>
                <a:lnTo>
                  <a:pt x="115" y="184"/>
                </a:lnTo>
                <a:lnTo>
                  <a:pt x="95" y="0"/>
                </a:lnTo>
                <a:lnTo>
                  <a:pt x="123" y="0"/>
                </a:lnTo>
                <a:lnTo>
                  <a:pt x="218" y="80"/>
                </a:lnTo>
                <a:lnTo>
                  <a:pt x="238" y="95"/>
                </a:lnTo>
                <a:lnTo>
                  <a:pt x="258" y="103"/>
                </a:lnTo>
                <a:lnTo>
                  <a:pt x="258" y="123"/>
                </a:lnTo>
                <a:lnTo>
                  <a:pt x="279" y="123"/>
                </a:lnTo>
                <a:lnTo>
                  <a:pt x="279" y="175"/>
                </a:lnTo>
                <a:lnTo>
                  <a:pt x="270" y="184"/>
                </a:lnTo>
                <a:lnTo>
                  <a:pt x="207" y="195"/>
                </a:lnTo>
                <a:close/>
              </a:path>
            </a:pathLst>
          </a:custGeom>
          <a:solidFill>
            <a:srgbClr val="EAEAEA"/>
          </a:solidFill>
          <a:ln w="14288">
            <a:solidFill>
              <a:srgbClr val="000000"/>
            </a:solidFill>
            <a:round/>
            <a:headEnd/>
            <a:tailEnd/>
          </a:ln>
        </p:spPr>
        <p:txBody>
          <a:bodyPr/>
          <a:lstStyle/>
          <a:p>
            <a:endParaRPr lang="id-ID" sz="1000"/>
          </a:p>
        </p:txBody>
      </p:sp>
      <p:sp>
        <p:nvSpPr>
          <p:cNvPr id="22575" name="Freeform 46"/>
          <p:cNvSpPr>
            <a:spLocks/>
          </p:cNvSpPr>
          <p:nvPr/>
        </p:nvSpPr>
        <p:spPr bwMode="auto">
          <a:xfrm>
            <a:off x="4281639" y="3521076"/>
            <a:ext cx="412932" cy="601663"/>
          </a:xfrm>
          <a:custGeom>
            <a:avLst/>
            <a:gdLst>
              <a:gd name="T0" fmla="*/ 2147483647 w 281"/>
              <a:gd name="T1" fmla="*/ 2147483647 h 379"/>
              <a:gd name="T2" fmla="*/ 2147483647 w 281"/>
              <a:gd name="T3" fmla="*/ 2147483647 h 379"/>
              <a:gd name="T4" fmla="*/ 2147483647 w 281"/>
              <a:gd name="T5" fmla="*/ 2147483647 h 379"/>
              <a:gd name="T6" fmla="*/ 2147483647 w 281"/>
              <a:gd name="T7" fmla="*/ 2147483647 h 379"/>
              <a:gd name="T8" fmla="*/ 2147483647 w 281"/>
              <a:gd name="T9" fmla="*/ 2147483647 h 379"/>
              <a:gd name="T10" fmla="*/ 2147483647 w 281"/>
              <a:gd name="T11" fmla="*/ 2147483647 h 379"/>
              <a:gd name="T12" fmla="*/ 2147483647 w 281"/>
              <a:gd name="T13" fmla="*/ 2147483647 h 379"/>
              <a:gd name="T14" fmla="*/ 2147483647 w 281"/>
              <a:gd name="T15" fmla="*/ 2147483647 h 379"/>
              <a:gd name="T16" fmla="*/ 2147483647 w 281"/>
              <a:gd name="T17" fmla="*/ 2147483647 h 379"/>
              <a:gd name="T18" fmla="*/ 2147483647 w 281"/>
              <a:gd name="T19" fmla="*/ 2147483647 h 379"/>
              <a:gd name="T20" fmla="*/ 2147483647 w 281"/>
              <a:gd name="T21" fmla="*/ 2147483647 h 379"/>
              <a:gd name="T22" fmla="*/ 2147483647 w 281"/>
              <a:gd name="T23" fmla="*/ 2147483647 h 379"/>
              <a:gd name="T24" fmla="*/ 2147483647 w 281"/>
              <a:gd name="T25" fmla="*/ 2147483647 h 379"/>
              <a:gd name="T26" fmla="*/ 2147483647 w 281"/>
              <a:gd name="T27" fmla="*/ 2147483647 h 379"/>
              <a:gd name="T28" fmla="*/ 0 w 281"/>
              <a:gd name="T29" fmla="*/ 2147483647 h 379"/>
              <a:gd name="T30" fmla="*/ 2147483647 w 281"/>
              <a:gd name="T31" fmla="*/ 2147483647 h 379"/>
              <a:gd name="T32" fmla="*/ 2147483647 w 281"/>
              <a:gd name="T33" fmla="*/ 2147483647 h 379"/>
              <a:gd name="T34" fmla="*/ 2147483647 w 281"/>
              <a:gd name="T35" fmla="*/ 2147483647 h 379"/>
              <a:gd name="T36" fmla="*/ 2147483647 w 281"/>
              <a:gd name="T37" fmla="*/ 2147483647 h 379"/>
              <a:gd name="T38" fmla="*/ 2147483647 w 281"/>
              <a:gd name="T39" fmla="*/ 2147483647 h 379"/>
              <a:gd name="T40" fmla="*/ 2147483647 w 281"/>
              <a:gd name="T41" fmla="*/ 2147483647 h 379"/>
              <a:gd name="T42" fmla="*/ 2147483647 w 281"/>
              <a:gd name="T43" fmla="*/ 2147483647 h 379"/>
              <a:gd name="T44" fmla="*/ 2147483647 w 281"/>
              <a:gd name="T45" fmla="*/ 2147483647 h 379"/>
              <a:gd name="T46" fmla="*/ 2147483647 w 281"/>
              <a:gd name="T47" fmla="*/ 2147483647 h 379"/>
              <a:gd name="T48" fmla="*/ 2147483647 w 281"/>
              <a:gd name="T49" fmla="*/ 0 h 379"/>
              <a:gd name="T50" fmla="*/ 2147483647 w 281"/>
              <a:gd name="T51" fmla="*/ 2147483647 h 379"/>
              <a:gd name="T52" fmla="*/ 2147483647 w 281"/>
              <a:gd name="T53" fmla="*/ 2147483647 h 379"/>
              <a:gd name="T54" fmla="*/ 2147483647 w 281"/>
              <a:gd name="T55" fmla="*/ 2147483647 h 379"/>
              <a:gd name="T56" fmla="*/ 2147483647 w 281"/>
              <a:gd name="T57" fmla="*/ 2147483647 h 379"/>
              <a:gd name="T58" fmla="*/ 2147483647 w 281"/>
              <a:gd name="T59" fmla="*/ 2147483647 h 379"/>
              <a:gd name="T60" fmla="*/ 2147483647 w 281"/>
              <a:gd name="T61" fmla="*/ 2147483647 h 379"/>
              <a:gd name="T62" fmla="*/ 2147483647 w 281"/>
              <a:gd name="T63" fmla="*/ 2147483647 h 379"/>
              <a:gd name="T64" fmla="*/ 2147483647 w 281"/>
              <a:gd name="T65" fmla="*/ 2147483647 h 379"/>
              <a:gd name="T66" fmla="*/ 2147483647 w 281"/>
              <a:gd name="T67" fmla="*/ 2147483647 h 379"/>
              <a:gd name="T68" fmla="*/ 2147483647 w 281"/>
              <a:gd name="T69" fmla="*/ 2147483647 h 379"/>
              <a:gd name="T70" fmla="*/ 2147483647 w 281"/>
              <a:gd name="T71" fmla="*/ 2147483647 h 379"/>
              <a:gd name="T72" fmla="*/ 2147483647 w 281"/>
              <a:gd name="T73" fmla="*/ 2147483647 h 379"/>
              <a:gd name="T74" fmla="*/ 2147483647 w 281"/>
              <a:gd name="T75" fmla="*/ 2147483647 h 379"/>
              <a:gd name="T76" fmla="*/ 2147483647 w 281"/>
              <a:gd name="T77" fmla="*/ 2147483647 h 37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81"/>
              <a:gd name="T118" fmla="*/ 0 h 379"/>
              <a:gd name="T119" fmla="*/ 281 w 281"/>
              <a:gd name="T120" fmla="*/ 379 h 37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81" h="379">
                <a:moveTo>
                  <a:pt x="238" y="345"/>
                </a:moveTo>
                <a:lnTo>
                  <a:pt x="238" y="356"/>
                </a:lnTo>
                <a:lnTo>
                  <a:pt x="218" y="356"/>
                </a:lnTo>
                <a:lnTo>
                  <a:pt x="209" y="365"/>
                </a:lnTo>
                <a:lnTo>
                  <a:pt x="175" y="379"/>
                </a:lnTo>
                <a:lnTo>
                  <a:pt x="155" y="379"/>
                </a:lnTo>
                <a:lnTo>
                  <a:pt x="138" y="356"/>
                </a:lnTo>
                <a:lnTo>
                  <a:pt x="115" y="356"/>
                </a:lnTo>
                <a:lnTo>
                  <a:pt x="103" y="345"/>
                </a:lnTo>
                <a:lnTo>
                  <a:pt x="51" y="285"/>
                </a:lnTo>
                <a:lnTo>
                  <a:pt x="31" y="276"/>
                </a:lnTo>
                <a:lnTo>
                  <a:pt x="31" y="256"/>
                </a:lnTo>
                <a:lnTo>
                  <a:pt x="11" y="233"/>
                </a:lnTo>
                <a:lnTo>
                  <a:pt x="23" y="224"/>
                </a:lnTo>
                <a:lnTo>
                  <a:pt x="0" y="193"/>
                </a:lnTo>
                <a:lnTo>
                  <a:pt x="23" y="141"/>
                </a:lnTo>
                <a:lnTo>
                  <a:pt x="31" y="141"/>
                </a:lnTo>
                <a:lnTo>
                  <a:pt x="31" y="132"/>
                </a:lnTo>
                <a:lnTo>
                  <a:pt x="31" y="69"/>
                </a:lnTo>
                <a:lnTo>
                  <a:pt x="31" y="60"/>
                </a:lnTo>
                <a:lnTo>
                  <a:pt x="51" y="60"/>
                </a:lnTo>
                <a:lnTo>
                  <a:pt x="51" y="17"/>
                </a:lnTo>
                <a:lnTo>
                  <a:pt x="186" y="17"/>
                </a:lnTo>
                <a:lnTo>
                  <a:pt x="209" y="17"/>
                </a:lnTo>
                <a:lnTo>
                  <a:pt x="227" y="0"/>
                </a:lnTo>
                <a:lnTo>
                  <a:pt x="227" y="9"/>
                </a:lnTo>
                <a:lnTo>
                  <a:pt x="247" y="17"/>
                </a:lnTo>
                <a:lnTo>
                  <a:pt x="270" y="89"/>
                </a:lnTo>
                <a:lnTo>
                  <a:pt x="281" y="101"/>
                </a:lnTo>
                <a:lnTo>
                  <a:pt x="281" y="112"/>
                </a:lnTo>
                <a:lnTo>
                  <a:pt x="258" y="121"/>
                </a:lnTo>
                <a:lnTo>
                  <a:pt x="247" y="193"/>
                </a:lnTo>
                <a:lnTo>
                  <a:pt x="218" y="244"/>
                </a:lnTo>
                <a:lnTo>
                  <a:pt x="209" y="285"/>
                </a:lnTo>
                <a:lnTo>
                  <a:pt x="195" y="285"/>
                </a:lnTo>
                <a:lnTo>
                  <a:pt x="195" y="296"/>
                </a:lnTo>
                <a:lnTo>
                  <a:pt x="209" y="305"/>
                </a:lnTo>
                <a:lnTo>
                  <a:pt x="227" y="336"/>
                </a:lnTo>
                <a:lnTo>
                  <a:pt x="238" y="345"/>
                </a:lnTo>
                <a:close/>
              </a:path>
            </a:pathLst>
          </a:custGeom>
          <a:solidFill>
            <a:srgbClr val="EAEAEA"/>
          </a:solidFill>
          <a:ln w="14288">
            <a:solidFill>
              <a:srgbClr val="000000"/>
            </a:solidFill>
            <a:round/>
            <a:headEnd/>
            <a:tailEnd/>
          </a:ln>
        </p:spPr>
        <p:txBody>
          <a:bodyPr/>
          <a:lstStyle/>
          <a:p>
            <a:endParaRPr lang="id-ID" sz="1000"/>
          </a:p>
        </p:txBody>
      </p:sp>
      <p:sp>
        <p:nvSpPr>
          <p:cNvPr id="22576" name="Freeform 47"/>
          <p:cNvSpPr>
            <a:spLocks/>
          </p:cNvSpPr>
          <p:nvPr/>
        </p:nvSpPr>
        <p:spPr bwMode="auto">
          <a:xfrm>
            <a:off x="3965097" y="3209925"/>
            <a:ext cx="391512" cy="420688"/>
          </a:xfrm>
          <a:custGeom>
            <a:avLst/>
            <a:gdLst>
              <a:gd name="T0" fmla="*/ 2147483647 w 267"/>
              <a:gd name="T1" fmla="*/ 2147483647 h 265"/>
              <a:gd name="T2" fmla="*/ 2147483647 w 267"/>
              <a:gd name="T3" fmla="*/ 2147483647 h 265"/>
              <a:gd name="T4" fmla="*/ 2147483647 w 267"/>
              <a:gd name="T5" fmla="*/ 2147483647 h 265"/>
              <a:gd name="T6" fmla="*/ 2147483647 w 267"/>
              <a:gd name="T7" fmla="*/ 2147483647 h 265"/>
              <a:gd name="T8" fmla="*/ 2147483647 w 267"/>
              <a:gd name="T9" fmla="*/ 2147483647 h 265"/>
              <a:gd name="T10" fmla="*/ 2147483647 w 267"/>
              <a:gd name="T11" fmla="*/ 2147483647 h 265"/>
              <a:gd name="T12" fmla="*/ 2147483647 w 267"/>
              <a:gd name="T13" fmla="*/ 2147483647 h 265"/>
              <a:gd name="T14" fmla="*/ 2147483647 w 267"/>
              <a:gd name="T15" fmla="*/ 2147483647 h 265"/>
              <a:gd name="T16" fmla="*/ 2147483647 w 267"/>
              <a:gd name="T17" fmla="*/ 2147483647 h 265"/>
              <a:gd name="T18" fmla="*/ 2147483647 w 267"/>
              <a:gd name="T19" fmla="*/ 2147483647 h 265"/>
              <a:gd name="T20" fmla="*/ 0 w 267"/>
              <a:gd name="T21" fmla="*/ 2147483647 h 265"/>
              <a:gd name="T22" fmla="*/ 2147483647 w 267"/>
              <a:gd name="T23" fmla="*/ 2147483647 h 265"/>
              <a:gd name="T24" fmla="*/ 2147483647 w 267"/>
              <a:gd name="T25" fmla="*/ 2147483647 h 265"/>
              <a:gd name="T26" fmla="*/ 2147483647 w 267"/>
              <a:gd name="T27" fmla="*/ 2147483647 h 265"/>
              <a:gd name="T28" fmla="*/ 0 w 267"/>
              <a:gd name="T29" fmla="*/ 2147483647 h 265"/>
              <a:gd name="T30" fmla="*/ 0 w 267"/>
              <a:gd name="T31" fmla="*/ 2147483647 h 265"/>
              <a:gd name="T32" fmla="*/ 2147483647 w 267"/>
              <a:gd name="T33" fmla="*/ 2147483647 h 265"/>
              <a:gd name="T34" fmla="*/ 2147483647 w 267"/>
              <a:gd name="T35" fmla="*/ 2147483647 h 265"/>
              <a:gd name="T36" fmla="*/ 2147483647 w 267"/>
              <a:gd name="T37" fmla="*/ 2147483647 h 265"/>
              <a:gd name="T38" fmla="*/ 2147483647 w 267"/>
              <a:gd name="T39" fmla="*/ 0 h 265"/>
              <a:gd name="T40" fmla="*/ 2147483647 w 267"/>
              <a:gd name="T41" fmla="*/ 2147483647 h 265"/>
              <a:gd name="T42" fmla="*/ 2147483647 w 267"/>
              <a:gd name="T43" fmla="*/ 2147483647 h 265"/>
              <a:gd name="T44" fmla="*/ 2147483647 w 267"/>
              <a:gd name="T45" fmla="*/ 2147483647 h 265"/>
              <a:gd name="T46" fmla="*/ 2147483647 w 267"/>
              <a:gd name="T47" fmla="*/ 2147483647 h 265"/>
              <a:gd name="T48" fmla="*/ 2147483647 w 267"/>
              <a:gd name="T49" fmla="*/ 2147483647 h 265"/>
              <a:gd name="T50" fmla="*/ 2147483647 w 267"/>
              <a:gd name="T51" fmla="*/ 2147483647 h 265"/>
              <a:gd name="T52" fmla="*/ 2147483647 w 267"/>
              <a:gd name="T53" fmla="*/ 2147483647 h 265"/>
              <a:gd name="T54" fmla="*/ 2147483647 w 267"/>
              <a:gd name="T55" fmla="*/ 2147483647 h 265"/>
              <a:gd name="T56" fmla="*/ 2147483647 w 267"/>
              <a:gd name="T57" fmla="*/ 2147483647 h 265"/>
              <a:gd name="T58" fmla="*/ 2147483647 w 267"/>
              <a:gd name="T59" fmla="*/ 2147483647 h 265"/>
              <a:gd name="T60" fmla="*/ 2147483647 w 267"/>
              <a:gd name="T61" fmla="*/ 2147483647 h 265"/>
              <a:gd name="T62" fmla="*/ 2147483647 w 267"/>
              <a:gd name="T63" fmla="*/ 2147483647 h 265"/>
              <a:gd name="T64" fmla="*/ 2147483647 w 267"/>
              <a:gd name="T65" fmla="*/ 2147483647 h 265"/>
              <a:gd name="T66" fmla="*/ 2147483647 w 267"/>
              <a:gd name="T67" fmla="*/ 2147483647 h 265"/>
              <a:gd name="T68" fmla="*/ 2147483647 w 267"/>
              <a:gd name="T69" fmla="*/ 2147483647 h 265"/>
              <a:gd name="T70" fmla="*/ 2147483647 w 267"/>
              <a:gd name="T71" fmla="*/ 2147483647 h 26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7"/>
              <a:gd name="T109" fmla="*/ 0 h 265"/>
              <a:gd name="T110" fmla="*/ 267 w 267"/>
              <a:gd name="T111" fmla="*/ 265 h 26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7" h="265">
                <a:moveTo>
                  <a:pt x="267" y="213"/>
                </a:moveTo>
                <a:lnTo>
                  <a:pt x="267" y="256"/>
                </a:lnTo>
                <a:lnTo>
                  <a:pt x="247" y="256"/>
                </a:lnTo>
                <a:lnTo>
                  <a:pt x="247" y="265"/>
                </a:lnTo>
                <a:lnTo>
                  <a:pt x="124" y="196"/>
                </a:lnTo>
                <a:lnTo>
                  <a:pt x="92" y="196"/>
                </a:lnTo>
                <a:lnTo>
                  <a:pt x="80" y="184"/>
                </a:lnTo>
                <a:lnTo>
                  <a:pt x="43" y="184"/>
                </a:lnTo>
                <a:lnTo>
                  <a:pt x="32" y="161"/>
                </a:lnTo>
                <a:lnTo>
                  <a:pt x="20" y="161"/>
                </a:lnTo>
                <a:lnTo>
                  <a:pt x="0" y="133"/>
                </a:lnTo>
                <a:lnTo>
                  <a:pt x="9" y="124"/>
                </a:lnTo>
                <a:lnTo>
                  <a:pt x="9" y="101"/>
                </a:lnTo>
                <a:lnTo>
                  <a:pt x="9" y="72"/>
                </a:lnTo>
                <a:lnTo>
                  <a:pt x="0" y="61"/>
                </a:lnTo>
                <a:lnTo>
                  <a:pt x="0" y="52"/>
                </a:lnTo>
                <a:lnTo>
                  <a:pt x="9" y="52"/>
                </a:lnTo>
                <a:lnTo>
                  <a:pt x="9" y="29"/>
                </a:lnTo>
                <a:lnTo>
                  <a:pt x="32" y="20"/>
                </a:lnTo>
                <a:lnTo>
                  <a:pt x="32" y="0"/>
                </a:lnTo>
                <a:lnTo>
                  <a:pt x="52" y="9"/>
                </a:lnTo>
                <a:lnTo>
                  <a:pt x="80" y="9"/>
                </a:lnTo>
                <a:lnTo>
                  <a:pt x="103" y="20"/>
                </a:lnTo>
                <a:lnTo>
                  <a:pt x="103" y="29"/>
                </a:lnTo>
                <a:lnTo>
                  <a:pt x="132" y="43"/>
                </a:lnTo>
                <a:lnTo>
                  <a:pt x="152" y="52"/>
                </a:lnTo>
                <a:lnTo>
                  <a:pt x="167" y="61"/>
                </a:lnTo>
                <a:lnTo>
                  <a:pt x="175" y="52"/>
                </a:lnTo>
                <a:lnTo>
                  <a:pt x="175" y="20"/>
                </a:lnTo>
                <a:lnTo>
                  <a:pt x="207" y="9"/>
                </a:lnTo>
                <a:lnTo>
                  <a:pt x="227" y="9"/>
                </a:lnTo>
                <a:lnTo>
                  <a:pt x="227" y="20"/>
                </a:lnTo>
                <a:lnTo>
                  <a:pt x="259" y="29"/>
                </a:lnTo>
                <a:lnTo>
                  <a:pt x="259" y="61"/>
                </a:lnTo>
                <a:lnTo>
                  <a:pt x="259" y="89"/>
                </a:lnTo>
                <a:lnTo>
                  <a:pt x="267" y="213"/>
                </a:lnTo>
                <a:close/>
              </a:path>
            </a:pathLst>
          </a:custGeom>
          <a:solidFill>
            <a:srgbClr val="EAEAEA"/>
          </a:solidFill>
          <a:ln w="14288">
            <a:solidFill>
              <a:srgbClr val="000000"/>
            </a:solidFill>
            <a:round/>
            <a:headEnd/>
            <a:tailEnd/>
          </a:ln>
        </p:spPr>
        <p:txBody>
          <a:bodyPr/>
          <a:lstStyle/>
          <a:p>
            <a:endParaRPr lang="id-ID" sz="1000"/>
          </a:p>
        </p:txBody>
      </p:sp>
      <p:sp>
        <p:nvSpPr>
          <p:cNvPr id="22577" name="Freeform 48"/>
          <p:cNvSpPr>
            <a:spLocks/>
          </p:cNvSpPr>
          <p:nvPr/>
        </p:nvSpPr>
        <p:spPr bwMode="auto">
          <a:xfrm>
            <a:off x="3522416" y="3095625"/>
            <a:ext cx="506942" cy="552450"/>
          </a:xfrm>
          <a:custGeom>
            <a:avLst/>
            <a:gdLst>
              <a:gd name="T0" fmla="*/ 2147483647 w 345"/>
              <a:gd name="T1" fmla="*/ 0 h 348"/>
              <a:gd name="T2" fmla="*/ 2147483647 w 345"/>
              <a:gd name="T3" fmla="*/ 0 h 348"/>
              <a:gd name="T4" fmla="*/ 2147483647 w 345"/>
              <a:gd name="T5" fmla="*/ 2147483647 h 348"/>
              <a:gd name="T6" fmla="*/ 2147483647 w 345"/>
              <a:gd name="T7" fmla="*/ 2147483647 h 348"/>
              <a:gd name="T8" fmla="*/ 2147483647 w 345"/>
              <a:gd name="T9" fmla="*/ 2147483647 h 348"/>
              <a:gd name="T10" fmla="*/ 2147483647 w 345"/>
              <a:gd name="T11" fmla="*/ 2147483647 h 348"/>
              <a:gd name="T12" fmla="*/ 2147483647 w 345"/>
              <a:gd name="T13" fmla="*/ 2147483647 h 348"/>
              <a:gd name="T14" fmla="*/ 2147483647 w 345"/>
              <a:gd name="T15" fmla="*/ 2147483647 h 348"/>
              <a:gd name="T16" fmla="*/ 2147483647 w 345"/>
              <a:gd name="T17" fmla="*/ 2147483647 h 348"/>
              <a:gd name="T18" fmla="*/ 2147483647 w 345"/>
              <a:gd name="T19" fmla="*/ 2147483647 h 348"/>
              <a:gd name="T20" fmla="*/ 2147483647 w 345"/>
              <a:gd name="T21" fmla="*/ 2147483647 h 348"/>
              <a:gd name="T22" fmla="*/ 2147483647 w 345"/>
              <a:gd name="T23" fmla="*/ 2147483647 h 348"/>
              <a:gd name="T24" fmla="*/ 2147483647 w 345"/>
              <a:gd name="T25" fmla="*/ 2147483647 h 348"/>
              <a:gd name="T26" fmla="*/ 2147483647 w 345"/>
              <a:gd name="T27" fmla="*/ 2147483647 h 348"/>
              <a:gd name="T28" fmla="*/ 2147483647 w 345"/>
              <a:gd name="T29" fmla="*/ 2147483647 h 348"/>
              <a:gd name="T30" fmla="*/ 2147483647 w 345"/>
              <a:gd name="T31" fmla="*/ 2147483647 h 348"/>
              <a:gd name="T32" fmla="*/ 2147483647 w 345"/>
              <a:gd name="T33" fmla="*/ 2147483647 h 348"/>
              <a:gd name="T34" fmla="*/ 2147483647 w 345"/>
              <a:gd name="T35" fmla="*/ 2147483647 h 348"/>
              <a:gd name="T36" fmla="*/ 2147483647 w 345"/>
              <a:gd name="T37" fmla="*/ 2147483647 h 348"/>
              <a:gd name="T38" fmla="*/ 2147483647 w 345"/>
              <a:gd name="T39" fmla="*/ 2147483647 h 348"/>
              <a:gd name="T40" fmla="*/ 2147483647 w 345"/>
              <a:gd name="T41" fmla="*/ 2147483647 h 348"/>
              <a:gd name="T42" fmla="*/ 2147483647 w 345"/>
              <a:gd name="T43" fmla="*/ 2147483647 h 348"/>
              <a:gd name="T44" fmla="*/ 2147483647 w 345"/>
              <a:gd name="T45" fmla="*/ 2147483647 h 348"/>
              <a:gd name="T46" fmla="*/ 0 w 345"/>
              <a:gd name="T47" fmla="*/ 2147483647 h 348"/>
              <a:gd name="T48" fmla="*/ 0 w 345"/>
              <a:gd name="T49" fmla="*/ 2147483647 h 348"/>
              <a:gd name="T50" fmla="*/ 0 w 345"/>
              <a:gd name="T51" fmla="*/ 2147483647 h 348"/>
              <a:gd name="T52" fmla="*/ 2147483647 w 345"/>
              <a:gd name="T53" fmla="*/ 2147483647 h 348"/>
              <a:gd name="T54" fmla="*/ 2147483647 w 345"/>
              <a:gd name="T55" fmla="*/ 2147483647 h 348"/>
              <a:gd name="T56" fmla="*/ 2147483647 w 345"/>
              <a:gd name="T57" fmla="*/ 2147483647 h 348"/>
              <a:gd name="T58" fmla="*/ 2147483647 w 345"/>
              <a:gd name="T59" fmla="*/ 2147483647 h 348"/>
              <a:gd name="T60" fmla="*/ 2147483647 w 345"/>
              <a:gd name="T61" fmla="*/ 2147483647 h 348"/>
              <a:gd name="T62" fmla="*/ 2147483647 w 345"/>
              <a:gd name="T63" fmla="*/ 2147483647 h 348"/>
              <a:gd name="T64" fmla="*/ 2147483647 w 345"/>
              <a:gd name="T65" fmla="*/ 2147483647 h 348"/>
              <a:gd name="T66" fmla="*/ 2147483647 w 345"/>
              <a:gd name="T67" fmla="*/ 2147483647 h 348"/>
              <a:gd name="T68" fmla="*/ 2147483647 w 345"/>
              <a:gd name="T69" fmla="*/ 0 h 348"/>
              <a:gd name="T70" fmla="*/ 2147483647 w 345"/>
              <a:gd name="T71" fmla="*/ 0 h 348"/>
              <a:gd name="T72" fmla="*/ 2147483647 w 345"/>
              <a:gd name="T73" fmla="*/ 0 h 348"/>
              <a:gd name="T74" fmla="*/ 2147483647 w 345"/>
              <a:gd name="T75" fmla="*/ 0 h 3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45"/>
              <a:gd name="T115" fmla="*/ 0 h 348"/>
              <a:gd name="T116" fmla="*/ 345 w 345"/>
              <a:gd name="T117" fmla="*/ 348 h 3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45" h="348">
                <a:moveTo>
                  <a:pt x="282" y="0"/>
                </a:moveTo>
                <a:lnTo>
                  <a:pt x="290" y="0"/>
                </a:lnTo>
                <a:lnTo>
                  <a:pt x="290" y="9"/>
                </a:lnTo>
                <a:lnTo>
                  <a:pt x="290" y="44"/>
                </a:lnTo>
                <a:lnTo>
                  <a:pt x="273" y="61"/>
                </a:lnTo>
                <a:lnTo>
                  <a:pt x="282" y="81"/>
                </a:lnTo>
                <a:lnTo>
                  <a:pt x="302" y="92"/>
                </a:lnTo>
                <a:lnTo>
                  <a:pt x="302" y="124"/>
                </a:lnTo>
                <a:lnTo>
                  <a:pt x="302" y="133"/>
                </a:lnTo>
                <a:lnTo>
                  <a:pt x="311" y="144"/>
                </a:lnTo>
                <a:lnTo>
                  <a:pt x="311" y="173"/>
                </a:lnTo>
                <a:lnTo>
                  <a:pt x="311" y="196"/>
                </a:lnTo>
                <a:lnTo>
                  <a:pt x="302" y="205"/>
                </a:lnTo>
                <a:lnTo>
                  <a:pt x="322" y="233"/>
                </a:lnTo>
                <a:lnTo>
                  <a:pt x="334" y="233"/>
                </a:lnTo>
                <a:lnTo>
                  <a:pt x="345" y="256"/>
                </a:lnTo>
                <a:lnTo>
                  <a:pt x="239" y="337"/>
                </a:lnTo>
                <a:lnTo>
                  <a:pt x="219" y="348"/>
                </a:lnTo>
                <a:lnTo>
                  <a:pt x="198" y="348"/>
                </a:lnTo>
                <a:lnTo>
                  <a:pt x="198" y="328"/>
                </a:lnTo>
                <a:lnTo>
                  <a:pt x="178" y="320"/>
                </a:lnTo>
                <a:lnTo>
                  <a:pt x="158" y="305"/>
                </a:lnTo>
                <a:lnTo>
                  <a:pt x="63" y="225"/>
                </a:lnTo>
                <a:lnTo>
                  <a:pt x="0" y="184"/>
                </a:lnTo>
                <a:lnTo>
                  <a:pt x="0" y="173"/>
                </a:lnTo>
                <a:lnTo>
                  <a:pt x="0" y="153"/>
                </a:lnTo>
                <a:lnTo>
                  <a:pt x="14" y="144"/>
                </a:lnTo>
                <a:lnTo>
                  <a:pt x="63" y="133"/>
                </a:lnTo>
                <a:lnTo>
                  <a:pt x="86" y="115"/>
                </a:lnTo>
                <a:lnTo>
                  <a:pt x="86" y="101"/>
                </a:lnTo>
                <a:lnTo>
                  <a:pt x="127" y="92"/>
                </a:lnTo>
                <a:lnTo>
                  <a:pt x="127" y="44"/>
                </a:lnTo>
                <a:lnTo>
                  <a:pt x="115" y="29"/>
                </a:lnTo>
                <a:lnTo>
                  <a:pt x="167" y="9"/>
                </a:lnTo>
                <a:lnTo>
                  <a:pt x="219" y="0"/>
                </a:lnTo>
                <a:lnTo>
                  <a:pt x="239" y="0"/>
                </a:lnTo>
                <a:lnTo>
                  <a:pt x="250" y="0"/>
                </a:lnTo>
                <a:lnTo>
                  <a:pt x="282" y="0"/>
                </a:lnTo>
                <a:close/>
              </a:path>
            </a:pathLst>
          </a:custGeom>
          <a:solidFill>
            <a:srgbClr val="EAEAEA"/>
          </a:solidFill>
          <a:ln w="14288">
            <a:solidFill>
              <a:srgbClr val="000000"/>
            </a:solidFill>
            <a:round/>
            <a:headEnd/>
            <a:tailEnd/>
          </a:ln>
        </p:spPr>
        <p:txBody>
          <a:bodyPr/>
          <a:lstStyle/>
          <a:p>
            <a:endParaRPr lang="id-ID" sz="1000"/>
          </a:p>
        </p:txBody>
      </p:sp>
      <p:sp>
        <p:nvSpPr>
          <p:cNvPr id="22578" name="Freeform 49"/>
          <p:cNvSpPr>
            <a:spLocks/>
          </p:cNvSpPr>
          <p:nvPr/>
        </p:nvSpPr>
        <p:spPr bwMode="auto">
          <a:xfrm>
            <a:off x="4799292" y="3681413"/>
            <a:ext cx="258231" cy="163512"/>
          </a:xfrm>
          <a:custGeom>
            <a:avLst/>
            <a:gdLst>
              <a:gd name="T0" fmla="*/ 0 w 176"/>
              <a:gd name="T1" fmla="*/ 2147483647 h 103"/>
              <a:gd name="T2" fmla="*/ 2147483647 w 176"/>
              <a:gd name="T3" fmla="*/ 2147483647 h 103"/>
              <a:gd name="T4" fmla="*/ 2147483647 w 176"/>
              <a:gd name="T5" fmla="*/ 2147483647 h 103"/>
              <a:gd name="T6" fmla="*/ 2147483647 w 176"/>
              <a:gd name="T7" fmla="*/ 2147483647 h 103"/>
              <a:gd name="T8" fmla="*/ 2147483647 w 176"/>
              <a:gd name="T9" fmla="*/ 2147483647 h 103"/>
              <a:gd name="T10" fmla="*/ 2147483647 w 176"/>
              <a:gd name="T11" fmla="*/ 2147483647 h 103"/>
              <a:gd name="T12" fmla="*/ 2147483647 w 176"/>
              <a:gd name="T13" fmla="*/ 2147483647 h 103"/>
              <a:gd name="T14" fmla="*/ 2147483647 w 176"/>
              <a:gd name="T15" fmla="*/ 2147483647 h 103"/>
              <a:gd name="T16" fmla="*/ 2147483647 w 176"/>
              <a:gd name="T17" fmla="*/ 2147483647 h 103"/>
              <a:gd name="T18" fmla="*/ 2147483647 w 176"/>
              <a:gd name="T19" fmla="*/ 2147483647 h 103"/>
              <a:gd name="T20" fmla="*/ 2147483647 w 176"/>
              <a:gd name="T21" fmla="*/ 0 h 103"/>
              <a:gd name="T22" fmla="*/ 2147483647 w 176"/>
              <a:gd name="T23" fmla="*/ 2147483647 h 103"/>
              <a:gd name="T24" fmla="*/ 2147483647 w 176"/>
              <a:gd name="T25" fmla="*/ 2147483647 h 103"/>
              <a:gd name="T26" fmla="*/ 2147483647 w 176"/>
              <a:gd name="T27" fmla="*/ 2147483647 h 103"/>
              <a:gd name="T28" fmla="*/ 0 w 176"/>
              <a:gd name="T29" fmla="*/ 2147483647 h 10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6"/>
              <a:gd name="T46" fmla="*/ 0 h 103"/>
              <a:gd name="T47" fmla="*/ 176 w 176"/>
              <a:gd name="T48" fmla="*/ 103 h 10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6" h="103">
                <a:moveTo>
                  <a:pt x="0" y="31"/>
                </a:moveTo>
                <a:lnTo>
                  <a:pt x="17" y="103"/>
                </a:lnTo>
                <a:lnTo>
                  <a:pt x="38" y="103"/>
                </a:lnTo>
                <a:lnTo>
                  <a:pt x="52" y="92"/>
                </a:lnTo>
                <a:lnTo>
                  <a:pt x="81" y="92"/>
                </a:lnTo>
                <a:lnTo>
                  <a:pt x="124" y="60"/>
                </a:lnTo>
                <a:lnTo>
                  <a:pt x="161" y="40"/>
                </a:lnTo>
                <a:lnTo>
                  <a:pt x="161" y="31"/>
                </a:lnTo>
                <a:lnTo>
                  <a:pt x="176" y="31"/>
                </a:lnTo>
                <a:lnTo>
                  <a:pt x="176" y="20"/>
                </a:lnTo>
                <a:lnTo>
                  <a:pt x="161" y="0"/>
                </a:lnTo>
                <a:lnTo>
                  <a:pt x="112" y="11"/>
                </a:lnTo>
                <a:lnTo>
                  <a:pt x="52" y="60"/>
                </a:lnTo>
                <a:lnTo>
                  <a:pt x="17" y="20"/>
                </a:lnTo>
                <a:lnTo>
                  <a:pt x="0" y="31"/>
                </a:lnTo>
                <a:close/>
              </a:path>
            </a:pathLst>
          </a:custGeom>
          <a:solidFill>
            <a:srgbClr val="EAEAEA"/>
          </a:solidFill>
          <a:ln w="14288">
            <a:solidFill>
              <a:srgbClr val="000000"/>
            </a:solidFill>
            <a:round/>
            <a:headEnd/>
            <a:tailEnd/>
          </a:ln>
        </p:spPr>
        <p:txBody>
          <a:bodyPr/>
          <a:lstStyle/>
          <a:p>
            <a:endParaRPr lang="id-ID" sz="1000"/>
          </a:p>
        </p:txBody>
      </p:sp>
      <p:sp>
        <p:nvSpPr>
          <p:cNvPr id="22579" name="Freeform 50"/>
          <p:cNvSpPr>
            <a:spLocks/>
          </p:cNvSpPr>
          <p:nvPr/>
        </p:nvSpPr>
        <p:spPr bwMode="auto">
          <a:xfrm>
            <a:off x="5036102" y="3465513"/>
            <a:ext cx="180881" cy="247650"/>
          </a:xfrm>
          <a:custGeom>
            <a:avLst/>
            <a:gdLst>
              <a:gd name="T0" fmla="*/ 2147483647 w 124"/>
              <a:gd name="T1" fmla="*/ 2147483647 h 156"/>
              <a:gd name="T2" fmla="*/ 2147483647 w 124"/>
              <a:gd name="T3" fmla="*/ 2147483647 h 156"/>
              <a:gd name="T4" fmla="*/ 0 w 124"/>
              <a:gd name="T5" fmla="*/ 2147483647 h 156"/>
              <a:gd name="T6" fmla="*/ 2147483647 w 124"/>
              <a:gd name="T7" fmla="*/ 2147483647 h 156"/>
              <a:gd name="T8" fmla="*/ 2147483647 w 124"/>
              <a:gd name="T9" fmla="*/ 2147483647 h 156"/>
              <a:gd name="T10" fmla="*/ 2147483647 w 124"/>
              <a:gd name="T11" fmla="*/ 2147483647 h 156"/>
              <a:gd name="T12" fmla="*/ 2147483647 w 124"/>
              <a:gd name="T13" fmla="*/ 2147483647 h 156"/>
              <a:gd name="T14" fmla="*/ 2147483647 w 124"/>
              <a:gd name="T15" fmla="*/ 2147483647 h 156"/>
              <a:gd name="T16" fmla="*/ 2147483647 w 124"/>
              <a:gd name="T17" fmla="*/ 2147483647 h 156"/>
              <a:gd name="T18" fmla="*/ 2147483647 w 124"/>
              <a:gd name="T19" fmla="*/ 2147483647 h 156"/>
              <a:gd name="T20" fmla="*/ 2147483647 w 124"/>
              <a:gd name="T21" fmla="*/ 0 h 156"/>
              <a:gd name="T22" fmla="*/ 2147483647 w 124"/>
              <a:gd name="T23" fmla="*/ 2147483647 h 156"/>
              <a:gd name="T24" fmla="*/ 2147483647 w 124"/>
              <a:gd name="T25" fmla="*/ 2147483647 h 156"/>
              <a:gd name="T26" fmla="*/ 2147483647 w 124"/>
              <a:gd name="T27" fmla="*/ 2147483647 h 156"/>
              <a:gd name="T28" fmla="*/ 2147483647 w 124"/>
              <a:gd name="T29" fmla="*/ 2147483647 h 156"/>
              <a:gd name="T30" fmla="*/ 2147483647 w 124"/>
              <a:gd name="T31" fmla="*/ 2147483647 h 156"/>
              <a:gd name="T32" fmla="*/ 2147483647 w 124"/>
              <a:gd name="T33" fmla="*/ 2147483647 h 156"/>
              <a:gd name="T34" fmla="*/ 2147483647 w 124"/>
              <a:gd name="T35" fmla="*/ 2147483647 h 156"/>
              <a:gd name="T36" fmla="*/ 2147483647 w 124"/>
              <a:gd name="T37" fmla="*/ 2147483647 h 156"/>
              <a:gd name="T38" fmla="*/ 2147483647 w 124"/>
              <a:gd name="T39" fmla="*/ 2147483647 h 156"/>
              <a:gd name="T40" fmla="*/ 2147483647 w 124"/>
              <a:gd name="T41" fmla="*/ 2147483647 h 156"/>
              <a:gd name="T42" fmla="*/ 2147483647 w 124"/>
              <a:gd name="T43" fmla="*/ 2147483647 h 1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4"/>
              <a:gd name="T67" fmla="*/ 0 h 156"/>
              <a:gd name="T68" fmla="*/ 124 w 124"/>
              <a:gd name="T69" fmla="*/ 156 h 1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4" h="156">
                <a:moveTo>
                  <a:pt x="35" y="156"/>
                </a:moveTo>
                <a:lnTo>
                  <a:pt x="15" y="156"/>
                </a:lnTo>
                <a:lnTo>
                  <a:pt x="0" y="136"/>
                </a:lnTo>
                <a:lnTo>
                  <a:pt x="43" y="104"/>
                </a:lnTo>
                <a:lnTo>
                  <a:pt x="64" y="64"/>
                </a:lnTo>
                <a:lnTo>
                  <a:pt x="64" y="44"/>
                </a:lnTo>
                <a:lnTo>
                  <a:pt x="52" y="35"/>
                </a:lnTo>
                <a:lnTo>
                  <a:pt x="43" y="23"/>
                </a:lnTo>
                <a:lnTo>
                  <a:pt x="52" y="23"/>
                </a:lnTo>
                <a:lnTo>
                  <a:pt x="52" y="15"/>
                </a:lnTo>
                <a:lnTo>
                  <a:pt x="64" y="0"/>
                </a:lnTo>
                <a:lnTo>
                  <a:pt x="75" y="15"/>
                </a:lnTo>
                <a:lnTo>
                  <a:pt x="107" y="23"/>
                </a:lnTo>
                <a:lnTo>
                  <a:pt x="124" y="44"/>
                </a:lnTo>
                <a:lnTo>
                  <a:pt x="115" y="64"/>
                </a:lnTo>
                <a:lnTo>
                  <a:pt x="95" y="95"/>
                </a:lnTo>
                <a:lnTo>
                  <a:pt x="95" y="115"/>
                </a:lnTo>
                <a:lnTo>
                  <a:pt x="87" y="115"/>
                </a:lnTo>
                <a:lnTo>
                  <a:pt x="75" y="136"/>
                </a:lnTo>
                <a:lnTo>
                  <a:pt x="52" y="136"/>
                </a:lnTo>
                <a:lnTo>
                  <a:pt x="43" y="156"/>
                </a:lnTo>
                <a:lnTo>
                  <a:pt x="35" y="156"/>
                </a:lnTo>
                <a:close/>
              </a:path>
            </a:pathLst>
          </a:custGeom>
          <a:solidFill>
            <a:srgbClr val="273C65"/>
          </a:solidFill>
          <a:ln w="14351">
            <a:solidFill>
              <a:srgbClr val="000000"/>
            </a:solidFill>
            <a:round/>
            <a:headEnd/>
            <a:tailEnd/>
          </a:ln>
        </p:spPr>
        <p:txBody>
          <a:bodyPr/>
          <a:lstStyle/>
          <a:p>
            <a:endParaRPr lang="id-ID" sz="1000"/>
          </a:p>
        </p:txBody>
      </p:sp>
      <p:sp>
        <p:nvSpPr>
          <p:cNvPr id="22580" name="Freeform 51"/>
          <p:cNvSpPr>
            <a:spLocks/>
          </p:cNvSpPr>
          <p:nvPr/>
        </p:nvSpPr>
        <p:spPr bwMode="auto">
          <a:xfrm>
            <a:off x="4587470" y="3241675"/>
            <a:ext cx="541452" cy="534988"/>
          </a:xfrm>
          <a:custGeom>
            <a:avLst/>
            <a:gdLst>
              <a:gd name="T0" fmla="*/ 2147483647 w 369"/>
              <a:gd name="T1" fmla="*/ 2147483647 h 337"/>
              <a:gd name="T2" fmla="*/ 2147483647 w 369"/>
              <a:gd name="T3" fmla="*/ 2147483647 h 337"/>
              <a:gd name="T4" fmla="*/ 2147483647 w 369"/>
              <a:gd name="T5" fmla="*/ 2147483647 h 337"/>
              <a:gd name="T6" fmla="*/ 2147483647 w 369"/>
              <a:gd name="T7" fmla="*/ 2147483647 h 337"/>
              <a:gd name="T8" fmla="*/ 2147483647 w 369"/>
              <a:gd name="T9" fmla="*/ 2147483647 h 337"/>
              <a:gd name="T10" fmla="*/ 2147483647 w 369"/>
              <a:gd name="T11" fmla="*/ 0 h 337"/>
              <a:gd name="T12" fmla="*/ 2147483647 w 369"/>
              <a:gd name="T13" fmla="*/ 2147483647 h 337"/>
              <a:gd name="T14" fmla="*/ 2147483647 w 369"/>
              <a:gd name="T15" fmla="*/ 2147483647 h 337"/>
              <a:gd name="T16" fmla="*/ 2147483647 w 369"/>
              <a:gd name="T17" fmla="*/ 2147483647 h 337"/>
              <a:gd name="T18" fmla="*/ 2147483647 w 369"/>
              <a:gd name="T19" fmla="*/ 2147483647 h 337"/>
              <a:gd name="T20" fmla="*/ 2147483647 w 369"/>
              <a:gd name="T21" fmla="*/ 2147483647 h 337"/>
              <a:gd name="T22" fmla="*/ 0 w 369"/>
              <a:gd name="T23" fmla="*/ 2147483647 h 337"/>
              <a:gd name="T24" fmla="*/ 0 w 369"/>
              <a:gd name="T25" fmla="*/ 2147483647 h 337"/>
              <a:gd name="T26" fmla="*/ 2147483647 w 369"/>
              <a:gd name="T27" fmla="*/ 2147483647 h 337"/>
              <a:gd name="T28" fmla="*/ 2147483647 w 369"/>
              <a:gd name="T29" fmla="*/ 2147483647 h 337"/>
              <a:gd name="T30" fmla="*/ 2147483647 w 369"/>
              <a:gd name="T31" fmla="*/ 2147483647 h 337"/>
              <a:gd name="T32" fmla="*/ 2147483647 w 369"/>
              <a:gd name="T33" fmla="*/ 2147483647 h 337"/>
              <a:gd name="T34" fmla="*/ 2147483647 w 369"/>
              <a:gd name="T35" fmla="*/ 2147483647 h 337"/>
              <a:gd name="T36" fmla="*/ 2147483647 w 369"/>
              <a:gd name="T37" fmla="*/ 2147483647 h 337"/>
              <a:gd name="T38" fmla="*/ 2147483647 w 369"/>
              <a:gd name="T39" fmla="*/ 2147483647 h 337"/>
              <a:gd name="T40" fmla="*/ 2147483647 w 369"/>
              <a:gd name="T41" fmla="*/ 2147483647 h 337"/>
              <a:gd name="T42" fmla="*/ 2147483647 w 369"/>
              <a:gd name="T43" fmla="*/ 2147483647 h 337"/>
              <a:gd name="T44" fmla="*/ 2147483647 w 369"/>
              <a:gd name="T45" fmla="*/ 2147483647 h 337"/>
              <a:gd name="T46" fmla="*/ 2147483647 w 369"/>
              <a:gd name="T47" fmla="*/ 2147483647 h 337"/>
              <a:gd name="T48" fmla="*/ 2147483647 w 369"/>
              <a:gd name="T49" fmla="*/ 2147483647 h 337"/>
              <a:gd name="T50" fmla="*/ 2147483647 w 369"/>
              <a:gd name="T51" fmla="*/ 2147483647 h 337"/>
              <a:gd name="T52" fmla="*/ 2147483647 w 369"/>
              <a:gd name="T53" fmla="*/ 2147483647 h 337"/>
              <a:gd name="T54" fmla="*/ 2147483647 w 369"/>
              <a:gd name="T55" fmla="*/ 2147483647 h 337"/>
              <a:gd name="T56" fmla="*/ 2147483647 w 369"/>
              <a:gd name="T57" fmla="*/ 2147483647 h 337"/>
              <a:gd name="T58" fmla="*/ 2147483647 w 369"/>
              <a:gd name="T59" fmla="*/ 2147483647 h 337"/>
              <a:gd name="T60" fmla="*/ 2147483647 w 369"/>
              <a:gd name="T61" fmla="*/ 2147483647 h 337"/>
              <a:gd name="T62" fmla="*/ 2147483647 w 369"/>
              <a:gd name="T63" fmla="*/ 2147483647 h 337"/>
              <a:gd name="T64" fmla="*/ 2147483647 w 369"/>
              <a:gd name="T65" fmla="*/ 2147483647 h 337"/>
              <a:gd name="T66" fmla="*/ 2147483647 w 369"/>
              <a:gd name="T67" fmla="*/ 2147483647 h 337"/>
              <a:gd name="T68" fmla="*/ 2147483647 w 369"/>
              <a:gd name="T69" fmla="*/ 2147483647 h 337"/>
              <a:gd name="T70" fmla="*/ 2147483647 w 369"/>
              <a:gd name="T71" fmla="*/ 2147483647 h 337"/>
              <a:gd name="T72" fmla="*/ 2147483647 w 369"/>
              <a:gd name="T73" fmla="*/ 2147483647 h 337"/>
              <a:gd name="T74" fmla="*/ 2147483647 w 369"/>
              <a:gd name="T75" fmla="*/ 2147483647 h 337"/>
              <a:gd name="T76" fmla="*/ 2147483647 w 369"/>
              <a:gd name="T77" fmla="*/ 2147483647 h 337"/>
              <a:gd name="T78" fmla="*/ 2147483647 w 369"/>
              <a:gd name="T79" fmla="*/ 2147483647 h 337"/>
              <a:gd name="T80" fmla="*/ 2147483647 w 369"/>
              <a:gd name="T81" fmla="*/ 2147483647 h 337"/>
              <a:gd name="T82" fmla="*/ 2147483647 w 369"/>
              <a:gd name="T83" fmla="*/ 2147483647 h 337"/>
              <a:gd name="T84" fmla="*/ 2147483647 w 369"/>
              <a:gd name="T85" fmla="*/ 2147483647 h 337"/>
              <a:gd name="T86" fmla="*/ 2147483647 w 369"/>
              <a:gd name="T87" fmla="*/ 2147483647 h 337"/>
              <a:gd name="T88" fmla="*/ 2147483647 w 369"/>
              <a:gd name="T89" fmla="*/ 2147483647 h 337"/>
              <a:gd name="T90" fmla="*/ 2147483647 w 369"/>
              <a:gd name="T91" fmla="*/ 2147483647 h 337"/>
              <a:gd name="T92" fmla="*/ 2147483647 w 369"/>
              <a:gd name="T93" fmla="*/ 2147483647 h 33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69"/>
              <a:gd name="T142" fmla="*/ 0 h 337"/>
              <a:gd name="T143" fmla="*/ 369 w 369"/>
              <a:gd name="T144" fmla="*/ 337 h 33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69" h="337">
                <a:moveTo>
                  <a:pt x="161" y="61"/>
                </a:moveTo>
                <a:lnTo>
                  <a:pt x="144" y="52"/>
                </a:lnTo>
                <a:lnTo>
                  <a:pt x="144" y="32"/>
                </a:lnTo>
                <a:lnTo>
                  <a:pt x="133" y="32"/>
                </a:lnTo>
                <a:lnTo>
                  <a:pt x="90" y="9"/>
                </a:lnTo>
                <a:lnTo>
                  <a:pt x="72" y="0"/>
                </a:lnTo>
                <a:lnTo>
                  <a:pt x="29" y="9"/>
                </a:lnTo>
                <a:lnTo>
                  <a:pt x="49" y="32"/>
                </a:lnTo>
                <a:lnTo>
                  <a:pt x="38" y="41"/>
                </a:lnTo>
                <a:lnTo>
                  <a:pt x="29" y="41"/>
                </a:lnTo>
                <a:lnTo>
                  <a:pt x="18" y="52"/>
                </a:lnTo>
                <a:lnTo>
                  <a:pt x="0" y="52"/>
                </a:lnTo>
                <a:lnTo>
                  <a:pt x="0" y="81"/>
                </a:lnTo>
                <a:lnTo>
                  <a:pt x="9" y="81"/>
                </a:lnTo>
                <a:lnTo>
                  <a:pt x="49" y="156"/>
                </a:lnTo>
                <a:lnTo>
                  <a:pt x="72" y="164"/>
                </a:lnTo>
                <a:lnTo>
                  <a:pt x="81" y="185"/>
                </a:lnTo>
                <a:lnTo>
                  <a:pt x="81" y="213"/>
                </a:lnTo>
                <a:lnTo>
                  <a:pt x="90" y="236"/>
                </a:lnTo>
                <a:lnTo>
                  <a:pt x="110" y="245"/>
                </a:lnTo>
                <a:lnTo>
                  <a:pt x="144" y="297"/>
                </a:lnTo>
                <a:lnTo>
                  <a:pt x="144" y="308"/>
                </a:lnTo>
                <a:lnTo>
                  <a:pt x="161" y="297"/>
                </a:lnTo>
                <a:lnTo>
                  <a:pt x="196" y="337"/>
                </a:lnTo>
                <a:lnTo>
                  <a:pt x="256" y="288"/>
                </a:lnTo>
                <a:lnTo>
                  <a:pt x="305" y="277"/>
                </a:lnTo>
                <a:lnTo>
                  <a:pt x="348" y="245"/>
                </a:lnTo>
                <a:lnTo>
                  <a:pt x="369" y="205"/>
                </a:lnTo>
                <a:lnTo>
                  <a:pt x="369" y="185"/>
                </a:lnTo>
                <a:lnTo>
                  <a:pt x="357" y="176"/>
                </a:lnTo>
                <a:lnTo>
                  <a:pt x="348" y="164"/>
                </a:lnTo>
                <a:lnTo>
                  <a:pt x="340" y="164"/>
                </a:lnTo>
                <a:lnTo>
                  <a:pt x="340" y="176"/>
                </a:lnTo>
                <a:lnTo>
                  <a:pt x="328" y="176"/>
                </a:lnTo>
                <a:lnTo>
                  <a:pt x="320" y="176"/>
                </a:lnTo>
                <a:lnTo>
                  <a:pt x="305" y="176"/>
                </a:lnTo>
                <a:lnTo>
                  <a:pt x="297" y="176"/>
                </a:lnTo>
                <a:lnTo>
                  <a:pt x="285" y="176"/>
                </a:lnTo>
                <a:lnTo>
                  <a:pt x="277" y="176"/>
                </a:lnTo>
                <a:lnTo>
                  <a:pt x="277" y="164"/>
                </a:lnTo>
                <a:lnTo>
                  <a:pt x="277" y="156"/>
                </a:lnTo>
                <a:lnTo>
                  <a:pt x="268" y="133"/>
                </a:lnTo>
                <a:lnTo>
                  <a:pt x="256" y="104"/>
                </a:lnTo>
                <a:lnTo>
                  <a:pt x="225" y="69"/>
                </a:lnTo>
                <a:lnTo>
                  <a:pt x="196" y="61"/>
                </a:lnTo>
                <a:lnTo>
                  <a:pt x="173" y="61"/>
                </a:lnTo>
                <a:lnTo>
                  <a:pt x="161" y="61"/>
                </a:lnTo>
                <a:close/>
              </a:path>
            </a:pathLst>
          </a:custGeom>
          <a:solidFill>
            <a:srgbClr val="EAEAEA"/>
          </a:solidFill>
          <a:ln w="14351">
            <a:solidFill>
              <a:srgbClr val="000000"/>
            </a:solidFill>
            <a:round/>
            <a:headEnd/>
            <a:tailEnd/>
          </a:ln>
        </p:spPr>
        <p:txBody>
          <a:bodyPr/>
          <a:lstStyle/>
          <a:p>
            <a:endParaRPr lang="id-ID" sz="1000"/>
          </a:p>
        </p:txBody>
      </p:sp>
      <p:sp>
        <p:nvSpPr>
          <p:cNvPr id="22581" name="Freeform 52"/>
          <p:cNvSpPr>
            <a:spLocks/>
          </p:cNvSpPr>
          <p:nvPr/>
        </p:nvSpPr>
        <p:spPr bwMode="auto">
          <a:xfrm>
            <a:off x="4981362" y="3433763"/>
            <a:ext cx="49980" cy="55562"/>
          </a:xfrm>
          <a:custGeom>
            <a:avLst/>
            <a:gdLst>
              <a:gd name="T0" fmla="*/ 0 w 34"/>
              <a:gd name="T1" fmla="*/ 2147483647 h 35"/>
              <a:gd name="T2" fmla="*/ 2147483647 w 34"/>
              <a:gd name="T3" fmla="*/ 2147483647 h 35"/>
              <a:gd name="T4" fmla="*/ 2147483647 w 34"/>
              <a:gd name="T5" fmla="*/ 2147483647 h 35"/>
              <a:gd name="T6" fmla="*/ 2147483647 w 34"/>
              <a:gd name="T7" fmla="*/ 0 h 35"/>
              <a:gd name="T8" fmla="*/ 2147483647 w 34"/>
              <a:gd name="T9" fmla="*/ 0 h 35"/>
              <a:gd name="T10" fmla="*/ 0 w 34"/>
              <a:gd name="T11" fmla="*/ 2147483647 h 35"/>
              <a:gd name="T12" fmla="*/ 0 60000 65536"/>
              <a:gd name="T13" fmla="*/ 0 60000 65536"/>
              <a:gd name="T14" fmla="*/ 0 60000 65536"/>
              <a:gd name="T15" fmla="*/ 0 60000 65536"/>
              <a:gd name="T16" fmla="*/ 0 60000 65536"/>
              <a:gd name="T17" fmla="*/ 0 60000 65536"/>
              <a:gd name="T18" fmla="*/ 0 w 34"/>
              <a:gd name="T19" fmla="*/ 0 h 35"/>
              <a:gd name="T20" fmla="*/ 34 w 34"/>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34" h="35">
                <a:moveTo>
                  <a:pt x="0" y="12"/>
                </a:moveTo>
                <a:lnTo>
                  <a:pt x="17" y="35"/>
                </a:lnTo>
                <a:lnTo>
                  <a:pt x="34" y="20"/>
                </a:lnTo>
                <a:lnTo>
                  <a:pt x="34" y="0"/>
                </a:lnTo>
                <a:lnTo>
                  <a:pt x="17" y="0"/>
                </a:lnTo>
                <a:lnTo>
                  <a:pt x="0" y="12"/>
                </a:lnTo>
                <a:close/>
              </a:path>
            </a:pathLst>
          </a:custGeom>
          <a:solidFill>
            <a:srgbClr val="273C65"/>
          </a:solidFill>
          <a:ln w="14288">
            <a:solidFill>
              <a:srgbClr val="000000"/>
            </a:solidFill>
            <a:round/>
            <a:headEnd/>
            <a:tailEnd/>
          </a:ln>
        </p:spPr>
        <p:txBody>
          <a:bodyPr/>
          <a:lstStyle/>
          <a:p>
            <a:endParaRPr lang="id-ID" sz="1000"/>
          </a:p>
        </p:txBody>
      </p:sp>
      <p:sp>
        <p:nvSpPr>
          <p:cNvPr id="22582" name="Freeform 53"/>
          <p:cNvSpPr>
            <a:spLocks/>
          </p:cNvSpPr>
          <p:nvPr/>
        </p:nvSpPr>
        <p:spPr bwMode="auto">
          <a:xfrm>
            <a:off x="4994453" y="3433763"/>
            <a:ext cx="134470" cy="87312"/>
          </a:xfrm>
          <a:custGeom>
            <a:avLst/>
            <a:gdLst>
              <a:gd name="T0" fmla="*/ 2147483647 w 92"/>
              <a:gd name="T1" fmla="*/ 2147483647 h 55"/>
              <a:gd name="T2" fmla="*/ 2147483647 w 92"/>
              <a:gd name="T3" fmla="*/ 0 h 55"/>
              <a:gd name="T4" fmla="*/ 2147483647 w 92"/>
              <a:gd name="T5" fmla="*/ 2147483647 h 55"/>
              <a:gd name="T6" fmla="*/ 2147483647 w 92"/>
              <a:gd name="T7" fmla="*/ 2147483647 h 55"/>
              <a:gd name="T8" fmla="*/ 2147483647 w 92"/>
              <a:gd name="T9" fmla="*/ 2147483647 h 55"/>
              <a:gd name="T10" fmla="*/ 0 w 92"/>
              <a:gd name="T11" fmla="*/ 2147483647 h 55"/>
              <a:gd name="T12" fmla="*/ 0 w 92"/>
              <a:gd name="T13" fmla="*/ 2147483647 h 55"/>
              <a:gd name="T14" fmla="*/ 0 w 92"/>
              <a:gd name="T15" fmla="*/ 2147483647 h 55"/>
              <a:gd name="T16" fmla="*/ 2147483647 w 92"/>
              <a:gd name="T17" fmla="*/ 2147483647 h 55"/>
              <a:gd name="T18" fmla="*/ 2147483647 w 92"/>
              <a:gd name="T19" fmla="*/ 2147483647 h 55"/>
              <a:gd name="T20" fmla="*/ 2147483647 w 92"/>
              <a:gd name="T21" fmla="*/ 2147483647 h 55"/>
              <a:gd name="T22" fmla="*/ 2147483647 w 92"/>
              <a:gd name="T23" fmla="*/ 2147483647 h 55"/>
              <a:gd name="T24" fmla="*/ 2147483647 w 92"/>
              <a:gd name="T25" fmla="*/ 2147483647 h 55"/>
              <a:gd name="T26" fmla="*/ 2147483647 w 92"/>
              <a:gd name="T27" fmla="*/ 2147483647 h 55"/>
              <a:gd name="T28" fmla="*/ 2147483647 w 92"/>
              <a:gd name="T29" fmla="*/ 2147483647 h 55"/>
              <a:gd name="T30" fmla="*/ 2147483647 w 92"/>
              <a:gd name="T31" fmla="*/ 2147483647 h 55"/>
              <a:gd name="T32" fmla="*/ 2147483647 w 92"/>
              <a:gd name="T33" fmla="*/ 2147483647 h 55"/>
              <a:gd name="T34" fmla="*/ 2147483647 w 92"/>
              <a:gd name="T35" fmla="*/ 2147483647 h 55"/>
              <a:gd name="T36" fmla="*/ 2147483647 w 92"/>
              <a:gd name="T37" fmla="*/ 2147483647 h 55"/>
              <a:gd name="T38" fmla="*/ 2147483647 w 92"/>
              <a:gd name="T39" fmla="*/ 2147483647 h 5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55"/>
              <a:gd name="T62" fmla="*/ 92 w 92"/>
              <a:gd name="T63" fmla="*/ 55 h 5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55">
                <a:moveTo>
                  <a:pt x="92" y="12"/>
                </a:moveTo>
                <a:lnTo>
                  <a:pt x="80" y="0"/>
                </a:lnTo>
                <a:lnTo>
                  <a:pt x="51" y="35"/>
                </a:lnTo>
                <a:lnTo>
                  <a:pt x="28" y="35"/>
                </a:lnTo>
                <a:lnTo>
                  <a:pt x="20" y="43"/>
                </a:lnTo>
                <a:lnTo>
                  <a:pt x="0" y="35"/>
                </a:lnTo>
                <a:lnTo>
                  <a:pt x="0" y="43"/>
                </a:lnTo>
                <a:lnTo>
                  <a:pt x="0" y="55"/>
                </a:lnTo>
                <a:lnTo>
                  <a:pt x="8" y="55"/>
                </a:lnTo>
                <a:lnTo>
                  <a:pt x="20" y="55"/>
                </a:lnTo>
                <a:lnTo>
                  <a:pt x="28" y="55"/>
                </a:lnTo>
                <a:lnTo>
                  <a:pt x="43" y="55"/>
                </a:lnTo>
                <a:lnTo>
                  <a:pt x="51" y="55"/>
                </a:lnTo>
                <a:lnTo>
                  <a:pt x="63" y="55"/>
                </a:lnTo>
                <a:lnTo>
                  <a:pt x="63" y="43"/>
                </a:lnTo>
                <a:lnTo>
                  <a:pt x="71" y="43"/>
                </a:lnTo>
                <a:lnTo>
                  <a:pt x="80" y="43"/>
                </a:lnTo>
                <a:lnTo>
                  <a:pt x="80" y="35"/>
                </a:lnTo>
                <a:lnTo>
                  <a:pt x="92" y="20"/>
                </a:lnTo>
                <a:lnTo>
                  <a:pt x="92" y="12"/>
                </a:lnTo>
                <a:close/>
              </a:path>
            </a:pathLst>
          </a:custGeom>
          <a:solidFill>
            <a:srgbClr val="273C65"/>
          </a:solidFill>
          <a:ln w="14288">
            <a:solidFill>
              <a:srgbClr val="000000"/>
            </a:solidFill>
            <a:round/>
            <a:headEnd/>
            <a:tailEnd/>
          </a:ln>
        </p:spPr>
        <p:txBody>
          <a:bodyPr/>
          <a:lstStyle/>
          <a:p>
            <a:endParaRPr lang="id-ID" sz="1000"/>
          </a:p>
        </p:txBody>
      </p:sp>
      <p:sp>
        <p:nvSpPr>
          <p:cNvPr id="22583" name="Freeform 54"/>
          <p:cNvSpPr>
            <a:spLocks/>
          </p:cNvSpPr>
          <p:nvPr/>
        </p:nvSpPr>
        <p:spPr bwMode="auto">
          <a:xfrm>
            <a:off x="7037691" y="4237039"/>
            <a:ext cx="252281" cy="274637"/>
          </a:xfrm>
          <a:custGeom>
            <a:avLst/>
            <a:gdLst>
              <a:gd name="T0" fmla="*/ 2147483647 w 173"/>
              <a:gd name="T1" fmla="*/ 2147483647 h 173"/>
              <a:gd name="T2" fmla="*/ 2147483647 w 173"/>
              <a:gd name="T3" fmla="*/ 2147483647 h 173"/>
              <a:gd name="T4" fmla="*/ 2147483647 w 173"/>
              <a:gd name="T5" fmla="*/ 2147483647 h 173"/>
              <a:gd name="T6" fmla="*/ 2147483647 w 173"/>
              <a:gd name="T7" fmla="*/ 2147483647 h 173"/>
              <a:gd name="T8" fmla="*/ 2147483647 w 173"/>
              <a:gd name="T9" fmla="*/ 2147483647 h 173"/>
              <a:gd name="T10" fmla="*/ 2147483647 w 173"/>
              <a:gd name="T11" fmla="*/ 2147483647 h 173"/>
              <a:gd name="T12" fmla="*/ 2147483647 w 173"/>
              <a:gd name="T13" fmla="*/ 2147483647 h 173"/>
              <a:gd name="T14" fmla="*/ 2147483647 w 173"/>
              <a:gd name="T15" fmla="*/ 2147483647 h 173"/>
              <a:gd name="T16" fmla="*/ 2147483647 w 173"/>
              <a:gd name="T17" fmla="*/ 2147483647 h 173"/>
              <a:gd name="T18" fmla="*/ 2147483647 w 173"/>
              <a:gd name="T19" fmla="*/ 0 h 173"/>
              <a:gd name="T20" fmla="*/ 2147483647 w 173"/>
              <a:gd name="T21" fmla="*/ 0 h 173"/>
              <a:gd name="T22" fmla="*/ 0 w 173"/>
              <a:gd name="T23" fmla="*/ 2147483647 h 173"/>
              <a:gd name="T24" fmla="*/ 2147483647 w 173"/>
              <a:gd name="T25" fmla="*/ 2147483647 h 173"/>
              <a:gd name="T26" fmla="*/ 2147483647 w 173"/>
              <a:gd name="T27" fmla="*/ 2147483647 h 173"/>
              <a:gd name="T28" fmla="*/ 2147483647 w 173"/>
              <a:gd name="T29" fmla="*/ 2147483647 h 173"/>
              <a:gd name="T30" fmla="*/ 2147483647 w 173"/>
              <a:gd name="T31" fmla="*/ 2147483647 h 173"/>
              <a:gd name="T32" fmla="*/ 2147483647 w 173"/>
              <a:gd name="T33" fmla="*/ 2147483647 h 173"/>
              <a:gd name="T34" fmla="*/ 2147483647 w 173"/>
              <a:gd name="T35" fmla="*/ 2147483647 h 173"/>
              <a:gd name="T36" fmla="*/ 2147483647 w 173"/>
              <a:gd name="T37" fmla="*/ 2147483647 h 173"/>
              <a:gd name="T38" fmla="*/ 2147483647 w 173"/>
              <a:gd name="T39" fmla="*/ 2147483647 h 173"/>
              <a:gd name="T40" fmla="*/ 2147483647 w 173"/>
              <a:gd name="T41" fmla="*/ 2147483647 h 173"/>
              <a:gd name="T42" fmla="*/ 2147483647 w 173"/>
              <a:gd name="T43" fmla="*/ 2147483647 h 173"/>
              <a:gd name="T44" fmla="*/ 2147483647 w 173"/>
              <a:gd name="T45" fmla="*/ 2147483647 h 173"/>
              <a:gd name="T46" fmla="*/ 2147483647 w 173"/>
              <a:gd name="T47" fmla="*/ 2147483647 h 173"/>
              <a:gd name="T48" fmla="*/ 2147483647 w 173"/>
              <a:gd name="T49" fmla="*/ 2147483647 h 173"/>
              <a:gd name="T50" fmla="*/ 2147483647 w 173"/>
              <a:gd name="T51" fmla="*/ 2147483647 h 173"/>
              <a:gd name="T52" fmla="*/ 2147483647 w 173"/>
              <a:gd name="T53" fmla="*/ 2147483647 h 173"/>
              <a:gd name="T54" fmla="*/ 2147483647 w 173"/>
              <a:gd name="T55" fmla="*/ 2147483647 h 173"/>
              <a:gd name="T56" fmla="*/ 2147483647 w 173"/>
              <a:gd name="T57" fmla="*/ 2147483647 h 17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3"/>
              <a:gd name="T88" fmla="*/ 0 h 173"/>
              <a:gd name="T89" fmla="*/ 173 w 173"/>
              <a:gd name="T90" fmla="*/ 173 h 17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3" h="173">
                <a:moveTo>
                  <a:pt x="173" y="173"/>
                </a:moveTo>
                <a:lnTo>
                  <a:pt x="173" y="49"/>
                </a:lnTo>
                <a:lnTo>
                  <a:pt x="124" y="29"/>
                </a:lnTo>
                <a:lnTo>
                  <a:pt x="101" y="38"/>
                </a:lnTo>
                <a:lnTo>
                  <a:pt x="81" y="58"/>
                </a:lnTo>
                <a:lnTo>
                  <a:pt x="72" y="58"/>
                </a:lnTo>
                <a:lnTo>
                  <a:pt x="60" y="38"/>
                </a:lnTo>
                <a:lnTo>
                  <a:pt x="49" y="9"/>
                </a:lnTo>
                <a:lnTo>
                  <a:pt x="40" y="9"/>
                </a:lnTo>
                <a:lnTo>
                  <a:pt x="40" y="0"/>
                </a:lnTo>
                <a:lnTo>
                  <a:pt x="20" y="0"/>
                </a:lnTo>
                <a:lnTo>
                  <a:pt x="0" y="18"/>
                </a:lnTo>
                <a:lnTo>
                  <a:pt x="20" y="29"/>
                </a:lnTo>
                <a:lnTo>
                  <a:pt x="20" y="38"/>
                </a:lnTo>
                <a:lnTo>
                  <a:pt x="49" y="38"/>
                </a:lnTo>
                <a:lnTo>
                  <a:pt x="49" y="49"/>
                </a:lnTo>
                <a:lnTo>
                  <a:pt x="20" y="49"/>
                </a:lnTo>
                <a:lnTo>
                  <a:pt x="29" y="58"/>
                </a:lnTo>
                <a:lnTo>
                  <a:pt x="29" y="69"/>
                </a:lnTo>
                <a:lnTo>
                  <a:pt x="40" y="69"/>
                </a:lnTo>
                <a:lnTo>
                  <a:pt x="49" y="58"/>
                </a:lnTo>
                <a:lnTo>
                  <a:pt x="72" y="81"/>
                </a:lnTo>
                <a:lnTo>
                  <a:pt x="112" y="89"/>
                </a:lnTo>
                <a:lnTo>
                  <a:pt x="124" y="101"/>
                </a:lnTo>
                <a:lnTo>
                  <a:pt x="132" y="141"/>
                </a:lnTo>
                <a:lnTo>
                  <a:pt x="124" y="141"/>
                </a:lnTo>
                <a:lnTo>
                  <a:pt x="112" y="161"/>
                </a:lnTo>
                <a:lnTo>
                  <a:pt x="152" y="153"/>
                </a:lnTo>
                <a:lnTo>
                  <a:pt x="173" y="173"/>
                </a:lnTo>
                <a:close/>
              </a:path>
            </a:pathLst>
          </a:custGeom>
          <a:solidFill>
            <a:srgbClr val="33CCCC"/>
          </a:solidFill>
          <a:ln w="14288">
            <a:solidFill>
              <a:srgbClr val="000000"/>
            </a:solidFill>
            <a:round/>
            <a:headEnd/>
            <a:tailEnd/>
          </a:ln>
        </p:spPr>
        <p:txBody>
          <a:bodyPr/>
          <a:lstStyle/>
          <a:p>
            <a:endParaRPr lang="id-ID" sz="1000"/>
          </a:p>
        </p:txBody>
      </p:sp>
      <p:sp>
        <p:nvSpPr>
          <p:cNvPr id="22584" name="Freeform 55"/>
          <p:cNvSpPr>
            <a:spLocks/>
          </p:cNvSpPr>
          <p:nvPr/>
        </p:nvSpPr>
        <p:spPr bwMode="auto">
          <a:xfrm>
            <a:off x="7289972" y="4314826"/>
            <a:ext cx="232051" cy="246063"/>
          </a:xfrm>
          <a:custGeom>
            <a:avLst/>
            <a:gdLst>
              <a:gd name="T0" fmla="*/ 0 w 158"/>
              <a:gd name="T1" fmla="*/ 0 h 155"/>
              <a:gd name="T2" fmla="*/ 0 w 158"/>
              <a:gd name="T3" fmla="*/ 2147483647 h 155"/>
              <a:gd name="T4" fmla="*/ 2147483647 w 158"/>
              <a:gd name="T5" fmla="*/ 2147483647 h 155"/>
              <a:gd name="T6" fmla="*/ 2147483647 w 158"/>
              <a:gd name="T7" fmla="*/ 2147483647 h 155"/>
              <a:gd name="T8" fmla="*/ 2147483647 w 158"/>
              <a:gd name="T9" fmla="*/ 2147483647 h 155"/>
              <a:gd name="T10" fmla="*/ 2147483647 w 158"/>
              <a:gd name="T11" fmla="*/ 2147483647 h 155"/>
              <a:gd name="T12" fmla="*/ 2147483647 w 158"/>
              <a:gd name="T13" fmla="*/ 2147483647 h 155"/>
              <a:gd name="T14" fmla="*/ 2147483647 w 158"/>
              <a:gd name="T15" fmla="*/ 2147483647 h 155"/>
              <a:gd name="T16" fmla="*/ 2147483647 w 158"/>
              <a:gd name="T17" fmla="*/ 2147483647 h 155"/>
              <a:gd name="T18" fmla="*/ 2147483647 w 158"/>
              <a:gd name="T19" fmla="*/ 2147483647 h 155"/>
              <a:gd name="T20" fmla="*/ 2147483647 w 158"/>
              <a:gd name="T21" fmla="*/ 2147483647 h 155"/>
              <a:gd name="T22" fmla="*/ 2147483647 w 158"/>
              <a:gd name="T23" fmla="*/ 2147483647 h 155"/>
              <a:gd name="T24" fmla="*/ 2147483647 w 158"/>
              <a:gd name="T25" fmla="*/ 2147483647 h 155"/>
              <a:gd name="T26" fmla="*/ 2147483647 w 158"/>
              <a:gd name="T27" fmla="*/ 2147483647 h 155"/>
              <a:gd name="T28" fmla="*/ 2147483647 w 158"/>
              <a:gd name="T29" fmla="*/ 2147483647 h 155"/>
              <a:gd name="T30" fmla="*/ 2147483647 w 158"/>
              <a:gd name="T31" fmla="*/ 2147483647 h 155"/>
              <a:gd name="T32" fmla="*/ 2147483647 w 158"/>
              <a:gd name="T33" fmla="*/ 2147483647 h 155"/>
              <a:gd name="T34" fmla="*/ 2147483647 w 158"/>
              <a:gd name="T35" fmla="*/ 2147483647 h 155"/>
              <a:gd name="T36" fmla="*/ 2147483647 w 158"/>
              <a:gd name="T37" fmla="*/ 2147483647 h 155"/>
              <a:gd name="T38" fmla="*/ 2147483647 w 158"/>
              <a:gd name="T39" fmla="*/ 2147483647 h 155"/>
              <a:gd name="T40" fmla="*/ 2147483647 w 158"/>
              <a:gd name="T41" fmla="*/ 2147483647 h 155"/>
              <a:gd name="T42" fmla="*/ 2147483647 w 158"/>
              <a:gd name="T43" fmla="*/ 2147483647 h 155"/>
              <a:gd name="T44" fmla="*/ 2147483647 w 158"/>
              <a:gd name="T45" fmla="*/ 2147483647 h 155"/>
              <a:gd name="T46" fmla="*/ 2147483647 w 158"/>
              <a:gd name="T47" fmla="*/ 2147483647 h 155"/>
              <a:gd name="T48" fmla="*/ 2147483647 w 158"/>
              <a:gd name="T49" fmla="*/ 2147483647 h 155"/>
              <a:gd name="T50" fmla="*/ 0 w 158"/>
              <a:gd name="T51" fmla="*/ 0 h 1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8"/>
              <a:gd name="T79" fmla="*/ 0 h 155"/>
              <a:gd name="T80" fmla="*/ 158 w 158"/>
              <a:gd name="T81" fmla="*/ 155 h 15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8" h="155">
                <a:moveTo>
                  <a:pt x="0" y="0"/>
                </a:moveTo>
                <a:lnTo>
                  <a:pt x="0" y="124"/>
                </a:lnTo>
                <a:lnTo>
                  <a:pt x="23" y="124"/>
                </a:lnTo>
                <a:lnTo>
                  <a:pt x="31" y="112"/>
                </a:lnTo>
                <a:lnTo>
                  <a:pt x="51" y="92"/>
                </a:lnTo>
                <a:lnTo>
                  <a:pt x="63" y="92"/>
                </a:lnTo>
                <a:lnTo>
                  <a:pt x="86" y="104"/>
                </a:lnTo>
                <a:lnTo>
                  <a:pt x="103" y="141"/>
                </a:lnTo>
                <a:lnTo>
                  <a:pt x="135" y="141"/>
                </a:lnTo>
                <a:lnTo>
                  <a:pt x="146" y="155"/>
                </a:lnTo>
                <a:lnTo>
                  <a:pt x="158" y="155"/>
                </a:lnTo>
                <a:lnTo>
                  <a:pt x="158" y="141"/>
                </a:lnTo>
                <a:lnTo>
                  <a:pt x="146" y="132"/>
                </a:lnTo>
                <a:lnTo>
                  <a:pt x="135" y="132"/>
                </a:lnTo>
                <a:lnTo>
                  <a:pt x="135" y="124"/>
                </a:lnTo>
                <a:lnTo>
                  <a:pt x="123" y="124"/>
                </a:lnTo>
                <a:lnTo>
                  <a:pt x="115" y="104"/>
                </a:lnTo>
                <a:lnTo>
                  <a:pt x="103" y="92"/>
                </a:lnTo>
                <a:lnTo>
                  <a:pt x="103" y="84"/>
                </a:lnTo>
                <a:lnTo>
                  <a:pt x="115" y="69"/>
                </a:lnTo>
                <a:lnTo>
                  <a:pt x="115" y="61"/>
                </a:lnTo>
                <a:lnTo>
                  <a:pt x="103" y="61"/>
                </a:lnTo>
                <a:lnTo>
                  <a:pt x="86" y="52"/>
                </a:lnTo>
                <a:lnTo>
                  <a:pt x="71" y="32"/>
                </a:lnTo>
                <a:lnTo>
                  <a:pt x="43" y="9"/>
                </a:lnTo>
                <a:lnTo>
                  <a:pt x="0" y="0"/>
                </a:lnTo>
                <a:close/>
              </a:path>
            </a:pathLst>
          </a:custGeom>
          <a:solidFill>
            <a:srgbClr val="273C65"/>
          </a:solidFill>
          <a:ln w="14351">
            <a:solidFill>
              <a:srgbClr val="000000"/>
            </a:solidFill>
            <a:round/>
            <a:headEnd/>
            <a:tailEnd/>
          </a:ln>
        </p:spPr>
        <p:txBody>
          <a:bodyPr/>
          <a:lstStyle/>
          <a:p>
            <a:endParaRPr lang="id-ID" sz="1000"/>
          </a:p>
        </p:txBody>
      </p:sp>
      <p:sp>
        <p:nvSpPr>
          <p:cNvPr id="22585" name="Freeform 56"/>
          <p:cNvSpPr>
            <a:spLocks/>
          </p:cNvSpPr>
          <p:nvPr/>
        </p:nvSpPr>
        <p:spPr bwMode="auto">
          <a:xfrm>
            <a:off x="6487909" y="4100513"/>
            <a:ext cx="241571" cy="265112"/>
          </a:xfrm>
          <a:custGeom>
            <a:avLst/>
            <a:gdLst>
              <a:gd name="T0" fmla="*/ 2147483647 w 164"/>
              <a:gd name="T1" fmla="*/ 0 h 167"/>
              <a:gd name="T2" fmla="*/ 2147483647 w 164"/>
              <a:gd name="T3" fmla="*/ 0 h 167"/>
              <a:gd name="T4" fmla="*/ 2147483647 w 164"/>
              <a:gd name="T5" fmla="*/ 2147483647 h 167"/>
              <a:gd name="T6" fmla="*/ 2147483647 w 164"/>
              <a:gd name="T7" fmla="*/ 2147483647 h 167"/>
              <a:gd name="T8" fmla="*/ 2147483647 w 164"/>
              <a:gd name="T9" fmla="*/ 2147483647 h 167"/>
              <a:gd name="T10" fmla="*/ 2147483647 w 164"/>
              <a:gd name="T11" fmla="*/ 2147483647 h 167"/>
              <a:gd name="T12" fmla="*/ 2147483647 w 164"/>
              <a:gd name="T13" fmla="*/ 2147483647 h 167"/>
              <a:gd name="T14" fmla="*/ 2147483647 w 164"/>
              <a:gd name="T15" fmla="*/ 2147483647 h 167"/>
              <a:gd name="T16" fmla="*/ 2147483647 w 164"/>
              <a:gd name="T17" fmla="*/ 2147483647 h 167"/>
              <a:gd name="T18" fmla="*/ 2147483647 w 164"/>
              <a:gd name="T19" fmla="*/ 2147483647 h 167"/>
              <a:gd name="T20" fmla="*/ 2147483647 w 164"/>
              <a:gd name="T21" fmla="*/ 2147483647 h 167"/>
              <a:gd name="T22" fmla="*/ 2147483647 w 164"/>
              <a:gd name="T23" fmla="*/ 2147483647 h 167"/>
              <a:gd name="T24" fmla="*/ 2147483647 w 164"/>
              <a:gd name="T25" fmla="*/ 2147483647 h 167"/>
              <a:gd name="T26" fmla="*/ 2147483647 w 164"/>
              <a:gd name="T27" fmla="*/ 2147483647 h 167"/>
              <a:gd name="T28" fmla="*/ 2147483647 w 164"/>
              <a:gd name="T29" fmla="*/ 2147483647 h 167"/>
              <a:gd name="T30" fmla="*/ 2147483647 w 164"/>
              <a:gd name="T31" fmla="*/ 2147483647 h 167"/>
              <a:gd name="T32" fmla="*/ 2147483647 w 164"/>
              <a:gd name="T33" fmla="*/ 2147483647 h 167"/>
              <a:gd name="T34" fmla="*/ 2147483647 w 164"/>
              <a:gd name="T35" fmla="*/ 2147483647 h 167"/>
              <a:gd name="T36" fmla="*/ 2147483647 w 164"/>
              <a:gd name="T37" fmla="*/ 2147483647 h 167"/>
              <a:gd name="T38" fmla="*/ 0 w 164"/>
              <a:gd name="T39" fmla="*/ 2147483647 h 167"/>
              <a:gd name="T40" fmla="*/ 0 w 164"/>
              <a:gd name="T41" fmla="*/ 2147483647 h 167"/>
              <a:gd name="T42" fmla="*/ 2147483647 w 164"/>
              <a:gd name="T43" fmla="*/ 2147483647 h 167"/>
              <a:gd name="T44" fmla="*/ 2147483647 w 164"/>
              <a:gd name="T45" fmla="*/ 2147483647 h 167"/>
              <a:gd name="T46" fmla="*/ 2147483647 w 164"/>
              <a:gd name="T47" fmla="*/ 2147483647 h 167"/>
              <a:gd name="T48" fmla="*/ 2147483647 w 164"/>
              <a:gd name="T49" fmla="*/ 2147483647 h 167"/>
              <a:gd name="T50" fmla="*/ 2147483647 w 164"/>
              <a:gd name="T51" fmla="*/ 2147483647 h 167"/>
              <a:gd name="T52" fmla="*/ 2147483647 w 164"/>
              <a:gd name="T53" fmla="*/ 2147483647 h 167"/>
              <a:gd name="T54" fmla="*/ 2147483647 w 164"/>
              <a:gd name="T55" fmla="*/ 0 h 167"/>
              <a:gd name="T56" fmla="*/ 2147483647 w 164"/>
              <a:gd name="T57" fmla="*/ 0 h 16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4"/>
              <a:gd name="T88" fmla="*/ 0 h 167"/>
              <a:gd name="T89" fmla="*/ 164 w 164"/>
              <a:gd name="T90" fmla="*/ 167 h 16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4" h="167">
                <a:moveTo>
                  <a:pt x="127" y="0"/>
                </a:moveTo>
                <a:lnTo>
                  <a:pt x="144" y="0"/>
                </a:lnTo>
                <a:lnTo>
                  <a:pt x="144" y="23"/>
                </a:lnTo>
                <a:lnTo>
                  <a:pt x="156" y="32"/>
                </a:lnTo>
                <a:lnTo>
                  <a:pt x="144" y="43"/>
                </a:lnTo>
                <a:lnTo>
                  <a:pt x="164" y="63"/>
                </a:lnTo>
                <a:lnTo>
                  <a:pt x="156" y="63"/>
                </a:lnTo>
                <a:lnTo>
                  <a:pt x="135" y="104"/>
                </a:lnTo>
                <a:lnTo>
                  <a:pt x="127" y="115"/>
                </a:lnTo>
                <a:lnTo>
                  <a:pt x="127" y="124"/>
                </a:lnTo>
                <a:lnTo>
                  <a:pt x="127" y="144"/>
                </a:lnTo>
                <a:lnTo>
                  <a:pt x="104" y="155"/>
                </a:lnTo>
                <a:lnTo>
                  <a:pt x="92" y="167"/>
                </a:lnTo>
                <a:lnTo>
                  <a:pt x="84" y="144"/>
                </a:lnTo>
                <a:lnTo>
                  <a:pt x="72" y="144"/>
                </a:lnTo>
                <a:lnTo>
                  <a:pt x="41" y="144"/>
                </a:lnTo>
                <a:lnTo>
                  <a:pt x="41" y="135"/>
                </a:lnTo>
                <a:lnTo>
                  <a:pt x="20" y="135"/>
                </a:lnTo>
                <a:lnTo>
                  <a:pt x="12" y="104"/>
                </a:lnTo>
                <a:lnTo>
                  <a:pt x="0" y="95"/>
                </a:lnTo>
                <a:lnTo>
                  <a:pt x="0" y="63"/>
                </a:lnTo>
                <a:lnTo>
                  <a:pt x="12" y="43"/>
                </a:lnTo>
                <a:lnTo>
                  <a:pt x="20" y="63"/>
                </a:lnTo>
                <a:lnTo>
                  <a:pt x="41" y="63"/>
                </a:lnTo>
                <a:lnTo>
                  <a:pt x="55" y="52"/>
                </a:lnTo>
                <a:lnTo>
                  <a:pt x="72" y="63"/>
                </a:lnTo>
                <a:lnTo>
                  <a:pt x="92" y="52"/>
                </a:lnTo>
                <a:lnTo>
                  <a:pt x="115" y="0"/>
                </a:lnTo>
                <a:lnTo>
                  <a:pt x="127" y="0"/>
                </a:lnTo>
                <a:close/>
              </a:path>
            </a:pathLst>
          </a:custGeom>
          <a:solidFill>
            <a:srgbClr val="33CCCC"/>
          </a:solidFill>
          <a:ln w="14288">
            <a:solidFill>
              <a:srgbClr val="000000"/>
            </a:solidFill>
            <a:round/>
            <a:headEnd/>
            <a:tailEnd/>
          </a:ln>
        </p:spPr>
        <p:txBody>
          <a:bodyPr/>
          <a:lstStyle/>
          <a:p>
            <a:endParaRPr lang="id-ID" sz="1000"/>
          </a:p>
        </p:txBody>
      </p:sp>
      <p:sp>
        <p:nvSpPr>
          <p:cNvPr id="22586" name="Freeform 57"/>
          <p:cNvSpPr>
            <a:spLocks/>
          </p:cNvSpPr>
          <p:nvPr/>
        </p:nvSpPr>
        <p:spPr bwMode="auto">
          <a:xfrm>
            <a:off x="6505759" y="4022725"/>
            <a:ext cx="246331" cy="177800"/>
          </a:xfrm>
          <a:custGeom>
            <a:avLst/>
            <a:gdLst>
              <a:gd name="T0" fmla="*/ 2147483647 w 167"/>
              <a:gd name="T1" fmla="*/ 2147483647 h 112"/>
              <a:gd name="T2" fmla="*/ 2147483647 w 167"/>
              <a:gd name="T3" fmla="*/ 2147483647 h 112"/>
              <a:gd name="T4" fmla="*/ 2147483647 w 167"/>
              <a:gd name="T5" fmla="*/ 2147483647 h 112"/>
              <a:gd name="T6" fmla="*/ 2147483647 w 167"/>
              <a:gd name="T7" fmla="*/ 2147483647 h 112"/>
              <a:gd name="T8" fmla="*/ 2147483647 w 167"/>
              <a:gd name="T9" fmla="*/ 2147483647 h 112"/>
              <a:gd name="T10" fmla="*/ 2147483647 w 167"/>
              <a:gd name="T11" fmla="*/ 2147483647 h 112"/>
              <a:gd name="T12" fmla="*/ 2147483647 w 167"/>
              <a:gd name="T13" fmla="*/ 2147483647 h 112"/>
              <a:gd name="T14" fmla="*/ 2147483647 w 167"/>
              <a:gd name="T15" fmla="*/ 2147483647 h 112"/>
              <a:gd name="T16" fmla="*/ 2147483647 w 167"/>
              <a:gd name="T17" fmla="*/ 2147483647 h 112"/>
              <a:gd name="T18" fmla="*/ 0 w 167"/>
              <a:gd name="T19" fmla="*/ 2147483647 h 112"/>
              <a:gd name="T20" fmla="*/ 2147483647 w 167"/>
              <a:gd name="T21" fmla="*/ 2147483647 h 112"/>
              <a:gd name="T22" fmla="*/ 2147483647 w 167"/>
              <a:gd name="T23" fmla="*/ 2147483647 h 112"/>
              <a:gd name="T24" fmla="*/ 2147483647 w 167"/>
              <a:gd name="T25" fmla="*/ 2147483647 h 112"/>
              <a:gd name="T26" fmla="*/ 2147483647 w 167"/>
              <a:gd name="T27" fmla="*/ 2147483647 h 112"/>
              <a:gd name="T28" fmla="*/ 2147483647 w 167"/>
              <a:gd name="T29" fmla="*/ 2147483647 h 112"/>
              <a:gd name="T30" fmla="*/ 2147483647 w 167"/>
              <a:gd name="T31" fmla="*/ 2147483647 h 112"/>
              <a:gd name="T32" fmla="*/ 2147483647 w 167"/>
              <a:gd name="T33" fmla="*/ 2147483647 h 112"/>
              <a:gd name="T34" fmla="*/ 2147483647 w 167"/>
              <a:gd name="T35" fmla="*/ 2147483647 h 112"/>
              <a:gd name="T36" fmla="*/ 2147483647 w 167"/>
              <a:gd name="T37" fmla="*/ 0 h 112"/>
              <a:gd name="T38" fmla="*/ 2147483647 w 167"/>
              <a:gd name="T39" fmla="*/ 2147483647 h 112"/>
              <a:gd name="T40" fmla="*/ 2147483647 w 167"/>
              <a:gd name="T41" fmla="*/ 2147483647 h 112"/>
              <a:gd name="T42" fmla="*/ 2147483647 w 167"/>
              <a:gd name="T43" fmla="*/ 2147483647 h 112"/>
              <a:gd name="T44" fmla="*/ 2147483647 w 167"/>
              <a:gd name="T45" fmla="*/ 2147483647 h 112"/>
              <a:gd name="T46" fmla="*/ 2147483647 w 167"/>
              <a:gd name="T47" fmla="*/ 2147483647 h 1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7"/>
              <a:gd name="T73" fmla="*/ 0 h 112"/>
              <a:gd name="T74" fmla="*/ 167 w 167"/>
              <a:gd name="T75" fmla="*/ 112 h 11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7" h="112">
                <a:moveTo>
                  <a:pt x="152" y="40"/>
                </a:moveTo>
                <a:lnTo>
                  <a:pt x="132" y="49"/>
                </a:lnTo>
                <a:lnTo>
                  <a:pt x="115" y="49"/>
                </a:lnTo>
                <a:lnTo>
                  <a:pt x="103" y="49"/>
                </a:lnTo>
                <a:lnTo>
                  <a:pt x="80" y="101"/>
                </a:lnTo>
                <a:lnTo>
                  <a:pt x="60" y="112"/>
                </a:lnTo>
                <a:lnTo>
                  <a:pt x="43" y="101"/>
                </a:lnTo>
                <a:lnTo>
                  <a:pt x="29" y="112"/>
                </a:lnTo>
                <a:lnTo>
                  <a:pt x="8" y="112"/>
                </a:lnTo>
                <a:lnTo>
                  <a:pt x="0" y="92"/>
                </a:lnTo>
                <a:lnTo>
                  <a:pt x="20" y="101"/>
                </a:lnTo>
                <a:lnTo>
                  <a:pt x="29" y="72"/>
                </a:lnTo>
                <a:lnTo>
                  <a:pt x="52" y="72"/>
                </a:lnTo>
                <a:lnTo>
                  <a:pt x="72" y="40"/>
                </a:lnTo>
                <a:lnTo>
                  <a:pt x="80" y="49"/>
                </a:lnTo>
                <a:lnTo>
                  <a:pt x="92" y="49"/>
                </a:lnTo>
                <a:lnTo>
                  <a:pt x="92" y="40"/>
                </a:lnTo>
                <a:lnTo>
                  <a:pt x="92" y="29"/>
                </a:lnTo>
                <a:lnTo>
                  <a:pt x="123" y="0"/>
                </a:lnTo>
                <a:lnTo>
                  <a:pt x="132" y="12"/>
                </a:lnTo>
                <a:lnTo>
                  <a:pt x="132" y="20"/>
                </a:lnTo>
                <a:lnTo>
                  <a:pt x="167" y="29"/>
                </a:lnTo>
                <a:lnTo>
                  <a:pt x="144" y="40"/>
                </a:lnTo>
                <a:lnTo>
                  <a:pt x="152" y="40"/>
                </a:lnTo>
                <a:close/>
              </a:path>
            </a:pathLst>
          </a:custGeom>
          <a:solidFill>
            <a:srgbClr val="33CCCC"/>
          </a:solidFill>
          <a:ln w="14288">
            <a:solidFill>
              <a:srgbClr val="000000"/>
            </a:solidFill>
            <a:round/>
            <a:headEnd/>
            <a:tailEnd/>
          </a:ln>
        </p:spPr>
        <p:txBody>
          <a:bodyPr/>
          <a:lstStyle/>
          <a:p>
            <a:endParaRPr lang="id-ID" sz="1000"/>
          </a:p>
        </p:txBody>
      </p:sp>
      <p:sp>
        <p:nvSpPr>
          <p:cNvPr id="22587" name="Freeform 58"/>
          <p:cNvSpPr>
            <a:spLocks/>
          </p:cNvSpPr>
          <p:nvPr/>
        </p:nvSpPr>
        <p:spPr bwMode="auto">
          <a:xfrm>
            <a:off x="6021427" y="3370263"/>
            <a:ext cx="227291" cy="569912"/>
          </a:xfrm>
          <a:custGeom>
            <a:avLst/>
            <a:gdLst>
              <a:gd name="T0" fmla="*/ 2147483647 w 155"/>
              <a:gd name="T1" fmla="*/ 2147483647 h 359"/>
              <a:gd name="T2" fmla="*/ 2147483647 w 155"/>
              <a:gd name="T3" fmla="*/ 2147483647 h 359"/>
              <a:gd name="T4" fmla="*/ 2147483647 w 155"/>
              <a:gd name="T5" fmla="*/ 2147483647 h 359"/>
              <a:gd name="T6" fmla="*/ 2147483647 w 155"/>
              <a:gd name="T7" fmla="*/ 2147483647 h 359"/>
              <a:gd name="T8" fmla="*/ 2147483647 w 155"/>
              <a:gd name="T9" fmla="*/ 2147483647 h 359"/>
              <a:gd name="T10" fmla="*/ 2147483647 w 155"/>
              <a:gd name="T11" fmla="*/ 2147483647 h 359"/>
              <a:gd name="T12" fmla="*/ 2147483647 w 155"/>
              <a:gd name="T13" fmla="*/ 2147483647 h 359"/>
              <a:gd name="T14" fmla="*/ 2147483647 w 155"/>
              <a:gd name="T15" fmla="*/ 2147483647 h 359"/>
              <a:gd name="T16" fmla="*/ 2147483647 w 155"/>
              <a:gd name="T17" fmla="*/ 2147483647 h 359"/>
              <a:gd name="T18" fmla="*/ 2147483647 w 155"/>
              <a:gd name="T19" fmla="*/ 2147483647 h 359"/>
              <a:gd name="T20" fmla="*/ 2147483647 w 155"/>
              <a:gd name="T21" fmla="*/ 2147483647 h 359"/>
              <a:gd name="T22" fmla="*/ 2147483647 w 155"/>
              <a:gd name="T23" fmla="*/ 2147483647 h 359"/>
              <a:gd name="T24" fmla="*/ 2147483647 w 155"/>
              <a:gd name="T25" fmla="*/ 2147483647 h 359"/>
              <a:gd name="T26" fmla="*/ 0 w 155"/>
              <a:gd name="T27" fmla="*/ 2147483647 h 359"/>
              <a:gd name="T28" fmla="*/ 0 w 155"/>
              <a:gd name="T29" fmla="*/ 2147483647 h 359"/>
              <a:gd name="T30" fmla="*/ 2147483647 w 155"/>
              <a:gd name="T31" fmla="*/ 2147483647 h 359"/>
              <a:gd name="T32" fmla="*/ 2147483647 w 155"/>
              <a:gd name="T33" fmla="*/ 2147483647 h 359"/>
              <a:gd name="T34" fmla="*/ 2147483647 w 155"/>
              <a:gd name="T35" fmla="*/ 2147483647 h 359"/>
              <a:gd name="T36" fmla="*/ 2147483647 w 155"/>
              <a:gd name="T37" fmla="*/ 2147483647 h 359"/>
              <a:gd name="T38" fmla="*/ 2147483647 w 155"/>
              <a:gd name="T39" fmla="*/ 2147483647 h 359"/>
              <a:gd name="T40" fmla="*/ 2147483647 w 155"/>
              <a:gd name="T41" fmla="*/ 2147483647 h 359"/>
              <a:gd name="T42" fmla="*/ 2147483647 w 155"/>
              <a:gd name="T43" fmla="*/ 0 h 359"/>
              <a:gd name="T44" fmla="*/ 2147483647 w 155"/>
              <a:gd name="T45" fmla="*/ 0 h 359"/>
              <a:gd name="T46" fmla="*/ 2147483647 w 155"/>
              <a:gd name="T47" fmla="*/ 2147483647 h 359"/>
              <a:gd name="T48" fmla="*/ 2147483647 w 155"/>
              <a:gd name="T49" fmla="*/ 2147483647 h 359"/>
              <a:gd name="T50" fmla="*/ 2147483647 w 155"/>
              <a:gd name="T51" fmla="*/ 2147483647 h 359"/>
              <a:gd name="T52" fmla="*/ 2147483647 w 155"/>
              <a:gd name="T53" fmla="*/ 2147483647 h 359"/>
              <a:gd name="T54" fmla="*/ 2147483647 w 155"/>
              <a:gd name="T55" fmla="*/ 2147483647 h 359"/>
              <a:gd name="T56" fmla="*/ 2147483647 w 155"/>
              <a:gd name="T57" fmla="*/ 2147483647 h 359"/>
              <a:gd name="T58" fmla="*/ 2147483647 w 155"/>
              <a:gd name="T59" fmla="*/ 2147483647 h 359"/>
              <a:gd name="T60" fmla="*/ 2147483647 w 155"/>
              <a:gd name="T61" fmla="*/ 2147483647 h 359"/>
              <a:gd name="T62" fmla="*/ 2147483647 w 155"/>
              <a:gd name="T63" fmla="*/ 2147483647 h 359"/>
              <a:gd name="T64" fmla="*/ 2147483647 w 155"/>
              <a:gd name="T65" fmla="*/ 2147483647 h 359"/>
              <a:gd name="T66" fmla="*/ 2147483647 w 155"/>
              <a:gd name="T67" fmla="*/ 2147483647 h 359"/>
              <a:gd name="T68" fmla="*/ 2147483647 w 155"/>
              <a:gd name="T69" fmla="*/ 2147483647 h 359"/>
              <a:gd name="T70" fmla="*/ 2147483647 w 155"/>
              <a:gd name="T71" fmla="*/ 2147483647 h 359"/>
              <a:gd name="T72" fmla="*/ 2147483647 w 155"/>
              <a:gd name="T73" fmla="*/ 2147483647 h 359"/>
              <a:gd name="T74" fmla="*/ 2147483647 w 155"/>
              <a:gd name="T75" fmla="*/ 2147483647 h 35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5"/>
              <a:gd name="T115" fmla="*/ 0 h 359"/>
              <a:gd name="T116" fmla="*/ 155 w 155"/>
              <a:gd name="T117" fmla="*/ 359 h 35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5" h="359">
                <a:moveTo>
                  <a:pt x="144" y="308"/>
                </a:moveTo>
                <a:lnTo>
                  <a:pt x="124" y="359"/>
                </a:lnTo>
                <a:lnTo>
                  <a:pt x="135" y="328"/>
                </a:lnTo>
                <a:lnTo>
                  <a:pt x="124" y="308"/>
                </a:lnTo>
                <a:lnTo>
                  <a:pt x="135" y="299"/>
                </a:lnTo>
                <a:lnTo>
                  <a:pt x="104" y="227"/>
                </a:lnTo>
                <a:lnTo>
                  <a:pt x="92" y="216"/>
                </a:lnTo>
                <a:lnTo>
                  <a:pt x="72" y="236"/>
                </a:lnTo>
                <a:lnTo>
                  <a:pt x="40" y="227"/>
                </a:lnTo>
                <a:lnTo>
                  <a:pt x="52" y="207"/>
                </a:lnTo>
                <a:lnTo>
                  <a:pt x="40" y="175"/>
                </a:lnTo>
                <a:lnTo>
                  <a:pt x="32" y="175"/>
                </a:lnTo>
                <a:lnTo>
                  <a:pt x="20" y="155"/>
                </a:lnTo>
                <a:lnTo>
                  <a:pt x="0" y="132"/>
                </a:lnTo>
                <a:lnTo>
                  <a:pt x="0" y="112"/>
                </a:lnTo>
                <a:lnTo>
                  <a:pt x="12" y="112"/>
                </a:lnTo>
                <a:lnTo>
                  <a:pt x="12" y="83"/>
                </a:lnTo>
                <a:lnTo>
                  <a:pt x="20" y="83"/>
                </a:lnTo>
                <a:lnTo>
                  <a:pt x="32" y="32"/>
                </a:lnTo>
                <a:lnTo>
                  <a:pt x="52" y="11"/>
                </a:lnTo>
                <a:lnTo>
                  <a:pt x="63" y="11"/>
                </a:lnTo>
                <a:lnTo>
                  <a:pt x="63" y="0"/>
                </a:lnTo>
                <a:lnTo>
                  <a:pt x="83" y="0"/>
                </a:lnTo>
                <a:lnTo>
                  <a:pt x="92" y="23"/>
                </a:lnTo>
                <a:lnTo>
                  <a:pt x="83" y="83"/>
                </a:lnTo>
                <a:lnTo>
                  <a:pt x="104" y="75"/>
                </a:lnTo>
                <a:lnTo>
                  <a:pt x="104" y="95"/>
                </a:lnTo>
                <a:lnTo>
                  <a:pt x="115" y="95"/>
                </a:lnTo>
                <a:lnTo>
                  <a:pt x="115" y="112"/>
                </a:lnTo>
                <a:lnTo>
                  <a:pt x="135" y="124"/>
                </a:lnTo>
                <a:lnTo>
                  <a:pt x="155" y="124"/>
                </a:lnTo>
                <a:lnTo>
                  <a:pt x="135" y="147"/>
                </a:lnTo>
                <a:lnTo>
                  <a:pt x="104" y="164"/>
                </a:lnTo>
                <a:lnTo>
                  <a:pt x="104" y="184"/>
                </a:lnTo>
                <a:lnTo>
                  <a:pt x="124" y="227"/>
                </a:lnTo>
                <a:lnTo>
                  <a:pt x="115" y="256"/>
                </a:lnTo>
                <a:lnTo>
                  <a:pt x="135" y="267"/>
                </a:lnTo>
                <a:lnTo>
                  <a:pt x="144" y="308"/>
                </a:lnTo>
                <a:close/>
              </a:path>
            </a:pathLst>
          </a:custGeom>
          <a:solidFill>
            <a:srgbClr val="273C65"/>
          </a:solidFill>
          <a:ln w="14288">
            <a:solidFill>
              <a:srgbClr val="000000"/>
            </a:solidFill>
            <a:round/>
            <a:headEnd/>
            <a:tailEnd/>
          </a:ln>
        </p:spPr>
        <p:txBody>
          <a:bodyPr/>
          <a:lstStyle/>
          <a:p>
            <a:endParaRPr lang="id-ID" sz="1000"/>
          </a:p>
        </p:txBody>
      </p:sp>
      <p:sp>
        <p:nvSpPr>
          <p:cNvPr id="22588" name="Freeform 59"/>
          <p:cNvSpPr>
            <a:spLocks/>
          </p:cNvSpPr>
          <p:nvPr/>
        </p:nvSpPr>
        <p:spPr bwMode="auto">
          <a:xfrm>
            <a:off x="6173748" y="3603625"/>
            <a:ext cx="198731" cy="450850"/>
          </a:xfrm>
          <a:custGeom>
            <a:avLst/>
            <a:gdLst>
              <a:gd name="T0" fmla="*/ 2147483647 w 135"/>
              <a:gd name="T1" fmla="*/ 2147483647 h 284"/>
              <a:gd name="T2" fmla="*/ 2147483647 w 135"/>
              <a:gd name="T3" fmla="*/ 2147483647 h 284"/>
              <a:gd name="T4" fmla="*/ 2147483647 w 135"/>
              <a:gd name="T5" fmla="*/ 2147483647 h 284"/>
              <a:gd name="T6" fmla="*/ 2147483647 w 135"/>
              <a:gd name="T7" fmla="*/ 2147483647 h 284"/>
              <a:gd name="T8" fmla="*/ 2147483647 w 135"/>
              <a:gd name="T9" fmla="*/ 2147483647 h 284"/>
              <a:gd name="T10" fmla="*/ 2147483647 w 135"/>
              <a:gd name="T11" fmla="*/ 2147483647 h 284"/>
              <a:gd name="T12" fmla="*/ 2147483647 w 135"/>
              <a:gd name="T13" fmla="*/ 2147483647 h 284"/>
              <a:gd name="T14" fmla="*/ 2147483647 w 135"/>
              <a:gd name="T15" fmla="*/ 2147483647 h 284"/>
              <a:gd name="T16" fmla="*/ 2147483647 w 135"/>
              <a:gd name="T17" fmla="*/ 2147483647 h 284"/>
              <a:gd name="T18" fmla="*/ 2147483647 w 135"/>
              <a:gd name="T19" fmla="*/ 2147483647 h 284"/>
              <a:gd name="T20" fmla="*/ 0 w 135"/>
              <a:gd name="T21" fmla="*/ 2147483647 h 284"/>
              <a:gd name="T22" fmla="*/ 0 w 135"/>
              <a:gd name="T23" fmla="*/ 2147483647 h 284"/>
              <a:gd name="T24" fmla="*/ 2147483647 w 135"/>
              <a:gd name="T25" fmla="*/ 0 h 284"/>
              <a:gd name="T26" fmla="*/ 2147483647 w 135"/>
              <a:gd name="T27" fmla="*/ 2147483647 h 284"/>
              <a:gd name="T28" fmla="*/ 2147483647 w 135"/>
              <a:gd name="T29" fmla="*/ 2147483647 h 284"/>
              <a:gd name="T30" fmla="*/ 2147483647 w 135"/>
              <a:gd name="T31" fmla="*/ 2147483647 h 284"/>
              <a:gd name="T32" fmla="*/ 2147483647 w 135"/>
              <a:gd name="T33" fmla="*/ 2147483647 h 284"/>
              <a:gd name="T34" fmla="*/ 2147483647 w 135"/>
              <a:gd name="T35" fmla="*/ 2147483647 h 284"/>
              <a:gd name="T36" fmla="*/ 2147483647 w 135"/>
              <a:gd name="T37" fmla="*/ 2147483647 h 284"/>
              <a:gd name="T38" fmla="*/ 2147483647 w 135"/>
              <a:gd name="T39" fmla="*/ 2147483647 h 284"/>
              <a:gd name="T40" fmla="*/ 2147483647 w 135"/>
              <a:gd name="T41" fmla="*/ 2147483647 h 284"/>
              <a:gd name="T42" fmla="*/ 2147483647 w 135"/>
              <a:gd name="T43" fmla="*/ 2147483647 h 284"/>
              <a:gd name="T44" fmla="*/ 2147483647 w 135"/>
              <a:gd name="T45" fmla="*/ 2147483647 h 284"/>
              <a:gd name="T46" fmla="*/ 2147483647 w 135"/>
              <a:gd name="T47" fmla="*/ 2147483647 h 284"/>
              <a:gd name="T48" fmla="*/ 2147483647 w 135"/>
              <a:gd name="T49" fmla="*/ 2147483647 h 284"/>
              <a:gd name="T50" fmla="*/ 2147483647 w 135"/>
              <a:gd name="T51" fmla="*/ 2147483647 h 284"/>
              <a:gd name="T52" fmla="*/ 2147483647 w 135"/>
              <a:gd name="T53" fmla="*/ 2147483647 h 284"/>
              <a:gd name="T54" fmla="*/ 2147483647 w 135"/>
              <a:gd name="T55" fmla="*/ 2147483647 h 284"/>
              <a:gd name="T56" fmla="*/ 2147483647 w 135"/>
              <a:gd name="T57" fmla="*/ 2147483647 h 284"/>
              <a:gd name="T58" fmla="*/ 2147483647 w 135"/>
              <a:gd name="T59" fmla="*/ 2147483647 h 284"/>
              <a:gd name="T60" fmla="*/ 2147483647 w 135"/>
              <a:gd name="T61" fmla="*/ 2147483647 h 284"/>
              <a:gd name="T62" fmla="*/ 2147483647 w 135"/>
              <a:gd name="T63" fmla="*/ 2147483647 h 284"/>
              <a:gd name="T64" fmla="*/ 2147483647 w 135"/>
              <a:gd name="T65" fmla="*/ 2147483647 h 284"/>
              <a:gd name="T66" fmla="*/ 2147483647 w 135"/>
              <a:gd name="T67" fmla="*/ 2147483647 h 284"/>
              <a:gd name="T68" fmla="*/ 2147483647 w 135"/>
              <a:gd name="T69" fmla="*/ 2147483647 h 284"/>
              <a:gd name="T70" fmla="*/ 2147483647 w 135"/>
              <a:gd name="T71" fmla="*/ 2147483647 h 284"/>
              <a:gd name="T72" fmla="*/ 2147483647 w 135"/>
              <a:gd name="T73" fmla="*/ 2147483647 h 284"/>
              <a:gd name="T74" fmla="*/ 2147483647 w 135"/>
              <a:gd name="T75" fmla="*/ 2147483647 h 284"/>
              <a:gd name="T76" fmla="*/ 2147483647 w 135"/>
              <a:gd name="T77" fmla="*/ 2147483647 h 284"/>
              <a:gd name="T78" fmla="*/ 2147483647 w 135"/>
              <a:gd name="T79" fmla="*/ 2147483647 h 284"/>
              <a:gd name="T80" fmla="*/ 2147483647 w 135"/>
              <a:gd name="T81" fmla="*/ 2147483647 h 2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5"/>
              <a:gd name="T124" fmla="*/ 0 h 284"/>
              <a:gd name="T125" fmla="*/ 135 w 135"/>
              <a:gd name="T126" fmla="*/ 284 h 2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5" h="284">
                <a:moveTo>
                  <a:pt x="60" y="264"/>
                </a:moveTo>
                <a:lnTo>
                  <a:pt x="60" y="276"/>
                </a:lnTo>
                <a:lnTo>
                  <a:pt x="31" y="233"/>
                </a:lnTo>
                <a:lnTo>
                  <a:pt x="31" y="244"/>
                </a:lnTo>
                <a:lnTo>
                  <a:pt x="20" y="224"/>
                </a:lnTo>
                <a:lnTo>
                  <a:pt x="20" y="212"/>
                </a:lnTo>
                <a:lnTo>
                  <a:pt x="40" y="161"/>
                </a:lnTo>
                <a:lnTo>
                  <a:pt x="31" y="120"/>
                </a:lnTo>
                <a:lnTo>
                  <a:pt x="11" y="109"/>
                </a:lnTo>
                <a:lnTo>
                  <a:pt x="20" y="80"/>
                </a:lnTo>
                <a:lnTo>
                  <a:pt x="0" y="37"/>
                </a:lnTo>
                <a:lnTo>
                  <a:pt x="0" y="17"/>
                </a:lnTo>
                <a:lnTo>
                  <a:pt x="31" y="0"/>
                </a:lnTo>
                <a:lnTo>
                  <a:pt x="40" y="8"/>
                </a:lnTo>
                <a:lnTo>
                  <a:pt x="51" y="17"/>
                </a:lnTo>
                <a:lnTo>
                  <a:pt x="51" y="49"/>
                </a:lnTo>
                <a:lnTo>
                  <a:pt x="74" y="37"/>
                </a:lnTo>
                <a:lnTo>
                  <a:pt x="83" y="49"/>
                </a:lnTo>
                <a:lnTo>
                  <a:pt x="92" y="37"/>
                </a:lnTo>
                <a:lnTo>
                  <a:pt x="112" y="60"/>
                </a:lnTo>
                <a:lnTo>
                  <a:pt x="123" y="80"/>
                </a:lnTo>
                <a:lnTo>
                  <a:pt x="135" y="100"/>
                </a:lnTo>
                <a:lnTo>
                  <a:pt x="135" y="120"/>
                </a:lnTo>
                <a:lnTo>
                  <a:pt x="92" y="120"/>
                </a:lnTo>
                <a:lnTo>
                  <a:pt x="83" y="141"/>
                </a:lnTo>
                <a:lnTo>
                  <a:pt x="92" y="161"/>
                </a:lnTo>
                <a:lnTo>
                  <a:pt x="83" y="152"/>
                </a:lnTo>
                <a:lnTo>
                  <a:pt x="60" y="152"/>
                </a:lnTo>
                <a:lnTo>
                  <a:pt x="60" y="141"/>
                </a:lnTo>
                <a:lnTo>
                  <a:pt x="40" y="141"/>
                </a:lnTo>
                <a:lnTo>
                  <a:pt x="51" y="161"/>
                </a:lnTo>
                <a:lnTo>
                  <a:pt x="40" y="192"/>
                </a:lnTo>
                <a:lnTo>
                  <a:pt x="40" y="212"/>
                </a:lnTo>
                <a:lnTo>
                  <a:pt x="51" y="212"/>
                </a:lnTo>
                <a:lnTo>
                  <a:pt x="60" y="253"/>
                </a:lnTo>
                <a:lnTo>
                  <a:pt x="83" y="264"/>
                </a:lnTo>
                <a:lnTo>
                  <a:pt x="92" y="276"/>
                </a:lnTo>
                <a:lnTo>
                  <a:pt x="83" y="284"/>
                </a:lnTo>
                <a:lnTo>
                  <a:pt x="74" y="284"/>
                </a:lnTo>
                <a:lnTo>
                  <a:pt x="74" y="276"/>
                </a:lnTo>
                <a:lnTo>
                  <a:pt x="60" y="264"/>
                </a:lnTo>
                <a:close/>
              </a:path>
            </a:pathLst>
          </a:custGeom>
          <a:solidFill>
            <a:srgbClr val="33CCCC"/>
          </a:solidFill>
          <a:ln w="14288">
            <a:solidFill>
              <a:srgbClr val="000000"/>
            </a:solidFill>
            <a:round/>
            <a:headEnd/>
            <a:tailEnd/>
          </a:ln>
        </p:spPr>
        <p:txBody>
          <a:bodyPr/>
          <a:lstStyle/>
          <a:p>
            <a:endParaRPr lang="id-ID" sz="1000"/>
          </a:p>
        </p:txBody>
      </p:sp>
      <p:sp>
        <p:nvSpPr>
          <p:cNvPr id="22589" name="Freeform 60"/>
          <p:cNvSpPr>
            <a:spLocks/>
          </p:cNvSpPr>
          <p:nvPr/>
        </p:nvSpPr>
        <p:spPr bwMode="auto">
          <a:xfrm>
            <a:off x="6260618" y="4022725"/>
            <a:ext cx="111860" cy="160338"/>
          </a:xfrm>
          <a:custGeom>
            <a:avLst/>
            <a:gdLst>
              <a:gd name="T0" fmla="*/ 0 w 75"/>
              <a:gd name="T1" fmla="*/ 2147483647 h 101"/>
              <a:gd name="T2" fmla="*/ 0 w 75"/>
              <a:gd name="T3" fmla="*/ 2147483647 h 101"/>
              <a:gd name="T4" fmla="*/ 2147483647 w 75"/>
              <a:gd name="T5" fmla="*/ 2147483647 h 101"/>
              <a:gd name="T6" fmla="*/ 2147483647 w 75"/>
              <a:gd name="T7" fmla="*/ 2147483647 h 101"/>
              <a:gd name="T8" fmla="*/ 2147483647 w 75"/>
              <a:gd name="T9" fmla="*/ 2147483647 h 101"/>
              <a:gd name="T10" fmla="*/ 2147483647 w 75"/>
              <a:gd name="T11" fmla="*/ 2147483647 h 101"/>
              <a:gd name="T12" fmla="*/ 2147483647 w 75"/>
              <a:gd name="T13" fmla="*/ 2147483647 h 101"/>
              <a:gd name="T14" fmla="*/ 2147483647 w 75"/>
              <a:gd name="T15" fmla="*/ 2147483647 h 101"/>
              <a:gd name="T16" fmla="*/ 2147483647 w 75"/>
              <a:gd name="T17" fmla="*/ 2147483647 h 101"/>
              <a:gd name="T18" fmla="*/ 2147483647 w 75"/>
              <a:gd name="T19" fmla="*/ 2147483647 h 101"/>
              <a:gd name="T20" fmla="*/ 2147483647 w 75"/>
              <a:gd name="T21" fmla="*/ 2147483647 h 101"/>
              <a:gd name="T22" fmla="*/ 0 w 75"/>
              <a:gd name="T23" fmla="*/ 0 h 101"/>
              <a:gd name="T24" fmla="*/ 0 w 75"/>
              <a:gd name="T25" fmla="*/ 2147483647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5"/>
              <a:gd name="T40" fmla="*/ 0 h 101"/>
              <a:gd name="T41" fmla="*/ 75 w 75"/>
              <a:gd name="T42" fmla="*/ 101 h 10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5" h="101">
                <a:moveTo>
                  <a:pt x="0" y="12"/>
                </a:moveTo>
                <a:lnTo>
                  <a:pt x="0" y="49"/>
                </a:lnTo>
                <a:lnTo>
                  <a:pt x="23" y="72"/>
                </a:lnTo>
                <a:lnTo>
                  <a:pt x="52" y="101"/>
                </a:lnTo>
                <a:lnTo>
                  <a:pt x="75" y="101"/>
                </a:lnTo>
                <a:lnTo>
                  <a:pt x="52" y="72"/>
                </a:lnTo>
                <a:lnTo>
                  <a:pt x="52" y="40"/>
                </a:lnTo>
                <a:lnTo>
                  <a:pt x="32" y="12"/>
                </a:lnTo>
                <a:lnTo>
                  <a:pt x="23" y="20"/>
                </a:lnTo>
                <a:lnTo>
                  <a:pt x="14" y="20"/>
                </a:lnTo>
                <a:lnTo>
                  <a:pt x="14" y="12"/>
                </a:lnTo>
                <a:lnTo>
                  <a:pt x="0" y="0"/>
                </a:lnTo>
                <a:lnTo>
                  <a:pt x="0" y="12"/>
                </a:lnTo>
                <a:close/>
              </a:path>
            </a:pathLst>
          </a:custGeom>
          <a:solidFill>
            <a:srgbClr val="33CCCC"/>
          </a:solidFill>
          <a:ln w="14288">
            <a:solidFill>
              <a:srgbClr val="000000"/>
            </a:solidFill>
            <a:round/>
            <a:headEnd/>
            <a:tailEnd/>
          </a:ln>
        </p:spPr>
        <p:txBody>
          <a:bodyPr/>
          <a:lstStyle/>
          <a:p>
            <a:endParaRPr lang="id-ID" sz="1000"/>
          </a:p>
        </p:txBody>
      </p:sp>
      <p:sp>
        <p:nvSpPr>
          <p:cNvPr id="22590" name="Freeform 61"/>
          <p:cNvSpPr>
            <a:spLocks/>
          </p:cNvSpPr>
          <p:nvPr/>
        </p:nvSpPr>
        <p:spPr bwMode="auto">
          <a:xfrm>
            <a:off x="6260618" y="3521075"/>
            <a:ext cx="216581" cy="438150"/>
          </a:xfrm>
          <a:custGeom>
            <a:avLst/>
            <a:gdLst>
              <a:gd name="T0" fmla="*/ 0 w 147"/>
              <a:gd name="T1" fmla="*/ 2147483647 h 276"/>
              <a:gd name="T2" fmla="*/ 2147483647 w 147"/>
              <a:gd name="T3" fmla="*/ 2147483647 h 276"/>
              <a:gd name="T4" fmla="*/ 2147483647 w 147"/>
              <a:gd name="T5" fmla="*/ 0 h 276"/>
              <a:gd name="T6" fmla="*/ 2147483647 w 147"/>
              <a:gd name="T7" fmla="*/ 2147483647 h 276"/>
              <a:gd name="T8" fmla="*/ 2147483647 w 147"/>
              <a:gd name="T9" fmla="*/ 2147483647 h 276"/>
              <a:gd name="T10" fmla="*/ 2147483647 w 147"/>
              <a:gd name="T11" fmla="*/ 2147483647 h 276"/>
              <a:gd name="T12" fmla="*/ 2147483647 w 147"/>
              <a:gd name="T13" fmla="*/ 2147483647 h 276"/>
              <a:gd name="T14" fmla="*/ 2147483647 w 147"/>
              <a:gd name="T15" fmla="*/ 2147483647 h 276"/>
              <a:gd name="T16" fmla="*/ 2147483647 w 147"/>
              <a:gd name="T17" fmla="*/ 2147483647 h 276"/>
              <a:gd name="T18" fmla="*/ 2147483647 w 147"/>
              <a:gd name="T19" fmla="*/ 2147483647 h 276"/>
              <a:gd name="T20" fmla="*/ 2147483647 w 147"/>
              <a:gd name="T21" fmla="*/ 2147483647 h 276"/>
              <a:gd name="T22" fmla="*/ 2147483647 w 147"/>
              <a:gd name="T23" fmla="*/ 2147483647 h 276"/>
              <a:gd name="T24" fmla="*/ 2147483647 w 147"/>
              <a:gd name="T25" fmla="*/ 2147483647 h 276"/>
              <a:gd name="T26" fmla="*/ 2147483647 w 147"/>
              <a:gd name="T27" fmla="*/ 2147483647 h 276"/>
              <a:gd name="T28" fmla="*/ 2147483647 w 147"/>
              <a:gd name="T29" fmla="*/ 2147483647 h 276"/>
              <a:gd name="T30" fmla="*/ 2147483647 w 147"/>
              <a:gd name="T31" fmla="*/ 2147483647 h 276"/>
              <a:gd name="T32" fmla="*/ 2147483647 w 147"/>
              <a:gd name="T33" fmla="*/ 2147483647 h 276"/>
              <a:gd name="T34" fmla="*/ 2147483647 w 147"/>
              <a:gd name="T35" fmla="*/ 2147483647 h 276"/>
              <a:gd name="T36" fmla="*/ 2147483647 w 147"/>
              <a:gd name="T37" fmla="*/ 2147483647 h 276"/>
              <a:gd name="T38" fmla="*/ 2147483647 w 147"/>
              <a:gd name="T39" fmla="*/ 2147483647 h 276"/>
              <a:gd name="T40" fmla="*/ 2147483647 w 147"/>
              <a:gd name="T41" fmla="*/ 2147483647 h 276"/>
              <a:gd name="T42" fmla="*/ 2147483647 w 147"/>
              <a:gd name="T43" fmla="*/ 2147483647 h 276"/>
              <a:gd name="T44" fmla="*/ 2147483647 w 147"/>
              <a:gd name="T45" fmla="*/ 2147483647 h 276"/>
              <a:gd name="T46" fmla="*/ 2147483647 w 147"/>
              <a:gd name="T47" fmla="*/ 2147483647 h 276"/>
              <a:gd name="T48" fmla="*/ 2147483647 w 147"/>
              <a:gd name="T49" fmla="*/ 2147483647 h 276"/>
              <a:gd name="T50" fmla="*/ 2147483647 w 147"/>
              <a:gd name="T51" fmla="*/ 2147483647 h 276"/>
              <a:gd name="T52" fmla="*/ 2147483647 w 147"/>
              <a:gd name="T53" fmla="*/ 2147483647 h 276"/>
              <a:gd name="T54" fmla="*/ 2147483647 w 147"/>
              <a:gd name="T55" fmla="*/ 2147483647 h 276"/>
              <a:gd name="T56" fmla="*/ 2147483647 w 147"/>
              <a:gd name="T57" fmla="*/ 2147483647 h 276"/>
              <a:gd name="T58" fmla="*/ 2147483647 w 147"/>
              <a:gd name="T59" fmla="*/ 2147483647 h 276"/>
              <a:gd name="T60" fmla="*/ 0 w 147"/>
              <a:gd name="T61" fmla="*/ 2147483647 h 27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47"/>
              <a:gd name="T94" fmla="*/ 0 h 276"/>
              <a:gd name="T95" fmla="*/ 147 w 147"/>
              <a:gd name="T96" fmla="*/ 276 h 27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47" h="276">
                <a:moveTo>
                  <a:pt x="0" y="9"/>
                </a:moveTo>
                <a:lnTo>
                  <a:pt x="14" y="9"/>
                </a:lnTo>
                <a:lnTo>
                  <a:pt x="52" y="0"/>
                </a:lnTo>
                <a:lnTo>
                  <a:pt x="75" y="9"/>
                </a:lnTo>
                <a:lnTo>
                  <a:pt x="86" y="17"/>
                </a:lnTo>
                <a:lnTo>
                  <a:pt x="103" y="29"/>
                </a:lnTo>
                <a:lnTo>
                  <a:pt x="86" y="37"/>
                </a:lnTo>
                <a:lnTo>
                  <a:pt x="75" y="60"/>
                </a:lnTo>
                <a:lnTo>
                  <a:pt x="63" y="80"/>
                </a:lnTo>
                <a:lnTo>
                  <a:pt x="75" y="89"/>
                </a:lnTo>
                <a:lnTo>
                  <a:pt x="138" y="152"/>
                </a:lnTo>
                <a:lnTo>
                  <a:pt x="147" y="184"/>
                </a:lnTo>
                <a:lnTo>
                  <a:pt x="147" y="224"/>
                </a:lnTo>
                <a:lnTo>
                  <a:pt x="115" y="244"/>
                </a:lnTo>
                <a:lnTo>
                  <a:pt x="103" y="244"/>
                </a:lnTo>
                <a:lnTo>
                  <a:pt x="103" y="264"/>
                </a:lnTo>
                <a:lnTo>
                  <a:pt x="75" y="276"/>
                </a:lnTo>
                <a:lnTo>
                  <a:pt x="75" y="256"/>
                </a:lnTo>
                <a:lnTo>
                  <a:pt x="63" y="244"/>
                </a:lnTo>
                <a:lnTo>
                  <a:pt x="86" y="233"/>
                </a:lnTo>
                <a:lnTo>
                  <a:pt x="95" y="224"/>
                </a:lnTo>
                <a:lnTo>
                  <a:pt x="115" y="204"/>
                </a:lnTo>
                <a:lnTo>
                  <a:pt x="115" y="161"/>
                </a:lnTo>
                <a:lnTo>
                  <a:pt x="103" y="141"/>
                </a:lnTo>
                <a:lnTo>
                  <a:pt x="86" y="121"/>
                </a:lnTo>
                <a:lnTo>
                  <a:pt x="86" y="112"/>
                </a:lnTo>
                <a:lnTo>
                  <a:pt x="43" y="69"/>
                </a:lnTo>
                <a:lnTo>
                  <a:pt x="52" y="60"/>
                </a:lnTo>
                <a:lnTo>
                  <a:pt x="43" y="52"/>
                </a:lnTo>
                <a:lnTo>
                  <a:pt x="23" y="37"/>
                </a:lnTo>
                <a:lnTo>
                  <a:pt x="0" y="9"/>
                </a:lnTo>
                <a:close/>
              </a:path>
            </a:pathLst>
          </a:custGeom>
          <a:solidFill>
            <a:srgbClr val="33CCCC"/>
          </a:solidFill>
          <a:ln w="14288">
            <a:solidFill>
              <a:srgbClr val="000000"/>
            </a:solidFill>
            <a:round/>
            <a:headEnd/>
            <a:tailEnd/>
          </a:ln>
        </p:spPr>
        <p:txBody>
          <a:bodyPr/>
          <a:lstStyle/>
          <a:p>
            <a:endParaRPr lang="id-ID" sz="1000"/>
          </a:p>
        </p:txBody>
      </p:sp>
      <p:sp>
        <p:nvSpPr>
          <p:cNvPr id="22591" name="Freeform 62"/>
          <p:cNvSpPr>
            <a:spLocks/>
          </p:cNvSpPr>
          <p:nvPr/>
        </p:nvSpPr>
        <p:spPr bwMode="auto">
          <a:xfrm>
            <a:off x="6296318" y="3776663"/>
            <a:ext cx="133281" cy="131762"/>
          </a:xfrm>
          <a:custGeom>
            <a:avLst/>
            <a:gdLst>
              <a:gd name="T0" fmla="*/ 0 w 92"/>
              <a:gd name="T1" fmla="*/ 2147483647 h 83"/>
              <a:gd name="T2" fmla="*/ 2147483647 w 92"/>
              <a:gd name="T3" fmla="*/ 2147483647 h 83"/>
              <a:gd name="T4" fmla="*/ 2147483647 w 92"/>
              <a:gd name="T5" fmla="*/ 2147483647 h 83"/>
              <a:gd name="T6" fmla="*/ 2147483647 w 92"/>
              <a:gd name="T7" fmla="*/ 2147483647 h 83"/>
              <a:gd name="T8" fmla="*/ 2147483647 w 92"/>
              <a:gd name="T9" fmla="*/ 2147483647 h 83"/>
              <a:gd name="T10" fmla="*/ 2147483647 w 92"/>
              <a:gd name="T11" fmla="*/ 2147483647 h 83"/>
              <a:gd name="T12" fmla="*/ 2147483647 w 92"/>
              <a:gd name="T13" fmla="*/ 2147483647 h 83"/>
              <a:gd name="T14" fmla="*/ 2147483647 w 92"/>
              <a:gd name="T15" fmla="*/ 0 h 83"/>
              <a:gd name="T16" fmla="*/ 2147483647 w 92"/>
              <a:gd name="T17" fmla="*/ 2147483647 h 83"/>
              <a:gd name="T18" fmla="*/ 2147483647 w 92"/>
              <a:gd name="T19" fmla="*/ 2147483647 h 83"/>
              <a:gd name="T20" fmla="*/ 2147483647 w 92"/>
              <a:gd name="T21" fmla="*/ 2147483647 h 83"/>
              <a:gd name="T22" fmla="*/ 2147483647 w 92"/>
              <a:gd name="T23" fmla="*/ 2147483647 h 83"/>
              <a:gd name="T24" fmla="*/ 0 w 92"/>
              <a:gd name="T25" fmla="*/ 2147483647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83"/>
              <a:gd name="T41" fmla="*/ 92 w 92"/>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83">
                <a:moveTo>
                  <a:pt x="0" y="32"/>
                </a:moveTo>
                <a:lnTo>
                  <a:pt x="9" y="52"/>
                </a:lnTo>
                <a:lnTo>
                  <a:pt x="20" y="72"/>
                </a:lnTo>
                <a:lnTo>
                  <a:pt x="40" y="83"/>
                </a:lnTo>
                <a:lnTo>
                  <a:pt x="63" y="72"/>
                </a:lnTo>
                <a:lnTo>
                  <a:pt x="72" y="63"/>
                </a:lnTo>
                <a:lnTo>
                  <a:pt x="92" y="43"/>
                </a:lnTo>
                <a:lnTo>
                  <a:pt x="92" y="0"/>
                </a:lnTo>
                <a:lnTo>
                  <a:pt x="72" y="11"/>
                </a:lnTo>
                <a:lnTo>
                  <a:pt x="63" y="11"/>
                </a:lnTo>
                <a:lnTo>
                  <a:pt x="52" y="11"/>
                </a:lnTo>
                <a:lnTo>
                  <a:pt x="9" y="11"/>
                </a:lnTo>
                <a:lnTo>
                  <a:pt x="0" y="32"/>
                </a:lnTo>
                <a:close/>
              </a:path>
            </a:pathLst>
          </a:custGeom>
          <a:solidFill>
            <a:srgbClr val="33CCCC"/>
          </a:solidFill>
          <a:ln w="14288">
            <a:solidFill>
              <a:srgbClr val="000000"/>
            </a:solidFill>
            <a:round/>
            <a:headEnd/>
            <a:tailEnd/>
          </a:ln>
        </p:spPr>
        <p:txBody>
          <a:bodyPr/>
          <a:lstStyle/>
          <a:p>
            <a:endParaRPr lang="id-ID" sz="1000"/>
          </a:p>
        </p:txBody>
      </p:sp>
      <p:sp>
        <p:nvSpPr>
          <p:cNvPr id="22592" name="Freeform 63"/>
          <p:cNvSpPr>
            <a:spLocks/>
          </p:cNvSpPr>
          <p:nvPr/>
        </p:nvSpPr>
        <p:spPr bwMode="auto">
          <a:xfrm>
            <a:off x="6220158" y="3535363"/>
            <a:ext cx="209441" cy="258762"/>
          </a:xfrm>
          <a:custGeom>
            <a:avLst/>
            <a:gdLst>
              <a:gd name="T0" fmla="*/ 2147483647 w 144"/>
              <a:gd name="T1" fmla="*/ 2147483647 h 163"/>
              <a:gd name="T2" fmla="*/ 2147483647 w 144"/>
              <a:gd name="T3" fmla="*/ 2147483647 h 163"/>
              <a:gd name="T4" fmla="*/ 2147483647 w 144"/>
              <a:gd name="T5" fmla="*/ 2147483647 h 163"/>
              <a:gd name="T6" fmla="*/ 2147483647 w 144"/>
              <a:gd name="T7" fmla="*/ 2147483647 h 163"/>
              <a:gd name="T8" fmla="*/ 2147483647 w 144"/>
              <a:gd name="T9" fmla="*/ 2147483647 h 163"/>
              <a:gd name="T10" fmla="*/ 2147483647 w 144"/>
              <a:gd name="T11" fmla="*/ 2147483647 h 163"/>
              <a:gd name="T12" fmla="*/ 2147483647 w 144"/>
              <a:gd name="T13" fmla="*/ 2147483647 h 163"/>
              <a:gd name="T14" fmla="*/ 2147483647 w 144"/>
              <a:gd name="T15" fmla="*/ 2147483647 h 163"/>
              <a:gd name="T16" fmla="*/ 2147483647 w 144"/>
              <a:gd name="T17" fmla="*/ 2147483647 h 163"/>
              <a:gd name="T18" fmla="*/ 2147483647 w 144"/>
              <a:gd name="T19" fmla="*/ 2147483647 h 163"/>
              <a:gd name="T20" fmla="*/ 2147483647 w 144"/>
              <a:gd name="T21" fmla="*/ 2147483647 h 163"/>
              <a:gd name="T22" fmla="*/ 2147483647 w 144"/>
              <a:gd name="T23" fmla="*/ 2147483647 h 163"/>
              <a:gd name="T24" fmla="*/ 2147483647 w 144"/>
              <a:gd name="T25" fmla="*/ 2147483647 h 163"/>
              <a:gd name="T26" fmla="*/ 0 w 144"/>
              <a:gd name="T27" fmla="*/ 2147483647 h 163"/>
              <a:gd name="T28" fmla="*/ 2147483647 w 144"/>
              <a:gd name="T29" fmla="*/ 2147483647 h 163"/>
              <a:gd name="T30" fmla="*/ 2147483647 w 144"/>
              <a:gd name="T31" fmla="*/ 0 h 163"/>
              <a:gd name="T32" fmla="*/ 2147483647 w 144"/>
              <a:gd name="T33" fmla="*/ 0 h 163"/>
              <a:gd name="T34" fmla="*/ 2147483647 w 144"/>
              <a:gd name="T35" fmla="*/ 2147483647 h 163"/>
              <a:gd name="T36" fmla="*/ 2147483647 w 144"/>
              <a:gd name="T37" fmla="*/ 2147483647 h 163"/>
              <a:gd name="T38" fmla="*/ 2147483647 w 144"/>
              <a:gd name="T39" fmla="*/ 2147483647 h 163"/>
              <a:gd name="T40" fmla="*/ 2147483647 w 144"/>
              <a:gd name="T41" fmla="*/ 2147483647 h 163"/>
              <a:gd name="T42" fmla="*/ 2147483647 w 144"/>
              <a:gd name="T43" fmla="*/ 2147483647 h 163"/>
              <a:gd name="T44" fmla="*/ 2147483647 w 144"/>
              <a:gd name="T45" fmla="*/ 2147483647 h 163"/>
              <a:gd name="T46" fmla="*/ 2147483647 w 144"/>
              <a:gd name="T47" fmla="*/ 2147483647 h 163"/>
              <a:gd name="T48" fmla="*/ 2147483647 w 144"/>
              <a:gd name="T49" fmla="*/ 2147483647 h 16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4"/>
              <a:gd name="T76" fmla="*/ 0 h 163"/>
              <a:gd name="T77" fmla="*/ 144 w 144"/>
              <a:gd name="T78" fmla="*/ 163 h 16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4" h="163">
                <a:moveTo>
                  <a:pt x="144" y="152"/>
                </a:moveTo>
                <a:lnTo>
                  <a:pt x="124" y="163"/>
                </a:lnTo>
                <a:lnTo>
                  <a:pt x="115" y="163"/>
                </a:lnTo>
                <a:lnTo>
                  <a:pt x="104" y="163"/>
                </a:lnTo>
                <a:lnTo>
                  <a:pt x="104" y="143"/>
                </a:lnTo>
                <a:lnTo>
                  <a:pt x="92" y="123"/>
                </a:lnTo>
                <a:lnTo>
                  <a:pt x="81" y="103"/>
                </a:lnTo>
                <a:lnTo>
                  <a:pt x="61" y="80"/>
                </a:lnTo>
                <a:lnTo>
                  <a:pt x="52" y="92"/>
                </a:lnTo>
                <a:lnTo>
                  <a:pt x="43" y="80"/>
                </a:lnTo>
                <a:lnTo>
                  <a:pt x="20" y="92"/>
                </a:lnTo>
                <a:lnTo>
                  <a:pt x="20" y="60"/>
                </a:lnTo>
                <a:lnTo>
                  <a:pt x="9" y="51"/>
                </a:lnTo>
                <a:lnTo>
                  <a:pt x="0" y="43"/>
                </a:lnTo>
                <a:lnTo>
                  <a:pt x="20" y="20"/>
                </a:lnTo>
                <a:lnTo>
                  <a:pt x="20" y="0"/>
                </a:lnTo>
                <a:lnTo>
                  <a:pt x="29" y="0"/>
                </a:lnTo>
                <a:lnTo>
                  <a:pt x="52" y="28"/>
                </a:lnTo>
                <a:lnTo>
                  <a:pt x="72" y="43"/>
                </a:lnTo>
                <a:lnTo>
                  <a:pt x="81" y="51"/>
                </a:lnTo>
                <a:lnTo>
                  <a:pt x="72" y="60"/>
                </a:lnTo>
                <a:lnTo>
                  <a:pt x="115" y="103"/>
                </a:lnTo>
                <a:lnTo>
                  <a:pt x="115" y="112"/>
                </a:lnTo>
                <a:lnTo>
                  <a:pt x="132" y="132"/>
                </a:lnTo>
                <a:lnTo>
                  <a:pt x="144" y="152"/>
                </a:lnTo>
                <a:close/>
              </a:path>
            </a:pathLst>
          </a:custGeom>
          <a:solidFill>
            <a:srgbClr val="273C65"/>
          </a:solidFill>
          <a:ln w="14288">
            <a:solidFill>
              <a:srgbClr val="000000"/>
            </a:solidFill>
            <a:round/>
            <a:headEnd/>
            <a:tailEnd/>
          </a:ln>
        </p:spPr>
        <p:txBody>
          <a:bodyPr/>
          <a:lstStyle/>
          <a:p>
            <a:endParaRPr lang="id-ID" sz="1000"/>
          </a:p>
        </p:txBody>
      </p:sp>
      <p:sp>
        <p:nvSpPr>
          <p:cNvPr id="22593" name="Freeform 64"/>
          <p:cNvSpPr>
            <a:spLocks/>
          </p:cNvSpPr>
          <p:nvPr/>
        </p:nvSpPr>
        <p:spPr bwMode="auto">
          <a:xfrm>
            <a:off x="5476404" y="2589213"/>
            <a:ext cx="1304246" cy="1014412"/>
          </a:xfrm>
          <a:custGeom>
            <a:avLst/>
            <a:gdLst>
              <a:gd name="T0" fmla="*/ 2147483647 w 889"/>
              <a:gd name="T1" fmla="*/ 2147483647 h 639"/>
              <a:gd name="T2" fmla="*/ 2147483647 w 889"/>
              <a:gd name="T3" fmla="*/ 2147483647 h 639"/>
              <a:gd name="T4" fmla="*/ 2147483647 w 889"/>
              <a:gd name="T5" fmla="*/ 2147483647 h 639"/>
              <a:gd name="T6" fmla="*/ 2147483647 w 889"/>
              <a:gd name="T7" fmla="*/ 2147483647 h 639"/>
              <a:gd name="T8" fmla="*/ 0 w 889"/>
              <a:gd name="T9" fmla="*/ 2147483647 h 639"/>
              <a:gd name="T10" fmla="*/ 2147483647 w 889"/>
              <a:gd name="T11" fmla="*/ 2147483647 h 639"/>
              <a:gd name="T12" fmla="*/ 2147483647 w 889"/>
              <a:gd name="T13" fmla="*/ 2147483647 h 639"/>
              <a:gd name="T14" fmla="*/ 2147483647 w 889"/>
              <a:gd name="T15" fmla="*/ 2147483647 h 639"/>
              <a:gd name="T16" fmla="*/ 2147483647 w 889"/>
              <a:gd name="T17" fmla="*/ 2147483647 h 639"/>
              <a:gd name="T18" fmla="*/ 2147483647 w 889"/>
              <a:gd name="T19" fmla="*/ 2147483647 h 639"/>
              <a:gd name="T20" fmla="*/ 2147483647 w 889"/>
              <a:gd name="T21" fmla="*/ 2147483647 h 639"/>
              <a:gd name="T22" fmla="*/ 2147483647 w 889"/>
              <a:gd name="T23" fmla="*/ 2147483647 h 639"/>
              <a:gd name="T24" fmla="*/ 2147483647 w 889"/>
              <a:gd name="T25" fmla="*/ 2147483647 h 639"/>
              <a:gd name="T26" fmla="*/ 2147483647 w 889"/>
              <a:gd name="T27" fmla="*/ 2147483647 h 639"/>
              <a:gd name="T28" fmla="*/ 2147483647 w 889"/>
              <a:gd name="T29" fmla="*/ 2147483647 h 639"/>
              <a:gd name="T30" fmla="*/ 2147483647 w 889"/>
              <a:gd name="T31" fmla="*/ 2147483647 h 639"/>
              <a:gd name="T32" fmla="*/ 2147483647 w 889"/>
              <a:gd name="T33" fmla="*/ 2147483647 h 639"/>
              <a:gd name="T34" fmla="*/ 2147483647 w 889"/>
              <a:gd name="T35" fmla="*/ 2147483647 h 639"/>
              <a:gd name="T36" fmla="*/ 2147483647 w 889"/>
              <a:gd name="T37" fmla="*/ 2147483647 h 639"/>
              <a:gd name="T38" fmla="*/ 2147483647 w 889"/>
              <a:gd name="T39" fmla="*/ 2147483647 h 639"/>
              <a:gd name="T40" fmla="*/ 2147483647 w 889"/>
              <a:gd name="T41" fmla="*/ 2147483647 h 639"/>
              <a:gd name="T42" fmla="*/ 2147483647 w 889"/>
              <a:gd name="T43" fmla="*/ 2147483647 h 639"/>
              <a:gd name="T44" fmla="*/ 2147483647 w 889"/>
              <a:gd name="T45" fmla="*/ 2147483647 h 639"/>
              <a:gd name="T46" fmla="*/ 2147483647 w 889"/>
              <a:gd name="T47" fmla="*/ 2147483647 h 639"/>
              <a:gd name="T48" fmla="*/ 2147483647 w 889"/>
              <a:gd name="T49" fmla="*/ 2147483647 h 639"/>
              <a:gd name="T50" fmla="*/ 2147483647 w 889"/>
              <a:gd name="T51" fmla="*/ 2147483647 h 639"/>
              <a:gd name="T52" fmla="*/ 2147483647 w 889"/>
              <a:gd name="T53" fmla="*/ 2147483647 h 639"/>
              <a:gd name="T54" fmla="*/ 2147483647 w 889"/>
              <a:gd name="T55" fmla="*/ 2147483647 h 639"/>
              <a:gd name="T56" fmla="*/ 2147483647 w 889"/>
              <a:gd name="T57" fmla="*/ 2147483647 h 639"/>
              <a:gd name="T58" fmla="*/ 2147483647 w 889"/>
              <a:gd name="T59" fmla="*/ 2147483647 h 639"/>
              <a:gd name="T60" fmla="*/ 2147483647 w 889"/>
              <a:gd name="T61" fmla="*/ 2147483647 h 639"/>
              <a:gd name="T62" fmla="*/ 2147483647 w 889"/>
              <a:gd name="T63" fmla="*/ 2147483647 h 639"/>
              <a:gd name="T64" fmla="*/ 2147483647 w 889"/>
              <a:gd name="T65" fmla="*/ 2147483647 h 639"/>
              <a:gd name="T66" fmla="*/ 2147483647 w 889"/>
              <a:gd name="T67" fmla="*/ 2147483647 h 639"/>
              <a:gd name="T68" fmla="*/ 2147483647 w 889"/>
              <a:gd name="T69" fmla="*/ 2147483647 h 639"/>
              <a:gd name="T70" fmla="*/ 2147483647 w 889"/>
              <a:gd name="T71" fmla="*/ 2147483647 h 639"/>
              <a:gd name="T72" fmla="*/ 2147483647 w 889"/>
              <a:gd name="T73" fmla="*/ 2147483647 h 639"/>
              <a:gd name="T74" fmla="*/ 2147483647 w 889"/>
              <a:gd name="T75" fmla="*/ 2147483647 h 639"/>
              <a:gd name="T76" fmla="*/ 2147483647 w 889"/>
              <a:gd name="T77" fmla="*/ 2147483647 h 639"/>
              <a:gd name="T78" fmla="*/ 2147483647 w 889"/>
              <a:gd name="T79" fmla="*/ 2147483647 h 639"/>
              <a:gd name="T80" fmla="*/ 2147483647 w 889"/>
              <a:gd name="T81" fmla="*/ 2147483647 h 639"/>
              <a:gd name="T82" fmla="*/ 2147483647 w 889"/>
              <a:gd name="T83" fmla="*/ 2147483647 h 639"/>
              <a:gd name="T84" fmla="*/ 2147483647 w 889"/>
              <a:gd name="T85" fmla="*/ 0 h 639"/>
              <a:gd name="T86" fmla="*/ 2147483647 w 889"/>
              <a:gd name="T87" fmla="*/ 2147483647 h 639"/>
              <a:gd name="T88" fmla="*/ 2147483647 w 889"/>
              <a:gd name="T89" fmla="*/ 2147483647 h 639"/>
              <a:gd name="T90" fmla="*/ 2147483647 w 889"/>
              <a:gd name="T91" fmla="*/ 2147483647 h 639"/>
              <a:gd name="T92" fmla="*/ 2147483647 w 889"/>
              <a:gd name="T93" fmla="*/ 2147483647 h 639"/>
              <a:gd name="T94" fmla="*/ 2147483647 w 889"/>
              <a:gd name="T95" fmla="*/ 2147483647 h 639"/>
              <a:gd name="T96" fmla="*/ 2147483647 w 889"/>
              <a:gd name="T97" fmla="*/ 2147483647 h 639"/>
              <a:gd name="T98" fmla="*/ 2147483647 w 889"/>
              <a:gd name="T99" fmla="*/ 2147483647 h 639"/>
              <a:gd name="T100" fmla="*/ 2147483647 w 889"/>
              <a:gd name="T101" fmla="*/ 2147483647 h 639"/>
              <a:gd name="T102" fmla="*/ 2147483647 w 889"/>
              <a:gd name="T103" fmla="*/ 2147483647 h 639"/>
              <a:gd name="T104" fmla="*/ 2147483647 w 889"/>
              <a:gd name="T105" fmla="*/ 2147483647 h 63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9"/>
              <a:gd name="T160" fmla="*/ 0 h 639"/>
              <a:gd name="T161" fmla="*/ 889 w 889"/>
              <a:gd name="T162" fmla="*/ 639 h 63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9" h="639">
                <a:moveTo>
                  <a:pt x="144" y="95"/>
                </a:moveTo>
                <a:lnTo>
                  <a:pt x="132" y="104"/>
                </a:lnTo>
                <a:lnTo>
                  <a:pt x="132" y="124"/>
                </a:lnTo>
                <a:lnTo>
                  <a:pt x="124" y="124"/>
                </a:lnTo>
                <a:lnTo>
                  <a:pt x="95" y="124"/>
                </a:lnTo>
                <a:lnTo>
                  <a:pt x="95" y="153"/>
                </a:lnTo>
                <a:lnTo>
                  <a:pt x="72" y="167"/>
                </a:lnTo>
                <a:lnTo>
                  <a:pt x="81" y="196"/>
                </a:lnTo>
                <a:lnTo>
                  <a:pt x="81" y="216"/>
                </a:lnTo>
                <a:lnTo>
                  <a:pt x="81" y="227"/>
                </a:lnTo>
                <a:lnTo>
                  <a:pt x="61" y="239"/>
                </a:lnTo>
                <a:lnTo>
                  <a:pt x="40" y="239"/>
                </a:lnTo>
                <a:lnTo>
                  <a:pt x="40" y="248"/>
                </a:lnTo>
                <a:lnTo>
                  <a:pt x="9" y="248"/>
                </a:lnTo>
                <a:lnTo>
                  <a:pt x="0" y="259"/>
                </a:lnTo>
                <a:lnTo>
                  <a:pt x="0" y="268"/>
                </a:lnTo>
                <a:lnTo>
                  <a:pt x="0" y="276"/>
                </a:lnTo>
                <a:lnTo>
                  <a:pt x="9" y="288"/>
                </a:lnTo>
                <a:lnTo>
                  <a:pt x="20" y="288"/>
                </a:lnTo>
                <a:lnTo>
                  <a:pt x="20" y="311"/>
                </a:lnTo>
                <a:lnTo>
                  <a:pt x="20" y="319"/>
                </a:lnTo>
                <a:lnTo>
                  <a:pt x="40" y="319"/>
                </a:lnTo>
                <a:lnTo>
                  <a:pt x="52" y="340"/>
                </a:lnTo>
                <a:lnTo>
                  <a:pt x="81" y="348"/>
                </a:lnTo>
                <a:lnTo>
                  <a:pt x="104" y="340"/>
                </a:lnTo>
                <a:lnTo>
                  <a:pt x="124" y="348"/>
                </a:lnTo>
                <a:lnTo>
                  <a:pt x="124" y="363"/>
                </a:lnTo>
                <a:lnTo>
                  <a:pt x="112" y="380"/>
                </a:lnTo>
                <a:lnTo>
                  <a:pt x="124" y="400"/>
                </a:lnTo>
                <a:lnTo>
                  <a:pt x="104" y="400"/>
                </a:lnTo>
                <a:lnTo>
                  <a:pt x="104" y="411"/>
                </a:lnTo>
                <a:lnTo>
                  <a:pt x="124" y="434"/>
                </a:lnTo>
                <a:lnTo>
                  <a:pt x="153" y="452"/>
                </a:lnTo>
                <a:lnTo>
                  <a:pt x="176" y="452"/>
                </a:lnTo>
                <a:lnTo>
                  <a:pt x="196" y="472"/>
                </a:lnTo>
                <a:lnTo>
                  <a:pt x="204" y="463"/>
                </a:lnTo>
                <a:lnTo>
                  <a:pt x="247" y="492"/>
                </a:lnTo>
                <a:lnTo>
                  <a:pt x="276" y="492"/>
                </a:lnTo>
                <a:lnTo>
                  <a:pt x="291" y="492"/>
                </a:lnTo>
                <a:lnTo>
                  <a:pt x="299" y="503"/>
                </a:lnTo>
                <a:lnTo>
                  <a:pt x="311" y="480"/>
                </a:lnTo>
                <a:lnTo>
                  <a:pt x="339" y="492"/>
                </a:lnTo>
                <a:lnTo>
                  <a:pt x="362" y="480"/>
                </a:lnTo>
                <a:lnTo>
                  <a:pt x="383" y="463"/>
                </a:lnTo>
                <a:lnTo>
                  <a:pt x="403" y="463"/>
                </a:lnTo>
                <a:lnTo>
                  <a:pt x="434" y="492"/>
                </a:lnTo>
                <a:lnTo>
                  <a:pt x="454" y="492"/>
                </a:lnTo>
                <a:lnTo>
                  <a:pt x="463" y="515"/>
                </a:lnTo>
                <a:lnTo>
                  <a:pt x="454" y="575"/>
                </a:lnTo>
                <a:lnTo>
                  <a:pt x="475" y="567"/>
                </a:lnTo>
                <a:lnTo>
                  <a:pt x="475" y="587"/>
                </a:lnTo>
                <a:lnTo>
                  <a:pt x="486" y="587"/>
                </a:lnTo>
                <a:lnTo>
                  <a:pt x="486" y="604"/>
                </a:lnTo>
                <a:lnTo>
                  <a:pt x="506" y="616"/>
                </a:lnTo>
                <a:lnTo>
                  <a:pt x="526" y="616"/>
                </a:lnTo>
                <a:lnTo>
                  <a:pt x="526" y="596"/>
                </a:lnTo>
                <a:lnTo>
                  <a:pt x="535" y="596"/>
                </a:lnTo>
                <a:lnTo>
                  <a:pt x="549" y="596"/>
                </a:lnTo>
                <a:lnTo>
                  <a:pt x="587" y="587"/>
                </a:lnTo>
                <a:lnTo>
                  <a:pt x="610" y="596"/>
                </a:lnTo>
                <a:lnTo>
                  <a:pt x="621" y="604"/>
                </a:lnTo>
                <a:lnTo>
                  <a:pt x="638" y="616"/>
                </a:lnTo>
                <a:lnTo>
                  <a:pt x="673" y="616"/>
                </a:lnTo>
                <a:lnTo>
                  <a:pt x="673" y="639"/>
                </a:lnTo>
                <a:lnTo>
                  <a:pt x="682" y="639"/>
                </a:lnTo>
                <a:lnTo>
                  <a:pt x="682" y="624"/>
                </a:lnTo>
                <a:lnTo>
                  <a:pt x="722" y="604"/>
                </a:lnTo>
                <a:lnTo>
                  <a:pt x="722" y="596"/>
                </a:lnTo>
                <a:lnTo>
                  <a:pt x="731" y="604"/>
                </a:lnTo>
                <a:lnTo>
                  <a:pt x="731" y="596"/>
                </a:lnTo>
                <a:lnTo>
                  <a:pt x="745" y="604"/>
                </a:lnTo>
                <a:lnTo>
                  <a:pt x="745" y="596"/>
                </a:lnTo>
                <a:lnTo>
                  <a:pt x="774" y="587"/>
                </a:lnTo>
                <a:lnTo>
                  <a:pt x="794" y="567"/>
                </a:lnTo>
                <a:lnTo>
                  <a:pt x="794" y="552"/>
                </a:lnTo>
                <a:lnTo>
                  <a:pt x="805" y="552"/>
                </a:lnTo>
                <a:lnTo>
                  <a:pt x="817" y="532"/>
                </a:lnTo>
                <a:lnTo>
                  <a:pt x="817" y="515"/>
                </a:lnTo>
                <a:lnTo>
                  <a:pt x="825" y="492"/>
                </a:lnTo>
                <a:lnTo>
                  <a:pt x="834" y="480"/>
                </a:lnTo>
                <a:lnTo>
                  <a:pt x="834" y="452"/>
                </a:lnTo>
                <a:lnTo>
                  <a:pt x="805" y="443"/>
                </a:lnTo>
                <a:lnTo>
                  <a:pt x="825" y="434"/>
                </a:lnTo>
                <a:lnTo>
                  <a:pt x="817" y="420"/>
                </a:lnTo>
                <a:lnTo>
                  <a:pt x="825" y="420"/>
                </a:lnTo>
                <a:lnTo>
                  <a:pt x="805" y="400"/>
                </a:lnTo>
                <a:lnTo>
                  <a:pt x="782" y="371"/>
                </a:lnTo>
                <a:lnTo>
                  <a:pt x="754" y="363"/>
                </a:lnTo>
                <a:lnTo>
                  <a:pt x="774" y="328"/>
                </a:lnTo>
                <a:lnTo>
                  <a:pt x="782" y="319"/>
                </a:lnTo>
                <a:lnTo>
                  <a:pt x="794" y="319"/>
                </a:lnTo>
                <a:lnTo>
                  <a:pt x="794" y="311"/>
                </a:lnTo>
                <a:lnTo>
                  <a:pt x="762" y="299"/>
                </a:lnTo>
                <a:lnTo>
                  <a:pt x="754" y="319"/>
                </a:lnTo>
                <a:lnTo>
                  <a:pt x="745" y="319"/>
                </a:lnTo>
                <a:lnTo>
                  <a:pt x="702" y="288"/>
                </a:lnTo>
                <a:lnTo>
                  <a:pt x="702" y="276"/>
                </a:lnTo>
                <a:lnTo>
                  <a:pt x="722" y="276"/>
                </a:lnTo>
                <a:lnTo>
                  <a:pt x="722" y="268"/>
                </a:lnTo>
                <a:lnTo>
                  <a:pt x="731" y="259"/>
                </a:lnTo>
                <a:lnTo>
                  <a:pt x="745" y="239"/>
                </a:lnTo>
                <a:lnTo>
                  <a:pt x="754" y="248"/>
                </a:lnTo>
                <a:lnTo>
                  <a:pt x="762" y="248"/>
                </a:lnTo>
                <a:lnTo>
                  <a:pt x="754" y="268"/>
                </a:lnTo>
                <a:lnTo>
                  <a:pt x="762" y="276"/>
                </a:lnTo>
                <a:lnTo>
                  <a:pt x="762" y="288"/>
                </a:lnTo>
                <a:lnTo>
                  <a:pt x="782" y="268"/>
                </a:lnTo>
                <a:lnTo>
                  <a:pt x="794" y="268"/>
                </a:lnTo>
                <a:lnTo>
                  <a:pt x="825" y="227"/>
                </a:lnTo>
                <a:lnTo>
                  <a:pt x="846" y="239"/>
                </a:lnTo>
                <a:lnTo>
                  <a:pt x="846" y="227"/>
                </a:lnTo>
                <a:lnTo>
                  <a:pt x="854" y="216"/>
                </a:lnTo>
                <a:lnTo>
                  <a:pt x="854" y="204"/>
                </a:lnTo>
                <a:lnTo>
                  <a:pt x="877" y="204"/>
                </a:lnTo>
                <a:lnTo>
                  <a:pt x="877" y="196"/>
                </a:lnTo>
                <a:lnTo>
                  <a:pt x="854" y="167"/>
                </a:lnTo>
                <a:lnTo>
                  <a:pt x="869" y="153"/>
                </a:lnTo>
                <a:lnTo>
                  <a:pt x="889" y="167"/>
                </a:lnTo>
                <a:lnTo>
                  <a:pt x="877" y="124"/>
                </a:lnTo>
                <a:lnTo>
                  <a:pt x="877" y="115"/>
                </a:lnTo>
                <a:lnTo>
                  <a:pt x="869" y="95"/>
                </a:lnTo>
                <a:lnTo>
                  <a:pt x="834" y="115"/>
                </a:lnTo>
                <a:lnTo>
                  <a:pt x="825" y="115"/>
                </a:lnTo>
                <a:lnTo>
                  <a:pt x="805" y="95"/>
                </a:lnTo>
                <a:lnTo>
                  <a:pt x="774" y="81"/>
                </a:lnTo>
                <a:lnTo>
                  <a:pt x="745" y="72"/>
                </a:lnTo>
                <a:lnTo>
                  <a:pt x="722" y="52"/>
                </a:lnTo>
                <a:lnTo>
                  <a:pt x="682" y="12"/>
                </a:lnTo>
                <a:lnTo>
                  <a:pt x="638" y="0"/>
                </a:lnTo>
                <a:lnTo>
                  <a:pt x="610" y="12"/>
                </a:lnTo>
                <a:lnTo>
                  <a:pt x="598" y="20"/>
                </a:lnTo>
                <a:lnTo>
                  <a:pt x="621" y="35"/>
                </a:lnTo>
                <a:lnTo>
                  <a:pt x="610" y="43"/>
                </a:lnTo>
                <a:lnTo>
                  <a:pt x="621" y="64"/>
                </a:lnTo>
                <a:lnTo>
                  <a:pt x="598" y="72"/>
                </a:lnTo>
                <a:lnTo>
                  <a:pt x="578" y="72"/>
                </a:lnTo>
                <a:lnTo>
                  <a:pt x="567" y="81"/>
                </a:lnTo>
                <a:lnTo>
                  <a:pt x="587" y="115"/>
                </a:lnTo>
                <a:lnTo>
                  <a:pt x="610" y="115"/>
                </a:lnTo>
                <a:lnTo>
                  <a:pt x="630" y="104"/>
                </a:lnTo>
                <a:lnTo>
                  <a:pt x="638" y="115"/>
                </a:lnTo>
                <a:lnTo>
                  <a:pt x="650" y="135"/>
                </a:lnTo>
                <a:lnTo>
                  <a:pt x="621" y="135"/>
                </a:lnTo>
                <a:lnTo>
                  <a:pt x="610" y="144"/>
                </a:lnTo>
                <a:lnTo>
                  <a:pt x="598" y="153"/>
                </a:lnTo>
                <a:lnTo>
                  <a:pt x="587" y="167"/>
                </a:lnTo>
                <a:lnTo>
                  <a:pt x="567" y="167"/>
                </a:lnTo>
                <a:lnTo>
                  <a:pt x="558" y="176"/>
                </a:lnTo>
                <a:lnTo>
                  <a:pt x="567" y="187"/>
                </a:lnTo>
                <a:lnTo>
                  <a:pt x="549" y="204"/>
                </a:lnTo>
                <a:lnTo>
                  <a:pt x="515" y="216"/>
                </a:lnTo>
                <a:lnTo>
                  <a:pt x="475" y="227"/>
                </a:lnTo>
                <a:lnTo>
                  <a:pt x="403" y="204"/>
                </a:lnTo>
                <a:lnTo>
                  <a:pt x="339" y="204"/>
                </a:lnTo>
                <a:lnTo>
                  <a:pt x="299" y="176"/>
                </a:lnTo>
                <a:lnTo>
                  <a:pt x="227" y="153"/>
                </a:lnTo>
                <a:lnTo>
                  <a:pt x="216" y="124"/>
                </a:lnTo>
                <a:lnTo>
                  <a:pt x="196" y="115"/>
                </a:lnTo>
                <a:lnTo>
                  <a:pt x="176" y="104"/>
                </a:lnTo>
                <a:lnTo>
                  <a:pt x="153" y="81"/>
                </a:lnTo>
                <a:lnTo>
                  <a:pt x="144" y="95"/>
                </a:lnTo>
                <a:close/>
              </a:path>
            </a:pathLst>
          </a:custGeom>
          <a:solidFill>
            <a:srgbClr val="273C65"/>
          </a:solidFill>
          <a:ln w="14288">
            <a:solidFill>
              <a:srgbClr val="000000"/>
            </a:solidFill>
            <a:round/>
            <a:headEnd/>
            <a:tailEnd/>
          </a:ln>
        </p:spPr>
        <p:txBody>
          <a:bodyPr/>
          <a:lstStyle/>
          <a:p>
            <a:endParaRPr lang="id-ID" sz="1000"/>
          </a:p>
        </p:txBody>
      </p:sp>
      <p:sp>
        <p:nvSpPr>
          <p:cNvPr id="22594" name="Freeform 65"/>
          <p:cNvSpPr>
            <a:spLocks/>
          </p:cNvSpPr>
          <p:nvPr/>
        </p:nvSpPr>
        <p:spPr bwMode="auto">
          <a:xfrm>
            <a:off x="5903616" y="3421063"/>
            <a:ext cx="117810" cy="158750"/>
          </a:xfrm>
          <a:custGeom>
            <a:avLst/>
            <a:gdLst>
              <a:gd name="T0" fmla="*/ 2147483647 w 80"/>
              <a:gd name="T1" fmla="*/ 2147483647 h 100"/>
              <a:gd name="T2" fmla="*/ 2147483647 w 80"/>
              <a:gd name="T3" fmla="*/ 2147483647 h 100"/>
              <a:gd name="T4" fmla="*/ 2147483647 w 80"/>
              <a:gd name="T5" fmla="*/ 2147483647 h 100"/>
              <a:gd name="T6" fmla="*/ 2147483647 w 80"/>
              <a:gd name="T7" fmla="*/ 2147483647 h 100"/>
              <a:gd name="T8" fmla="*/ 2147483647 w 80"/>
              <a:gd name="T9" fmla="*/ 2147483647 h 100"/>
              <a:gd name="T10" fmla="*/ 2147483647 w 80"/>
              <a:gd name="T11" fmla="*/ 2147483647 h 100"/>
              <a:gd name="T12" fmla="*/ 2147483647 w 80"/>
              <a:gd name="T13" fmla="*/ 2147483647 h 100"/>
              <a:gd name="T14" fmla="*/ 2147483647 w 80"/>
              <a:gd name="T15" fmla="*/ 2147483647 h 100"/>
              <a:gd name="T16" fmla="*/ 2147483647 w 80"/>
              <a:gd name="T17" fmla="*/ 2147483647 h 100"/>
              <a:gd name="T18" fmla="*/ 2147483647 w 80"/>
              <a:gd name="T19" fmla="*/ 2147483647 h 100"/>
              <a:gd name="T20" fmla="*/ 2147483647 w 80"/>
              <a:gd name="T21" fmla="*/ 2147483647 h 100"/>
              <a:gd name="T22" fmla="*/ 2147483647 w 80"/>
              <a:gd name="T23" fmla="*/ 2147483647 h 100"/>
              <a:gd name="T24" fmla="*/ 2147483647 w 80"/>
              <a:gd name="T25" fmla="*/ 0 h 100"/>
              <a:gd name="T26" fmla="*/ 2147483647 w 80"/>
              <a:gd name="T27" fmla="*/ 0 h 100"/>
              <a:gd name="T28" fmla="*/ 0 w 80"/>
              <a:gd name="T29" fmla="*/ 0 h 100"/>
              <a:gd name="T30" fmla="*/ 0 w 80"/>
              <a:gd name="T31" fmla="*/ 2147483647 h 100"/>
              <a:gd name="T32" fmla="*/ 2147483647 w 80"/>
              <a:gd name="T33" fmla="*/ 2147483647 h 100"/>
              <a:gd name="T34" fmla="*/ 0 w 80"/>
              <a:gd name="T35" fmla="*/ 2147483647 h 100"/>
              <a:gd name="T36" fmla="*/ 2147483647 w 80"/>
              <a:gd name="T37" fmla="*/ 2147483647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0"/>
              <a:gd name="T58" fmla="*/ 0 h 100"/>
              <a:gd name="T59" fmla="*/ 80 w 80"/>
              <a:gd name="T60" fmla="*/ 100 h 1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0" h="100">
                <a:moveTo>
                  <a:pt x="8" y="43"/>
                </a:moveTo>
                <a:lnTo>
                  <a:pt x="20" y="92"/>
                </a:lnTo>
                <a:lnTo>
                  <a:pt x="48" y="92"/>
                </a:lnTo>
                <a:lnTo>
                  <a:pt x="57" y="72"/>
                </a:lnTo>
                <a:lnTo>
                  <a:pt x="80" y="100"/>
                </a:lnTo>
                <a:lnTo>
                  <a:pt x="80" y="80"/>
                </a:lnTo>
                <a:lnTo>
                  <a:pt x="71" y="51"/>
                </a:lnTo>
                <a:lnTo>
                  <a:pt x="71" y="63"/>
                </a:lnTo>
                <a:lnTo>
                  <a:pt x="48" y="51"/>
                </a:lnTo>
                <a:lnTo>
                  <a:pt x="48" y="43"/>
                </a:lnTo>
                <a:lnTo>
                  <a:pt x="71" y="20"/>
                </a:lnTo>
                <a:lnTo>
                  <a:pt x="28" y="20"/>
                </a:lnTo>
                <a:lnTo>
                  <a:pt x="20" y="0"/>
                </a:lnTo>
                <a:lnTo>
                  <a:pt x="8" y="0"/>
                </a:lnTo>
                <a:lnTo>
                  <a:pt x="0" y="0"/>
                </a:lnTo>
                <a:lnTo>
                  <a:pt x="0" y="8"/>
                </a:lnTo>
                <a:lnTo>
                  <a:pt x="8" y="20"/>
                </a:lnTo>
                <a:lnTo>
                  <a:pt x="0" y="28"/>
                </a:lnTo>
                <a:lnTo>
                  <a:pt x="8" y="43"/>
                </a:lnTo>
                <a:close/>
              </a:path>
            </a:pathLst>
          </a:custGeom>
          <a:solidFill>
            <a:srgbClr val="33CCCC"/>
          </a:solidFill>
          <a:ln w="14288">
            <a:solidFill>
              <a:srgbClr val="000000"/>
            </a:solidFill>
            <a:round/>
            <a:headEnd/>
            <a:tailEnd/>
          </a:ln>
        </p:spPr>
        <p:txBody>
          <a:bodyPr/>
          <a:lstStyle/>
          <a:p>
            <a:endParaRPr lang="id-ID" sz="1000"/>
          </a:p>
        </p:txBody>
      </p:sp>
      <p:sp>
        <p:nvSpPr>
          <p:cNvPr id="22595" name="Freeform 66"/>
          <p:cNvSpPr>
            <a:spLocks/>
          </p:cNvSpPr>
          <p:nvPr/>
        </p:nvSpPr>
        <p:spPr bwMode="auto">
          <a:xfrm>
            <a:off x="5915517" y="3351213"/>
            <a:ext cx="72590" cy="55562"/>
          </a:xfrm>
          <a:custGeom>
            <a:avLst/>
            <a:gdLst>
              <a:gd name="T0" fmla="*/ 2147483647 w 49"/>
              <a:gd name="T1" fmla="*/ 2147483647 h 35"/>
              <a:gd name="T2" fmla="*/ 2147483647 w 49"/>
              <a:gd name="T3" fmla="*/ 2147483647 h 35"/>
              <a:gd name="T4" fmla="*/ 2147483647 w 49"/>
              <a:gd name="T5" fmla="*/ 2147483647 h 35"/>
              <a:gd name="T6" fmla="*/ 2147483647 w 49"/>
              <a:gd name="T7" fmla="*/ 2147483647 h 35"/>
              <a:gd name="T8" fmla="*/ 0 w 49"/>
              <a:gd name="T9" fmla="*/ 2147483647 h 35"/>
              <a:gd name="T10" fmla="*/ 0 w 49"/>
              <a:gd name="T11" fmla="*/ 2147483647 h 35"/>
              <a:gd name="T12" fmla="*/ 2147483647 w 49"/>
              <a:gd name="T13" fmla="*/ 0 h 35"/>
              <a:gd name="T14" fmla="*/ 2147483647 w 49"/>
              <a:gd name="T15" fmla="*/ 2147483647 h 35"/>
              <a:gd name="T16" fmla="*/ 0 60000 65536"/>
              <a:gd name="T17" fmla="*/ 0 60000 65536"/>
              <a:gd name="T18" fmla="*/ 0 60000 65536"/>
              <a:gd name="T19" fmla="*/ 0 60000 65536"/>
              <a:gd name="T20" fmla="*/ 0 60000 65536"/>
              <a:gd name="T21" fmla="*/ 0 60000 65536"/>
              <a:gd name="T22" fmla="*/ 0 60000 65536"/>
              <a:gd name="T23" fmla="*/ 0 60000 65536"/>
              <a:gd name="T24" fmla="*/ 0 w 49"/>
              <a:gd name="T25" fmla="*/ 0 h 35"/>
              <a:gd name="T26" fmla="*/ 49 w 4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9" h="35">
                <a:moveTo>
                  <a:pt x="40" y="12"/>
                </a:moveTo>
                <a:lnTo>
                  <a:pt x="49" y="23"/>
                </a:lnTo>
                <a:lnTo>
                  <a:pt x="49" y="35"/>
                </a:lnTo>
                <a:lnTo>
                  <a:pt x="12" y="35"/>
                </a:lnTo>
                <a:lnTo>
                  <a:pt x="0" y="35"/>
                </a:lnTo>
                <a:lnTo>
                  <a:pt x="0" y="23"/>
                </a:lnTo>
                <a:lnTo>
                  <a:pt x="12" y="0"/>
                </a:lnTo>
                <a:lnTo>
                  <a:pt x="40" y="12"/>
                </a:lnTo>
                <a:close/>
              </a:path>
            </a:pathLst>
          </a:custGeom>
          <a:solidFill>
            <a:srgbClr val="33CCCC"/>
          </a:solidFill>
          <a:ln w="14288">
            <a:solidFill>
              <a:srgbClr val="000000"/>
            </a:solidFill>
            <a:round/>
            <a:headEnd/>
            <a:tailEnd/>
          </a:ln>
        </p:spPr>
        <p:txBody>
          <a:bodyPr/>
          <a:lstStyle/>
          <a:p>
            <a:endParaRPr lang="id-ID" sz="1000"/>
          </a:p>
        </p:txBody>
      </p:sp>
      <p:sp>
        <p:nvSpPr>
          <p:cNvPr id="22596" name="Freeform 67"/>
          <p:cNvSpPr>
            <a:spLocks/>
          </p:cNvSpPr>
          <p:nvPr/>
        </p:nvSpPr>
        <p:spPr bwMode="auto">
          <a:xfrm>
            <a:off x="5414524" y="3128963"/>
            <a:ext cx="698533" cy="862012"/>
          </a:xfrm>
          <a:custGeom>
            <a:avLst/>
            <a:gdLst>
              <a:gd name="T0" fmla="*/ 2147483647 w 477"/>
              <a:gd name="T1" fmla="*/ 2147483647 h 543"/>
              <a:gd name="T2" fmla="*/ 2147483647 w 477"/>
              <a:gd name="T3" fmla="*/ 2147483647 h 543"/>
              <a:gd name="T4" fmla="*/ 2147483647 w 477"/>
              <a:gd name="T5" fmla="*/ 2147483647 h 543"/>
              <a:gd name="T6" fmla="*/ 2147483647 w 477"/>
              <a:gd name="T7" fmla="*/ 2147483647 h 543"/>
              <a:gd name="T8" fmla="*/ 2147483647 w 477"/>
              <a:gd name="T9" fmla="*/ 2147483647 h 543"/>
              <a:gd name="T10" fmla="*/ 2147483647 w 477"/>
              <a:gd name="T11" fmla="*/ 2147483647 h 543"/>
              <a:gd name="T12" fmla="*/ 2147483647 w 477"/>
              <a:gd name="T13" fmla="*/ 2147483647 h 543"/>
              <a:gd name="T14" fmla="*/ 2147483647 w 477"/>
              <a:gd name="T15" fmla="*/ 2147483647 h 543"/>
              <a:gd name="T16" fmla="*/ 2147483647 w 477"/>
              <a:gd name="T17" fmla="*/ 0 h 543"/>
              <a:gd name="T18" fmla="*/ 2147483647 w 477"/>
              <a:gd name="T19" fmla="*/ 2147483647 h 543"/>
              <a:gd name="T20" fmla="*/ 2147483647 w 477"/>
              <a:gd name="T21" fmla="*/ 2147483647 h 543"/>
              <a:gd name="T22" fmla="*/ 2147483647 w 477"/>
              <a:gd name="T23" fmla="*/ 2147483647 h 543"/>
              <a:gd name="T24" fmla="*/ 2147483647 w 477"/>
              <a:gd name="T25" fmla="*/ 2147483647 h 543"/>
              <a:gd name="T26" fmla="*/ 2147483647 w 477"/>
              <a:gd name="T27" fmla="*/ 2147483647 h 543"/>
              <a:gd name="T28" fmla="*/ 2147483647 w 477"/>
              <a:gd name="T29" fmla="*/ 2147483647 h 543"/>
              <a:gd name="T30" fmla="*/ 2147483647 w 477"/>
              <a:gd name="T31" fmla="*/ 2147483647 h 543"/>
              <a:gd name="T32" fmla="*/ 2147483647 w 477"/>
              <a:gd name="T33" fmla="*/ 2147483647 h 543"/>
              <a:gd name="T34" fmla="*/ 2147483647 w 477"/>
              <a:gd name="T35" fmla="*/ 2147483647 h 543"/>
              <a:gd name="T36" fmla="*/ 2147483647 w 477"/>
              <a:gd name="T37" fmla="*/ 2147483647 h 543"/>
              <a:gd name="T38" fmla="*/ 2147483647 w 477"/>
              <a:gd name="T39" fmla="*/ 2147483647 h 543"/>
              <a:gd name="T40" fmla="*/ 2147483647 w 477"/>
              <a:gd name="T41" fmla="*/ 2147483647 h 543"/>
              <a:gd name="T42" fmla="*/ 2147483647 w 477"/>
              <a:gd name="T43" fmla="*/ 2147483647 h 543"/>
              <a:gd name="T44" fmla="*/ 2147483647 w 477"/>
              <a:gd name="T45" fmla="*/ 2147483647 h 543"/>
              <a:gd name="T46" fmla="*/ 2147483647 w 477"/>
              <a:gd name="T47" fmla="*/ 2147483647 h 543"/>
              <a:gd name="T48" fmla="*/ 2147483647 w 477"/>
              <a:gd name="T49" fmla="*/ 2147483647 h 543"/>
              <a:gd name="T50" fmla="*/ 2147483647 w 477"/>
              <a:gd name="T51" fmla="*/ 2147483647 h 543"/>
              <a:gd name="T52" fmla="*/ 2147483647 w 477"/>
              <a:gd name="T53" fmla="*/ 2147483647 h 543"/>
              <a:gd name="T54" fmla="*/ 2147483647 w 477"/>
              <a:gd name="T55" fmla="*/ 2147483647 h 543"/>
              <a:gd name="T56" fmla="*/ 2147483647 w 477"/>
              <a:gd name="T57" fmla="*/ 2147483647 h 543"/>
              <a:gd name="T58" fmla="*/ 2147483647 w 477"/>
              <a:gd name="T59" fmla="*/ 2147483647 h 543"/>
              <a:gd name="T60" fmla="*/ 2147483647 w 477"/>
              <a:gd name="T61" fmla="*/ 2147483647 h 543"/>
              <a:gd name="T62" fmla="*/ 2147483647 w 477"/>
              <a:gd name="T63" fmla="*/ 2147483647 h 543"/>
              <a:gd name="T64" fmla="*/ 2147483647 w 477"/>
              <a:gd name="T65" fmla="*/ 2147483647 h 543"/>
              <a:gd name="T66" fmla="*/ 2147483647 w 477"/>
              <a:gd name="T67" fmla="*/ 2147483647 h 543"/>
              <a:gd name="T68" fmla="*/ 2147483647 w 477"/>
              <a:gd name="T69" fmla="*/ 2147483647 h 543"/>
              <a:gd name="T70" fmla="*/ 2147483647 w 477"/>
              <a:gd name="T71" fmla="*/ 2147483647 h 543"/>
              <a:gd name="T72" fmla="*/ 2147483647 w 477"/>
              <a:gd name="T73" fmla="*/ 2147483647 h 543"/>
              <a:gd name="T74" fmla="*/ 2147483647 w 477"/>
              <a:gd name="T75" fmla="*/ 2147483647 h 543"/>
              <a:gd name="T76" fmla="*/ 2147483647 w 477"/>
              <a:gd name="T77" fmla="*/ 2147483647 h 543"/>
              <a:gd name="T78" fmla="*/ 2147483647 w 477"/>
              <a:gd name="T79" fmla="*/ 2147483647 h 543"/>
              <a:gd name="T80" fmla="*/ 2147483647 w 477"/>
              <a:gd name="T81" fmla="*/ 2147483647 h 543"/>
              <a:gd name="T82" fmla="*/ 2147483647 w 477"/>
              <a:gd name="T83" fmla="*/ 2147483647 h 543"/>
              <a:gd name="T84" fmla="*/ 2147483647 w 477"/>
              <a:gd name="T85" fmla="*/ 2147483647 h 543"/>
              <a:gd name="T86" fmla="*/ 2147483647 w 477"/>
              <a:gd name="T87" fmla="*/ 2147483647 h 543"/>
              <a:gd name="T88" fmla="*/ 2147483647 w 477"/>
              <a:gd name="T89" fmla="*/ 2147483647 h 543"/>
              <a:gd name="T90" fmla="*/ 2147483647 w 477"/>
              <a:gd name="T91" fmla="*/ 2147483647 h 543"/>
              <a:gd name="T92" fmla="*/ 2147483647 w 477"/>
              <a:gd name="T93" fmla="*/ 2147483647 h 543"/>
              <a:gd name="T94" fmla="*/ 2147483647 w 477"/>
              <a:gd name="T95" fmla="*/ 2147483647 h 543"/>
              <a:gd name="T96" fmla="*/ 2147483647 w 477"/>
              <a:gd name="T97" fmla="*/ 2147483647 h 543"/>
              <a:gd name="T98" fmla="*/ 2147483647 w 477"/>
              <a:gd name="T99" fmla="*/ 2147483647 h 54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77"/>
              <a:gd name="T151" fmla="*/ 0 h 543"/>
              <a:gd name="T152" fmla="*/ 477 w 477"/>
              <a:gd name="T153" fmla="*/ 543 h 54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77" h="543">
                <a:moveTo>
                  <a:pt x="334" y="152"/>
                </a:moveTo>
                <a:lnTo>
                  <a:pt x="319" y="152"/>
                </a:lnTo>
                <a:lnTo>
                  <a:pt x="319" y="175"/>
                </a:lnTo>
                <a:lnTo>
                  <a:pt x="334" y="184"/>
                </a:lnTo>
                <a:lnTo>
                  <a:pt x="311" y="184"/>
                </a:lnTo>
                <a:lnTo>
                  <a:pt x="282" y="175"/>
                </a:lnTo>
                <a:lnTo>
                  <a:pt x="259" y="163"/>
                </a:lnTo>
                <a:lnTo>
                  <a:pt x="239" y="163"/>
                </a:lnTo>
                <a:lnTo>
                  <a:pt x="187" y="132"/>
                </a:lnTo>
                <a:lnTo>
                  <a:pt x="196" y="112"/>
                </a:lnTo>
                <a:lnTo>
                  <a:pt x="167" y="94"/>
                </a:lnTo>
                <a:lnTo>
                  <a:pt x="147" y="71"/>
                </a:lnTo>
                <a:lnTo>
                  <a:pt x="147" y="60"/>
                </a:lnTo>
                <a:lnTo>
                  <a:pt x="167" y="60"/>
                </a:lnTo>
                <a:lnTo>
                  <a:pt x="155" y="40"/>
                </a:lnTo>
                <a:lnTo>
                  <a:pt x="167" y="23"/>
                </a:lnTo>
                <a:lnTo>
                  <a:pt x="167" y="8"/>
                </a:lnTo>
                <a:lnTo>
                  <a:pt x="147" y="0"/>
                </a:lnTo>
                <a:lnTo>
                  <a:pt x="124" y="8"/>
                </a:lnTo>
                <a:lnTo>
                  <a:pt x="115" y="23"/>
                </a:lnTo>
                <a:lnTo>
                  <a:pt x="95" y="23"/>
                </a:lnTo>
                <a:lnTo>
                  <a:pt x="63" y="23"/>
                </a:lnTo>
                <a:lnTo>
                  <a:pt x="75" y="31"/>
                </a:lnTo>
                <a:lnTo>
                  <a:pt x="75" y="51"/>
                </a:lnTo>
                <a:lnTo>
                  <a:pt x="95" y="71"/>
                </a:lnTo>
                <a:lnTo>
                  <a:pt x="83" y="71"/>
                </a:lnTo>
                <a:lnTo>
                  <a:pt x="95" y="94"/>
                </a:lnTo>
                <a:lnTo>
                  <a:pt x="52" y="152"/>
                </a:lnTo>
                <a:lnTo>
                  <a:pt x="43" y="152"/>
                </a:lnTo>
                <a:lnTo>
                  <a:pt x="32" y="152"/>
                </a:lnTo>
                <a:lnTo>
                  <a:pt x="23" y="163"/>
                </a:lnTo>
                <a:lnTo>
                  <a:pt x="23" y="175"/>
                </a:lnTo>
                <a:lnTo>
                  <a:pt x="32" y="184"/>
                </a:lnTo>
                <a:lnTo>
                  <a:pt x="32" y="192"/>
                </a:lnTo>
                <a:lnTo>
                  <a:pt x="43" y="192"/>
                </a:lnTo>
                <a:lnTo>
                  <a:pt x="43" y="212"/>
                </a:lnTo>
                <a:lnTo>
                  <a:pt x="43" y="227"/>
                </a:lnTo>
                <a:lnTo>
                  <a:pt x="12" y="227"/>
                </a:lnTo>
                <a:lnTo>
                  <a:pt x="0" y="235"/>
                </a:lnTo>
                <a:lnTo>
                  <a:pt x="23" y="256"/>
                </a:lnTo>
                <a:lnTo>
                  <a:pt x="43" y="247"/>
                </a:lnTo>
                <a:lnTo>
                  <a:pt x="43" y="256"/>
                </a:lnTo>
                <a:lnTo>
                  <a:pt x="23" y="264"/>
                </a:lnTo>
                <a:lnTo>
                  <a:pt x="52" y="299"/>
                </a:lnTo>
                <a:lnTo>
                  <a:pt x="63" y="284"/>
                </a:lnTo>
                <a:lnTo>
                  <a:pt x="75" y="284"/>
                </a:lnTo>
                <a:lnTo>
                  <a:pt x="75" y="264"/>
                </a:lnTo>
                <a:lnTo>
                  <a:pt x="83" y="264"/>
                </a:lnTo>
                <a:lnTo>
                  <a:pt x="104" y="379"/>
                </a:lnTo>
                <a:lnTo>
                  <a:pt x="124" y="408"/>
                </a:lnTo>
                <a:lnTo>
                  <a:pt x="167" y="523"/>
                </a:lnTo>
                <a:lnTo>
                  <a:pt x="187" y="543"/>
                </a:lnTo>
                <a:lnTo>
                  <a:pt x="196" y="523"/>
                </a:lnTo>
                <a:lnTo>
                  <a:pt x="210" y="511"/>
                </a:lnTo>
                <a:lnTo>
                  <a:pt x="219" y="491"/>
                </a:lnTo>
                <a:lnTo>
                  <a:pt x="219" y="471"/>
                </a:lnTo>
                <a:lnTo>
                  <a:pt x="227" y="440"/>
                </a:lnTo>
                <a:lnTo>
                  <a:pt x="219" y="399"/>
                </a:lnTo>
                <a:lnTo>
                  <a:pt x="227" y="388"/>
                </a:lnTo>
                <a:lnTo>
                  <a:pt x="239" y="388"/>
                </a:lnTo>
                <a:lnTo>
                  <a:pt x="239" y="379"/>
                </a:lnTo>
                <a:lnTo>
                  <a:pt x="247" y="379"/>
                </a:lnTo>
                <a:lnTo>
                  <a:pt x="259" y="368"/>
                </a:lnTo>
                <a:lnTo>
                  <a:pt x="290" y="336"/>
                </a:lnTo>
                <a:lnTo>
                  <a:pt x="299" y="316"/>
                </a:lnTo>
                <a:lnTo>
                  <a:pt x="319" y="307"/>
                </a:lnTo>
                <a:lnTo>
                  <a:pt x="319" y="276"/>
                </a:lnTo>
                <a:lnTo>
                  <a:pt x="342" y="276"/>
                </a:lnTo>
                <a:lnTo>
                  <a:pt x="342" y="264"/>
                </a:lnTo>
                <a:lnTo>
                  <a:pt x="354" y="276"/>
                </a:lnTo>
                <a:lnTo>
                  <a:pt x="342" y="227"/>
                </a:lnTo>
                <a:lnTo>
                  <a:pt x="334" y="212"/>
                </a:lnTo>
                <a:lnTo>
                  <a:pt x="342" y="204"/>
                </a:lnTo>
                <a:lnTo>
                  <a:pt x="334" y="192"/>
                </a:lnTo>
                <a:lnTo>
                  <a:pt x="334" y="184"/>
                </a:lnTo>
                <a:lnTo>
                  <a:pt x="342" y="184"/>
                </a:lnTo>
                <a:lnTo>
                  <a:pt x="354" y="184"/>
                </a:lnTo>
                <a:lnTo>
                  <a:pt x="362" y="204"/>
                </a:lnTo>
                <a:lnTo>
                  <a:pt x="405" y="204"/>
                </a:lnTo>
                <a:lnTo>
                  <a:pt x="382" y="227"/>
                </a:lnTo>
                <a:lnTo>
                  <a:pt x="382" y="235"/>
                </a:lnTo>
                <a:lnTo>
                  <a:pt x="405" y="247"/>
                </a:lnTo>
                <a:lnTo>
                  <a:pt x="405" y="235"/>
                </a:lnTo>
                <a:lnTo>
                  <a:pt x="414" y="264"/>
                </a:lnTo>
                <a:lnTo>
                  <a:pt x="426" y="264"/>
                </a:lnTo>
                <a:lnTo>
                  <a:pt x="426" y="235"/>
                </a:lnTo>
                <a:lnTo>
                  <a:pt x="434" y="235"/>
                </a:lnTo>
                <a:lnTo>
                  <a:pt x="446" y="184"/>
                </a:lnTo>
                <a:lnTo>
                  <a:pt x="466" y="163"/>
                </a:lnTo>
                <a:lnTo>
                  <a:pt x="477" y="163"/>
                </a:lnTo>
                <a:lnTo>
                  <a:pt x="477" y="152"/>
                </a:lnTo>
                <a:lnTo>
                  <a:pt x="446" y="123"/>
                </a:lnTo>
                <a:lnTo>
                  <a:pt x="426" y="123"/>
                </a:lnTo>
                <a:lnTo>
                  <a:pt x="405" y="140"/>
                </a:lnTo>
                <a:lnTo>
                  <a:pt x="382" y="152"/>
                </a:lnTo>
                <a:lnTo>
                  <a:pt x="391" y="163"/>
                </a:lnTo>
                <a:lnTo>
                  <a:pt x="391" y="175"/>
                </a:lnTo>
                <a:lnTo>
                  <a:pt x="354" y="175"/>
                </a:lnTo>
                <a:lnTo>
                  <a:pt x="342" y="175"/>
                </a:lnTo>
                <a:lnTo>
                  <a:pt x="342" y="163"/>
                </a:lnTo>
                <a:lnTo>
                  <a:pt x="334" y="152"/>
                </a:lnTo>
                <a:close/>
              </a:path>
            </a:pathLst>
          </a:custGeom>
          <a:solidFill>
            <a:srgbClr val="33CCCC"/>
          </a:solidFill>
          <a:ln w="14288">
            <a:solidFill>
              <a:srgbClr val="000000"/>
            </a:solidFill>
            <a:round/>
            <a:headEnd/>
            <a:tailEnd/>
          </a:ln>
        </p:spPr>
        <p:txBody>
          <a:bodyPr/>
          <a:lstStyle/>
          <a:p>
            <a:endParaRPr lang="id-ID" sz="1000"/>
          </a:p>
        </p:txBody>
      </p:sp>
      <p:sp>
        <p:nvSpPr>
          <p:cNvPr id="22597" name="Freeform 68"/>
          <p:cNvSpPr>
            <a:spLocks/>
          </p:cNvSpPr>
          <p:nvPr/>
        </p:nvSpPr>
        <p:spPr bwMode="auto">
          <a:xfrm>
            <a:off x="5688225" y="3306763"/>
            <a:ext cx="215391" cy="114300"/>
          </a:xfrm>
          <a:custGeom>
            <a:avLst/>
            <a:gdLst>
              <a:gd name="T0" fmla="*/ 2147483647 w 147"/>
              <a:gd name="T1" fmla="*/ 2147483647 h 72"/>
              <a:gd name="T2" fmla="*/ 2147483647 w 147"/>
              <a:gd name="T3" fmla="*/ 2147483647 h 72"/>
              <a:gd name="T4" fmla="*/ 2147483647 w 147"/>
              <a:gd name="T5" fmla="*/ 2147483647 h 72"/>
              <a:gd name="T6" fmla="*/ 2147483647 w 147"/>
              <a:gd name="T7" fmla="*/ 2147483647 h 72"/>
              <a:gd name="T8" fmla="*/ 2147483647 w 147"/>
              <a:gd name="T9" fmla="*/ 2147483647 h 72"/>
              <a:gd name="T10" fmla="*/ 2147483647 w 147"/>
              <a:gd name="T11" fmla="*/ 2147483647 h 72"/>
              <a:gd name="T12" fmla="*/ 0 w 147"/>
              <a:gd name="T13" fmla="*/ 2147483647 h 72"/>
              <a:gd name="T14" fmla="*/ 2147483647 w 147"/>
              <a:gd name="T15" fmla="*/ 0 h 72"/>
              <a:gd name="T16" fmla="*/ 2147483647 w 147"/>
              <a:gd name="T17" fmla="*/ 0 h 72"/>
              <a:gd name="T18" fmla="*/ 2147483647 w 147"/>
              <a:gd name="T19" fmla="*/ 2147483647 h 72"/>
              <a:gd name="T20" fmla="*/ 2147483647 w 147"/>
              <a:gd name="T21" fmla="*/ 2147483647 h 72"/>
              <a:gd name="T22" fmla="*/ 2147483647 w 147"/>
              <a:gd name="T23" fmla="*/ 2147483647 h 72"/>
              <a:gd name="T24" fmla="*/ 2147483647 w 147"/>
              <a:gd name="T25" fmla="*/ 2147483647 h 72"/>
              <a:gd name="T26" fmla="*/ 2147483647 w 147"/>
              <a:gd name="T27" fmla="*/ 2147483647 h 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7"/>
              <a:gd name="T43" fmla="*/ 0 h 72"/>
              <a:gd name="T44" fmla="*/ 147 w 147"/>
              <a:gd name="T45" fmla="*/ 72 h 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7" h="72">
                <a:moveTo>
                  <a:pt x="132" y="63"/>
                </a:moveTo>
                <a:lnTo>
                  <a:pt x="147" y="72"/>
                </a:lnTo>
                <a:lnTo>
                  <a:pt x="124" y="72"/>
                </a:lnTo>
                <a:lnTo>
                  <a:pt x="95" y="63"/>
                </a:lnTo>
                <a:lnTo>
                  <a:pt x="72" y="51"/>
                </a:lnTo>
                <a:lnTo>
                  <a:pt x="52" y="51"/>
                </a:lnTo>
                <a:lnTo>
                  <a:pt x="0" y="20"/>
                </a:lnTo>
                <a:lnTo>
                  <a:pt x="9" y="0"/>
                </a:lnTo>
                <a:lnTo>
                  <a:pt x="32" y="0"/>
                </a:lnTo>
                <a:lnTo>
                  <a:pt x="52" y="20"/>
                </a:lnTo>
                <a:lnTo>
                  <a:pt x="60" y="11"/>
                </a:lnTo>
                <a:lnTo>
                  <a:pt x="103" y="40"/>
                </a:lnTo>
                <a:lnTo>
                  <a:pt x="132" y="40"/>
                </a:lnTo>
                <a:lnTo>
                  <a:pt x="132" y="63"/>
                </a:lnTo>
                <a:close/>
              </a:path>
            </a:pathLst>
          </a:custGeom>
          <a:solidFill>
            <a:srgbClr val="273C65"/>
          </a:solidFill>
          <a:ln w="14351">
            <a:solidFill>
              <a:srgbClr val="000000"/>
            </a:solidFill>
            <a:round/>
            <a:headEnd/>
            <a:tailEnd/>
          </a:ln>
        </p:spPr>
        <p:txBody>
          <a:bodyPr/>
          <a:lstStyle/>
          <a:p>
            <a:endParaRPr lang="id-ID" sz="1000"/>
          </a:p>
        </p:txBody>
      </p:sp>
      <p:sp>
        <p:nvSpPr>
          <p:cNvPr id="22598" name="Freeform 69"/>
          <p:cNvSpPr>
            <a:spLocks/>
          </p:cNvSpPr>
          <p:nvPr/>
        </p:nvSpPr>
        <p:spPr bwMode="auto">
          <a:xfrm>
            <a:off x="4782632" y="3000375"/>
            <a:ext cx="497422" cy="452438"/>
          </a:xfrm>
          <a:custGeom>
            <a:avLst/>
            <a:gdLst>
              <a:gd name="T0" fmla="*/ 2147483647 w 339"/>
              <a:gd name="T1" fmla="*/ 2147483647 h 285"/>
              <a:gd name="T2" fmla="*/ 2147483647 w 339"/>
              <a:gd name="T3" fmla="*/ 2147483647 h 285"/>
              <a:gd name="T4" fmla="*/ 2147483647 w 339"/>
              <a:gd name="T5" fmla="*/ 2147483647 h 285"/>
              <a:gd name="T6" fmla="*/ 2147483647 w 339"/>
              <a:gd name="T7" fmla="*/ 2147483647 h 285"/>
              <a:gd name="T8" fmla="*/ 2147483647 w 339"/>
              <a:gd name="T9" fmla="*/ 2147483647 h 285"/>
              <a:gd name="T10" fmla="*/ 2147483647 w 339"/>
              <a:gd name="T11" fmla="*/ 2147483647 h 285"/>
              <a:gd name="T12" fmla="*/ 2147483647 w 339"/>
              <a:gd name="T13" fmla="*/ 2147483647 h 285"/>
              <a:gd name="T14" fmla="*/ 2147483647 w 339"/>
              <a:gd name="T15" fmla="*/ 2147483647 h 285"/>
              <a:gd name="T16" fmla="*/ 2147483647 w 339"/>
              <a:gd name="T17" fmla="*/ 2147483647 h 285"/>
              <a:gd name="T18" fmla="*/ 2147483647 w 339"/>
              <a:gd name="T19" fmla="*/ 2147483647 h 285"/>
              <a:gd name="T20" fmla="*/ 2147483647 w 339"/>
              <a:gd name="T21" fmla="*/ 2147483647 h 285"/>
              <a:gd name="T22" fmla="*/ 2147483647 w 339"/>
              <a:gd name="T23" fmla="*/ 2147483647 h 285"/>
              <a:gd name="T24" fmla="*/ 2147483647 w 339"/>
              <a:gd name="T25" fmla="*/ 2147483647 h 285"/>
              <a:gd name="T26" fmla="*/ 2147483647 w 339"/>
              <a:gd name="T27" fmla="*/ 2147483647 h 285"/>
              <a:gd name="T28" fmla="*/ 2147483647 w 339"/>
              <a:gd name="T29" fmla="*/ 2147483647 h 285"/>
              <a:gd name="T30" fmla="*/ 2147483647 w 339"/>
              <a:gd name="T31" fmla="*/ 2147483647 h 285"/>
              <a:gd name="T32" fmla="*/ 2147483647 w 339"/>
              <a:gd name="T33" fmla="*/ 2147483647 h 285"/>
              <a:gd name="T34" fmla="*/ 2147483647 w 339"/>
              <a:gd name="T35" fmla="*/ 2147483647 h 285"/>
              <a:gd name="T36" fmla="*/ 2147483647 w 339"/>
              <a:gd name="T37" fmla="*/ 2147483647 h 285"/>
              <a:gd name="T38" fmla="*/ 2147483647 w 339"/>
              <a:gd name="T39" fmla="*/ 2147483647 h 285"/>
              <a:gd name="T40" fmla="*/ 2147483647 w 339"/>
              <a:gd name="T41" fmla="*/ 2147483647 h 285"/>
              <a:gd name="T42" fmla="*/ 2147483647 w 339"/>
              <a:gd name="T43" fmla="*/ 2147483647 h 285"/>
              <a:gd name="T44" fmla="*/ 2147483647 w 339"/>
              <a:gd name="T45" fmla="*/ 2147483647 h 285"/>
              <a:gd name="T46" fmla="*/ 2147483647 w 339"/>
              <a:gd name="T47" fmla="*/ 2147483647 h 285"/>
              <a:gd name="T48" fmla="*/ 2147483647 w 339"/>
              <a:gd name="T49" fmla="*/ 2147483647 h 285"/>
              <a:gd name="T50" fmla="*/ 2147483647 w 339"/>
              <a:gd name="T51" fmla="*/ 2147483647 h 285"/>
              <a:gd name="T52" fmla="*/ 2147483647 w 339"/>
              <a:gd name="T53" fmla="*/ 2147483647 h 285"/>
              <a:gd name="T54" fmla="*/ 2147483647 w 339"/>
              <a:gd name="T55" fmla="*/ 2147483647 h 285"/>
              <a:gd name="T56" fmla="*/ 2147483647 w 339"/>
              <a:gd name="T57" fmla="*/ 0 h 285"/>
              <a:gd name="T58" fmla="*/ 0 w 339"/>
              <a:gd name="T59" fmla="*/ 2147483647 h 285"/>
              <a:gd name="T60" fmla="*/ 2147483647 w 339"/>
              <a:gd name="T61" fmla="*/ 2147483647 h 285"/>
              <a:gd name="T62" fmla="*/ 2147483647 w 339"/>
              <a:gd name="T63" fmla="*/ 2147483647 h 285"/>
              <a:gd name="T64" fmla="*/ 2147483647 w 339"/>
              <a:gd name="T65" fmla="*/ 2147483647 h 285"/>
              <a:gd name="T66" fmla="*/ 2147483647 w 339"/>
              <a:gd name="T67" fmla="*/ 2147483647 h 285"/>
              <a:gd name="T68" fmla="*/ 2147483647 w 339"/>
              <a:gd name="T69" fmla="*/ 2147483647 h 285"/>
              <a:gd name="T70" fmla="*/ 2147483647 w 339"/>
              <a:gd name="T71" fmla="*/ 2147483647 h 285"/>
              <a:gd name="T72" fmla="*/ 2147483647 w 339"/>
              <a:gd name="T73" fmla="*/ 2147483647 h 285"/>
              <a:gd name="T74" fmla="*/ 2147483647 w 339"/>
              <a:gd name="T75" fmla="*/ 2147483647 h 285"/>
              <a:gd name="T76" fmla="*/ 2147483647 w 339"/>
              <a:gd name="T77" fmla="*/ 2147483647 h 285"/>
              <a:gd name="T78" fmla="*/ 2147483647 w 339"/>
              <a:gd name="T79" fmla="*/ 2147483647 h 285"/>
              <a:gd name="T80" fmla="*/ 2147483647 w 339"/>
              <a:gd name="T81" fmla="*/ 2147483647 h 285"/>
              <a:gd name="T82" fmla="*/ 2147483647 w 339"/>
              <a:gd name="T83" fmla="*/ 2147483647 h 285"/>
              <a:gd name="T84" fmla="*/ 2147483647 w 339"/>
              <a:gd name="T85" fmla="*/ 2147483647 h 285"/>
              <a:gd name="T86" fmla="*/ 2147483647 w 339"/>
              <a:gd name="T87" fmla="*/ 2147483647 h 28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39"/>
              <a:gd name="T133" fmla="*/ 0 h 285"/>
              <a:gd name="T134" fmla="*/ 339 w 339"/>
              <a:gd name="T135" fmla="*/ 285 h 28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39" h="285">
                <a:moveTo>
                  <a:pt x="247" y="273"/>
                </a:moveTo>
                <a:lnTo>
                  <a:pt x="319" y="285"/>
                </a:lnTo>
                <a:lnTo>
                  <a:pt x="319" y="265"/>
                </a:lnTo>
                <a:lnTo>
                  <a:pt x="339" y="256"/>
                </a:lnTo>
                <a:lnTo>
                  <a:pt x="339" y="244"/>
                </a:lnTo>
                <a:lnTo>
                  <a:pt x="330" y="221"/>
                </a:lnTo>
                <a:lnTo>
                  <a:pt x="319" y="221"/>
                </a:lnTo>
                <a:lnTo>
                  <a:pt x="296" y="193"/>
                </a:lnTo>
                <a:lnTo>
                  <a:pt x="310" y="175"/>
                </a:lnTo>
                <a:lnTo>
                  <a:pt x="310" y="161"/>
                </a:lnTo>
                <a:lnTo>
                  <a:pt x="287" y="161"/>
                </a:lnTo>
                <a:lnTo>
                  <a:pt x="279" y="121"/>
                </a:lnTo>
                <a:lnTo>
                  <a:pt x="279" y="112"/>
                </a:lnTo>
                <a:lnTo>
                  <a:pt x="287" y="104"/>
                </a:lnTo>
                <a:lnTo>
                  <a:pt x="287" y="81"/>
                </a:lnTo>
                <a:lnTo>
                  <a:pt x="287" y="69"/>
                </a:lnTo>
                <a:lnTo>
                  <a:pt x="207" y="29"/>
                </a:lnTo>
                <a:lnTo>
                  <a:pt x="187" y="40"/>
                </a:lnTo>
                <a:lnTo>
                  <a:pt x="164" y="52"/>
                </a:lnTo>
                <a:lnTo>
                  <a:pt x="164" y="60"/>
                </a:lnTo>
                <a:lnTo>
                  <a:pt x="123" y="69"/>
                </a:lnTo>
                <a:lnTo>
                  <a:pt x="83" y="52"/>
                </a:lnTo>
                <a:lnTo>
                  <a:pt x="83" y="29"/>
                </a:lnTo>
                <a:lnTo>
                  <a:pt x="63" y="17"/>
                </a:lnTo>
                <a:lnTo>
                  <a:pt x="63" y="9"/>
                </a:lnTo>
                <a:lnTo>
                  <a:pt x="40" y="17"/>
                </a:lnTo>
                <a:lnTo>
                  <a:pt x="28" y="17"/>
                </a:lnTo>
                <a:lnTo>
                  <a:pt x="20" y="17"/>
                </a:lnTo>
                <a:lnTo>
                  <a:pt x="11" y="0"/>
                </a:lnTo>
                <a:lnTo>
                  <a:pt x="0" y="9"/>
                </a:lnTo>
                <a:lnTo>
                  <a:pt x="20" y="52"/>
                </a:lnTo>
                <a:lnTo>
                  <a:pt x="40" y="89"/>
                </a:lnTo>
                <a:lnTo>
                  <a:pt x="28" y="112"/>
                </a:lnTo>
                <a:lnTo>
                  <a:pt x="40" y="132"/>
                </a:lnTo>
                <a:lnTo>
                  <a:pt x="72" y="141"/>
                </a:lnTo>
                <a:lnTo>
                  <a:pt x="72" y="175"/>
                </a:lnTo>
                <a:lnTo>
                  <a:pt x="92" y="193"/>
                </a:lnTo>
                <a:lnTo>
                  <a:pt x="100" y="184"/>
                </a:lnTo>
                <a:lnTo>
                  <a:pt x="123" y="193"/>
                </a:lnTo>
                <a:lnTo>
                  <a:pt x="144" y="233"/>
                </a:lnTo>
                <a:lnTo>
                  <a:pt x="187" y="265"/>
                </a:lnTo>
                <a:lnTo>
                  <a:pt x="207" y="265"/>
                </a:lnTo>
                <a:lnTo>
                  <a:pt x="236" y="256"/>
                </a:lnTo>
                <a:lnTo>
                  <a:pt x="247" y="273"/>
                </a:lnTo>
                <a:close/>
              </a:path>
            </a:pathLst>
          </a:custGeom>
          <a:solidFill>
            <a:srgbClr val="33CCCC"/>
          </a:solidFill>
          <a:ln w="14288">
            <a:solidFill>
              <a:srgbClr val="000000"/>
            </a:solidFill>
            <a:round/>
            <a:headEnd/>
            <a:tailEnd/>
          </a:ln>
        </p:spPr>
        <p:txBody>
          <a:bodyPr/>
          <a:lstStyle/>
          <a:p>
            <a:endParaRPr lang="id-ID" sz="1000"/>
          </a:p>
        </p:txBody>
      </p:sp>
      <p:sp>
        <p:nvSpPr>
          <p:cNvPr id="22599" name="Freeform 70"/>
          <p:cNvSpPr>
            <a:spLocks/>
          </p:cNvSpPr>
          <p:nvPr/>
        </p:nvSpPr>
        <p:spPr bwMode="auto">
          <a:xfrm>
            <a:off x="5216983" y="3095625"/>
            <a:ext cx="378422" cy="406400"/>
          </a:xfrm>
          <a:custGeom>
            <a:avLst/>
            <a:gdLst>
              <a:gd name="T0" fmla="*/ 2147483647 w 259"/>
              <a:gd name="T1" fmla="*/ 2147483647 h 256"/>
              <a:gd name="T2" fmla="*/ 2147483647 w 259"/>
              <a:gd name="T3" fmla="*/ 2147483647 h 256"/>
              <a:gd name="T4" fmla="*/ 2147483647 w 259"/>
              <a:gd name="T5" fmla="*/ 2147483647 h 256"/>
              <a:gd name="T6" fmla="*/ 2147483647 w 259"/>
              <a:gd name="T7" fmla="*/ 2147483647 h 256"/>
              <a:gd name="T8" fmla="*/ 2147483647 w 259"/>
              <a:gd name="T9" fmla="*/ 2147483647 h 256"/>
              <a:gd name="T10" fmla="*/ 2147483647 w 259"/>
              <a:gd name="T11" fmla="*/ 2147483647 h 256"/>
              <a:gd name="T12" fmla="*/ 2147483647 w 259"/>
              <a:gd name="T13" fmla="*/ 2147483647 h 256"/>
              <a:gd name="T14" fmla="*/ 2147483647 w 259"/>
              <a:gd name="T15" fmla="*/ 2147483647 h 256"/>
              <a:gd name="T16" fmla="*/ 2147483647 w 259"/>
              <a:gd name="T17" fmla="*/ 2147483647 h 256"/>
              <a:gd name="T18" fmla="*/ 2147483647 w 259"/>
              <a:gd name="T19" fmla="*/ 2147483647 h 256"/>
              <a:gd name="T20" fmla="*/ 2147483647 w 259"/>
              <a:gd name="T21" fmla="*/ 2147483647 h 256"/>
              <a:gd name="T22" fmla="*/ 2147483647 w 259"/>
              <a:gd name="T23" fmla="*/ 2147483647 h 256"/>
              <a:gd name="T24" fmla="*/ 0 w 259"/>
              <a:gd name="T25" fmla="*/ 2147483647 h 256"/>
              <a:gd name="T26" fmla="*/ 2147483647 w 259"/>
              <a:gd name="T27" fmla="*/ 2147483647 h 256"/>
              <a:gd name="T28" fmla="*/ 2147483647 w 259"/>
              <a:gd name="T29" fmla="*/ 2147483647 h 256"/>
              <a:gd name="T30" fmla="*/ 2147483647 w 259"/>
              <a:gd name="T31" fmla="*/ 2147483647 h 256"/>
              <a:gd name="T32" fmla="*/ 2147483647 w 259"/>
              <a:gd name="T33" fmla="*/ 2147483647 h 256"/>
              <a:gd name="T34" fmla="*/ 2147483647 w 259"/>
              <a:gd name="T35" fmla="*/ 2147483647 h 256"/>
              <a:gd name="T36" fmla="*/ 2147483647 w 259"/>
              <a:gd name="T37" fmla="*/ 2147483647 h 256"/>
              <a:gd name="T38" fmla="*/ 2147483647 w 259"/>
              <a:gd name="T39" fmla="*/ 2147483647 h 256"/>
              <a:gd name="T40" fmla="*/ 2147483647 w 259"/>
              <a:gd name="T41" fmla="*/ 2147483647 h 256"/>
              <a:gd name="T42" fmla="*/ 2147483647 w 259"/>
              <a:gd name="T43" fmla="*/ 2147483647 h 256"/>
              <a:gd name="T44" fmla="*/ 2147483647 w 259"/>
              <a:gd name="T45" fmla="*/ 2147483647 h 256"/>
              <a:gd name="T46" fmla="*/ 2147483647 w 259"/>
              <a:gd name="T47" fmla="*/ 0 h 256"/>
              <a:gd name="T48" fmla="*/ 2147483647 w 259"/>
              <a:gd name="T49" fmla="*/ 0 h 256"/>
              <a:gd name="T50" fmla="*/ 2147483647 w 259"/>
              <a:gd name="T51" fmla="*/ 0 h 256"/>
              <a:gd name="T52" fmla="*/ 2147483647 w 259"/>
              <a:gd name="T53" fmla="*/ 0 h 256"/>
              <a:gd name="T54" fmla="*/ 2147483647 w 259"/>
              <a:gd name="T55" fmla="*/ 2147483647 h 256"/>
              <a:gd name="T56" fmla="*/ 2147483647 w 259"/>
              <a:gd name="T57" fmla="*/ 2147483647 h 256"/>
              <a:gd name="T58" fmla="*/ 2147483647 w 259"/>
              <a:gd name="T59" fmla="*/ 2147483647 h 256"/>
              <a:gd name="T60" fmla="*/ 2147483647 w 259"/>
              <a:gd name="T61" fmla="*/ 2147483647 h 256"/>
              <a:gd name="T62" fmla="*/ 2147483647 w 259"/>
              <a:gd name="T63" fmla="*/ 2147483647 h 256"/>
              <a:gd name="T64" fmla="*/ 2147483647 w 259"/>
              <a:gd name="T65" fmla="*/ 2147483647 h 256"/>
              <a:gd name="T66" fmla="*/ 2147483647 w 259"/>
              <a:gd name="T67" fmla="*/ 2147483647 h 256"/>
              <a:gd name="T68" fmla="*/ 2147483647 w 259"/>
              <a:gd name="T69" fmla="*/ 2147483647 h 256"/>
              <a:gd name="T70" fmla="*/ 2147483647 w 259"/>
              <a:gd name="T71" fmla="*/ 2147483647 h 256"/>
              <a:gd name="T72" fmla="*/ 2147483647 w 259"/>
              <a:gd name="T73" fmla="*/ 2147483647 h 256"/>
              <a:gd name="T74" fmla="*/ 2147483647 w 259"/>
              <a:gd name="T75" fmla="*/ 2147483647 h 256"/>
              <a:gd name="T76" fmla="*/ 2147483647 w 259"/>
              <a:gd name="T77" fmla="*/ 2147483647 h 256"/>
              <a:gd name="T78" fmla="*/ 2147483647 w 259"/>
              <a:gd name="T79" fmla="*/ 2147483647 h 256"/>
              <a:gd name="T80" fmla="*/ 2147483647 w 259"/>
              <a:gd name="T81" fmla="*/ 2147483647 h 256"/>
              <a:gd name="T82" fmla="*/ 2147483647 w 259"/>
              <a:gd name="T83" fmla="*/ 2147483647 h 256"/>
              <a:gd name="T84" fmla="*/ 2147483647 w 259"/>
              <a:gd name="T85" fmla="*/ 2147483647 h 256"/>
              <a:gd name="T86" fmla="*/ 2147483647 w 259"/>
              <a:gd name="T87" fmla="*/ 2147483647 h 256"/>
              <a:gd name="T88" fmla="*/ 2147483647 w 259"/>
              <a:gd name="T89" fmla="*/ 2147483647 h 256"/>
              <a:gd name="T90" fmla="*/ 2147483647 w 259"/>
              <a:gd name="T91" fmla="*/ 2147483647 h 256"/>
              <a:gd name="T92" fmla="*/ 2147483647 w 259"/>
              <a:gd name="T93" fmla="*/ 2147483647 h 256"/>
              <a:gd name="T94" fmla="*/ 2147483647 w 259"/>
              <a:gd name="T95" fmla="*/ 2147483647 h 25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59"/>
              <a:gd name="T145" fmla="*/ 0 h 256"/>
              <a:gd name="T146" fmla="*/ 259 w 259"/>
              <a:gd name="T147" fmla="*/ 256 h 25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59" h="256">
                <a:moveTo>
                  <a:pt x="147" y="248"/>
                </a:moveTo>
                <a:lnTo>
                  <a:pt x="135" y="256"/>
                </a:lnTo>
                <a:lnTo>
                  <a:pt x="126" y="256"/>
                </a:lnTo>
                <a:lnTo>
                  <a:pt x="106" y="225"/>
                </a:lnTo>
                <a:lnTo>
                  <a:pt x="72" y="225"/>
                </a:lnTo>
                <a:lnTo>
                  <a:pt x="63" y="225"/>
                </a:lnTo>
                <a:lnTo>
                  <a:pt x="23" y="225"/>
                </a:lnTo>
                <a:lnTo>
                  <a:pt x="23" y="205"/>
                </a:lnTo>
                <a:lnTo>
                  <a:pt x="43" y="196"/>
                </a:lnTo>
                <a:lnTo>
                  <a:pt x="43" y="184"/>
                </a:lnTo>
                <a:lnTo>
                  <a:pt x="34" y="161"/>
                </a:lnTo>
                <a:lnTo>
                  <a:pt x="23" y="161"/>
                </a:lnTo>
                <a:lnTo>
                  <a:pt x="0" y="133"/>
                </a:lnTo>
                <a:lnTo>
                  <a:pt x="23" y="144"/>
                </a:lnTo>
                <a:lnTo>
                  <a:pt x="95" y="133"/>
                </a:lnTo>
                <a:lnTo>
                  <a:pt x="95" y="115"/>
                </a:lnTo>
                <a:lnTo>
                  <a:pt x="135" y="101"/>
                </a:lnTo>
                <a:lnTo>
                  <a:pt x="135" y="72"/>
                </a:lnTo>
                <a:lnTo>
                  <a:pt x="147" y="61"/>
                </a:lnTo>
                <a:lnTo>
                  <a:pt x="135" y="52"/>
                </a:lnTo>
                <a:lnTo>
                  <a:pt x="158" y="52"/>
                </a:lnTo>
                <a:lnTo>
                  <a:pt x="158" y="44"/>
                </a:lnTo>
                <a:lnTo>
                  <a:pt x="158" y="9"/>
                </a:lnTo>
                <a:lnTo>
                  <a:pt x="178" y="0"/>
                </a:lnTo>
                <a:lnTo>
                  <a:pt x="187" y="0"/>
                </a:lnTo>
                <a:lnTo>
                  <a:pt x="198" y="0"/>
                </a:lnTo>
                <a:lnTo>
                  <a:pt x="218" y="0"/>
                </a:lnTo>
                <a:lnTo>
                  <a:pt x="230" y="21"/>
                </a:lnTo>
                <a:lnTo>
                  <a:pt x="259" y="29"/>
                </a:lnTo>
                <a:lnTo>
                  <a:pt x="250" y="44"/>
                </a:lnTo>
                <a:lnTo>
                  <a:pt x="230" y="44"/>
                </a:lnTo>
                <a:lnTo>
                  <a:pt x="198" y="44"/>
                </a:lnTo>
                <a:lnTo>
                  <a:pt x="210" y="52"/>
                </a:lnTo>
                <a:lnTo>
                  <a:pt x="210" y="72"/>
                </a:lnTo>
                <a:lnTo>
                  <a:pt x="230" y="92"/>
                </a:lnTo>
                <a:lnTo>
                  <a:pt x="218" y="92"/>
                </a:lnTo>
                <a:lnTo>
                  <a:pt x="230" y="115"/>
                </a:lnTo>
                <a:lnTo>
                  <a:pt x="187" y="173"/>
                </a:lnTo>
                <a:lnTo>
                  <a:pt x="178" y="173"/>
                </a:lnTo>
                <a:lnTo>
                  <a:pt x="167" y="173"/>
                </a:lnTo>
                <a:lnTo>
                  <a:pt x="158" y="184"/>
                </a:lnTo>
                <a:lnTo>
                  <a:pt x="158" y="196"/>
                </a:lnTo>
                <a:lnTo>
                  <a:pt x="167" y="205"/>
                </a:lnTo>
                <a:lnTo>
                  <a:pt x="167" y="213"/>
                </a:lnTo>
                <a:lnTo>
                  <a:pt x="178" y="213"/>
                </a:lnTo>
                <a:lnTo>
                  <a:pt x="178" y="233"/>
                </a:lnTo>
                <a:lnTo>
                  <a:pt x="178" y="248"/>
                </a:lnTo>
                <a:lnTo>
                  <a:pt x="147" y="248"/>
                </a:lnTo>
                <a:close/>
              </a:path>
            </a:pathLst>
          </a:custGeom>
          <a:solidFill>
            <a:srgbClr val="33CCCC"/>
          </a:solidFill>
          <a:ln w="14288">
            <a:solidFill>
              <a:srgbClr val="000000"/>
            </a:solidFill>
            <a:round/>
            <a:headEnd/>
            <a:tailEnd/>
          </a:ln>
        </p:spPr>
        <p:txBody>
          <a:bodyPr/>
          <a:lstStyle/>
          <a:p>
            <a:endParaRPr lang="id-ID" sz="1000"/>
          </a:p>
        </p:txBody>
      </p:sp>
      <p:sp>
        <p:nvSpPr>
          <p:cNvPr id="22600" name="Freeform 71"/>
          <p:cNvSpPr>
            <a:spLocks/>
          </p:cNvSpPr>
          <p:nvPr/>
        </p:nvSpPr>
        <p:spPr bwMode="auto">
          <a:xfrm>
            <a:off x="5190803" y="3046413"/>
            <a:ext cx="316541" cy="277812"/>
          </a:xfrm>
          <a:custGeom>
            <a:avLst/>
            <a:gdLst>
              <a:gd name="T0" fmla="*/ 2147483647 w 215"/>
              <a:gd name="T1" fmla="*/ 2147483647 h 175"/>
              <a:gd name="T2" fmla="*/ 2147483647 w 215"/>
              <a:gd name="T3" fmla="*/ 2147483647 h 175"/>
              <a:gd name="T4" fmla="*/ 2147483647 w 215"/>
              <a:gd name="T5" fmla="*/ 2147483647 h 175"/>
              <a:gd name="T6" fmla="*/ 2147483647 w 215"/>
              <a:gd name="T7" fmla="*/ 2147483647 h 175"/>
              <a:gd name="T8" fmla="*/ 2147483647 w 215"/>
              <a:gd name="T9" fmla="*/ 2147483647 h 175"/>
              <a:gd name="T10" fmla="*/ 2147483647 w 215"/>
              <a:gd name="T11" fmla="*/ 2147483647 h 175"/>
              <a:gd name="T12" fmla="*/ 2147483647 w 215"/>
              <a:gd name="T13" fmla="*/ 2147483647 h 175"/>
              <a:gd name="T14" fmla="*/ 2147483647 w 215"/>
              <a:gd name="T15" fmla="*/ 2147483647 h 175"/>
              <a:gd name="T16" fmla="*/ 0 w 215"/>
              <a:gd name="T17" fmla="*/ 2147483647 h 175"/>
              <a:gd name="T18" fmla="*/ 0 w 215"/>
              <a:gd name="T19" fmla="*/ 2147483647 h 175"/>
              <a:gd name="T20" fmla="*/ 2147483647 w 215"/>
              <a:gd name="T21" fmla="*/ 2147483647 h 175"/>
              <a:gd name="T22" fmla="*/ 2147483647 w 215"/>
              <a:gd name="T23" fmla="*/ 2147483647 h 175"/>
              <a:gd name="T24" fmla="*/ 2147483647 w 215"/>
              <a:gd name="T25" fmla="*/ 2147483647 h 175"/>
              <a:gd name="T26" fmla="*/ 2147483647 w 215"/>
              <a:gd name="T27" fmla="*/ 2147483647 h 175"/>
              <a:gd name="T28" fmla="*/ 2147483647 w 215"/>
              <a:gd name="T29" fmla="*/ 2147483647 h 175"/>
              <a:gd name="T30" fmla="*/ 2147483647 w 215"/>
              <a:gd name="T31" fmla="*/ 2147483647 h 175"/>
              <a:gd name="T32" fmla="*/ 2147483647 w 215"/>
              <a:gd name="T33" fmla="*/ 2147483647 h 175"/>
              <a:gd name="T34" fmla="*/ 2147483647 w 215"/>
              <a:gd name="T35" fmla="*/ 2147483647 h 175"/>
              <a:gd name="T36" fmla="*/ 2147483647 w 215"/>
              <a:gd name="T37" fmla="*/ 2147483647 h 175"/>
              <a:gd name="T38" fmla="*/ 2147483647 w 215"/>
              <a:gd name="T39" fmla="*/ 2147483647 h 175"/>
              <a:gd name="T40" fmla="*/ 2147483647 w 215"/>
              <a:gd name="T41" fmla="*/ 2147483647 h 175"/>
              <a:gd name="T42" fmla="*/ 2147483647 w 215"/>
              <a:gd name="T43" fmla="*/ 2147483647 h 175"/>
              <a:gd name="T44" fmla="*/ 2147483647 w 215"/>
              <a:gd name="T45" fmla="*/ 2147483647 h 175"/>
              <a:gd name="T46" fmla="*/ 2147483647 w 215"/>
              <a:gd name="T47" fmla="*/ 2147483647 h 175"/>
              <a:gd name="T48" fmla="*/ 2147483647 w 215"/>
              <a:gd name="T49" fmla="*/ 2147483647 h 175"/>
              <a:gd name="T50" fmla="*/ 2147483647 w 215"/>
              <a:gd name="T51" fmla="*/ 2147483647 h 175"/>
              <a:gd name="T52" fmla="*/ 2147483647 w 215"/>
              <a:gd name="T53" fmla="*/ 2147483647 h 175"/>
              <a:gd name="T54" fmla="*/ 2147483647 w 215"/>
              <a:gd name="T55" fmla="*/ 2147483647 h 175"/>
              <a:gd name="T56" fmla="*/ 2147483647 w 215"/>
              <a:gd name="T57" fmla="*/ 2147483647 h 175"/>
              <a:gd name="T58" fmla="*/ 2147483647 w 215"/>
              <a:gd name="T59" fmla="*/ 2147483647 h 175"/>
              <a:gd name="T60" fmla="*/ 2147483647 w 215"/>
              <a:gd name="T61" fmla="*/ 2147483647 h 175"/>
              <a:gd name="T62" fmla="*/ 2147483647 w 215"/>
              <a:gd name="T63" fmla="*/ 0 h 175"/>
              <a:gd name="T64" fmla="*/ 2147483647 w 215"/>
              <a:gd name="T65" fmla="*/ 2147483647 h 175"/>
              <a:gd name="T66" fmla="*/ 2147483647 w 215"/>
              <a:gd name="T67" fmla="*/ 2147483647 h 175"/>
              <a:gd name="T68" fmla="*/ 2147483647 w 215"/>
              <a:gd name="T69" fmla="*/ 2147483647 h 175"/>
              <a:gd name="T70" fmla="*/ 2147483647 w 215"/>
              <a:gd name="T71" fmla="*/ 2147483647 h 175"/>
              <a:gd name="T72" fmla="*/ 2147483647 w 215"/>
              <a:gd name="T73" fmla="*/ 2147483647 h 17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5"/>
              <a:gd name="T112" fmla="*/ 0 h 175"/>
              <a:gd name="T113" fmla="*/ 215 w 215"/>
              <a:gd name="T114" fmla="*/ 175 h 17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5" h="175">
                <a:moveTo>
                  <a:pt x="80" y="23"/>
                </a:moveTo>
                <a:lnTo>
                  <a:pt x="72" y="23"/>
                </a:lnTo>
                <a:lnTo>
                  <a:pt x="60" y="23"/>
                </a:lnTo>
                <a:lnTo>
                  <a:pt x="60" y="40"/>
                </a:lnTo>
                <a:lnTo>
                  <a:pt x="40" y="52"/>
                </a:lnTo>
                <a:lnTo>
                  <a:pt x="31" y="60"/>
                </a:lnTo>
                <a:lnTo>
                  <a:pt x="8" y="52"/>
                </a:lnTo>
                <a:lnTo>
                  <a:pt x="8" y="75"/>
                </a:lnTo>
                <a:lnTo>
                  <a:pt x="0" y="83"/>
                </a:lnTo>
                <a:lnTo>
                  <a:pt x="0" y="92"/>
                </a:lnTo>
                <a:lnTo>
                  <a:pt x="8" y="132"/>
                </a:lnTo>
                <a:lnTo>
                  <a:pt x="31" y="132"/>
                </a:lnTo>
                <a:lnTo>
                  <a:pt x="31" y="146"/>
                </a:lnTo>
                <a:lnTo>
                  <a:pt x="17" y="164"/>
                </a:lnTo>
                <a:lnTo>
                  <a:pt x="40" y="175"/>
                </a:lnTo>
                <a:lnTo>
                  <a:pt x="112" y="164"/>
                </a:lnTo>
                <a:lnTo>
                  <a:pt x="112" y="146"/>
                </a:lnTo>
                <a:lnTo>
                  <a:pt x="152" y="132"/>
                </a:lnTo>
                <a:lnTo>
                  <a:pt x="152" y="103"/>
                </a:lnTo>
                <a:lnTo>
                  <a:pt x="164" y="92"/>
                </a:lnTo>
                <a:lnTo>
                  <a:pt x="152" y="83"/>
                </a:lnTo>
                <a:lnTo>
                  <a:pt x="175" y="83"/>
                </a:lnTo>
                <a:lnTo>
                  <a:pt x="175" y="75"/>
                </a:lnTo>
                <a:lnTo>
                  <a:pt x="175" y="40"/>
                </a:lnTo>
                <a:lnTo>
                  <a:pt x="195" y="31"/>
                </a:lnTo>
                <a:lnTo>
                  <a:pt x="204" y="31"/>
                </a:lnTo>
                <a:lnTo>
                  <a:pt x="215" y="31"/>
                </a:lnTo>
                <a:lnTo>
                  <a:pt x="215" y="23"/>
                </a:lnTo>
                <a:lnTo>
                  <a:pt x="195" y="23"/>
                </a:lnTo>
                <a:lnTo>
                  <a:pt x="175" y="31"/>
                </a:lnTo>
                <a:lnTo>
                  <a:pt x="164" y="11"/>
                </a:lnTo>
                <a:lnTo>
                  <a:pt x="152" y="0"/>
                </a:lnTo>
                <a:lnTo>
                  <a:pt x="143" y="23"/>
                </a:lnTo>
                <a:lnTo>
                  <a:pt x="132" y="23"/>
                </a:lnTo>
                <a:lnTo>
                  <a:pt x="112" y="31"/>
                </a:lnTo>
                <a:lnTo>
                  <a:pt x="103" y="31"/>
                </a:lnTo>
                <a:lnTo>
                  <a:pt x="80" y="23"/>
                </a:lnTo>
                <a:close/>
              </a:path>
            </a:pathLst>
          </a:custGeom>
          <a:solidFill>
            <a:srgbClr val="EAEAEA"/>
          </a:solidFill>
          <a:ln w="14288">
            <a:solidFill>
              <a:srgbClr val="000000"/>
            </a:solidFill>
            <a:round/>
            <a:headEnd/>
            <a:tailEnd/>
          </a:ln>
        </p:spPr>
        <p:txBody>
          <a:bodyPr/>
          <a:lstStyle/>
          <a:p>
            <a:endParaRPr lang="id-ID" sz="1000"/>
          </a:p>
        </p:txBody>
      </p:sp>
      <p:sp>
        <p:nvSpPr>
          <p:cNvPr id="22601" name="Freeform 72"/>
          <p:cNvSpPr>
            <a:spLocks/>
          </p:cNvSpPr>
          <p:nvPr/>
        </p:nvSpPr>
        <p:spPr bwMode="auto">
          <a:xfrm>
            <a:off x="6640229" y="2913063"/>
            <a:ext cx="122571" cy="150812"/>
          </a:xfrm>
          <a:custGeom>
            <a:avLst/>
            <a:gdLst>
              <a:gd name="T0" fmla="*/ 2147483647 w 83"/>
              <a:gd name="T1" fmla="*/ 0 h 95"/>
              <a:gd name="T2" fmla="*/ 2147483647 w 83"/>
              <a:gd name="T3" fmla="*/ 0 h 95"/>
              <a:gd name="T4" fmla="*/ 2147483647 w 83"/>
              <a:gd name="T5" fmla="*/ 2147483647 h 95"/>
              <a:gd name="T6" fmla="*/ 2147483647 w 83"/>
              <a:gd name="T7" fmla="*/ 2147483647 h 95"/>
              <a:gd name="T8" fmla="*/ 2147483647 w 83"/>
              <a:gd name="T9" fmla="*/ 2147483647 h 95"/>
              <a:gd name="T10" fmla="*/ 2147483647 w 83"/>
              <a:gd name="T11" fmla="*/ 2147483647 h 95"/>
              <a:gd name="T12" fmla="*/ 2147483647 w 83"/>
              <a:gd name="T13" fmla="*/ 2147483647 h 95"/>
              <a:gd name="T14" fmla="*/ 2147483647 w 83"/>
              <a:gd name="T15" fmla="*/ 2147483647 h 95"/>
              <a:gd name="T16" fmla="*/ 2147483647 w 83"/>
              <a:gd name="T17" fmla="*/ 2147483647 h 95"/>
              <a:gd name="T18" fmla="*/ 2147483647 w 83"/>
              <a:gd name="T19" fmla="*/ 2147483647 h 95"/>
              <a:gd name="T20" fmla="*/ 2147483647 w 83"/>
              <a:gd name="T21" fmla="*/ 2147483647 h 95"/>
              <a:gd name="T22" fmla="*/ 0 w 83"/>
              <a:gd name="T23" fmla="*/ 2147483647 h 95"/>
              <a:gd name="T24" fmla="*/ 2147483647 w 83"/>
              <a:gd name="T25" fmla="*/ 2147483647 h 95"/>
              <a:gd name="T26" fmla="*/ 2147483647 w 83"/>
              <a:gd name="T27" fmla="*/ 2147483647 h 95"/>
              <a:gd name="T28" fmla="*/ 2147483647 w 83"/>
              <a:gd name="T29" fmla="*/ 2147483647 h 95"/>
              <a:gd name="T30" fmla="*/ 2147483647 w 83"/>
              <a:gd name="T31" fmla="*/ 2147483647 h 95"/>
              <a:gd name="T32" fmla="*/ 2147483647 w 83"/>
              <a:gd name="T33" fmla="*/ 0 h 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95"/>
              <a:gd name="T53" fmla="*/ 83 w 83"/>
              <a:gd name="T54" fmla="*/ 95 h 9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95">
                <a:moveTo>
                  <a:pt x="60" y="0"/>
                </a:moveTo>
                <a:lnTo>
                  <a:pt x="83" y="0"/>
                </a:lnTo>
                <a:lnTo>
                  <a:pt x="75" y="23"/>
                </a:lnTo>
                <a:lnTo>
                  <a:pt x="83" y="44"/>
                </a:lnTo>
                <a:lnTo>
                  <a:pt x="52" y="55"/>
                </a:lnTo>
                <a:lnTo>
                  <a:pt x="60" y="72"/>
                </a:lnTo>
                <a:lnTo>
                  <a:pt x="83" y="84"/>
                </a:lnTo>
                <a:lnTo>
                  <a:pt x="75" y="95"/>
                </a:lnTo>
                <a:lnTo>
                  <a:pt x="60" y="95"/>
                </a:lnTo>
                <a:lnTo>
                  <a:pt x="31" y="95"/>
                </a:lnTo>
                <a:lnTo>
                  <a:pt x="31" y="64"/>
                </a:lnTo>
                <a:lnTo>
                  <a:pt x="0" y="64"/>
                </a:lnTo>
                <a:lnTo>
                  <a:pt x="31" y="23"/>
                </a:lnTo>
                <a:lnTo>
                  <a:pt x="52" y="35"/>
                </a:lnTo>
                <a:lnTo>
                  <a:pt x="52" y="23"/>
                </a:lnTo>
                <a:lnTo>
                  <a:pt x="60" y="12"/>
                </a:lnTo>
                <a:lnTo>
                  <a:pt x="60" y="0"/>
                </a:lnTo>
                <a:close/>
              </a:path>
            </a:pathLst>
          </a:custGeom>
          <a:solidFill>
            <a:srgbClr val="EAEAEA"/>
          </a:solidFill>
          <a:ln w="14288">
            <a:solidFill>
              <a:srgbClr val="000000"/>
            </a:solidFill>
            <a:round/>
            <a:headEnd/>
            <a:tailEnd/>
          </a:ln>
        </p:spPr>
        <p:txBody>
          <a:bodyPr/>
          <a:lstStyle/>
          <a:p>
            <a:endParaRPr lang="id-ID" sz="1000"/>
          </a:p>
        </p:txBody>
      </p:sp>
      <p:sp>
        <p:nvSpPr>
          <p:cNvPr id="22602" name="Freeform 73"/>
          <p:cNvSpPr>
            <a:spLocks/>
          </p:cNvSpPr>
          <p:nvPr/>
        </p:nvSpPr>
        <p:spPr bwMode="auto">
          <a:xfrm>
            <a:off x="6729480" y="3046413"/>
            <a:ext cx="91630" cy="131762"/>
          </a:xfrm>
          <a:custGeom>
            <a:avLst/>
            <a:gdLst>
              <a:gd name="T0" fmla="*/ 0 w 63"/>
              <a:gd name="T1" fmla="*/ 2147483647 h 83"/>
              <a:gd name="T2" fmla="*/ 0 w 63"/>
              <a:gd name="T3" fmla="*/ 2147483647 h 83"/>
              <a:gd name="T4" fmla="*/ 2147483647 w 63"/>
              <a:gd name="T5" fmla="*/ 2147483647 h 83"/>
              <a:gd name="T6" fmla="*/ 0 w 63"/>
              <a:gd name="T7" fmla="*/ 2147483647 h 83"/>
              <a:gd name="T8" fmla="*/ 2147483647 w 63"/>
              <a:gd name="T9" fmla="*/ 2147483647 h 83"/>
              <a:gd name="T10" fmla="*/ 2147483647 w 63"/>
              <a:gd name="T11" fmla="*/ 2147483647 h 83"/>
              <a:gd name="T12" fmla="*/ 2147483647 w 63"/>
              <a:gd name="T13" fmla="*/ 2147483647 h 83"/>
              <a:gd name="T14" fmla="*/ 2147483647 w 63"/>
              <a:gd name="T15" fmla="*/ 2147483647 h 83"/>
              <a:gd name="T16" fmla="*/ 2147483647 w 63"/>
              <a:gd name="T17" fmla="*/ 2147483647 h 83"/>
              <a:gd name="T18" fmla="*/ 2147483647 w 63"/>
              <a:gd name="T19" fmla="*/ 2147483647 h 83"/>
              <a:gd name="T20" fmla="*/ 2147483647 w 63"/>
              <a:gd name="T21" fmla="*/ 0 h 83"/>
              <a:gd name="T22" fmla="*/ 2147483647 w 63"/>
              <a:gd name="T23" fmla="*/ 2147483647 h 83"/>
              <a:gd name="T24" fmla="*/ 0 w 63"/>
              <a:gd name="T25" fmla="*/ 2147483647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3"/>
              <a:gd name="T40" fmla="*/ 0 h 83"/>
              <a:gd name="T41" fmla="*/ 63 w 63"/>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3" h="83">
                <a:moveTo>
                  <a:pt x="0" y="11"/>
                </a:moveTo>
                <a:lnTo>
                  <a:pt x="0" y="23"/>
                </a:lnTo>
                <a:lnTo>
                  <a:pt x="15" y="31"/>
                </a:lnTo>
                <a:lnTo>
                  <a:pt x="0" y="31"/>
                </a:lnTo>
                <a:lnTo>
                  <a:pt x="23" y="52"/>
                </a:lnTo>
                <a:lnTo>
                  <a:pt x="15" y="60"/>
                </a:lnTo>
                <a:lnTo>
                  <a:pt x="35" y="83"/>
                </a:lnTo>
                <a:lnTo>
                  <a:pt x="63" y="60"/>
                </a:lnTo>
                <a:lnTo>
                  <a:pt x="63" y="52"/>
                </a:lnTo>
                <a:lnTo>
                  <a:pt x="43" y="23"/>
                </a:lnTo>
                <a:lnTo>
                  <a:pt x="23" y="0"/>
                </a:lnTo>
                <a:lnTo>
                  <a:pt x="15" y="11"/>
                </a:lnTo>
                <a:lnTo>
                  <a:pt x="0" y="11"/>
                </a:lnTo>
                <a:close/>
              </a:path>
            </a:pathLst>
          </a:custGeom>
          <a:solidFill>
            <a:srgbClr val="273C65"/>
          </a:solidFill>
          <a:ln w="14288">
            <a:solidFill>
              <a:srgbClr val="000000"/>
            </a:solidFill>
            <a:round/>
            <a:headEnd/>
            <a:tailEnd/>
          </a:ln>
        </p:spPr>
        <p:txBody>
          <a:bodyPr/>
          <a:lstStyle/>
          <a:p>
            <a:endParaRPr lang="id-ID" sz="1000"/>
          </a:p>
        </p:txBody>
      </p:sp>
      <p:sp>
        <p:nvSpPr>
          <p:cNvPr id="22603" name="Freeform 74"/>
          <p:cNvSpPr>
            <a:spLocks/>
          </p:cNvSpPr>
          <p:nvPr/>
        </p:nvSpPr>
        <p:spPr bwMode="auto">
          <a:xfrm>
            <a:off x="5702505" y="2644775"/>
            <a:ext cx="727094" cy="304800"/>
          </a:xfrm>
          <a:custGeom>
            <a:avLst/>
            <a:gdLst>
              <a:gd name="T0" fmla="*/ 2147483647 w 497"/>
              <a:gd name="T1" fmla="*/ 2147483647 h 192"/>
              <a:gd name="T2" fmla="*/ 2147483647 w 497"/>
              <a:gd name="T3" fmla="*/ 2147483647 h 192"/>
              <a:gd name="T4" fmla="*/ 2147483647 w 497"/>
              <a:gd name="T5" fmla="*/ 2147483647 h 192"/>
              <a:gd name="T6" fmla="*/ 2147483647 w 497"/>
              <a:gd name="T7" fmla="*/ 2147483647 h 192"/>
              <a:gd name="T8" fmla="*/ 2147483647 w 497"/>
              <a:gd name="T9" fmla="*/ 2147483647 h 192"/>
              <a:gd name="T10" fmla="*/ 2147483647 w 497"/>
              <a:gd name="T11" fmla="*/ 2147483647 h 192"/>
              <a:gd name="T12" fmla="*/ 2147483647 w 497"/>
              <a:gd name="T13" fmla="*/ 2147483647 h 192"/>
              <a:gd name="T14" fmla="*/ 2147483647 w 497"/>
              <a:gd name="T15" fmla="*/ 2147483647 h 192"/>
              <a:gd name="T16" fmla="*/ 2147483647 w 497"/>
              <a:gd name="T17" fmla="*/ 0 h 192"/>
              <a:gd name="T18" fmla="*/ 2147483647 w 497"/>
              <a:gd name="T19" fmla="*/ 2147483647 h 192"/>
              <a:gd name="T20" fmla="*/ 2147483647 w 497"/>
              <a:gd name="T21" fmla="*/ 2147483647 h 192"/>
              <a:gd name="T22" fmla="*/ 2147483647 w 497"/>
              <a:gd name="T23" fmla="*/ 2147483647 h 192"/>
              <a:gd name="T24" fmla="*/ 2147483647 w 497"/>
              <a:gd name="T25" fmla="*/ 2147483647 h 192"/>
              <a:gd name="T26" fmla="*/ 2147483647 w 497"/>
              <a:gd name="T27" fmla="*/ 2147483647 h 192"/>
              <a:gd name="T28" fmla="*/ 2147483647 w 497"/>
              <a:gd name="T29" fmla="*/ 2147483647 h 192"/>
              <a:gd name="T30" fmla="*/ 0 w 497"/>
              <a:gd name="T31" fmla="*/ 2147483647 h 192"/>
              <a:gd name="T32" fmla="*/ 2147483647 w 497"/>
              <a:gd name="T33" fmla="*/ 2147483647 h 192"/>
              <a:gd name="T34" fmla="*/ 2147483647 w 497"/>
              <a:gd name="T35" fmla="*/ 2147483647 h 192"/>
              <a:gd name="T36" fmla="*/ 2147483647 w 497"/>
              <a:gd name="T37" fmla="*/ 2147483647 h 192"/>
              <a:gd name="T38" fmla="*/ 2147483647 w 497"/>
              <a:gd name="T39" fmla="*/ 2147483647 h 192"/>
              <a:gd name="T40" fmla="*/ 2147483647 w 497"/>
              <a:gd name="T41" fmla="*/ 2147483647 h 192"/>
              <a:gd name="T42" fmla="*/ 2147483647 w 497"/>
              <a:gd name="T43" fmla="*/ 2147483647 h 192"/>
              <a:gd name="T44" fmla="*/ 2147483647 w 497"/>
              <a:gd name="T45" fmla="*/ 2147483647 h 192"/>
              <a:gd name="T46" fmla="*/ 2147483647 w 497"/>
              <a:gd name="T47" fmla="*/ 2147483647 h 192"/>
              <a:gd name="T48" fmla="*/ 2147483647 w 497"/>
              <a:gd name="T49" fmla="*/ 2147483647 h 192"/>
              <a:gd name="T50" fmla="*/ 2147483647 w 497"/>
              <a:gd name="T51" fmla="*/ 2147483647 h 192"/>
              <a:gd name="T52" fmla="*/ 2147483647 w 497"/>
              <a:gd name="T53" fmla="*/ 2147483647 h 192"/>
              <a:gd name="T54" fmla="*/ 2147483647 w 497"/>
              <a:gd name="T55" fmla="*/ 2147483647 h 192"/>
              <a:gd name="T56" fmla="*/ 2147483647 w 497"/>
              <a:gd name="T57" fmla="*/ 2147483647 h 192"/>
              <a:gd name="T58" fmla="*/ 2147483647 w 497"/>
              <a:gd name="T59" fmla="*/ 2147483647 h 192"/>
              <a:gd name="T60" fmla="*/ 2147483647 w 497"/>
              <a:gd name="T61" fmla="*/ 2147483647 h 192"/>
              <a:gd name="T62" fmla="*/ 2147483647 w 497"/>
              <a:gd name="T63" fmla="*/ 2147483647 h 192"/>
              <a:gd name="T64" fmla="*/ 2147483647 w 497"/>
              <a:gd name="T65" fmla="*/ 2147483647 h 192"/>
              <a:gd name="T66" fmla="*/ 2147483647 w 497"/>
              <a:gd name="T67" fmla="*/ 2147483647 h 192"/>
              <a:gd name="T68" fmla="*/ 2147483647 w 497"/>
              <a:gd name="T69" fmla="*/ 2147483647 h 192"/>
              <a:gd name="T70" fmla="*/ 2147483647 w 497"/>
              <a:gd name="T71" fmla="*/ 2147483647 h 192"/>
              <a:gd name="T72" fmla="*/ 2147483647 w 497"/>
              <a:gd name="T73" fmla="*/ 2147483647 h 192"/>
              <a:gd name="T74" fmla="*/ 2147483647 w 497"/>
              <a:gd name="T75" fmla="*/ 2147483647 h 192"/>
              <a:gd name="T76" fmla="*/ 2147483647 w 497"/>
              <a:gd name="T77" fmla="*/ 2147483647 h 19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97"/>
              <a:gd name="T118" fmla="*/ 0 h 192"/>
              <a:gd name="T119" fmla="*/ 497 w 497"/>
              <a:gd name="T120" fmla="*/ 192 h 19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97" h="192">
                <a:moveTo>
                  <a:pt x="414" y="46"/>
                </a:moveTo>
                <a:lnTo>
                  <a:pt x="425" y="37"/>
                </a:lnTo>
                <a:lnTo>
                  <a:pt x="396" y="29"/>
                </a:lnTo>
                <a:lnTo>
                  <a:pt x="373" y="37"/>
                </a:lnTo>
                <a:lnTo>
                  <a:pt x="333" y="46"/>
                </a:lnTo>
                <a:lnTo>
                  <a:pt x="258" y="29"/>
                </a:lnTo>
                <a:lnTo>
                  <a:pt x="218" y="29"/>
                </a:lnTo>
                <a:lnTo>
                  <a:pt x="186" y="8"/>
                </a:lnTo>
                <a:lnTo>
                  <a:pt x="146" y="0"/>
                </a:lnTo>
                <a:lnTo>
                  <a:pt x="138" y="8"/>
                </a:lnTo>
                <a:lnTo>
                  <a:pt x="146" y="17"/>
                </a:lnTo>
                <a:lnTo>
                  <a:pt x="146" y="37"/>
                </a:lnTo>
                <a:lnTo>
                  <a:pt x="103" y="37"/>
                </a:lnTo>
                <a:lnTo>
                  <a:pt x="86" y="29"/>
                </a:lnTo>
                <a:lnTo>
                  <a:pt x="51" y="17"/>
                </a:lnTo>
                <a:lnTo>
                  <a:pt x="0" y="46"/>
                </a:lnTo>
                <a:lnTo>
                  <a:pt x="23" y="69"/>
                </a:lnTo>
                <a:lnTo>
                  <a:pt x="43" y="80"/>
                </a:lnTo>
                <a:lnTo>
                  <a:pt x="63" y="89"/>
                </a:lnTo>
                <a:lnTo>
                  <a:pt x="74" y="118"/>
                </a:lnTo>
                <a:lnTo>
                  <a:pt x="146" y="141"/>
                </a:lnTo>
                <a:lnTo>
                  <a:pt x="186" y="169"/>
                </a:lnTo>
                <a:lnTo>
                  <a:pt x="250" y="169"/>
                </a:lnTo>
                <a:lnTo>
                  <a:pt x="322" y="192"/>
                </a:lnTo>
                <a:lnTo>
                  <a:pt x="362" y="181"/>
                </a:lnTo>
                <a:lnTo>
                  <a:pt x="396" y="169"/>
                </a:lnTo>
                <a:lnTo>
                  <a:pt x="414" y="152"/>
                </a:lnTo>
                <a:lnTo>
                  <a:pt x="405" y="141"/>
                </a:lnTo>
                <a:lnTo>
                  <a:pt x="414" y="132"/>
                </a:lnTo>
                <a:lnTo>
                  <a:pt x="434" y="132"/>
                </a:lnTo>
                <a:lnTo>
                  <a:pt x="445" y="118"/>
                </a:lnTo>
                <a:lnTo>
                  <a:pt x="457" y="109"/>
                </a:lnTo>
                <a:lnTo>
                  <a:pt x="468" y="100"/>
                </a:lnTo>
                <a:lnTo>
                  <a:pt x="497" y="100"/>
                </a:lnTo>
                <a:lnTo>
                  <a:pt x="485" y="80"/>
                </a:lnTo>
                <a:lnTo>
                  <a:pt x="477" y="69"/>
                </a:lnTo>
                <a:lnTo>
                  <a:pt x="457" y="80"/>
                </a:lnTo>
                <a:lnTo>
                  <a:pt x="434" y="80"/>
                </a:lnTo>
                <a:lnTo>
                  <a:pt x="414" y="46"/>
                </a:lnTo>
                <a:close/>
              </a:path>
            </a:pathLst>
          </a:custGeom>
          <a:solidFill>
            <a:srgbClr val="EAEAEA"/>
          </a:solidFill>
          <a:ln w="14288">
            <a:solidFill>
              <a:srgbClr val="000000"/>
            </a:solidFill>
            <a:round/>
            <a:headEnd/>
            <a:tailEnd/>
          </a:ln>
        </p:spPr>
        <p:txBody>
          <a:bodyPr/>
          <a:lstStyle/>
          <a:p>
            <a:endParaRPr lang="id-ID" sz="1000"/>
          </a:p>
        </p:txBody>
      </p:sp>
      <p:sp>
        <p:nvSpPr>
          <p:cNvPr id="22604" name="Freeform 75"/>
          <p:cNvSpPr>
            <a:spLocks/>
          </p:cNvSpPr>
          <p:nvPr/>
        </p:nvSpPr>
        <p:spPr bwMode="auto">
          <a:xfrm>
            <a:off x="4356610" y="2932113"/>
            <a:ext cx="454582" cy="196850"/>
          </a:xfrm>
          <a:custGeom>
            <a:avLst/>
            <a:gdLst>
              <a:gd name="T0" fmla="*/ 2147483647 w 311"/>
              <a:gd name="T1" fmla="*/ 2147483647 h 124"/>
              <a:gd name="T2" fmla="*/ 2147483647 w 311"/>
              <a:gd name="T3" fmla="*/ 2147483647 h 124"/>
              <a:gd name="T4" fmla="*/ 2147483647 w 311"/>
              <a:gd name="T5" fmla="*/ 2147483647 h 124"/>
              <a:gd name="T6" fmla="*/ 2147483647 w 311"/>
              <a:gd name="T7" fmla="*/ 2147483647 h 124"/>
              <a:gd name="T8" fmla="*/ 2147483647 w 311"/>
              <a:gd name="T9" fmla="*/ 2147483647 h 124"/>
              <a:gd name="T10" fmla="*/ 2147483647 w 311"/>
              <a:gd name="T11" fmla="*/ 2147483647 h 124"/>
              <a:gd name="T12" fmla="*/ 2147483647 w 311"/>
              <a:gd name="T13" fmla="*/ 2147483647 h 124"/>
              <a:gd name="T14" fmla="*/ 2147483647 w 311"/>
              <a:gd name="T15" fmla="*/ 2147483647 h 124"/>
              <a:gd name="T16" fmla="*/ 2147483647 w 311"/>
              <a:gd name="T17" fmla="*/ 2147483647 h 124"/>
              <a:gd name="T18" fmla="*/ 2147483647 w 311"/>
              <a:gd name="T19" fmla="*/ 2147483647 h 124"/>
              <a:gd name="T20" fmla="*/ 2147483647 w 311"/>
              <a:gd name="T21" fmla="*/ 2147483647 h 124"/>
              <a:gd name="T22" fmla="*/ 2147483647 w 311"/>
              <a:gd name="T23" fmla="*/ 2147483647 h 124"/>
              <a:gd name="T24" fmla="*/ 2147483647 w 311"/>
              <a:gd name="T25" fmla="*/ 2147483647 h 124"/>
              <a:gd name="T26" fmla="*/ 2147483647 w 311"/>
              <a:gd name="T27" fmla="*/ 2147483647 h 124"/>
              <a:gd name="T28" fmla="*/ 2147483647 w 311"/>
              <a:gd name="T29" fmla="*/ 2147483647 h 124"/>
              <a:gd name="T30" fmla="*/ 2147483647 w 311"/>
              <a:gd name="T31" fmla="*/ 2147483647 h 124"/>
              <a:gd name="T32" fmla="*/ 2147483647 w 311"/>
              <a:gd name="T33" fmla="*/ 2147483647 h 124"/>
              <a:gd name="T34" fmla="*/ 2147483647 w 311"/>
              <a:gd name="T35" fmla="*/ 2147483647 h 124"/>
              <a:gd name="T36" fmla="*/ 2147483647 w 311"/>
              <a:gd name="T37" fmla="*/ 2147483647 h 124"/>
              <a:gd name="T38" fmla="*/ 2147483647 w 311"/>
              <a:gd name="T39" fmla="*/ 2147483647 h 124"/>
              <a:gd name="T40" fmla="*/ 2147483647 w 311"/>
              <a:gd name="T41" fmla="*/ 2147483647 h 124"/>
              <a:gd name="T42" fmla="*/ 2147483647 w 311"/>
              <a:gd name="T43" fmla="*/ 2147483647 h 124"/>
              <a:gd name="T44" fmla="*/ 2147483647 w 311"/>
              <a:gd name="T45" fmla="*/ 2147483647 h 124"/>
              <a:gd name="T46" fmla="*/ 2147483647 w 311"/>
              <a:gd name="T47" fmla="*/ 2147483647 h 124"/>
              <a:gd name="T48" fmla="*/ 2147483647 w 311"/>
              <a:gd name="T49" fmla="*/ 2147483647 h 124"/>
              <a:gd name="T50" fmla="*/ 2147483647 w 311"/>
              <a:gd name="T51" fmla="*/ 2147483647 h 124"/>
              <a:gd name="T52" fmla="*/ 2147483647 w 311"/>
              <a:gd name="T53" fmla="*/ 2147483647 h 124"/>
              <a:gd name="T54" fmla="*/ 2147483647 w 311"/>
              <a:gd name="T55" fmla="*/ 2147483647 h 124"/>
              <a:gd name="T56" fmla="*/ 2147483647 w 311"/>
              <a:gd name="T57" fmla="*/ 2147483647 h 124"/>
              <a:gd name="T58" fmla="*/ 2147483647 w 311"/>
              <a:gd name="T59" fmla="*/ 2147483647 h 124"/>
              <a:gd name="T60" fmla="*/ 2147483647 w 311"/>
              <a:gd name="T61" fmla="*/ 2147483647 h 124"/>
              <a:gd name="T62" fmla="*/ 0 w 311"/>
              <a:gd name="T63" fmla="*/ 2147483647 h 124"/>
              <a:gd name="T64" fmla="*/ 0 w 311"/>
              <a:gd name="T65" fmla="*/ 2147483647 h 124"/>
              <a:gd name="T66" fmla="*/ 2147483647 w 311"/>
              <a:gd name="T67" fmla="*/ 2147483647 h 124"/>
              <a:gd name="T68" fmla="*/ 2147483647 w 311"/>
              <a:gd name="T69" fmla="*/ 2147483647 h 124"/>
              <a:gd name="T70" fmla="*/ 2147483647 w 311"/>
              <a:gd name="T71" fmla="*/ 2147483647 h 124"/>
              <a:gd name="T72" fmla="*/ 2147483647 w 311"/>
              <a:gd name="T73" fmla="*/ 2147483647 h 124"/>
              <a:gd name="T74" fmla="*/ 2147483647 w 311"/>
              <a:gd name="T75" fmla="*/ 2147483647 h 124"/>
              <a:gd name="T76" fmla="*/ 2147483647 w 311"/>
              <a:gd name="T77" fmla="*/ 2147483647 h 124"/>
              <a:gd name="T78" fmla="*/ 0 w 311"/>
              <a:gd name="T79" fmla="*/ 2147483647 h 124"/>
              <a:gd name="T80" fmla="*/ 2147483647 w 311"/>
              <a:gd name="T81" fmla="*/ 2147483647 h 124"/>
              <a:gd name="T82" fmla="*/ 0 w 311"/>
              <a:gd name="T83" fmla="*/ 2147483647 h 124"/>
              <a:gd name="T84" fmla="*/ 0 w 311"/>
              <a:gd name="T85" fmla="*/ 2147483647 h 124"/>
              <a:gd name="T86" fmla="*/ 2147483647 w 311"/>
              <a:gd name="T87" fmla="*/ 2147483647 h 124"/>
              <a:gd name="T88" fmla="*/ 2147483647 w 311"/>
              <a:gd name="T89" fmla="*/ 2147483647 h 124"/>
              <a:gd name="T90" fmla="*/ 2147483647 w 311"/>
              <a:gd name="T91" fmla="*/ 2147483647 h 124"/>
              <a:gd name="T92" fmla="*/ 2147483647 w 311"/>
              <a:gd name="T93" fmla="*/ 2147483647 h 124"/>
              <a:gd name="T94" fmla="*/ 2147483647 w 311"/>
              <a:gd name="T95" fmla="*/ 0 h 124"/>
              <a:gd name="T96" fmla="*/ 2147483647 w 311"/>
              <a:gd name="T97" fmla="*/ 0 h 124"/>
              <a:gd name="T98" fmla="*/ 2147483647 w 311"/>
              <a:gd name="T99" fmla="*/ 2147483647 h 124"/>
              <a:gd name="T100" fmla="*/ 2147483647 w 311"/>
              <a:gd name="T101" fmla="*/ 2147483647 h 124"/>
              <a:gd name="T102" fmla="*/ 2147483647 w 311"/>
              <a:gd name="T103" fmla="*/ 2147483647 h 124"/>
              <a:gd name="T104" fmla="*/ 2147483647 w 311"/>
              <a:gd name="T105" fmla="*/ 2147483647 h 124"/>
              <a:gd name="T106" fmla="*/ 2147483647 w 311"/>
              <a:gd name="T107" fmla="*/ 2147483647 h 1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11"/>
              <a:gd name="T163" fmla="*/ 0 h 124"/>
              <a:gd name="T164" fmla="*/ 311 w 311"/>
              <a:gd name="T165" fmla="*/ 124 h 12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11" h="124">
                <a:moveTo>
                  <a:pt x="268" y="23"/>
                </a:moveTo>
                <a:lnTo>
                  <a:pt x="282" y="43"/>
                </a:lnTo>
                <a:lnTo>
                  <a:pt x="302" y="43"/>
                </a:lnTo>
                <a:lnTo>
                  <a:pt x="291" y="52"/>
                </a:lnTo>
                <a:lnTo>
                  <a:pt x="311" y="95"/>
                </a:lnTo>
                <a:lnTo>
                  <a:pt x="282" y="95"/>
                </a:lnTo>
                <a:lnTo>
                  <a:pt x="268" y="95"/>
                </a:lnTo>
                <a:lnTo>
                  <a:pt x="239" y="103"/>
                </a:lnTo>
                <a:lnTo>
                  <a:pt x="219" y="103"/>
                </a:lnTo>
                <a:lnTo>
                  <a:pt x="207" y="103"/>
                </a:lnTo>
                <a:lnTo>
                  <a:pt x="176" y="103"/>
                </a:lnTo>
                <a:lnTo>
                  <a:pt x="176" y="112"/>
                </a:lnTo>
                <a:lnTo>
                  <a:pt x="167" y="124"/>
                </a:lnTo>
                <a:lnTo>
                  <a:pt x="167" y="103"/>
                </a:lnTo>
                <a:lnTo>
                  <a:pt x="158" y="112"/>
                </a:lnTo>
                <a:lnTo>
                  <a:pt x="144" y="103"/>
                </a:lnTo>
                <a:lnTo>
                  <a:pt x="124" y="112"/>
                </a:lnTo>
                <a:lnTo>
                  <a:pt x="115" y="124"/>
                </a:lnTo>
                <a:lnTo>
                  <a:pt x="95" y="103"/>
                </a:lnTo>
                <a:lnTo>
                  <a:pt x="87" y="103"/>
                </a:lnTo>
                <a:lnTo>
                  <a:pt x="72" y="112"/>
                </a:lnTo>
                <a:lnTo>
                  <a:pt x="64" y="112"/>
                </a:lnTo>
                <a:lnTo>
                  <a:pt x="32" y="103"/>
                </a:lnTo>
                <a:lnTo>
                  <a:pt x="43" y="103"/>
                </a:lnTo>
                <a:lnTo>
                  <a:pt x="23" y="103"/>
                </a:lnTo>
                <a:lnTo>
                  <a:pt x="32" y="95"/>
                </a:lnTo>
                <a:lnTo>
                  <a:pt x="23" y="95"/>
                </a:lnTo>
                <a:lnTo>
                  <a:pt x="23" y="83"/>
                </a:lnTo>
                <a:lnTo>
                  <a:pt x="12" y="72"/>
                </a:lnTo>
                <a:lnTo>
                  <a:pt x="23" y="72"/>
                </a:lnTo>
                <a:lnTo>
                  <a:pt x="12" y="52"/>
                </a:lnTo>
                <a:lnTo>
                  <a:pt x="0" y="52"/>
                </a:lnTo>
                <a:lnTo>
                  <a:pt x="0" y="43"/>
                </a:lnTo>
                <a:lnTo>
                  <a:pt x="12" y="43"/>
                </a:lnTo>
                <a:lnTo>
                  <a:pt x="52" y="43"/>
                </a:lnTo>
                <a:lnTo>
                  <a:pt x="43" y="32"/>
                </a:lnTo>
                <a:lnTo>
                  <a:pt x="52" y="32"/>
                </a:lnTo>
                <a:lnTo>
                  <a:pt x="43" y="23"/>
                </a:lnTo>
                <a:lnTo>
                  <a:pt x="23" y="23"/>
                </a:lnTo>
                <a:lnTo>
                  <a:pt x="0" y="43"/>
                </a:lnTo>
                <a:lnTo>
                  <a:pt x="12" y="32"/>
                </a:lnTo>
                <a:lnTo>
                  <a:pt x="0" y="32"/>
                </a:lnTo>
                <a:lnTo>
                  <a:pt x="0" y="11"/>
                </a:lnTo>
                <a:lnTo>
                  <a:pt x="32" y="11"/>
                </a:lnTo>
                <a:lnTo>
                  <a:pt x="43" y="23"/>
                </a:lnTo>
                <a:lnTo>
                  <a:pt x="64" y="23"/>
                </a:lnTo>
                <a:lnTo>
                  <a:pt x="87" y="23"/>
                </a:lnTo>
                <a:lnTo>
                  <a:pt x="115" y="0"/>
                </a:lnTo>
                <a:lnTo>
                  <a:pt x="135" y="0"/>
                </a:lnTo>
                <a:lnTo>
                  <a:pt x="176" y="23"/>
                </a:lnTo>
                <a:lnTo>
                  <a:pt x="219" y="23"/>
                </a:lnTo>
                <a:lnTo>
                  <a:pt x="248" y="11"/>
                </a:lnTo>
                <a:lnTo>
                  <a:pt x="268" y="11"/>
                </a:lnTo>
                <a:lnTo>
                  <a:pt x="268" y="23"/>
                </a:lnTo>
                <a:close/>
              </a:path>
            </a:pathLst>
          </a:custGeom>
          <a:solidFill>
            <a:srgbClr val="273C65"/>
          </a:solidFill>
          <a:ln w="14288">
            <a:solidFill>
              <a:srgbClr val="000000"/>
            </a:solidFill>
            <a:round/>
            <a:headEnd/>
            <a:tailEnd/>
          </a:ln>
        </p:spPr>
        <p:txBody>
          <a:bodyPr/>
          <a:lstStyle/>
          <a:p>
            <a:endParaRPr lang="id-ID" sz="1000"/>
          </a:p>
        </p:txBody>
      </p:sp>
      <p:sp>
        <p:nvSpPr>
          <p:cNvPr id="22605" name="Freeform 76"/>
          <p:cNvSpPr>
            <a:spLocks/>
          </p:cNvSpPr>
          <p:nvPr/>
        </p:nvSpPr>
        <p:spPr bwMode="auto">
          <a:xfrm>
            <a:off x="4600560" y="3082925"/>
            <a:ext cx="148751" cy="158750"/>
          </a:xfrm>
          <a:custGeom>
            <a:avLst/>
            <a:gdLst>
              <a:gd name="T0" fmla="*/ 2147483647 w 101"/>
              <a:gd name="T1" fmla="*/ 0 h 100"/>
              <a:gd name="T2" fmla="*/ 2147483647 w 101"/>
              <a:gd name="T3" fmla="*/ 2147483647 h 100"/>
              <a:gd name="T4" fmla="*/ 2147483647 w 101"/>
              <a:gd name="T5" fmla="*/ 2147483647 h 100"/>
              <a:gd name="T6" fmla="*/ 2147483647 w 101"/>
              <a:gd name="T7" fmla="*/ 2147483647 h 100"/>
              <a:gd name="T8" fmla="*/ 2147483647 w 101"/>
              <a:gd name="T9" fmla="*/ 2147483647 h 100"/>
              <a:gd name="T10" fmla="*/ 0 w 101"/>
              <a:gd name="T11" fmla="*/ 2147483647 h 100"/>
              <a:gd name="T12" fmla="*/ 0 w 101"/>
              <a:gd name="T13" fmla="*/ 2147483647 h 100"/>
              <a:gd name="T14" fmla="*/ 2147483647 w 101"/>
              <a:gd name="T15" fmla="*/ 2147483647 h 100"/>
              <a:gd name="T16" fmla="*/ 0 w 101"/>
              <a:gd name="T17" fmla="*/ 2147483647 h 100"/>
              <a:gd name="T18" fmla="*/ 0 w 101"/>
              <a:gd name="T19" fmla="*/ 2147483647 h 100"/>
              <a:gd name="T20" fmla="*/ 2147483647 w 101"/>
              <a:gd name="T21" fmla="*/ 2147483647 h 100"/>
              <a:gd name="T22" fmla="*/ 2147483647 w 101"/>
              <a:gd name="T23" fmla="*/ 2147483647 h 100"/>
              <a:gd name="T24" fmla="*/ 2147483647 w 101"/>
              <a:gd name="T25" fmla="*/ 2147483647 h 100"/>
              <a:gd name="T26" fmla="*/ 2147483647 w 101"/>
              <a:gd name="T27" fmla="*/ 2147483647 h 100"/>
              <a:gd name="T28" fmla="*/ 2147483647 w 101"/>
              <a:gd name="T29" fmla="*/ 2147483647 h 100"/>
              <a:gd name="T30" fmla="*/ 2147483647 w 101"/>
              <a:gd name="T31" fmla="*/ 0 h 1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1"/>
              <a:gd name="T49" fmla="*/ 0 h 100"/>
              <a:gd name="T50" fmla="*/ 101 w 101"/>
              <a:gd name="T51" fmla="*/ 100 h 1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1" h="100">
                <a:moveTo>
                  <a:pt x="101" y="0"/>
                </a:moveTo>
                <a:lnTo>
                  <a:pt x="81" y="17"/>
                </a:lnTo>
                <a:lnTo>
                  <a:pt x="81" y="60"/>
                </a:lnTo>
                <a:lnTo>
                  <a:pt x="52" y="80"/>
                </a:lnTo>
                <a:lnTo>
                  <a:pt x="9" y="100"/>
                </a:lnTo>
                <a:lnTo>
                  <a:pt x="0" y="89"/>
                </a:lnTo>
                <a:lnTo>
                  <a:pt x="0" y="80"/>
                </a:lnTo>
                <a:lnTo>
                  <a:pt x="9" y="60"/>
                </a:lnTo>
                <a:lnTo>
                  <a:pt x="0" y="60"/>
                </a:lnTo>
                <a:lnTo>
                  <a:pt x="0" y="29"/>
                </a:lnTo>
                <a:lnTo>
                  <a:pt x="9" y="17"/>
                </a:lnTo>
                <a:lnTo>
                  <a:pt x="9" y="8"/>
                </a:lnTo>
                <a:lnTo>
                  <a:pt x="40" y="8"/>
                </a:lnTo>
                <a:lnTo>
                  <a:pt x="52" y="8"/>
                </a:lnTo>
                <a:lnTo>
                  <a:pt x="72" y="8"/>
                </a:lnTo>
                <a:lnTo>
                  <a:pt x="101" y="0"/>
                </a:lnTo>
                <a:close/>
              </a:path>
            </a:pathLst>
          </a:custGeom>
          <a:solidFill>
            <a:srgbClr val="273C65"/>
          </a:solidFill>
          <a:ln w="14351">
            <a:solidFill>
              <a:srgbClr val="000000"/>
            </a:solidFill>
            <a:round/>
            <a:headEnd/>
            <a:tailEnd/>
          </a:ln>
        </p:spPr>
        <p:txBody>
          <a:bodyPr/>
          <a:lstStyle/>
          <a:p>
            <a:endParaRPr lang="id-ID" sz="1000"/>
          </a:p>
        </p:txBody>
      </p:sp>
      <p:sp>
        <p:nvSpPr>
          <p:cNvPr id="22606" name="Freeform 77"/>
          <p:cNvSpPr>
            <a:spLocks/>
          </p:cNvSpPr>
          <p:nvPr/>
        </p:nvSpPr>
        <p:spPr bwMode="auto">
          <a:xfrm>
            <a:off x="4587471" y="3209925"/>
            <a:ext cx="107100" cy="114300"/>
          </a:xfrm>
          <a:custGeom>
            <a:avLst/>
            <a:gdLst>
              <a:gd name="T0" fmla="*/ 2147483647 w 72"/>
              <a:gd name="T1" fmla="*/ 2147483647 h 72"/>
              <a:gd name="T2" fmla="*/ 0 w 72"/>
              <a:gd name="T3" fmla="*/ 2147483647 h 72"/>
              <a:gd name="T4" fmla="*/ 2147483647 w 72"/>
              <a:gd name="T5" fmla="*/ 2147483647 h 72"/>
              <a:gd name="T6" fmla="*/ 0 w 72"/>
              <a:gd name="T7" fmla="*/ 2147483647 h 72"/>
              <a:gd name="T8" fmla="*/ 2147483647 w 72"/>
              <a:gd name="T9" fmla="*/ 2147483647 h 72"/>
              <a:gd name="T10" fmla="*/ 2147483647 w 72"/>
              <a:gd name="T11" fmla="*/ 2147483647 h 72"/>
              <a:gd name="T12" fmla="*/ 2147483647 w 72"/>
              <a:gd name="T13" fmla="*/ 2147483647 h 72"/>
              <a:gd name="T14" fmla="*/ 2147483647 w 72"/>
              <a:gd name="T15" fmla="*/ 2147483647 h 72"/>
              <a:gd name="T16" fmla="*/ 2147483647 w 72"/>
              <a:gd name="T17" fmla="*/ 2147483647 h 72"/>
              <a:gd name="T18" fmla="*/ 2147483647 w 72"/>
              <a:gd name="T19" fmla="*/ 2147483647 h 72"/>
              <a:gd name="T20" fmla="*/ 2147483647 w 72"/>
              <a:gd name="T21" fmla="*/ 0 h 72"/>
              <a:gd name="T22" fmla="*/ 2147483647 w 72"/>
              <a:gd name="T23" fmla="*/ 2147483647 h 72"/>
              <a:gd name="T24" fmla="*/ 2147483647 w 72"/>
              <a:gd name="T25" fmla="*/ 2147483647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2"/>
              <a:gd name="T40" fmla="*/ 0 h 72"/>
              <a:gd name="T41" fmla="*/ 72 w 72"/>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2" h="72">
                <a:moveTo>
                  <a:pt x="9" y="9"/>
                </a:moveTo>
                <a:lnTo>
                  <a:pt x="0" y="20"/>
                </a:lnTo>
                <a:lnTo>
                  <a:pt x="9" y="43"/>
                </a:lnTo>
                <a:lnTo>
                  <a:pt x="0" y="72"/>
                </a:lnTo>
                <a:lnTo>
                  <a:pt x="18" y="72"/>
                </a:lnTo>
                <a:lnTo>
                  <a:pt x="29" y="61"/>
                </a:lnTo>
                <a:lnTo>
                  <a:pt x="38" y="61"/>
                </a:lnTo>
                <a:lnTo>
                  <a:pt x="49" y="52"/>
                </a:lnTo>
                <a:lnTo>
                  <a:pt x="29" y="29"/>
                </a:lnTo>
                <a:lnTo>
                  <a:pt x="72" y="20"/>
                </a:lnTo>
                <a:lnTo>
                  <a:pt x="61" y="0"/>
                </a:lnTo>
                <a:lnTo>
                  <a:pt x="18" y="20"/>
                </a:lnTo>
                <a:lnTo>
                  <a:pt x="9" y="9"/>
                </a:lnTo>
                <a:close/>
              </a:path>
            </a:pathLst>
          </a:custGeom>
          <a:solidFill>
            <a:srgbClr val="273C65"/>
          </a:solidFill>
          <a:ln w="14351">
            <a:solidFill>
              <a:srgbClr val="000000"/>
            </a:solidFill>
            <a:round/>
            <a:headEnd/>
            <a:tailEnd/>
          </a:ln>
        </p:spPr>
        <p:txBody>
          <a:bodyPr/>
          <a:lstStyle/>
          <a:p>
            <a:endParaRPr lang="id-ID" sz="1000"/>
          </a:p>
        </p:txBody>
      </p:sp>
      <p:sp>
        <p:nvSpPr>
          <p:cNvPr id="22607" name="Freeform 78"/>
          <p:cNvSpPr>
            <a:spLocks/>
          </p:cNvSpPr>
          <p:nvPr/>
        </p:nvSpPr>
        <p:spPr bwMode="auto">
          <a:xfrm>
            <a:off x="4676721" y="3082925"/>
            <a:ext cx="241571" cy="255588"/>
          </a:xfrm>
          <a:custGeom>
            <a:avLst/>
            <a:gdLst>
              <a:gd name="T0" fmla="*/ 2147483647 w 164"/>
              <a:gd name="T1" fmla="*/ 0 h 161"/>
              <a:gd name="T2" fmla="*/ 2147483647 w 164"/>
              <a:gd name="T3" fmla="*/ 0 h 161"/>
              <a:gd name="T4" fmla="*/ 2147483647 w 164"/>
              <a:gd name="T5" fmla="*/ 0 h 161"/>
              <a:gd name="T6" fmla="*/ 2147483647 w 164"/>
              <a:gd name="T7" fmla="*/ 2147483647 h 161"/>
              <a:gd name="T8" fmla="*/ 2147483647 w 164"/>
              <a:gd name="T9" fmla="*/ 2147483647 h 161"/>
              <a:gd name="T10" fmla="*/ 0 w 164"/>
              <a:gd name="T11" fmla="*/ 2147483647 h 161"/>
              <a:gd name="T12" fmla="*/ 2147483647 w 164"/>
              <a:gd name="T13" fmla="*/ 2147483647 h 161"/>
              <a:gd name="T14" fmla="*/ 2147483647 w 164"/>
              <a:gd name="T15" fmla="*/ 2147483647 h 161"/>
              <a:gd name="T16" fmla="*/ 2147483647 w 164"/>
              <a:gd name="T17" fmla="*/ 2147483647 h 161"/>
              <a:gd name="T18" fmla="*/ 2147483647 w 164"/>
              <a:gd name="T19" fmla="*/ 2147483647 h 161"/>
              <a:gd name="T20" fmla="*/ 2147483647 w 164"/>
              <a:gd name="T21" fmla="*/ 2147483647 h 161"/>
              <a:gd name="T22" fmla="*/ 2147483647 w 164"/>
              <a:gd name="T23" fmla="*/ 2147483647 h 161"/>
              <a:gd name="T24" fmla="*/ 2147483647 w 164"/>
              <a:gd name="T25" fmla="*/ 2147483647 h 161"/>
              <a:gd name="T26" fmla="*/ 2147483647 w 164"/>
              <a:gd name="T27" fmla="*/ 2147483647 h 161"/>
              <a:gd name="T28" fmla="*/ 2147483647 w 164"/>
              <a:gd name="T29" fmla="*/ 2147483647 h 161"/>
              <a:gd name="T30" fmla="*/ 2147483647 w 164"/>
              <a:gd name="T31" fmla="*/ 2147483647 h 161"/>
              <a:gd name="T32" fmla="*/ 2147483647 w 164"/>
              <a:gd name="T33" fmla="*/ 2147483647 h 161"/>
              <a:gd name="T34" fmla="*/ 2147483647 w 164"/>
              <a:gd name="T35" fmla="*/ 2147483647 h 161"/>
              <a:gd name="T36" fmla="*/ 2147483647 w 164"/>
              <a:gd name="T37" fmla="*/ 2147483647 h 161"/>
              <a:gd name="T38" fmla="*/ 2147483647 w 164"/>
              <a:gd name="T39" fmla="*/ 2147483647 h 161"/>
              <a:gd name="T40" fmla="*/ 2147483647 w 164"/>
              <a:gd name="T41" fmla="*/ 2147483647 h 161"/>
              <a:gd name="T42" fmla="*/ 2147483647 w 164"/>
              <a:gd name="T43" fmla="*/ 0 h 1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4"/>
              <a:gd name="T67" fmla="*/ 0 h 161"/>
              <a:gd name="T68" fmla="*/ 164 w 164"/>
              <a:gd name="T69" fmla="*/ 161 h 16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4" h="161">
                <a:moveTo>
                  <a:pt x="92" y="0"/>
                </a:moveTo>
                <a:lnTo>
                  <a:pt x="63" y="0"/>
                </a:lnTo>
                <a:lnTo>
                  <a:pt x="49" y="0"/>
                </a:lnTo>
                <a:lnTo>
                  <a:pt x="29" y="17"/>
                </a:lnTo>
                <a:lnTo>
                  <a:pt x="29" y="60"/>
                </a:lnTo>
                <a:lnTo>
                  <a:pt x="0" y="80"/>
                </a:lnTo>
                <a:lnTo>
                  <a:pt x="11" y="100"/>
                </a:lnTo>
                <a:lnTo>
                  <a:pt x="29" y="109"/>
                </a:lnTo>
                <a:lnTo>
                  <a:pt x="72" y="132"/>
                </a:lnTo>
                <a:lnTo>
                  <a:pt x="83" y="132"/>
                </a:lnTo>
                <a:lnTo>
                  <a:pt x="83" y="152"/>
                </a:lnTo>
                <a:lnTo>
                  <a:pt x="100" y="161"/>
                </a:lnTo>
                <a:lnTo>
                  <a:pt x="112" y="152"/>
                </a:lnTo>
                <a:lnTo>
                  <a:pt x="135" y="161"/>
                </a:lnTo>
                <a:lnTo>
                  <a:pt x="144" y="141"/>
                </a:lnTo>
                <a:lnTo>
                  <a:pt x="164" y="141"/>
                </a:lnTo>
                <a:lnTo>
                  <a:pt x="144" y="123"/>
                </a:lnTo>
                <a:lnTo>
                  <a:pt x="144" y="89"/>
                </a:lnTo>
                <a:lnTo>
                  <a:pt x="112" y="80"/>
                </a:lnTo>
                <a:lnTo>
                  <a:pt x="100" y="60"/>
                </a:lnTo>
                <a:lnTo>
                  <a:pt x="112" y="37"/>
                </a:lnTo>
                <a:lnTo>
                  <a:pt x="92" y="0"/>
                </a:lnTo>
                <a:close/>
              </a:path>
            </a:pathLst>
          </a:custGeom>
          <a:solidFill>
            <a:srgbClr val="DDDDDD"/>
          </a:solidFill>
          <a:ln w="14288">
            <a:solidFill>
              <a:srgbClr val="000000"/>
            </a:solidFill>
            <a:round/>
            <a:headEnd/>
            <a:tailEnd/>
          </a:ln>
        </p:spPr>
        <p:txBody>
          <a:bodyPr/>
          <a:lstStyle/>
          <a:p>
            <a:endParaRPr lang="id-ID" sz="1000"/>
          </a:p>
        </p:txBody>
      </p:sp>
      <p:sp>
        <p:nvSpPr>
          <p:cNvPr id="22608" name="Freeform 79"/>
          <p:cNvSpPr>
            <a:spLocks/>
          </p:cNvSpPr>
          <p:nvPr/>
        </p:nvSpPr>
        <p:spPr bwMode="auto">
          <a:xfrm>
            <a:off x="4567240" y="3209925"/>
            <a:ext cx="52360" cy="114300"/>
          </a:xfrm>
          <a:custGeom>
            <a:avLst/>
            <a:gdLst>
              <a:gd name="T0" fmla="*/ 2147483647 w 35"/>
              <a:gd name="T1" fmla="*/ 2147483647 h 72"/>
              <a:gd name="T2" fmla="*/ 2147483647 w 35"/>
              <a:gd name="T3" fmla="*/ 0 h 72"/>
              <a:gd name="T4" fmla="*/ 2147483647 w 35"/>
              <a:gd name="T5" fmla="*/ 0 h 72"/>
              <a:gd name="T6" fmla="*/ 0 w 35"/>
              <a:gd name="T7" fmla="*/ 2147483647 h 72"/>
              <a:gd name="T8" fmla="*/ 0 w 35"/>
              <a:gd name="T9" fmla="*/ 2147483647 h 72"/>
              <a:gd name="T10" fmla="*/ 2147483647 w 35"/>
              <a:gd name="T11" fmla="*/ 2147483647 h 72"/>
              <a:gd name="T12" fmla="*/ 2147483647 w 35"/>
              <a:gd name="T13" fmla="*/ 2147483647 h 72"/>
              <a:gd name="T14" fmla="*/ 2147483647 w 35"/>
              <a:gd name="T15" fmla="*/ 2147483647 h 72"/>
              <a:gd name="T16" fmla="*/ 2147483647 w 35"/>
              <a:gd name="T17" fmla="*/ 2147483647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
              <a:gd name="T28" fmla="*/ 0 h 72"/>
              <a:gd name="T29" fmla="*/ 35 w 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 h="72">
                <a:moveTo>
                  <a:pt x="35" y="9"/>
                </a:moveTo>
                <a:lnTo>
                  <a:pt x="35" y="0"/>
                </a:lnTo>
                <a:lnTo>
                  <a:pt x="22" y="0"/>
                </a:lnTo>
                <a:lnTo>
                  <a:pt x="0" y="29"/>
                </a:lnTo>
                <a:lnTo>
                  <a:pt x="0" y="43"/>
                </a:lnTo>
                <a:lnTo>
                  <a:pt x="22" y="72"/>
                </a:lnTo>
                <a:lnTo>
                  <a:pt x="35" y="43"/>
                </a:lnTo>
                <a:lnTo>
                  <a:pt x="22" y="20"/>
                </a:lnTo>
                <a:lnTo>
                  <a:pt x="35" y="9"/>
                </a:lnTo>
                <a:close/>
              </a:path>
            </a:pathLst>
          </a:custGeom>
          <a:solidFill>
            <a:srgbClr val="273C65"/>
          </a:solidFill>
          <a:ln w="14351">
            <a:solidFill>
              <a:srgbClr val="000000"/>
            </a:solidFill>
            <a:round/>
            <a:headEnd/>
            <a:tailEnd/>
          </a:ln>
        </p:spPr>
        <p:txBody>
          <a:bodyPr/>
          <a:lstStyle/>
          <a:p>
            <a:endParaRPr lang="id-ID" sz="1000"/>
          </a:p>
        </p:txBody>
      </p:sp>
      <p:sp>
        <p:nvSpPr>
          <p:cNvPr id="22609" name="Freeform 80"/>
          <p:cNvSpPr>
            <a:spLocks/>
          </p:cNvSpPr>
          <p:nvPr/>
        </p:nvSpPr>
        <p:spPr bwMode="auto">
          <a:xfrm>
            <a:off x="4344709" y="3255963"/>
            <a:ext cx="270131" cy="292100"/>
          </a:xfrm>
          <a:custGeom>
            <a:avLst/>
            <a:gdLst>
              <a:gd name="T0" fmla="*/ 2147483647 w 184"/>
              <a:gd name="T1" fmla="*/ 2147483647 h 184"/>
              <a:gd name="T2" fmla="*/ 2147483647 w 184"/>
              <a:gd name="T3" fmla="*/ 2147483647 h 184"/>
              <a:gd name="T4" fmla="*/ 2147483647 w 184"/>
              <a:gd name="T5" fmla="*/ 2147483647 h 184"/>
              <a:gd name="T6" fmla="*/ 2147483647 w 184"/>
              <a:gd name="T7" fmla="*/ 2147483647 h 184"/>
              <a:gd name="T8" fmla="*/ 2147483647 w 184"/>
              <a:gd name="T9" fmla="*/ 2147483647 h 184"/>
              <a:gd name="T10" fmla="*/ 2147483647 w 184"/>
              <a:gd name="T11" fmla="*/ 2147483647 h 184"/>
              <a:gd name="T12" fmla="*/ 2147483647 w 184"/>
              <a:gd name="T13" fmla="*/ 2147483647 h 184"/>
              <a:gd name="T14" fmla="*/ 2147483647 w 184"/>
              <a:gd name="T15" fmla="*/ 2147483647 h 184"/>
              <a:gd name="T16" fmla="*/ 2147483647 w 184"/>
              <a:gd name="T17" fmla="*/ 2147483647 h 184"/>
              <a:gd name="T18" fmla="*/ 2147483647 w 184"/>
              <a:gd name="T19" fmla="*/ 2147483647 h 184"/>
              <a:gd name="T20" fmla="*/ 2147483647 w 184"/>
              <a:gd name="T21" fmla="*/ 2147483647 h 184"/>
              <a:gd name="T22" fmla="*/ 0 w 184"/>
              <a:gd name="T23" fmla="*/ 2147483647 h 184"/>
              <a:gd name="T24" fmla="*/ 0 w 184"/>
              <a:gd name="T25" fmla="*/ 2147483647 h 184"/>
              <a:gd name="T26" fmla="*/ 0 w 184"/>
              <a:gd name="T27" fmla="*/ 0 h 184"/>
              <a:gd name="T28" fmla="*/ 2147483647 w 184"/>
              <a:gd name="T29" fmla="*/ 0 h 184"/>
              <a:gd name="T30" fmla="*/ 2147483647 w 184"/>
              <a:gd name="T31" fmla="*/ 2147483647 h 184"/>
              <a:gd name="T32" fmla="*/ 2147483647 w 184"/>
              <a:gd name="T33" fmla="*/ 0 h 184"/>
              <a:gd name="T34" fmla="*/ 2147483647 w 184"/>
              <a:gd name="T35" fmla="*/ 0 h 184"/>
              <a:gd name="T36" fmla="*/ 2147483647 w 184"/>
              <a:gd name="T37" fmla="*/ 2147483647 h 184"/>
              <a:gd name="T38" fmla="*/ 2147483647 w 184"/>
              <a:gd name="T39" fmla="*/ 2147483647 h 184"/>
              <a:gd name="T40" fmla="*/ 2147483647 w 184"/>
              <a:gd name="T41" fmla="*/ 2147483647 h 184"/>
              <a:gd name="T42" fmla="*/ 2147483647 w 184"/>
              <a:gd name="T43" fmla="*/ 2147483647 h 1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4"/>
              <a:gd name="T67" fmla="*/ 0 h 184"/>
              <a:gd name="T68" fmla="*/ 184 w 184"/>
              <a:gd name="T69" fmla="*/ 184 h 1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4" h="184">
                <a:moveTo>
                  <a:pt x="152" y="14"/>
                </a:moveTo>
                <a:lnTo>
                  <a:pt x="166" y="43"/>
                </a:lnTo>
                <a:lnTo>
                  <a:pt x="152" y="72"/>
                </a:lnTo>
                <a:lnTo>
                  <a:pt x="143" y="60"/>
                </a:lnTo>
                <a:lnTo>
                  <a:pt x="123" y="32"/>
                </a:lnTo>
                <a:lnTo>
                  <a:pt x="132" y="52"/>
                </a:lnTo>
                <a:lnTo>
                  <a:pt x="184" y="147"/>
                </a:lnTo>
                <a:lnTo>
                  <a:pt x="184" y="167"/>
                </a:lnTo>
                <a:lnTo>
                  <a:pt x="166" y="184"/>
                </a:lnTo>
                <a:lnTo>
                  <a:pt x="143" y="184"/>
                </a:lnTo>
                <a:lnTo>
                  <a:pt x="8" y="184"/>
                </a:lnTo>
                <a:lnTo>
                  <a:pt x="0" y="60"/>
                </a:lnTo>
                <a:lnTo>
                  <a:pt x="0" y="32"/>
                </a:lnTo>
                <a:lnTo>
                  <a:pt x="0" y="0"/>
                </a:lnTo>
                <a:lnTo>
                  <a:pt x="31" y="0"/>
                </a:lnTo>
                <a:lnTo>
                  <a:pt x="72" y="14"/>
                </a:lnTo>
                <a:lnTo>
                  <a:pt x="103" y="0"/>
                </a:lnTo>
                <a:lnTo>
                  <a:pt x="112" y="0"/>
                </a:lnTo>
                <a:lnTo>
                  <a:pt x="112" y="14"/>
                </a:lnTo>
                <a:lnTo>
                  <a:pt x="123" y="14"/>
                </a:lnTo>
                <a:lnTo>
                  <a:pt x="132" y="14"/>
                </a:lnTo>
                <a:lnTo>
                  <a:pt x="152" y="14"/>
                </a:lnTo>
                <a:close/>
              </a:path>
            </a:pathLst>
          </a:custGeom>
          <a:solidFill>
            <a:srgbClr val="273C65"/>
          </a:solidFill>
          <a:ln w="14288">
            <a:solidFill>
              <a:srgbClr val="000000"/>
            </a:solidFill>
            <a:round/>
            <a:headEnd/>
            <a:tailEnd/>
          </a:ln>
        </p:spPr>
        <p:txBody>
          <a:bodyPr/>
          <a:lstStyle/>
          <a:p>
            <a:endParaRPr lang="id-ID" sz="1000"/>
          </a:p>
        </p:txBody>
      </p:sp>
      <p:sp>
        <p:nvSpPr>
          <p:cNvPr id="22610" name="Freeform 81"/>
          <p:cNvSpPr>
            <a:spLocks/>
          </p:cNvSpPr>
          <p:nvPr/>
        </p:nvSpPr>
        <p:spPr bwMode="auto">
          <a:xfrm>
            <a:off x="4567240" y="3681414"/>
            <a:ext cx="361762" cy="441325"/>
          </a:xfrm>
          <a:custGeom>
            <a:avLst/>
            <a:gdLst>
              <a:gd name="T0" fmla="*/ 2147483647 w 247"/>
              <a:gd name="T1" fmla="*/ 2147483647 h 278"/>
              <a:gd name="T2" fmla="*/ 2147483647 w 247"/>
              <a:gd name="T3" fmla="*/ 2147483647 h 278"/>
              <a:gd name="T4" fmla="*/ 2147483647 w 247"/>
              <a:gd name="T5" fmla="*/ 2147483647 h 278"/>
              <a:gd name="T6" fmla="*/ 2147483647 w 247"/>
              <a:gd name="T7" fmla="*/ 2147483647 h 278"/>
              <a:gd name="T8" fmla="*/ 2147483647 w 247"/>
              <a:gd name="T9" fmla="*/ 2147483647 h 278"/>
              <a:gd name="T10" fmla="*/ 0 w 247"/>
              <a:gd name="T11" fmla="*/ 2147483647 h 278"/>
              <a:gd name="T12" fmla="*/ 0 w 247"/>
              <a:gd name="T13" fmla="*/ 2147483647 h 278"/>
              <a:gd name="T14" fmla="*/ 2147483647 w 247"/>
              <a:gd name="T15" fmla="*/ 2147483647 h 278"/>
              <a:gd name="T16" fmla="*/ 2147483647 w 247"/>
              <a:gd name="T17" fmla="*/ 2147483647 h 278"/>
              <a:gd name="T18" fmla="*/ 2147483647 w 247"/>
              <a:gd name="T19" fmla="*/ 2147483647 h 278"/>
              <a:gd name="T20" fmla="*/ 2147483647 w 247"/>
              <a:gd name="T21" fmla="*/ 2147483647 h 278"/>
              <a:gd name="T22" fmla="*/ 2147483647 w 247"/>
              <a:gd name="T23" fmla="*/ 2147483647 h 278"/>
              <a:gd name="T24" fmla="*/ 2147483647 w 247"/>
              <a:gd name="T25" fmla="*/ 0 h 278"/>
              <a:gd name="T26" fmla="*/ 2147483647 w 247"/>
              <a:gd name="T27" fmla="*/ 2147483647 h 278"/>
              <a:gd name="T28" fmla="*/ 2147483647 w 247"/>
              <a:gd name="T29" fmla="*/ 2147483647 h 278"/>
              <a:gd name="T30" fmla="*/ 2147483647 w 247"/>
              <a:gd name="T31" fmla="*/ 2147483647 h 278"/>
              <a:gd name="T32" fmla="*/ 2147483647 w 247"/>
              <a:gd name="T33" fmla="*/ 2147483647 h 278"/>
              <a:gd name="T34" fmla="*/ 2147483647 w 247"/>
              <a:gd name="T35" fmla="*/ 2147483647 h 278"/>
              <a:gd name="T36" fmla="*/ 2147483647 w 247"/>
              <a:gd name="T37" fmla="*/ 2147483647 h 278"/>
              <a:gd name="T38" fmla="*/ 2147483647 w 247"/>
              <a:gd name="T39" fmla="*/ 2147483647 h 278"/>
              <a:gd name="T40" fmla="*/ 2147483647 w 247"/>
              <a:gd name="T41" fmla="*/ 2147483647 h 278"/>
              <a:gd name="T42" fmla="*/ 2147483647 w 247"/>
              <a:gd name="T43" fmla="*/ 2147483647 h 278"/>
              <a:gd name="T44" fmla="*/ 2147483647 w 247"/>
              <a:gd name="T45" fmla="*/ 2147483647 h 278"/>
              <a:gd name="T46" fmla="*/ 2147483647 w 247"/>
              <a:gd name="T47" fmla="*/ 2147483647 h 278"/>
              <a:gd name="T48" fmla="*/ 2147483647 w 247"/>
              <a:gd name="T49" fmla="*/ 2147483647 h 278"/>
              <a:gd name="T50" fmla="*/ 2147483647 w 247"/>
              <a:gd name="T51" fmla="*/ 2147483647 h 278"/>
              <a:gd name="T52" fmla="*/ 2147483647 w 247"/>
              <a:gd name="T53" fmla="*/ 2147483647 h 278"/>
              <a:gd name="T54" fmla="*/ 2147483647 w 247"/>
              <a:gd name="T55" fmla="*/ 2147483647 h 278"/>
              <a:gd name="T56" fmla="*/ 2147483647 w 247"/>
              <a:gd name="T57" fmla="*/ 2147483647 h 278"/>
              <a:gd name="T58" fmla="*/ 2147483647 w 247"/>
              <a:gd name="T59" fmla="*/ 2147483647 h 27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47"/>
              <a:gd name="T91" fmla="*/ 0 h 278"/>
              <a:gd name="T92" fmla="*/ 247 w 247"/>
              <a:gd name="T93" fmla="*/ 278 h 27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47" h="278">
                <a:moveTo>
                  <a:pt x="63" y="255"/>
                </a:moveTo>
                <a:lnTo>
                  <a:pt x="43" y="255"/>
                </a:lnTo>
                <a:lnTo>
                  <a:pt x="43" y="244"/>
                </a:lnTo>
                <a:lnTo>
                  <a:pt x="32" y="235"/>
                </a:lnTo>
                <a:lnTo>
                  <a:pt x="14" y="204"/>
                </a:lnTo>
                <a:lnTo>
                  <a:pt x="0" y="195"/>
                </a:lnTo>
                <a:lnTo>
                  <a:pt x="0" y="184"/>
                </a:lnTo>
                <a:lnTo>
                  <a:pt x="14" y="184"/>
                </a:lnTo>
                <a:lnTo>
                  <a:pt x="23" y="143"/>
                </a:lnTo>
                <a:lnTo>
                  <a:pt x="52" y="92"/>
                </a:lnTo>
                <a:lnTo>
                  <a:pt x="63" y="20"/>
                </a:lnTo>
                <a:lnTo>
                  <a:pt x="86" y="11"/>
                </a:lnTo>
                <a:lnTo>
                  <a:pt x="86" y="0"/>
                </a:lnTo>
                <a:lnTo>
                  <a:pt x="104" y="40"/>
                </a:lnTo>
                <a:lnTo>
                  <a:pt x="138" y="60"/>
                </a:lnTo>
                <a:lnTo>
                  <a:pt x="167" y="103"/>
                </a:lnTo>
                <a:lnTo>
                  <a:pt x="158" y="112"/>
                </a:lnTo>
                <a:lnTo>
                  <a:pt x="147" y="132"/>
                </a:lnTo>
                <a:lnTo>
                  <a:pt x="167" y="132"/>
                </a:lnTo>
                <a:lnTo>
                  <a:pt x="167" y="143"/>
                </a:lnTo>
                <a:lnTo>
                  <a:pt x="187" y="175"/>
                </a:lnTo>
                <a:lnTo>
                  <a:pt x="239" y="195"/>
                </a:lnTo>
                <a:lnTo>
                  <a:pt x="247" y="195"/>
                </a:lnTo>
                <a:lnTo>
                  <a:pt x="210" y="244"/>
                </a:lnTo>
                <a:lnTo>
                  <a:pt x="175" y="255"/>
                </a:lnTo>
                <a:lnTo>
                  <a:pt x="147" y="264"/>
                </a:lnTo>
                <a:lnTo>
                  <a:pt x="138" y="264"/>
                </a:lnTo>
                <a:lnTo>
                  <a:pt x="104" y="278"/>
                </a:lnTo>
                <a:lnTo>
                  <a:pt x="86" y="278"/>
                </a:lnTo>
                <a:lnTo>
                  <a:pt x="63" y="255"/>
                </a:lnTo>
                <a:close/>
              </a:path>
            </a:pathLst>
          </a:custGeom>
          <a:solidFill>
            <a:srgbClr val="EAEAEA"/>
          </a:solidFill>
          <a:ln w="14288">
            <a:solidFill>
              <a:srgbClr val="000000"/>
            </a:solidFill>
            <a:round/>
            <a:headEnd/>
            <a:tailEnd/>
          </a:ln>
        </p:spPr>
        <p:txBody>
          <a:bodyPr/>
          <a:lstStyle/>
          <a:p>
            <a:endParaRPr lang="id-ID" sz="1000"/>
          </a:p>
        </p:txBody>
      </p:sp>
      <p:sp>
        <p:nvSpPr>
          <p:cNvPr id="22611" name="Freeform 82"/>
          <p:cNvSpPr>
            <a:spLocks/>
          </p:cNvSpPr>
          <p:nvPr/>
        </p:nvSpPr>
        <p:spPr bwMode="auto">
          <a:xfrm>
            <a:off x="4485130" y="4100513"/>
            <a:ext cx="129710" cy="165100"/>
          </a:xfrm>
          <a:custGeom>
            <a:avLst/>
            <a:gdLst>
              <a:gd name="T0" fmla="*/ 2147483647 w 89"/>
              <a:gd name="T1" fmla="*/ 0 h 104"/>
              <a:gd name="T2" fmla="*/ 2147483647 w 89"/>
              <a:gd name="T3" fmla="*/ 0 h 104"/>
              <a:gd name="T4" fmla="*/ 2147483647 w 89"/>
              <a:gd name="T5" fmla="*/ 2147483647 h 104"/>
              <a:gd name="T6" fmla="*/ 2147483647 w 89"/>
              <a:gd name="T7" fmla="*/ 2147483647 h 104"/>
              <a:gd name="T8" fmla="*/ 2147483647 w 89"/>
              <a:gd name="T9" fmla="*/ 2147483647 h 104"/>
              <a:gd name="T10" fmla="*/ 2147483647 w 89"/>
              <a:gd name="T11" fmla="*/ 2147483647 h 104"/>
              <a:gd name="T12" fmla="*/ 2147483647 w 89"/>
              <a:gd name="T13" fmla="*/ 2147483647 h 104"/>
              <a:gd name="T14" fmla="*/ 0 w 89"/>
              <a:gd name="T15" fmla="*/ 2147483647 h 104"/>
              <a:gd name="T16" fmla="*/ 2147483647 w 89"/>
              <a:gd name="T17" fmla="*/ 2147483647 h 104"/>
              <a:gd name="T18" fmla="*/ 2147483647 w 89"/>
              <a:gd name="T19" fmla="*/ 2147483647 h 104"/>
              <a:gd name="T20" fmla="*/ 2147483647 w 89"/>
              <a:gd name="T21" fmla="*/ 2147483647 h 104"/>
              <a:gd name="T22" fmla="*/ 2147483647 w 89"/>
              <a:gd name="T23" fmla="*/ 2147483647 h 104"/>
              <a:gd name="T24" fmla="*/ 2147483647 w 89"/>
              <a:gd name="T25" fmla="*/ 2147483647 h 104"/>
              <a:gd name="T26" fmla="*/ 2147483647 w 89"/>
              <a:gd name="T27" fmla="*/ 2147483647 h 104"/>
              <a:gd name="T28" fmla="*/ 2147483647 w 89"/>
              <a:gd name="T29" fmla="*/ 0 h 10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9"/>
              <a:gd name="T46" fmla="*/ 0 h 104"/>
              <a:gd name="T47" fmla="*/ 89 w 89"/>
              <a:gd name="T48" fmla="*/ 104 h 10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9" h="104">
                <a:moveTo>
                  <a:pt x="71" y="0"/>
                </a:moveTo>
                <a:lnTo>
                  <a:pt x="80" y="0"/>
                </a:lnTo>
                <a:lnTo>
                  <a:pt x="89" y="43"/>
                </a:lnTo>
                <a:lnTo>
                  <a:pt x="71" y="72"/>
                </a:lnTo>
                <a:lnTo>
                  <a:pt x="71" y="104"/>
                </a:lnTo>
                <a:lnTo>
                  <a:pt x="37" y="104"/>
                </a:lnTo>
                <a:lnTo>
                  <a:pt x="8" y="104"/>
                </a:lnTo>
                <a:lnTo>
                  <a:pt x="0" y="104"/>
                </a:lnTo>
                <a:lnTo>
                  <a:pt x="8" y="72"/>
                </a:lnTo>
                <a:lnTo>
                  <a:pt x="17" y="52"/>
                </a:lnTo>
                <a:lnTo>
                  <a:pt x="28" y="43"/>
                </a:lnTo>
                <a:lnTo>
                  <a:pt x="17" y="32"/>
                </a:lnTo>
                <a:lnTo>
                  <a:pt x="17" y="14"/>
                </a:lnTo>
                <a:lnTo>
                  <a:pt x="37" y="14"/>
                </a:lnTo>
                <a:lnTo>
                  <a:pt x="71" y="0"/>
                </a:lnTo>
                <a:close/>
              </a:path>
            </a:pathLst>
          </a:custGeom>
          <a:solidFill>
            <a:srgbClr val="273C65"/>
          </a:solidFill>
          <a:ln w="14288">
            <a:solidFill>
              <a:srgbClr val="000000"/>
            </a:solidFill>
            <a:round/>
            <a:headEnd/>
            <a:tailEnd/>
          </a:ln>
        </p:spPr>
        <p:txBody>
          <a:bodyPr/>
          <a:lstStyle/>
          <a:p>
            <a:endParaRPr lang="id-ID" sz="1000"/>
          </a:p>
        </p:txBody>
      </p:sp>
      <p:sp>
        <p:nvSpPr>
          <p:cNvPr id="22612" name="Freeform 83"/>
          <p:cNvSpPr>
            <a:spLocks/>
          </p:cNvSpPr>
          <p:nvPr/>
        </p:nvSpPr>
        <p:spPr bwMode="auto">
          <a:xfrm>
            <a:off x="4587470" y="4086225"/>
            <a:ext cx="195161" cy="292100"/>
          </a:xfrm>
          <a:custGeom>
            <a:avLst/>
            <a:gdLst>
              <a:gd name="T0" fmla="*/ 2147483647 w 133"/>
              <a:gd name="T1" fmla="*/ 2147483647 h 184"/>
              <a:gd name="T2" fmla="*/ 2147483647 w 133"/>
              <a:gd name="T3" fmla="*/ 2147483647 h 184"/>
              <a:gd name="T4" fmla="*/ 2147483647 w 133"/>
              <a:gd name="T5" fmla="*/ 2147483647 h 184"/>
              <a:gd name="T6" fmla="*/ 2147483647 w 133"/>
              <a:gd name="T7" fmla="*/ 2147483647 h 184"/>
              <a:gd name="T8" fmla="*/ 2147483647 w 133"/>
              <a:gd name="T9" fmla="*/ 2147483647 h 184"/>
              <a:gd name="T10" fmla="*/ 2147483647 w 133"/>
              <a:gd name="T11" fmla="*/ 2147483647 h 184"/>
              <a:gd name="T12" fmla="*/ 2147483647 w 133"/>
              <a:gd name="T13" fmla="*/ 2147483647 h 184"/>
              <a:gd name="T14" fmla="*/ 2147483647 w 133"/>
              <a:gd name="T15" fmla="*/ 2147483647 h 184"/>
              <a:gd name="T16" fmla="*/ 2147483647 w 133"/>
              <a:gd name="T17" fmla="*/ 2147483647 h 184"/>
              <a:gd name="T18" fmla="*/ 2147483647 w 133"/>
              <a:gd name="T19" fmla="*/ 2147483647 h 184"/>
              <a:gd name="T20" fmla="*/ 2147483647 w 133"/>
              <a:gd name="T21" fmla="*/ 2147483647 h 184"/>
              <a:gd name="T22" fmla="*/ 2147483647 w 133"/>
              <a:gd name="T23" fmla="*/ 2147483647 h 184"/>
              <a:gd name="T24" fmla="*/ 2147483647 w 133"/>
              <a:gd name="T25" fmla="*/ 0 h 184"/>
              <a:gd name="T26" fmla="*/ 2147483647 w 133"/>
              <a:gd name="T27" fmla="*/ 0 h 184"/>
              <a:gd name="T28" fmla="*/ 2147483647 w 133"/>
              <a:gd name="T29" fmla="*/ 0 h 184"/>
              <a:gd name="T30" fmla="*/ 0 w 133"/>
              <a:gd name="T31" fmla="*/ 2147483647 h 184"/>
              <a:gd name="T32" fmla="*/ 2147483647 w 133"/>
              <a:gd name="T33" fmla="*/ 2147483647 h 184"/>
              <a:gd name="T34" fmla="*/ 2147483647 w 133"/>
              <a:gd name="T35" fmla="*/ 2147483647 h 184"/>
              <a:gd name="T36" fmla="*/ 0 w 133"/>
              <a:gd name="T37" fmla="*/ 2147483647 h 184"/>
              <a:gd name="T38" fmla="*/ 0 w 133"/>
              <a:gd name="T39" fmla="*/ 2147483647 h 184"/>
              <a:gd name="T40" fmla="*/ 2147483647 w 133"/>
              <a:gd name="T41" fmla="*/ 2147483647 h 184"/>
              <a:gd name="T42" fmla="*/ 2147483647 w 133"/>
              <a:gd name="T43" fmla="*/ 2147483647 h 184"/>
              <a:gd name="T44" fmla="*/ 2147483647 w 133"/>
              <a:gd name="T45" fmla="*/ 2147483647 h 1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3"/>
              <a:gd name="T70" fmla="*/ 0 h 184"/>
              <a:gd name="T71" fmla="*/ 133 w 133"/>
              <a:gd name="T72" fmla="*/ 184 h 18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3" h="184">
                <a:moveTo>
                  <a:pt x="72" y="164"/>
                </a:moveTo>
                <a:lnTo>
                  <a:pt x="90" y="184"/>
                </a:lnTo>
                <a:lnTo>
                  <a:pt x="110" y="153"/>
                </a:lnTo>
                <a:lnTo>
                  <a:pt x="110" y="133"/>
                </a:lnTo>
                <a:lnTo>
                  <a:pt x="110" y="144"/>
                </a:lnTo>
                <a:lnTo>
                  <a:pt x="133" y="124"/>
                </a:lnTo>
                <a:lnTo>
                  <a:pt x="124" y="104"/>
                </a:lnTo>
                <a:lnTo>
                  <a:pt x="124" y="41"/>
                </a:lnTo>
                <a:lnTo>
                  <a:pt x="133" y="9"/>
                </a:lnTo>
                <a:lnTo>
                  <a:pt x="124" y="9"/>
                </a:lnTo>
                <a:lnTo>
                  <a:pt x="90" y="23"/>
                </a:lnTo>
                <a:lnTo>
                  <a:pt x="72" y="23"/>
                </a:lnTo>
                <a:lnTo>
                  <a:pt x="49" y="0"/>
                </a:lnTo>
                <a:lnTo>
                  <a:pt x="29" y="0"/>
                </a:lnTo>
                <a:lnTo>
                  <a:pt x="9" y="0"/>
                </a:lnTo>
                <a:lnTo>
                  <a:pt x="0" y="9"/>
                </a:lnTo>
                <a:lnTo>
                  <a:pt x="9" y="9"/>
                </a:lnTo>
                <a:lnTo>
                  <a:pt x="18" y="52"/>
                </a:lnTo>
                <a:lnTo>
                  <a:pt x="0" y="81"/>
                </a:lnTo>
                <a:lnTo>
                  <a:pt x="0" y="113"/>
                </a:lnTo>
                <a:lnTo>
                  <a:pt x="9" y="113"/>
                </a:lnTo>
                <a:lnTo>
                  <a:pt x="61" y="144"/>
                </a:lnTo>
                <a:lnTo>
                  <a:pt x="72" y="164"/>
                </a:lnTo>
                <a:close/>
              </a:path>
            </a:pathLst>
          </a:custGeom>
          <a:solidFill>
            <a:srgbClr val="273C65"/>
          </a:solidFill>
          <a:ln w="14351">
            <a:solidFill>
              <a:srgbClr val="000000"/>
            </a:solidFill>
            <a:round/>
            <a:headEnd/>
            <a:tailEnd/>
          </a:ln>
        </p:spPr>
        <p:txBody>
          <a:bodyPr/>
          <a:lstStyle/>
          <a:p>
            <a:endParaRPr lang="id-ID" sz="1000"/>
          </a:p>
        </p:txBody>
      </p:sp>
      <p:sp>
        <p:nvSpPr>
          <p:cNvPr id="22613" name="Freeform 84"/>
          <p:cNvSpPr>
            <a:spLocks/>
          </p:cNvSpPr>
          <p:nvPr/>
        </p:nvSpPr>
        <p:spPr bwMode="auto">
          <a:xfrm>
            <a:off x="4485130" y="4265613"/>
            <a:ext cx="264181" cy="323850"/>
          </a:xfrm>
          <a:custGeom>
            <a:avLst/>
            <a:gdLst>
              <a:gd name="T0" fmla="*/ 2147483647 w 181"/>
              <a:gd name="T1" fmla="*/ 0 h 204"/>
              <a:gd name="T2" fmla="*/ 2147483647 w 181"/>
              <a:gd name="T3" fmla="*/ 0 h 204"/>
              <a:gd name="T4" fmla="*/ 2147483647 w 181"/>
              <a:gd name="T5" fmla="*/ 0 h 204"/>
              <a:gd name="T6" fmla="*/ 2147483647 w 181"/>
              <a:gd name="T7" fmla="*/ 0 h 204"/>
              <a:gd name="T8" fmla="*/ 2147483647 w 181"/>
              <a:gd name="T9" fmla="*/ 2147483647 h 204"/>
              <a:gd name="T10" fmla="*/ 2147483647 w 181"/>
              <a:gd name="T11" fmla="*/ 2147483647 h 204"/>
              <a:gd name="T12" fmla="*/ 2147483647 w 181"/>
              <a:gd name="T13" fmla="*/ 2147483647 h 204"/>
              <a:gd name="T14" fmla="*/ 2147483647 w 181"/>
              <a:gd name="T15" fmla="*/ 2147483647 h 204"/>
              <a:gd name="T16" fmla="*/ 2147483647 w 181"/>
              <a:gd name="T17" fmla="*/ 2147483647 h 204"/>
              <a:gd name="T18" fmla="*/ 2147483647 w 181"/>
              <a:gd name="T19" fmla="*/ 2147483647 h 204"/>
              <a:gd name="T20" fmla="*/ 2147483647 w 181"/>
              <a:gd name="T21" fmla="*/ 2147483647 h 204"/>
              <a:gd name="T22" fmla="*/ 2147483647 w 181"/>
              <a:gd name="T23" fmla="*/ 2147483647 h 204"/>
              <a:gd name="T24" fmla="*/ 2147483647 w 181"/>
              <a:gd name="T25" fmla="*/ 2147483647 h 204"/>
              <a:gd name="T26" fmla="*/ 2147483647 w 181"/>
              <a:gd name="T27" fmla="*/ 2147483647 h 204"/>
              <a:gd name="T28" fmla="*/ 2147483647 w 181"/>
              <a:gd name="T29" fmla="*/ 2147483647 h 204"/>
              <a:gd name="T30" fmla="*/ 2147483647 w 181"/>
              <a:gd name="T31" fmla="*/ 2147483647 h 204"/>
              <a:gd name="T32" fmla="*/ 2147483647 w 181"/>
              <a:gd name="T33" fmla="*/ 2147483647 h 204"/>
              <a:gd name="T34" fmla="*/ 2147483647 w 181"/>
              <a:gd name="T35" fmla="*/ 2147483647 h 204"/>
              <a:gd name="T36" fmla="*/ 2147483647 w 181"/>
              <a:gd name="T37" fmla="*/ 2147483647 h 204"/>
              <a:gd name="T38" fmla="*/ 2147483647 w 181"/>
              <a:gd name="T39" fmla="*/ 2147483647 h 204"/>
              <a:gd name="T40" fmla="*/ 2147483647 w 181"/>
              <a:gd name="T41" fmla="*/ 2147483647 h 204"/>
              <a:gd name="T42" fmla="*/ 0 w 181"/>
              <a:gd name="T43" fmla="*/ 2147483647 h 204"/>
              <a:gd name="T44" fmla="*/ 0 w 181"/>
              <a:gd name="T45" fmla="*/ 2147483647 h 204"/>
              <a:gd name="T46" fmla="*/ 2147483647 w 181"/>
              <a:gd name="T47" fmla="*/ 2147483647 h 204"/>
              <a:gd name="T48" fmla="*/ 2147483647 w 181"/>
              <a:gd name="T49" fmla="*/ 2147483647 h 204"/>
              <a:gd name="T50" fmla="*/ 2147483647 w 181"/>
              <a:gd name="T51" fmla="*/ 2147483647 h 204"/>
              <a:gd name="T52" fmla="*/ 2147483647 w 181"/>
              <a:gd name="T53" fmla="*/ 0 h 20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81"/>
              <a:gd name="T82" fmla="*/ 0 h 204"/>
              <a:gd name="T83" fmla="*/ 181 w 181"/>
              <a:gd name="T84" fmla="*/ 204 h 20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81" h="204">
                <a:moveTo>
                  <a:pt x="8" y="0"/>
                </a:moveTo>
                <a:lnTo>
                  <a:pt x="37" y="0"/>
                </a:lnTo>
                <a:lnTo>
                  <a:pt x="71" y="0"/>
                </a:lnTo>
                <a:lnTo>
                  <a:pt x="80" y="0"/>
                </a:lnTo>
                <a:lnTo>
                  <a:pt x="132" y="31"/>
                </a:lnTo>
                <a:lnTo>
                  <a:pt x="143" y="51"/>
                </a:lnTo>
                <a:lnTo>
                  <a:pt x="161" y="71"/>
                </a:lnTo>
                <a:lnTo>
                  <a:pt x="152" y="92"/>
                </a:lnTo>
                <a:lnTo>
                  <a:pt x="172" y="115"/>
                </a:lnTo>
                <a:lnTo>
                  <a:pt x="161" y="155"/>
                </a:lnTo>
                <a:lnTo>
                  <a:pt x="172" y="172"/>
                </a:lnTo>
                <a:lnTo>
                  <a:pt x="181" y="186"/>
                </a:lnTo>
                <a:lnTo>
                  <a:pt x="161" y="195"/>
                </a:lnTo>
                <a:lnTo>
                  <a:pt x="109" y="204"/>
                </a:lnTo>
                <a:lnTo>
                  <a:pt x="89" y="204"/>
                </a:lnTo>
                <a:lnTo>
                  <a:pt x="80" y="172"/>
                </a:lnTo>
                <a:lnTo>
                  <a:pt x="71" y="163"/>
                </a:lnTo>
                <a:lnTo>
                  <a:pt x="57" y="163"/>
                </a:lnTo>
                <a:lnTo>
                  <a:pt x="28" y="143"/>
                </a:lnTo>
                <a:lnTo>
                  <a:pt x="17" y="143"/>
                </a:lnTo>
                <a:lnTo>
                  <a:pt x="17" y="135"/>
                </a:lnTo>
                <a:lnTo>
                  <a:pt x="0" y="100"/>
                </a:lnTo>
                <a:lnTo>
                  <a:pt x="0" y="63"/>
                </a:lnTo>
                <a:lnTo>
                  <a:pt x="17" y="40"/>
                </a:lnTo>
                <a:lnTo>
                  <a:pt x="17" y="20"/>
                </a:lnTo>
                <a:lnTo>
                  <a:pt x="17" y="11"/>
                </a:lnTo>
                <a:lnTo>
                  <a:pt x="8" y="0"/>
                </a:lnTo>
                <a:close/>
              </a:path>
            </a:pathLst>
          </a:custGeom>
          <a:solidFill>
            <a:srgbClr val="273C65"/>
          </a:solidFill>
          <a:ln w="14288">
            <a:solidFill>
              <a:srgbClr val="000000"/>
            </a:solidFill>
            <a:round/>
            <a:headEnd/>
            <a:tailEnd/>
          </a:ln>
        </p:spPr>
        <p:txBody>
          <a:bodyPr/>
          <a:lstStyle/>
          <a:p>
            <a:endParaRPr lang="id-ID" sz="1000"/>
          </a:p>
        </p:txBody>
      </p:sp>
      <p:sp>
        <p:nvSpPr>
          <p:cNvPr id="22614" name="Freeform 85"/>
          <p:cNvSpPr>
            <a:spLocks/>
          </p:cNvSpPr>
          <p:nvPr/>
        </p:nvSpPr>
        <p:spPr bwMode="auto">
          <a:xfrm>
            <a:off x="4281639" y="4479925"/>
            <a:ext cx="305832" cy="304800"/>
          </a:xfrm>
          <a:custGeom>
            <a:avLst/>
            <a:gdLst>
              <a:gd name="T0" fmla="*/ 2147483647 w 209"/>
              <a:gd name="T1" fmla="*/ 2147483647 h 192"/>
              <a:gd name="T2" fmla="*/ 2147483647 w 209"/>
              <a:gd name="T3" fmla="*/ 2147483647 h 192"/>
              <a:gd name="T4" fmla="*/ 2147483647 w 209"/>
              <a:gd name="T5" fmla="*/ 2147483647 h 192"/>
              <a:gd name="T6" fmla="*/ 2147483647 w 209"/>
              <a:gd name="T7" fmla="*/ 2147483647 h 192"/>
              <a:gd name="T8" fmla="*/ 2147483647 w 209"/>
              <a:gd name="T9" fmla="*/ 2147483647 h 192"/>
              <a:gd name="T10" fmla="*/ 2147483647 w 209"/>
              <a:gd name="T11" fmla="*/ 2147483647 h 192"/>
              <a:gd name="T12" fmla="*/ 2147483647 w 209"/>
              <a:gd name="T13" fmla="*/ 2147483647 h 192"/>
              <a:gd name="T14" fmla="*/ 2147483647 w 209"/>
              <a:gd name="T15" fmla="*/ 2147483647 h 192"/>
              <a:gd name="T16" fmla="*/ 2147483647 w 209"/>
              <a:gd name="T17" fmla="*/ 2147483647 h 192"/>
              <a:gd name="T18" fmla="*/ 2147483647 w 209"/>
              <a:gd name="T19" fmla="*/ 2147483647 h 192"/>
              <a:gd name="T20" fmla="*/ 2147483647 w 209"/>
              <a:gd name="T21" fmla="*/ 2147483647 h 192"/>
              <a:gd name="T22" fmla="*/ 2147483647 w 209"/>
              <a:gd name="T23" fmla="*/ 0 h 192"/>
              <a:gd name="T24" fmla="*/ 2147483647 w 209"/>
              <a:gd name="T25" fmla="*/ 0 h 192"/>
              <a:gd name="T26" fmla="*/ 2147483647 w 209"/>
              <a:gd name="T27" fmla="*/ 2147483647 h 192"/>
              <a:gd name="T28" fmla="*/ 2147483647 w 209"/>
              <a:gd name="T29" fmla="*/ 2147483647 h 192"/>
              <a:gd name="T30" fmla="*/ 2147483647 w 209"/>
              <a:gd name="T31" fmla="*/ 2147483647 h 192"/>
              <a:gd name="T32" fmla="*/ 2147483647 w 209"/>
              <a:gd name="T33" fmla="*/ 2147483647 h 192"/>
              <a:gd name="T34" fmla="*/ 2147483647 w 209"/>
              <a:gd name="T35" fmla="*/ 2147483647 h 192"/>
              <a:gd name="T36" fmla="*/ 2147483647 w 209"/>
              <a:gd name="T37" fmla="*/ 2147483647 h 192"/>
              <a:gd name="T38" fmla="*/ 2147483647 w 209"/>
              <a:gd name="T39" fmla="*/ 2147483647 h 192"/>
              <a:gd name="T40" fmla="*/ 2147483647 w 209"/>
              <a:gd name="T41" fmla="*/ 2147483647 h 192"/>
              <a:gd name="T42" fmla="*/ 2147483647 w 209"/>
              <a:gd name="T43" fmla="*/ 2147483647 h 192"/>
              <a:gd name="T44" fmla="*/ 2147483647 w 209"/>
              <a:gd name="T45" fmla="*/ 2147483647 h 192"/>
              <a:gd name="T46" fmla="*/ 2147483647 w 209"/>
              <a:gd name="T47" fmla="*/ 2147483647 h 192"/>
              <a:gd name="T48" fmla="*/ 2147483647 w 209"/>
              <a:gd name="T49" fmla="*/ 2147483647 h 192"/>
              <a:gd name="T50" fmla="*/ 0 w 209"/>
              <a:gd name="T51" fmla="*/ 2147483647 h 192"/>
              <a:gd name="T52" fmla="*/ 0 w 209"/>
              <a:gd name="T53" fmla="*/ 2147483647 h 192"/>
              <a:gd name="T54" fmla="*/ 2147483647 w 209"/>
              <a:gd name="T55" fmla="*/ 2147483647 h 192"/>
              <a:gd name="T56" fmla="*/ 2147483647 w 209"/>
              <a:gd name="T57" fmla="*/ 2147483647 h 192"/>
              <a:gd name="T58" fmla="*/ 2147483647 w 209"/>
              <a:gd name="T59" fmla="*/ 2147483647 h 192"/>
              <a:gd name="T60" fmla="*/ 2147483647 w 209"/>
              <a:gd name="T61" fmla="*/ 2147483647 h 192"/>
              <a:gd name="T62" fmla="*/ 2147483647 w 209"/>
              <a:gd name="T63" fmla="*/ 2147483647 h 192"/>
              <a:gd name="T64" fmla="*/ 2147483647 w 209"/>
              <a:gd name="T65" fmla="*/ 2147483647 h 1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9"/>
              <a:gd name="T100" fmla="*/ 0 h 192"/>
              <a:gd name="T101" fmla="*/ 209 w 209"/>
              <a:gd name="T102" fmla="*/ 192 h 1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9" h="192">
                <a:moveTo>
                  <a:pt x="123" y="152"/>
                </a:moveTo>
                <a:lnTo>
                  <a:pt x="146" y="143"/>
                </a:lnTo>
                <a:lnTo>
                  <a:pt x="146" y="132"/>
                </a:lnTo>
                <a:lnTo>
                  <a:pt x="195" y="112"/>
                </a:lnTo>
                <a:lnTo>
                  <a:pt x="186" y="112"/>
                </a:lnTo>
                <a:lnTo>
                  <a:pt x="195" y="80"/>
                </a:lnTo>
                <a:lnTo>
                  <a:pt x="195" y="69"/>
                </a:lnTo>
                <a:lnTo>
                  <a:pt x="209" y="51"/>
                </a:lnTo>
                <a:lnTo>
                  <a:pt x="195" y="28"/>
                </a:lnTo>
                <a:lnTo>
                  <a:pt x="166" y="8"/>
                </a:lnTo>
                <a:lnTo>
                  <a:pt x="155" y="8"/>
                </a:lnTo>
                <a:lnTo>
                  <a:pt x="155" y="0"/>
                </a:lnTo>
                <a:lnTo>
                  <a:pt x="146" y="0"/>
                </a:lnTo>
                <a:lnTo>
                  <a:pt x="123" y="8"/>
                </a:lnTo>
                <a:lnTo>
                  <a:pt x="123" y="20"/>
                </a:lnTo>
                <a:lnTo>
                  <a:pt x="115" y="69"/>
                </a:lnTo>
                <a:lnTo>
                  <a:pt x="123" y="80"/>
                </a:lnTo>
                <a:lnTo>
                  <a:pt x="138" y="80"/>
                </a:lnTo>
                <a:lnTo>
                  <a:pt x="138" y="100"/>
                </a:lnTo>
                <a:lnTo>
                  <a:pt x="115" y="89"/>
                </a:lnTo>
                <a:lnTo>
                  <a:pt x="83" y="69"/>
                </a:lnTo>
                <a:lnTo>
                  <a:pt x="74" y="69"/>
                </a:lnTo>
                <a:lnTo>
                  <a:pt x="43" y="51"/>
                </a:lnTo>
                <a:lnTo>
                  <a:pt x="31" y="89"/>
                </a:lnTo>
                <a:lnTo>
                  <a:pt x="43" y="89"/>
                </a:lnTo>
                <a:lnTo>
                  <a:pt x="0" y="100"/>
                </a:lnTo>
                <a:lnTo>
                  <a:pt x="0" y="161"/>
                </a:lnTo>
                <a:lnTo>
                  <a:pt x="23" y="184"/>
                </a:lnTo>
                <a:lnTo>
                  <a:pt x="31" y="184"/>
                </a:lnTo>
                <a:lnTo>
                  <a:pt x="51" y="192"/>
                </a:lnTo>
                <a:lnTo>
                  <a:pt x="83" y="192"/>
                </a:lnTo>
                <a:lnTo>
                  <a:pt x="115" y="161"/>
                </a:lnTo>
                <a:lnTo>
                  <a:pt x="123" y="152"/>
                </a:lnTo>
                <a:close/>
              </a:path>
            </a:pathLst>
          </a:custGeom>
          <a:solidFill>
            <a:srgbClr val="273C65"/>
          </a:solidFill>
          <a:ln w="14288">
            <a:solidFill>
              <a:srgbClr val="000000"/>
            </a:solidFill>
            <a:round/>
            <a:headEnd/>
            <a:tailEnd/>
          </a:ln>
        </p:spPr>
        <p:txBody>
          <a:bodyPr/>
          <a:lstStyle/>
          <a:p>
            <a:endParaRPr lang="id-ID" sz="1000"/>
          </a:p>
        </p:txBody>
      </p:sp>
      <p:sp>
        <p:nvSpPr>
          <p:cNvPr id="22615" name="Freeform 86"/>
          <p:cNvSpPr>
            <a:spLocks/>
          </p:cNvSpPr>
          <p:nvPr/>
        </p:nvSpPr>
        <p:spPr bwMode="auto">
          <a:xfrm>
            <a:off x="4495840" y="4560889"/>
            <a:ext cx="253471" cy="484187"/>
          </a:xfrm>
          <a:custGeom>
            <a:avLst/>
            <a:gdLst>
              <a:gd name="T0" fmla="*/ 2147483647 w 173"/>
              <a:gd name="T1" fmla="*/ 2147483647 h 305"/>
              <a:gd name="T2" fmla="*/ 2147483647 w 173"/>
              <a:gd name="T3" fmla="*/ 2147483647 h 305"/>
              <a:gd name="T4" fmla="*/ 2147483647 w 173"/>
              <a:gd name="T5" fmla="*/ 2147483647 h 305"/>
              <a:gd name="T6" fmla="*/ 2147483647 w 173"/>
              <a:gd name="T7" fmla="*/ 2147483647 h 305"/>
              <a:gd name="T8" fmla="*/ 2147483647 w 173"/>
              <a:gd name="T9" fmla="*/ 2147483647 h 305"/>
              <a:gd name="T10" fmla="*/ 2147483647 w 173"/>
              <a:gd name="T11" fmla="*/ 2147483647 h 305"/>
              <a:gd name="T12" fmla="*/ 2147483647 w 173"/>
              <a:gd name="T13" fmla="*/ 2147483647 h 305"/>
              <a:gd name="T14" fmla="*/ 0 w 173"/>
              <a:gd name="T15" fmla="*/ 2147483647 h 305"/>
              <a:gd name="T16" fmla="*/ 0 w 173"/>
              <a:gd name="T17" fmla="*/ 2147483647 h 305"/>
              <a:gd name="T18" fmla="*/ 0 w 173"/>
              <a:gd name="T19" fmla="*/ 2147483647 h 305"/>
              <a:gd name="T20" fmla="*/ 2147483647 w 173"/>
              <a:gd name="T21" fmla="*/ 2147483647 h 305"/>
              <a:gd name="T22" fmla="*/ 2147483647 w 173"/>
              <a:gd name="T23" fmla="*/ 2147483647 h 305"/>
              <a:gd name="T24" fmla="*/ 2147483647 w 173"/>
              <a:gd name="T25" fmla="*/ 2147483647 h 305"/>
              <a:gd name="T26" fmla="*/ 2147483647 w 173"/>
              <a:gd name="T27" fmla="*/ 2147483647 h 305"/>
              <a:gd name="T28" fmla="*/ 2147483647 w 173"/>
              <a:gd name="T29" fmla="*/ 2147483647 h 305"/>
              <a:gd name="T30" fmla="*/ 2147483647 w 173"/>
              <a:gd name="T31" fmla="*/ 2147483647 h 305"/>
              <a:gd name="T32" fmla="*/ 2147483647 w 173"/>
              <a:gd name="T33" fmla="*/ 2147483647 h 305"/>
              <a:gd name="T34" fmla="*/ 2147483647 w 173"/>
              <a:gd name="T35" fmla="*/ 2147483647 h 305"/>
              <a:gd name="T36" fmla="*/ 2147483647 w 173"/>
              <a:gd name="T37" fmla="*/ 2147483647 h 305"/>
              <a:gd name="T38" fmla="*/ 2147483647 w 173"/>
              <a:gd name="T39" fmla="*/ 2147483647 h 305"/>
              <a:gd name="T40" fmla="*/ 2147483647 w 173"/>
              <a:gd name="T41" fmla="*/ 2147483647 h 305"/>
              <a:gd name="T42" fmla="*/ 2147483647 w 173"/>
              <a:gd name="T43" fmla="*/ 2147483647 h 305"/>
              <a:gd name="T44" fmla="*/ 2147483647 w 173"/>
              <a:gd name="T45" fmla="*/ 0 h 305"/>
              <a:gd name="T46" fmla="*/ 2147483647 w 173"/>
              <a:gd name="T47" fmla="*/ 2147483647 h 305"/>
              <a:gd name="T48" fmla="*/ 2147483647 w 173"/>
              <a:gd name="T49" fmla="*/ 2147483647 h 305"/>
              <a:gd name="T50" fmla="*/ 2147483647 w 173"/>
              <a:gd name="T51" fmla="*/ 2147483647 h 305"/>
              <a:gd name="T52" fmla="*/ 2147483647 w 173"/>
              <a:gd name="T53" fmla="*/ 2147483647 h 305"/>
              <a:gd name="T54" fmla="*/ 2147483647 w 173"/>
              <a:gd name="T55" fmla="*/ 2147483647 h 305"/>
              <a:gd name="T56" fmla="*/ 2147483647 w 173"/>
              <a:gd name="T57" fmla="*/ 2147483647 h 305"/>
              <a:gd name="T58" fmla="*/ 2147483647 w 173"/>
              <a:gd name="T59" fmla="*/ 2147483647 h 305"/>
              <a:gd name="T60" fmla="*/ 2147483647 w 173"/>
              <a:gd name="T61" fmla="*/ 2147483647 h 305"/>
              <a:gd name="T62" fmla="*/ 2147483647 w 173"/>
              <a:gd name="T63" fmla="*/ 2147483647 h 305"/>
              <a:gd name="T64" fmla="*/ 2147483647 w 173"/>
              <a:gd name="T65" fmla="*/ 2147483647 h 305"/>
              <a:gd name="T66" fmla="*/ 2147483647 w 173"/>
              <a:gd name="T67" fmla="*/ 2147483647 h 30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3"/>
              <a:gd name="T103" fmla="*/ 0 h 305"/>
              <a:gd name="T104" fmla="*/ 173 w 173"/>
              <a:gd name="T105" fmla="*/ 305 h 30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3" h="305">
                <a:moveTo>
                  <a:pt x="20" y="305"/>
                </a:moveTo>
                <a:lnTo>
                  <a:pt x="20" y="297"/>
                </a:lnTo>
                <a:lnTo>
                  <a:pt x="9" y="233"/>
                </a:lnTo>
                <a:lnTo>
                  <a:pt x="40" y="182"/>
                </a:lnTo>
                <a:lnTo>
                  <a:pt x="40" y="133"/>
                </a:lnTo>
                <a:lnTo>
                  <a:pt x="40" y="110"/>
                </a:lnTo>
                <a:lnTo>
                  <a:pt x="9" y="101"/>
                </a:lnTo>
                <a:lnTo>
                  <a:pt x="0" y="101"/>
                </a:lnTo>
                <a:lnTo>
                  <a:pt x="0" y="92"/>
                </a:lnTo>
                <a:lnTo>
                  <a:pt x="0" y="81"/>
                </a:lnTo>
                <a:lnTo>
                  <a:pt x="49" y="61"/>
                </a:lnTo>
                <a:lnTo>
                  <a:pt x="49" y="72"/>
                </a:lnTo>
                <a:lnTo>
                  <a:pt x="72" y="72"/>
                </a:lnTo>
                <a:lnTo>
                  <a:pt x="63" y="101"/>
                </a:lnTo>
                <a:lnTo>
                  <a:pt x="81" y="121"/>
                </a:lnTo>
                <a:lnTo>
                  <a:pt x="92" y="101"/>
                </a:lnTo>
                <a:lnTo>
                  <a:pt x="92" y="81"/>
                </a:lnTo>
                <a:lnTo>
                  <a:pt x="72" y="49"/>
                </a:lnTo>
                <a:lnTo>
                  <a:pt x="72" y="29"/>
                </a:lnTo>
                <a:lnTo>
                  <a:pt x="81" y="18"/>
                </a:lnTo>
                <a:lnTo>
                  <a:pt x="101" y="18"/>
                </a:lnTo>
                <a:lnTo>
                  <a:pt x="153" y="9"/>
                </a:lnTo>
                <a:lnTo>
                  <a:pt x="173" y="0"/>
                </a:lnTo>
                <a:lnTo>
                  <a:pt x="173" y="92"/>
                </a:lnTo>
                <a:lnTo>
                  <a:pt x="144" y="121"/>
                </a:lnTo>
                <a:lnTo>
                  <a:pt x="112" y="133"/>
                </a:lnTo>
                <a:lnTo>
                  <a:pt x="72" y="182"/>
                </a:lnTo>
                <a:lnTo>
                  <a:pt x="72" y="190"/>
                </a:lnTo>
                <a:lnTo>
                  <a:pt x="81" y="225"/>
                </a:lnTo>
                <a:lnTo>
                  <a:pt x="72" y="265"/>
                </a:lnTo>
                <a:lnTo>
                  <a:pt x="29" y="285"/>
                </a:lnTo>
                <a:lnTo>
                  <a:pt x="29" y="297"/>
                </a:lnTo>
                <a:lnTo>
                  <a:pt x="29" y="305"/>
                </a:lnTo>
                <a:lnTo>
                  <a:pt x="20" y="305"/>
                </a:lnTo>
                <a:close/>
              </a:path>
            </a:pathLst>
          </a:custGeom>
          <a:solidFill>
            <a:srgbClr val="EAEAEA"/>
          </a:solidFill>
          <a:ln w="14288">
            <a:solidFill>
              <a:srgbClr val="000000"/>
            </a:solidFill>
            <a:round/>
            <a:headEnd/>
            <a:tailEnd/>
          </a:ln>
        </p:spPr>
        <p:txBody>
          <a:bodyPr/>
          <a:lstStyle/>
          <a:p>
            <a:endParaRPr lang="id-ID" sz="1000"/>
          </a:p>
        </p:txBody>
      </p:sp>
      <p:sp>
        <p:nvSpPr>
          <p:cNvPr id="22616" name="Freeform 87"/>
          <p:cNvSpPr>
            <a:spLocks/>
          </p:cNvSpPr>
          <p:nvPr/>
        </p:nvSpPr>
        <p:spPr bwMode="auto">
          <a:xfrm>
            <a:off x="4554150" y="4524375"/>
            <a:ext cx="76160" cy="228600"/>
          </a:xfrm>
          <a:custGeom>
            <a:avLst/>
            <a:gdLst>
              <a:gd name="T0" fmla="*/ 2147483647 w 52"/>
              <a:gd name="T1" fmla="*/ 0 h 144"/>
              <a:gd name="T2" fmla="*/ 2147483647 w 52"/>
              <a:gd name="T3" fmla="*/ 0 h 144"/>
              <a:gd name="T4" fmla="*/ 2147483647 w 52"/>
              <a:gd name="T5" fmla="*/ 2147483647 h 144"/>
              <a:gd name="T6" fmla="*/ 2147483647 w 52"/>
              <a:gd name="T7" fmla="*/ 2147483647 h 144"/>
              <a:gd name="T8" fmla="*/ 2147483647 w 52"/>
              <a:gd name="T9" fmla="*/ 2147483647 h 144"/>
              <a:gd name="T10" fmla="*/ 2147483647 w 52"/>
              <a:gd name="T11" fmla="*/ 2147483647 h 144"/>
              <a:gd name="T12" fmla="*/ 2147483647 w 52"/>
              <a:gd name="T13" fmla="*/ 2147483647 h 144"/>
              <a:gd name="T14" fmla="*/ 2147483647 w 52"/>
              <a:gd name="T15" fmla="*/ 2147483647 h 144"/>
              <a:gd name="T16" fmla="*/ 2147483647 w 52"/>
              <a:gd name="T17" fmla="*/ 2147483647 h 144"/>
              <a:gd name="T18" fmla="*/ 2147483647 w 52"/>
              <a:gd name="T19" fmla="*/ 2147483647 h 144"/>
              <a:gd name="T20" fmla="*/ 2147483647 w 52"/>
              <a:gd name="T21" fmla="*/ 2147483647 h 144"/>
              <a:gd name="T22" fmla="*/ 2147483647 w 52"/>
              <a:gd name="T23" fmla="*/ 2147483647 h 144"/>
              <a:gd name="T24" fmla="*/ 2147483647 w 52"/>
              <a:gd name="T25" fmla="*/ 2147483647 h 144"/>
              <a:gd name="T26" fmla="*/ 0 w 52"/>
              <a:gd name="T27" fmla="*/ 2147483647 h 144"/>
              <a:gd name="T28" fmla="*/ 2147483647 w 52"/>
              <a:gd name="T29" fmla="*/ 2147483647 h 144"/>
              <a:gd name="T30" fmla="*/ 2147483647 w 52"/>
              <a:gd name="T31" fmla="*/ 2147483647 h 144"/>
              <a:gd name="T32" fmla="*/ 2147483647 w 52"/>
              <a:gd name="T33" fmla="*/ 2147483647 h 144"/>
              <a:gd name="T34" fmla="*/ 2147483647 w 52"/>
              <a:gd name="T35" fmla="*/ 0 h 1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144"/>
              <a:gd name="T56" fmla="*/ 52 w 52"/>
              <a:gd name="T57" fmla="*/ 144 h 1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144">
                <a:moveTo>
                  <a:pt x="9" y="0"/>
                </a:moveTo>
                <a:lnTo>
                  <a:pt x="23" y="0"/>
                </a:lnTo>
                <a:lnTo>
                  <a:pt x="32" y="9"/>
                </a:lnTo>
                <a:lnTo>
                  <a:pt x="41" y="41"/>
                </a:lnTo>
                <a:lnTo>
                  <a:pt x="32" y="52"/>
                </a:lnTo>
                <a:lnTo>
                  <a:pt x="32" y="72"/>
                </a:lnTo>
                <a:lnTo>
                  <a:pt x="52" y="104"/>
                </a:lnTo>
                <a:lnTo>
                  <a:pt x="52" y="124"/>
                </a:lnTo>
                <a:lnTo>
                  <a:pt x="41" y="144"/>
                </a:lnTo>
                <a:lnTo>
                  <a:pt x="23" y="124"/>
                </a:lnTo>
                <a:lnTo>
                  <a:pt x="32" y="95"/>
                </a:lnTo>
                <a:lnTo>
                  <a:pt x="9" y="95"/>
                </a:lnTo>
                <a:lnTo>
                  <a:pt x="9" y="84"/>
                </a:lnTo>
                <a:lnTo>
                  <a:pt x="0" y="84"/>
                </a:lnTo>
                <a:lnTo>
                  <a:pt x="9" y="52"/>
                </a:lnTo>
                <a:lnTo>
                  <a:pt x="9" y="41"/>
                </a:lnTo>
                <a:lnTo>
                  <a:pt x="23" y="23"/>
                </a:lnTo>
                <a:lnTo>
                  <a:pt x="9" y="0"/>
                </a:lnTo>
                <a:close/>
              </a:path>
            </a:pathLst>
          </a:custGeom>
          <a:solidFill>
            <a:srgbClr val="273C65"/>
          </a:solidFill>
          <a:ln w="14351">
            <a:solidFill>
              <a:srgbClr val="000000"/>
            </a:solidFill>
            <a:round/>
            <a:headEnd/>
            <a:tailEnd/>
          </a:ln>
        </p:spPr>
        <p:txBody>
          <a:bodyPr/>
          <a:lstStyle/>
          <a:p>
            <a:endParaRPr lang="id-ID" sz="1000"/>
          </a:p>
        </p:txBody>
      </p:sp>
      <p:sp>
        <p:nvSpPr>
          <p:cNvPr id="22617" name="Freeform 88"/>
          <p:cNvSpPr>
            <a:spLocks/>
          </p:cNvSpPr>
          <p:nvPr/>
        </p:nvSpPr>
        <p:spPr bwMode="auto">
          <a:xfrm>
            <a:off x="4356610" y="4706939"/>
            <a:ext cx="197541" cy="223837"/>
          </a:xfrm>
          <a:custGeom>
            <a:avLst/>
            <a:gdLst>
              <a:gd name="T0" fmla="*/ 2147483647 w 135"/>
              <a:gd name="T1" fmla="*/ 2147483647 h 141"/>
              <a:gd name="T2" fmla="*/ 2147483647 w 135"/>
              <a:gd name="T3" fmla="*/ 2147483647 h 141"/>
              <a:gd name="T4" fmla="*/ 2147483647 w 135"/>
              <a:gd name="T5" fmla="*/ 2147483647 h 141"/>
              <a:gd name="T6" fmla="*/ 2147483647 w 135"/>
              <a:gd name="T7" fmla="*/ 2147483647 h 141"/>
              <a:gd name="T8" fmla="*/ 2147483647 w 135"/>
              <a:gd name="T9" fmla="*/ 2147483647 h 141"/>
              <a:gd name="T10" fmla="*/ 2147483647 w 135"/>
              <a:gd name="T11" fmla="*/ 2147483647 h 141"/>
              <a:gd name="T12" fmla="*/ 2147483647 w 135"/>
              <a:gd name="T13" fmla="*/ 2147483647 h 141"/>
              <a:gd name="T14" fmla="*/ 2147483647 w 135"/>
              <a:gd name="T15" fmla="*/ 2147483647 h 141"/>
              <a:gd name="T16" fmla="*/ 2147483647 w 135"/>
              <a:gd name="T17" fmla="*/ 0 h 141"/>
              <a:gd name="T18" fmla="*/ 2147483647 w 135"/>
              <a:gd name="T19" fmla="*/ 2147483647 h 141"/>
              <a:gd name="T20" fmla="*/ 2147483647 w 135"/>
              <a:gd name="T21" fmla="*/ 2147483647 h 141"/>
              <a:gd name="T22" fmla="*/ 2147483647 w 135"/>
              <a:gd name="T23" fmla="*/ 2147483647 h 141"/>
              <a:gd name="T24" fmla="*/ 0 w 135"/>
              <a:gd name="T25" fmla="*/ 2147483647 h 141"/>
              <a:gd name="T26" fmla="*/ 2147483647 w 135"/>
              <a:gd name="T27" fmla="*/ 2147483647 h 141"/>
              <a:gd name="T28" fmla="*/ 2147483647 w 135"/>
              <a:gd name="T29" fmla="*/ 2147483647 h 141"/>
              <a:gd name="T30" fmla="*/ 2147483647 w 135"/>
              <a:gd name="T31" fmla="*/ 2147483647 h 141"/>
              <a:gd name="T32" fmla="*/ 2147483647 w 135"/>
              <a:gd name="T33" fmla="*/ 2147483647 h 1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5"/>
              <a:gd name="T52" fmla="*/ 0 h 141"/>
              <a:gd name="T53" fmla="*/ 135 w 135"/>
              <a:gd name="T54" fmla="*/ 141 h 1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5" h="141">
                <a:moveTo>
                  <a:pt x="72" y="133"/>
                </a:moveTo>
                <a:lnTo>
                  <a:pt x="95" y="133"/>
                </a:lnTo>
                <a:lnTo>
                  <a:pt x="104" y="141"/>
                </a:lnTo>
                <a:lnTo>
                  <a:pt x="135" y="90"/>
                </a:lnTo>
                <a:lnTo>
                  <a:pt x="135" y="41"/>
                </a:lnTo>
                <a:lnTo>
                  <a:pt x="135" y="18"/>
                </a:lnTo>
                <a:lnTo>
                  <a:pt x="104" y="9"/>
                </a:lnTo>
                <a:lnTo>
                  <a:pt x="95" y="9"/>
                </a:lnTo>
                <a:lnTo>
                  <a:pt x="95" y="0"/>
                </a:lnTo>
                <a:lnTo>
                  <a:pt x="72" y="9"/>
                </a:lnTo>
                <a:lnTo>
                  <a:pt x="64" y="18"/>
                </a:lnTo>
                <a:lnTo>
                  <a:pt x="32" y="49"/>
                </a:lnTo>
                <a:lnTo>
                  <a:pt x="0" y="49"/>
                </a:lnTo>
                <a:lnTo>
                  <a:pt x="23" y="81"/>
                </a:lnTo>
                <a:lnTo>
                  <a:pt x="43" y="98"/>
                </a:lnTo>
                <a:lnTo>
                  <a:pt x="52" y="121"/>
                </a:lnTo>
                <a:lnTo>
                  <a:pt x="72" y="133"/>
                </a:lnTo>
                <a:close/>
              </a:path>
            </a:pathLst>
          </a:custGeom>
          <a:solidFill>
            <a:srgbClr val="273C65"/>
          </a:solidFill>
          <a:ln w="14351">
            <a:solidFill>
              <a:srgbClr val="000000"/>
            </a:solidFill>
            <a:round/>
            <a:headEnd/>
            <a:tailEnd/>
          </a:ln>
        </p:spPr>
        <p:txBody>
          <a:bodyPr/>
          <a:lstStyle/>
          <a:p>
            <a:endParaRPr lang="id-ID" sz="1000"/>
          </a:p>
        </p:txBody>
      </p:sp>
      <p:sp>
        <p:nvSpPr>
          <p:cNvPr id="22618" name="Freeform 89"/>
          <p:cNvSpPr>
            <a:spLocks/>
          </p:cNvSpPr>
          <p:nvPr/>
        </p:nvSpPr>
        <p:spPr bwMode="auto">
          <a:xfrm>
            <a:off x="4145978" y="4918075"/>
            <a:ext cx="392702" cy="387350"/>
          </a:xfrm>
          <a:custGeom>
            <a:avLst/>
            <a:gdLst>
              <a:gd name="T0" fmla="*/ 2147483647 w 267"/>
              <a:gd name="T1" fmla="*/ 0 h 244"/>
              <a:gd name="T2" fmla="*/ 2147483647 w 267"/>
              <a:gd name="T3" fmla="*/ 2147483647 h 244"/>
              <a:gd name="T4" fmla="*/ 2147483647 w 267"/>
              <a:gd name="T5" fmla="*/ 2147483647 h 244"/>
              <a:gd name="T6" fmla="*/ 2147483647 w 267"/>
              <a:gd name="T7" fmla="*/ 2147483647 h 244"/>
              <a:gd name="T8" fmla="*/ 2147483647 w 267"/>
              <a:gd name="T9" fmla="*/ 2147483647 h 244"/>
              <a:gd name="T10" fmla="*/ 2147483647 w 267"/>
              <a:gd name="T11" fmla="*/ 2147483647 h 244"/>
              <a:gd name="T12" fmla="*/ 2147483647 w 267"/>
              <a:gd name="T13" fmla="*/ 2147483647 h 244"/>
              <a:gd name="T14" fmla="*/ 2147483647 w 267"/>
              <a:gd name="T15" fmla="*/ 2147483647 h 244"/>
              <a:gd name="T16" fmla="*/ 2147483647 w 267"/>
              <a:gd name="T17" fmla="*/ 2147483647 h 244"/>
              <a:gd name="T18" fmla="*/ 2147483647 w 267"/>
              <a:gd name="T19" fmla="*/ 2147483647 h 244"/>
              <a:gd name="T20" fmla="*/ 2147483647 w 267"/>
              <a:gd name="T21" fmla="*/ 2147483647 h 244"/>
              <a:gd name="T22" fmla="*/ 2147483647 w 267"/>
              <a:gd name="T23" fmla="*/ 2147483647 h 244"/>
              <a:gd name="T24" fmla="*/ 2147483647 w 267"/>
              <a:gd name="T25" fmla="*/ 2147483647 h 244"/>
              <a:gd name="T26" fmla="*/ 2147483647 w 267"/>
              <a:gd name="T27" fmla="*/ 2147483647 h 244"/>
              <a:gd name="T28" fmla="*/ 0 w 267"/>
              <a:gd name="T29" fmla="*/ 2147483647 h 244"/>
              <a:gd name="T30" fmla="*/ 0 w 267"/>
              <a:gd name="T31" fmla="*/ 2147483647 h 244"/>
              <a:gd name="T32" fmla="*/ 0 w 267"/>
              <a:gd name="T33" fmla="*/ 2147483647 h 244"/>
              <a:gd name="T34" fmla="*/ 2147483647 w 267"/>
              <a:gd name="T35" fmla="*/ 2147483647 h 244"/>
              <a:gd name="T36" fmla="*/ 2147483647 w 267"/>
              <a:gd name="T37" fmla="*/ 2147483647 h 244"/>
              <a:gd name="T38" fmla="*/ 2147483647 w 267"/>
              <a:gd name="T39" fmla="*/ 2147483647 h 244"/>
              <a:gd name="T40" fmla="*/ 2147483647 w 267"/>
              <a:gd name="T41" fmla="*/ 2147483647 h 244"/>
              <a:gd name="T42" fmla="*/ 2147483647 w 267"/>
              <a:gd name="T43" fmla="*/ 2147483647 h 244"/>
              <a:gd name="T44" fmla="*/ 2147483647 w 267"/>
              <a:gd name="T45" fmla="*/ 2147483647 h 244"/>
              <a:gd name="T46" fmla="*/ 2147483647 w 267"/>
              <a:gd name="T47" fmla="*/ 2147483647 h 244"/>
              <a:gd name="T48" fmla="*/ 2147483647 w 267"/>
              <a:gd name="T49" fmla="*/ 2147483647 h 244"/>
              <a:gd name="T50" fmla="*/ 2147483647 w 267"/>
              <a:gd name="T51" fmla="*/ 2147483647 h 244"/>
              <a:gd name="T52" fmla="*/ 2147483647 w 267"/>
              <a:gd name="T53" fmla="*/ 2147483647 h 244"/>
              <a:gd name="T54" fmla="*/ 2147483647 w 267"/>
              <a:gd name="T55" fmla="*/ 2147483647 h 244"/>
              <a:gd name="T56" fmla="*/ 2147483647 w 267"/>
              <a:gd name="T57" fmla="*/ 2147483647 h 244"/>
              <a:gd name="T58" fmla="*/ 2147483647 w 267"/>
              <a:gd name="T59" fmla="*/ 2147483647 h 244"/>
              <a:gd name="T60" fmla="*/ 2147483647 w 267"/>
              <a:gd name="T61" fmla="*/ 2147483647 h 244"/>
              <a:gd name="T62" fmla="*/ 2147483647 w 267"/>
              <a:gd name="T63" fmla="*/ 2147483647 h 244"/>
              <a:gd name="T64" fmla="*/ 2147483647 w 267"/>
              <a:gd name="T65" fmla="*/ 2147483647 h 244"/>
              <a:gd name="T66" fmla="*/ 2147483647 w 267"/>
              <a:gd name="T67" fmla="*/ 2147483647 h 244"/>
              <a:gd name="T68" fmla="*/ 2147483647 w 267"/>
              <a:gd name="T69" fmla="*/ 2147483647 h 244"/>
              <a:gd name="T70" fmla="*/ 2147483647 w 267"/>
              <a:gd name="T71" fmla="*/ 2147483647 h 244"/>
              <a:gd name="T72" fmla="*/ 2147483647 w 267"/>
              <a:gd name="T73" fmla="*/ 2147483647 h 244"/>
              <a:gd name="T74" fmla="*/ 2147483647 w 267"/>
              <a:gd name="T75" fmla="*/ 2147483647 h 244"/>
              <a:gd name="T76" fmla="*/ 2147483647 w 267"/>
              <a:gd name="T77" fmla="*/ 2147483647 h 244"/>
              <a:gd name="T78" fmla="*/ 2147483647 w 267"/>
              <a:gd name="T79" fmla="*/ 0 h 244"/>
              <a:gd name="T80" fmla="*/ 2147483647 w 267"/>
              <a:gd name="T81" fmla="*/ 0 h 24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67"/>
              <a:gd name="T124" fmla="*/ 0 h 244"/>
              <a:gd name="T125" fmla="*/ 267 w 267"/>
              <a:gd name="T126" fmla="*/ 244 h 24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67" h="244">
                <a:moveTo>
                  <a:pt x="215" y="0"/>
                </a:moveTo>
                <a:lnTo>
                  <a:pt x="186" y="20"/>
                </a:lnTo>
                <a:lnTo>
                  <a:pt x="143" y="60"/>
                </a:lnTo>
                <a:lnTo>
                  <a:pt x="135" y="60"/>
                </a:lnTo>
                <a:lnTo>
                  <a:pt x="115" y="60"/>
                </a:lnTo>
                <a:lnTo>
                  <a:pt x="92" y="80"/>
                </a:lnTo>
                <a:lnTo>
                  <a:pt x="71" y="89"/>
                </a:lnTo>
                <a:lnTo>
                  <a:pt x="63" y="80"/>
                </a:lnTo>
                <a:lnTo>
                  <a:pt x="71" y="60"/>
                </a:lnTo>
                <a:lnTo>
                  <a:pt x="51" y="51"/>
                </a:lnTo>
                <a:lnTo>
                  <a:pt x="51" y="123"/>
                </a:lnTo>
                <a:lnTo>
                  <a:pt x="43" y="132"/>
                </a:lnTo>
                <a:lnTo>
                  <a:pt x="20" y="132"/>
                </a:lnTo>
                <a:lnTo>
                  <a:pt x="8" y="123"/>
                </a:lnTo>
                <a:lnTo>
                  <a:pt x="0" y="112"/>
                </a:lnTo>
                <a:lnTo>
                  <a:pt x="0" y="123"/>
                </a:lnTo>
                <a:lnTo>
                  <a:pt x="0" y="132"/>
                </a:lnTo>
                <a:lnTo>
                  <a:pt x="20" y="184"/>
                </a:lnTo>
                <a:lnTo>
                  <a:pt x="28" y="204"/>
                </a:lnTo>
                <a:lnTo>
                  <a:pt x="20" y="204"/>
                </a:lnTo>
                <a:lnTo>
                  <a:pt x="28" y="233"/>
                </a:lnTo>
                <a:lnTo>
                  <a:pt x="28" y="224"/>
                </a:lnTo>
                <a:lnTo>
                  <a:pt x="43" y="244"/>
                </a:lnTo>
                <a:lnTo>
                  <a:pt x="51" y="244"/>
                </a:lnTo>
                <a:lnTo>
                  <a:pt x="92" y="224"/>
                </a:lnTo>
                <a:lnTo>
                  <a:pt x="135" y="233"/>
                </a:lnTo>
                <a:lnTo>
                  <a:pt x="166" y="224"/>
                </a:lnTo>
                <a:lnTo>
                  <a:pt x="195" y="204"/>
                </a:lnTo>
                <a:lnTo>
                  <a:pt x="230" y="161"/>
                </a:lnTo>
                <a:lnTo>
                  <a:pt x="247" y="132"/>
                </a:lnTo>
                <a:lnTo>
                  <a:pt x="258" y="123"/>
                </a:lnTo>
                <a:lnTo>
                  <a:pt x="267" y="89"/>
                </a:lnTo>
                <a:lnTo>
                  <a:pt x="267" y="80"/>
                </a:lnTo>
                <a:lnTo>
                  <a:pt x="258" y="80"/>
                </a:lnTo>
                <a:lnTo>
                  <a:pt x="247" y="89"/>
                </a:lnTo>
                <a:lnTo>
                  <a:pt x="238" y="89"/>
                </a:lnTo>
                <a:lnTo>
                  <a:pt x="247" y="72"/>
                </a:lnTo>
                <a:lnTo>
                  <a:pt x="258" y="72"/>
                </a:lnTo>
                <a:lnTo>
                  <a:pt x="247" y="8"/>
                </a:lnTo>
                <a:lnTo>
                  <a:pt x="238" y="0"/>
                </a:lnTo>
                <a:lnTo>
                  <a:pt x="215" y="0"/>
                </a:lnTo>
                <a:close/>
              </a:path>
            </a:pathLst>
          </a:custGeom>
          <a:solidFill>
            <a:srgbClr val="273C65"/>
          </a:solidFill>
          <a:ln w="14351">
            <a:solidFill>
              <a:srgbClr val="000000"/>
            </a:solidFill>
            <a:round/>
            <a:headEnd/>
            <a:tailEnd/>
          </a:ln>
        </p:spPr>
        <p:txBody>
          <a:bodyPr/>
          <a:lstStyle/>
          <a:p>
            <a:endParaRPr lang="id-ID" sz="1000"/>
          </a:p>
        </p:txBody>
      </p:sp>
      <p:sp>
        <p:nvSpPr>
          <p:cNvPr id="22619" name="Freeform 90"/>
          <p:cNvSpPr>
            <a:spLocks/>
          </p:cNvSpPr>
          <p:nvPr/>
        </p:nvSpPr>
        <p:spPr bwMode="auto">
          <a:xfrm>
            <a:off x="4029358" y="4752975"/>
            <a:ext cx="327252" cy="374650"/>
          </a:xfrm>
          <a:custGeom>
            <a:avLst/>
            <a:gdLst>
              <a:gd name="T0" fmla="*/ 2147483647 w 224"/>
              <a:gd name="T1" fmla="*/ 2147483647 h 236"/>
              <a:gd name="T2" fmla="*/ 2147483647 w 224"/>
              <a:gd name="T3" fmla="*/ 2147483647 h 236"/>
              <a:gd name="T4" fmla="*/ 2147483647 w 224"/>
              <a:gd name="T5" fmla="*/ 2147483647 h 236"/>
              <a:gd name="T6" fmla="*/ 2147483647 w 224"/>
              <a:gd name="T7" fmla="*/ 2147483647 h 236"/>
              <a:gd name="T8" fmla="*/ 2147483647 w 224"/>
              <a:gd name="T9" fmla="*/ 2147483647 h 236"/>
              <a:gd name="T10" fmla="*/ 2147483647 w 224"/>
              <a:gd name="T11" fmla="*/ 2147483647 h 236"/>
              <a:gd name="T12" fmla="*/ 2147483647 w 224"/>
              <a:gd name="T13" fmla="*/ 2147483647 h 236"/>
              <a:gd name="T14" fmla="*/ 2147483647 w 224"/>
              <a:gd name="T15" fmla="*/ 2147483647 h 236"/>
              <a:gd name="T16" fmla="*/ 2147483647 w 224"/>
              <a:gd name="T17" fmla="*/ 2147483647 h 236"/>
              <a:gd name="T18" fmla="*/ 2147483647 w 224"/>
              <a:gd name="T19" fmla="*/ 2147483647 h 236"/>
              <a:gd name="T20" fmla="*/ 0 w 224"/>
              <a:gd name="T21" fmla="*/ 2147483647 h 236"/>
              <a:gd name="T22" fmla="*/ 0 w 224"/>
              <a:gd name="T23" fmla="*/ 2147483647 h 236"/>
              <a:gd name="T24" fmla="*/ 2147483647 w 224"/>
              <a:gd name="T25" fmla="*/ 0 h 236"/>
              <a:gd name="T26" fmla="*/ 2147483647 w 224"/>
              <a:gd name="T27" fmla="*/ 2147483647 h 236"/>
              <a:gd name="T28" fmla="*/ 2147483647 w 224"/>
              <a:gd name="T29" fmla="*/ 2147483647 h 236"/>
              <a:gd name="T30" fmla="*/ 2147483647 w 224"/>
              <a:gd name="T31" fmla="*/ 2147483647 h 236"/>
              <a:gd name="T32" fmla="*/ 2147483647 w 224"/>
              <a:gd name="T33" fmla="*/ 2147483647 h 236"/>
              <a:gd name="T34" fmla="*/ 2147483647 w 224"/>
              <a:gd name="T35" fmla="*/ 2147483647 h 236"/>
              <a:gd name="T36" fmla="*/ 2147483647 w 224"/>
              <a:gd name="T37" fmla="*/ 2147483647 h 236"/>
              <a:gd name="T38" fmla="*/ 2147483647 w 224"/>
              <a:gd name="T39" fmla="*/ 2147483647 h 236"/>
              <a:gd name="T40" fmla="*/ 2147483647 w 224"/>
              <a:gd name="T41" fmla="*/ 2147483647 h 236"/>
              <a:gd name="T42" fmla="*/ 2147483647 w 224"/>
              <a:gd name="T43" fmla="*/ 2147483647 h 236"/>
              <a:gd name="T44" fmla="*/ 2147483647 w 224"/>
              <a:gd name="T45" fmla="*/ 2147483647 h 236"/>
              <a:gd name="T46" fmla="*/ 2147483647 w 224"/>
              <a:gd name="T47" fmla="*/ 2147483647 h 236"/>
              <a:gd name="T48" fmla="*/ 2147483647 w 224"/>
              <a:gd name="T49" fmla="*/ 2147483647 h 236"/>
              <a:gd name="T50" fmla="*/ 2147483647 w 224"/>
              <a:gd name="T51" fmla="*/ 2147483647 h 236"/>
              <a:gd name="T52" fmla="*/ 2147483647 w 224"/>
              <a:gd name="T53" fmla="*/ 2147483647 h 2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4"/>
              <a:gd name="T82" fmla="*/ 0 h 236"/>
              <a:gd name="T83" fmla="*/ 224 w 224"/>
              <a:gd name="T84" fmla="*/ 236 h 2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4" h="236">
                <a:moveTo>
                  <a:pt x="132" y="155"/>
                </a:moveTo>
                <a:lnTo>
                  <a:pt x="132" y="227"/>
                </a:lnTo>
                <a:lnTo>
                  <a:pt x="124" y="236"/>
                </a:lnTo>
                <a:lnTo>
                  <a:pt x="101" y="236"/>
                </a:lnTo>
                <a:lnTo>
                  <a:pt x="89" y="227"/>
                </a:lnTo>
                <a:lnTo>
                  <a:pt x="81" y="216"/>
                </a:lnTo>
                <a:lnTo>
                  <a:pt x="81" y="227"/>
                </a:lnTo>
                <a:lnTo>
                  <a:pt x="60" y="207"/>
                </a:lnTo>
                <a:lnTo>
                  <a:pt x="49" y="132"/>
                </a:lnTo>
                <a:lnTo>
                  <a:pt x="49" y="104"/>
                </a:lnTo>
                <a:lnTo>
                  <a:pt x="0" y="20"/>
                </a:lnTo>
                <a:lnTo>
                  <a:pt x="0" y="12"/>
                </a:lnTo>
                <a:lnTo>
                  <a:pt x="29" y="0"/>
                </a:lnTo>
                <a:lnTo>
                  <a:pt x="37" y="12"/>
                </a:lnTo>
                <a:lnTo>
                  <a:pt x="109" y="12"/>
                </a:lnTo>
                <a:lnTo>
                  <a:pt x="124" y="20"/>
                </a:lnTo>
                <a:lnTo>
                  <a:pt x="164" y="20"/>
                </a:lnTo>
                <a:lnTo>
                  <a:pt x="196" y="12"/>
                </a:lnTo>
                <a:lnTo>
                  <a:pt x="204" y="12"/>
                </a:lnTo>
                <a:lnTo>
                  <a:pt x="224" y="20"/>
                </a:lnTo>
                <a:lnTo>
                  <a:pt x="204" y="20"/>
                </a:lnTo>
                <a:lnTo>
                  <a:pt x="196" y="32"/>
                </a:lnTo>
                <a:lnTo>
                  <a:pt x="196" y="20"/>
                </a:lnTo>
                <a:lnTo>
                  <a:pt x="152" y="32"/>
                </a:lnTo>
                <a:lnTo>
                  <a:pt x="152" y="92"/>
                </a:lnTo>
                <a:lnTo>
                  <a:pt x="132" y="104"/>
                </a:lnTo>
                <a:lnTo>
                  <a:pt x="132" y="155"/>
                </a:lnTo>
                <a:close/>
              </a:path>
            </a:pathLst>
          </a:custGeom>
          <a:solidFill>
            <a:srgbClr val="273C65"/>
          </a:solidFill>
          <a:ln w="14288">
            <a:solidFill>
              <a:srgbClr val="000000"/>
            </a:solidFill>
            <a:round/>
            <a:headEnd/>
            <a:tailEnd/>
          </a:ln>
        </p:spPr>
        <p:txBody>
          <a:bodyPr/>
          <a:lstStyle/>
          <a:p>
            <a:endParaRPr lang="id-ID" sz="1000"/>
          </a:p>
        </p:txBody>
      </p:sp>
      <p:sp>
        <p:nvSpPr>
          <p:cNvPr id="22620" name="Freeform 91"/>
          <p:cNvSpPr>
            <a:spLocks/>
          </p:cNvSpPr>
          <p:nvPr/>
        </p:nvSpPr>
        <p:spPr bwMode="auto">
          <a:xfrm>
            <a:off x="4029358" y="4411663"/>
            <a:ext cx="315352" cy="373062"/>
          </a:xfrm>
          <a:custGeom>
            <a:avLst/>
            <a:gdLst>
              <a:gd name="T0" fmla="*/ 2147483647 w 216"/>
              <a:gd name="T1" fmla="*/ 0 h 235"/>
              <a:gd name="T2" fmla="*/ 2147483647 w 216"/>
              <a:gd name="T3" fmla="*/ 2147483647 h 235"/>
              <a:gd name="T4" fmla="*/ 2147483647 w 216"/>
              <a:gd name="T5" fmla="*/ 2147483647 h 235"/>
              <a:gd name="T6" fmla="*/ 2147483647 w 216"/>
              <a:gd name="T7" fmla="*/ 2147483647 h 235"/>
              <a:gd name="T8" fmla="*/ 2147483647 w 216"/>
              <a:gd name="T9" fmla="*/ 2147483647 h 235"/>
              <a:gd name="T10" fmla="*/ 2147483647 w 216"/>
              <a:gd name="T11" fmla="*/ 2147483647 h 235"/>
              <a:gd name="T12" fmla="*/ 2147483647 w 216"/>
              <a:gd name="T13" fmla="*/ 2147483647 h 235"/>
              <a:gd name="T14" fmla="*/ 0 w 216"/>
              <a:gd name="T15" fmla="*/ 2147483647 h 235"/>
              <a:gd name="T16" fmla="*/ 0 w 216"/>
              <a:gd name="T17" fmla="*/ 2147483647 h 235"/>
              <a:gd name="T18" fmla="*/ 2147483647 w 216"/>
              <a:gd name="T19" fmla="*/ 2147483647 h 235"/>
              <a:gd name="T20" fmla="*/ 2147483647 w 216"/>
              <a:gd name="T21" fmla="*/ 2147483647 h 235"/>
              <a:gd name="T22" fmla="*/ 2147483647 w 216"/>
              <a:gd name="T23" fmla="*/ 2147483647 h 235"/>
              <a:gd name="T24" fmla="*/ 2147483647 w 216"/>
              <a:gd name="T25" fmla="*/ 2147483647 h 235"/>
              <a:gd name="T26" fmla="*/ 2147483647 w 216"/>
              <a:gd name="T27" fmla="*/ 2147483647 h 235"/>
              <a:gd name="T28" fmla="*/ 2147483647 w 216"/>
              <a:gd name="T29" fmla="*/ 2147483647 h 235"/>
              <a:gd name="T30" fmla="*/ 2147483647 w 216"/>
              <a:gd name="T31" fmla="*/ 2147483647 h 235"/>
              <a:gd name="T32" fmla="*/ 2147483647 w 216"/>
              <a:gd name="T33" fmla="*/ 2147483647 h 235"/>
              <a:gd name="T34" fmla="*/ 2147483647 w 216"/>
              <a:gd name="T35" fmla="*/ 2147483647 h 235"/>
              <a:gd name="T36" fmla="*/ 2147483647 w 216"/>
              <a:gd name="T37" fmla="*/ 2147483647 h 235"/>
              <a:gd name="T38" fmla="*/ 2147483647 w 216"/>
              <a:gd name="T39" fmla="*/ 2147483647 h 235"/>
              <a:gd name="T40" fmla="*/ 2147483647 w 216"/>
              <a:gd name="T41" fmla="*/ 2147483647 h 235"/>
              <a:gd name="T42" fmla="*/ 2147483647 w 216"/>
              <a:gd name="T43" fmla="*/ 2147483647 h 235"/>
              <a:gd name="T44" fmla="*/ 2147483647 w 216"/>
              <a:gd name="T45" fmla="*/ 2147483647 h 235"/>
              <a:gd name="T46" fmla="*/ 2147483647 w 216"/>
              <a:gd name="T47" fmla="*/ 2147483647 h 235"/>
              <a:gd name="T48" fmla="*/ 2147483647 w 216"/>
              <a:gd name="T49" fmla="*/ 2147483647 h 235"/>
              <a:gd name="T50" fmla="*/ 2147483647 w 216"/>
              <a:gd name="T51" fmla="*/ 2147483647 h 235"/>
              <a:gd name="T52" fmla="*/ 2147483647 w 216"/>
              <a:gd name="T53" fmla="*/ 2147483647 h 235"/>
              <a:gd name="T54" fmla="*/ 2147483647 w 216"/>
              <a:gd name="T55" fmla="*/ 2147483647 h 235"/>
              <a:gd name="T56" fmla="*/ 2147483647 w 216"/>
              <a:gd name="T57" fmla="*/ 2147483647 h 235"/>
              <a:gd name="T58" fmla="*/ 2147483647 w 216"/>
              <a:gd name="T59" fmla="*/ 0 h 235"/>
              <a:gd name="T60" fmla="*/ 2147483647 w 216"/>
              <a:gd name="T61" fmla="*/ 0 h 235"/>
              <a:gd name="T62" fmla="*/ 2147483647 w 216"/>
              <a:gd name="T63" fmla="*/ 0 h 2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6"/>
              <a:gd name="T97" fmla="*/ 0 h 235"/>
              <a:gd name="T98" fmla="*/ 216 w 216"/>
              <a:gd name="T99" fmla="*/ 235 h 2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6" h="235">
                <a:moveTo>
                  <a:pt x="29" y="0"/>
                </a:moveTo>
                <a:lnTo>
                  <a:pt x="9" y="8"/>
                </a:lnTo>
                <a:lnTo>
                  <a:pt x="29" y="51"/>
                </a:lnTo>
                <a:lnTo>
                  <a:pt x="17" y="63"/>
                </a:lnTo>
                <a:lnTo>
                  <a:pt x="37" y="103"/>
                </a:lnTo>
                <a:lnTo>
                  <a:pt x="29" y="123"/>
                </a:lnTo>
                <a:lnTo>
                  <a:pt x="17" y="143"/>
                </a:lnTo>
                <a:lnTo>
                  <a:pt x="0" y="195"/>
                </a:lnTo>
                <a:lnTo>
                  <a:pt x="0" y="227"/>
                </a:lnTo>
                <a:lnTo>
                  <a:pt x="29" y="215"/>
                </a:lnTo>
                <a:lnTo>
                  <a:pt x="37" y="227"/>
                </a:lnTo>
                <a:lnTo>
                  <a:pt x="109" y="227"/>
                </a:lnTo>
                <a:lnTo>
                  <a:pt x="124" y="235"/>
                </a:lnTo>
                <a:lnTo>
                  <a:pt x="164" y="235"/>
                </a:lnTo>
                <a:lnTo>
                  <a:pt x="196" y="227"/>
                </a:lnTo>
                <a:lnTo>
                  <a:pt x="173" y="204"/>
                </a:lnTo>
                <a:lnTo>
                  <a:pt x="173" y="143"/>
                </a:lnTo>
                <a:lnTo>
                  <a:pt x="216" y="132"/>
                </a:lnTo>
                <a:lnTo>
                  <a:pt x="204" y="132"/>
                </a:lnTo>
                <a:lnTo>
                  <a:pt x="216" y="94"/>
                </a:lnTo>
                <a:lnTo>
                  <a:pt x="173" y="103"/>
                </a:lnTo>
                <a:lnTo>
                  <a:pt x="184" y="94"/>
                </a:lnTo>
                <a:lnTo>
                  <a:pt x="173" y="71"/>
                </a:lnTo>
                <a:lnTo>
                  <a:pt x="173" y="31"/>
                </a:lnTo>
                <a:lnTo>
                  <a:pt x="152" y="23"/>
                </a:lnTo>
                <a:lnTo>
                  <a:pt x="132" y="23"/>
                </a:lnTo>
                <a:lnTo>
                  <a:pt x="132" y="43"/>
                </a:lnTo>
                <a:lnTo>
                  <a:pt x="101" y="43"/>
                </a:lnTo>
                <a:lnTo>
                  <a:pt x="89" y="31"/>
                </a:lnTo>
                <a:lnTo>
                  <a:pt x="81" y="0"/>
                </a:lnTo>
                <a:lnTo>
                  <a:pt x="72" y="0"/>
                </a:lnTo>
                <a:lnTo>
                  <a:pt x="29" y="0"/>
                </a:lnTo>
                <a:close/>
              </a:path>
            </a:pathLst>
          </a:custGeom>
          <a:solidFill>
            <a:srgbClr val="EAEAEA"/>
          </a:solidFill>
          <a:ln w="14288">
            <a:solidFill>
              <a:srgbClr val="000000"/>
            </a:solidFill>
            <a:round/>
            <a:headEnd/>
            <a:tailEnd/>
          </a:ln>
        </p:spPr>
        <p:txBody>
          <a:bodyPr/>
          <a:lstStyle/>
          <a:p>
            <a:endParaRPr lang="id-ID" sz="1000"/>
          </a:p>
        </p:txBody>
      </p:sp>
      <p:sp>
        <p:nvSpPr>
          <p:cNvPr id="22621" name="Freeform 92"/>
          <p:cNvSpPr>
            <a:spLocks/>
          </p:cNvSpPr>
          <p:nvPr/>
        </p:nvSpPr>
        <p:spPr bwMode="auto">
          <a:xfrm>
            <a:off x="4011508" y="4122739"/>
            <a:ext cx="198730" cy="255587"/>
          </a:xfrm>
          <a:custGeom>
            <a:avLst/>
            <a:gdLst>
              <a:gd name="T0" fmla="*/ 2147483647 w 135"/>
              <a:gd name="T1" fmla="*/ 2147483647 h 161"/>
              <a:gd name="T2" fmla="*/ 2147483647 w 135"/>
              <a:gd name="T3" fmla="*/ 2147483647 h 161"/>
              <a:gd name="T4" fmla="*/ 0 w 135"/>
              <a:gd name="T5" fmla="*/ 2147483647 h 161"/>
              <a:gd name="T6" fmla="*/ 2147483647 w 135"/>
              <a:gd name="T7" fmla="*/ 2147483647 h 161"/>
              <a:gd name="T8" fmla="*/ 2147483647 w 135"/>
              <a:gd name="T9" fmla="*/ 2147483647 h 161"/>
              <a:gd name="T10" fmla="*/ 2147483647 w 135"/>
              <a:gd name="T11" fmla="*/ 2147483647 h 161"/>
              <a:gd name="T12" fmla="*/ 2147483647 w 135"/>
              <a:gd name="T13" fmla="*/ 2147483647 h 161"/>
              <a:gd name="T14" fmla="*/ 2147483647 w 135"/>
              <a:gd name="T15" fmla="*/ 2147483647 h 161"/>
              <a:gd name="T16" fmla="*/ 2147483647 w 135"/>
              <a:gd name="T17" fmla="*/ 2147483647 h 161"/>
              <a:gd name="T18" fmla="*/ 2147483647 w 135"/>
              <a:gd name="T19" fmla="*/ 2147483647 h 161"/>
              <a:gd name="T20" fmla="*/ 2147483647 w 135"/>
              <a:gd name="T21" fmla="*/ 2147483647 h 161"/>
              <a:gd name="T22" fmla="*/ 2147483647 w 135"/>
              <a:gd name="T23" fmla="*/ 2147483647 h 161"/>
              <a:gd name="T24" fmla="*/ 2147483647 w 135"/>
              <a:gd name="T25" fmla="*/ 2147483647 h 161"/>
              <a:gd name="T26" fmla="*/ 2147483647 w 135"/>
              <a:gd name="T27" fmla="*/ 2147483647 h 161"/>
              <a:gd name="T28" fmla="*/ 2147483647 w 135"/>
              <a:gd name="T29" fmla="*/ 2147483647 h 161"/>
              <a:gd name="T30" fmla="*/ 2147483647 w 135"/>
              <a:gd name="T31" fmla="*/ 0 h 161"/>
              <a:gd name="T32" fmla="*/ 2147483647 w 135"/>
              <a:gd name="T33" fmla="*/ 0 h 161"/>
              <a:gd name="T34" fmla="*/ 2147483647 w 135"/>
              <a:gd name="T35" fmla="*/ 0 h 161"/>
              <a:gd name="T36" fmla="*/ 2147483647 w 135"/>
              <a:gd name="T37" fmla="*/ 0 h 161"/>
              <a:gd name="T38" fmla="*/ 2147483647 w 135"/>
              <a:gd name="T39" fmla="*/ 2147483647 h 161"/>
              <a:gd name="T40" fmla="*/ 2147483647 w 135"/>
              <a:gd name="T41" fmla="*/ 2147483647 h 161"/>
              <a:gd name="T42" fmla="*/ 2147483647 w 135"/>
              <a:gd name="T43" fmla="*/ 2147483647 h 161"/>
              <a:gd name="T44" fmla="*/ 2147483647 w 135"/>
              <a:gd name="T45" fmla="*/ 2147483647 h 161"/>
              <a:gd name="T46" fmla="*/ 2147483647 w 135"/>
              <a:gd name="T47" fmla="*/ 2147483647 h 161"/>
              <a:gd name="T48" fmla="*/ 2147483647 w 135"/>
              <a:gd name="T49" fmla="*/ 2147483647 h 161"/>
              <a:gd name="T50" fmla="*/ 2147483647 w 135"/>
              <a:gd name="T51" fmla="*/ 2147483647 h 161"/>
              <a:gd name="T52" fmla="*/ 2147483647 w 135"/>
              <a:gd name="T53" fmla="*/ 2147483647 h 161"/>
              <a:gd name="T54" fmla="*/ 2147483647 w 135"/>
              <a:gd name="T55" fmla="*/ 2147483647 h 1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35"/>
              <a:gd name="T85" fmla="*/ 0 h 161"/>
              <a:gd name="T86" fmla="*/ 135 w 135"/>
              <a:gd name="T87" fmla="*/ 161 h 16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35" h="161">
                <a:moveTo>
                  <a:pt x="28" y="153"/>
                </a:moveTo>
                <a:lnTo>
                  <a:pt x="20" y="161"/>
                </a:lnTo>
                <a:lnTo>
                  <a:pt x="0" y="153"/>
                </a:lnTo>
                <a:lnTo>
                  <a:pt x="11" y="130"/>
                </a:lnTo>
                <a:lnTo>
                  <a:pt x="11" y="121"/>
                </a:lnTo>
                <a:lnTo>
                  <a:pt x="28" y="101"/>
                </a:lnTo>
                <a:lnTo>
                  <a:pt x="48" y="110"/>
                </a:lnTo>
                <a:lnTo>
                  <a:pt x="48" y="90"/>
                </a:lnTo>
                <a:lnTo>
                  <a:pt x="48" y="58"/>
                </a:lnTo>
                <a:lnTo>
                  <a:pt x="48" y="49"/>
                </a:lnTo>
                <a:lnTo>
                  <a:pt x="48" y="38"/>
                </a:lnTo>
                <a:lnTo>
                  <a:pt x="48" y="29"/>
                </a:lnTo>
                <a:lnTo>
                  <a:pt x="40" y="29"/>
                </a:lnTo>
                <a:lnTo>
                  <a:pt x="83" y="38"/>
                </a:lnTo>
                <a:lnTo>
                  <a:pt x="83" y="9"/>
                </a:lnTo>
                <a:lnTo>
                  <a:pt x="92" y="0"/>
                </a:lnTo>
                <a:lnTo>
                  <a:pt x="100" y="0"/>
                </a:lnTo>
                <a:lnTo>
                  <a:pt x="112" y="0"/>
                </a:lnTo>
                <a:lnTo>
                  <a:pt x="135" y="0"/>
                </a:lnTo>
                <a:lnTo>
                  <a:pt x="120" y="29"/>
                </a:lnTo>
                <a:lnTo>
                  <a:pt x="112" y="81"/>
                </a:lnTo>
                <a:lnTo>
                  <a:pt x="92" y="110"/>
                </a:lnTo>
                <a:lnTo>
                  <a:pt x="83" y="141"/>
                </a:lnTo>
                <a:lnTo>
                  <a:pt x="60" y="161"/>
                </a:lnTo>
                <a:lnTo>
                  <a:pt x="48" y="153"/>
                </a:lnTo>
                <a:lnTo>
                  <a:pt x="40" y="161"/>
                </a:lnTo>
                <a:lnTo>
                  <a:pt x="28" y="161"/>
                </a:lnTo>
                <a:lnTo>
                  <a:pt x="28" y="153"/>
                </a:lnTo>
                <a:close/>
              </a:path>
            </a:pathLst>
          </a:custGeom>
          <a:solidFill>
            <a:srgbClr val="EAEAEA"/>
          </a:solidFill>
          <a:ln w="14288">
            <a:solidFill>
              <a:srgbClr val="000000"/>
            </a:solidFill>
            <a:round/>
            <a:headEnd/>
            <a:tailEnd/>
          </a:ln>
        </p:spPr>
        <p:txBody>
          <a:bodyPr/>
          <a:lstStyle/>
          <a:p>
            <a:endParaRPr lang="id-ID" sz="1000"/>
          </a:p>
        </p:txBody>
      </p:sp>
      <p:sp>
        <p:nvSpPr>
          <p:cNvPr id="22622" name="Freeform 93"/>
          <p:cNvSpPr>
            <a:spLocks/>
          </p:cNvSpPr>
          <p:nvPr/>
        </p:nvSpPr>
        <p:spPr bwMode="auto">
          <a:xfrm>
            <a:off x="3948437" y="4168775"/>
            <a:ext cx="134471" cy="196850"/>
          </a:xfrm>
          <a:custGeom>
            <a:avLst/>
            <a:gdLst>
              <a:gd name="T0" fmla="*/ 2147483647 w 92"/>
              <a:gd name="T1" fmla="*/ 0 h 124"/>
              <a:gd name="T2" fmla="*/ 2147483647 w 92"/>
              <a:gd name="T3" fmla="*/ 0 h 124"/>
              <a:gd name="T4" fmla="*/ 2147483647 w 92"/>
              <a:gd name="T5" fmla="*/ 0 h 124"/>
              <a:gd name="T6" fmla="*/ 2147483647 w 92"/>
              <a:gd name="T7" fmla="*/ 2147483647 h 124"/>
              <a:gd name="T8" fmla="*/ 2147483647 w 92"/>
              <a:gd name="T9" fmla="*/ 2147483647 h 124"/>
              <a:gd name="T10" fmla="*/ 2147483647 w 92"/>
              <a:gd name="T11" fmla="*/ 2147483647 h 124"/>
              <a:gd name="T12" fmla="*/ 2147483647 w 92"/>
              <a:gd name="T13" fmla="*/ 2147483647 h 124"/>
              <a:gd name="T14" fmla="*/ 0 w 92"/>
              <a:gd name="T15" fmla="*/ 2147483647 h 124"/>
              <a:gd name="T16" fmla="*/ 2147483647 w 92"/>
              <a:gd name="T17" fmla="*/ 2147483647 h 124"/>
              <a:gd name="T18" fmla="*/ 2147483647 w 92"/>
              <a:gd name="T19" fmla="*/ 2147483647 h 124"/>
              <a:gd name="T20" fmla="*/ 2147483647 w 92"/>
              <a:gd name="T21" fmla="*/ 2147483647 h 124"/>
              <a:gd name="T22" fmla="*/ 2147483647 w 92"/>
              <a:gd name="T23" fmla="*/ 2147483647 h 124"/>
              <a:gd name="T24" fmla="*/ 2147483647 w 92"/>
              <a:gd name="T25" fmla="*/ 2147483647 h 124"/>
              <a:gd name="T26" fmla="*/ 2147483647 w 92"/>
              <a:gd name="T27" fmla="*/ 2147483647 h 124"/>
              <a:gd name="T28" fmla="*/ 2147483647 w 92"/>
              <a:gd name="T29" fmla="*/ 2147483647 h 124"/>
              <a:gd name="T30" fmla="*/ 2147483647 w 92"/>
              <a:gd name="T31" fmla="*/ 2147483647 h 124"/>
              <a:gd name="T32" fmla="*/ 2147483647 w 92"/>
              <a:gd name="T33" fmla="*/ 2147483647 h 124"/>
              <a:gd name="T34" fmla="*/ 2147483647 w 92"/>
              <a:gd name="T35" fmla="*/ 2147483647 h 124"/>
              <a:gd name="T36" fmla="*/ 2147483647 w 92"/>
              <a:gd name="T37" fmla="*/ 0 h 1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2"/>
              <a:gd name="T58" fmla="*/ 0 h 124"/>
              <a:gd name="T59" fmla="*/ 92 w 92"/>
              <a:gd name="T60" fmla="*/ 124 h 1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2" h="124">
                <a:moveTo>
                  <a:pt x="92" y="0"/>
                </a:moveTo>
                <a:lnTo>
                  <a:pt x="84" y="0"/>
                </a:lnTo>
                <a:lnTo>
                  <a:pt x="44" y="0"/>
                </a:lnTo>
                <a:lnTo>
                  <a:pt x="44" y="20"/>
                </a:lnTo>
                <a:lnTo>
                  <a:pt x="21" y="20"/>
                </a:lnTo>
                <a:lnTo>
                  <a:pt x="12" y="43"/>
                </a:lnTo>
                <a:lnTo>
                  <a:pt x="12" y="52"/>
                </a:lnTo>
                <a:lnTo>
                  <a:pt x="0" y="52"/>
                </a:lnTo>
                <a:lnTo>
                  <a:pt x="21" y="92"/>
                </a:lnTo>
                <a:lnTo>
                  <a:pt x="44" y="124"/>
                </a:lnTo>
                <a:lnTo>
                  <a:pt x="55" y="101"/>
                </a:lnTo>
                <a:lnTo>
                  <a:pt x="55" y="92"/>
                </a:lnTo>
                <a:lnTo>
                  <a:pt x="72" y="72"/>
                </a:lnTo>
                <a:lnTo>
                  <a:pt x="92" y="81"/>
                </a:lnTo>
                <a:lnTo>
                  <a:pt x="92" y="61"/>
                </a:lnTo>
                <a:lnTo>
                  <a:pt x="92" y="29"/>
                </a:lnTo>
                <a:lnTo>
                  <a:pt x="92" y="20"/>
                </a:lnTo>
                <a:lnTo>
                  <a:pt x="92" y="9"/>
                </a:lnTo>
                <a:lnTo>
                  <a:pt x="92" y="0"/>
                </a:lnTo>
                <a:close/>
              </a:path>
            </a:pathLst>
          </a:custGeom>
          <a:solidFill>
            <a:srgbClr val="EAEAEA"/>
          </a:solidFill>
          <a:ln w="14288">
            <a:solidFill>
              <a:srgbClr val="000000"/>
            </a:solidFill>
            <a:round/>
            <a:headEnd/>
            <a:tailEnd/>
          </a:ln>
        </p:spPr>
        <p:txBody>
          <a:bodyPr/>
          <a:lstStyle/>
          <a:p>
            <a:endParaRPr lang="id-ID" sz="1000"/>
          </a:p>
        </p:txBody>
      </p:sp>
      <p:sp>
        <p:nvSpPr>
          <p:cNvPr id="22623" name="Freeform 94"/>
          <p:cNvSpPr>
            <a:spLocks/>
          </p:cNvSpPr>
          <p:nvPr/>
        </p:nvSpPr>
        <p:spPr bwMode="auto">
          <a:xfrm>
            <a:off x="3648556" y="3890963"/>
            <a:ext cx="119001" cy="195262"/>
          </a:xfrm>
          <a:custGeom>
            <a:avLst/>
            <a:gdLst>
              <a:gd name="T0" fmla="*/ 2147483647 w 81"/>
              <a:gd name="T1" fmla="*/ 2147483647 h 123"/>
              <a:gd name="T2" fmla="*/ 2147483647 w 81"/>
              <a:gd name="T3" fmla="*/ 2147483647 h 123"/>
              <a:gd name="T4" fmla="*/ 2147483647 w 81"/>
              <a:gd name="T5" fmla="*/ 2147483647 h 123"/>
              <a:gd name="T6" fmla="*/ 2147483647 w 81"/>
              <a:gd name="T7" fmla="*/ 2147483647 h 123"/>
              <a:gd name="T8" fmla="*/ 2147483647 w 81"/>
              <a:gd name="T9" fmla="*/ 2147483647 h 123"/>
              <a:gd name="T10" fmla="*/ 0 w 81"/>
              <a:gd name="T11" fmla="*/ 2147483647 h 123"/>
              <a:gd name="T12" fmla="*/ 2147483647 w 81"/>
              <a:gd name="T13" fmla="*/ 2147483647 h 123"/>
              <a:gd name="T14" fmla="*/ 0 w 81"/>
              <a:gd name="T15" fmla="*/ 2147483647 h 123"/>
              <a:gd name="T16" fmla="*/ 2147483647 w 81"/>
              <a:gd name="T17" fmla="*/ 2147483647 h 123"/>
              <a:gd name="T18" fmla="*/ 2147483647 w 81"/>
              <a:gd name="T19" fmla="*/ 2147483647 h 123"/>
              <a:gd name="T20" fmla="*/ 2147483647 w 81"/>
              <a:gd name="T21" fmla="*/ 0 h 123"/>
              <a:gd name="T22" fmla="*/ 2147483647 w 81"/>
              <a:gd name="T23" fmla="*/ 0 h 123"/>
              <a:gd name="T24" fmla="*/ 2147483647 w 81"/>
              <a:gd name="T25" fmla="*/ 2147483647 h 123"/>
              <a:gd name="T26" fmla="*/ 2147483647 w 81"/>
              <a:gd name="T27" fmla="*/ 2147483647 h 1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1"/>
              <a:gd name="T43" fmla="*/ 0 h 123"/>
              <a:gd name="T44" fmla="*/ 81 w 81"/>
              <a:gd name="T45" fmla="*/ 123 h 1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1" h="123">
                <a:moveTo>
                  <a:pt x="72" y="83"/>
                </a:moveTo>
                <a:lnTo>
                  <a:pt x="81" y="95"/>
                </a:lnTo>
                <a:lnTo>
                  <a:pt x="72" y="103"/>
                </a:lnTo>
                <a:lnTo>
                  <a:pt x="61" y="103"/>
                </a:lnTo>
                <a:lnTo>
                  <a:pt x="20" y="123"/>
                </a:lnTo>
                <a:lnTo>
                  <a:pt x="0" y="112"/>
                </a:lnTo>
                <a:lnTo>
                  <a:pt x="9" y="112"/>
                </a:lnTo>
                <a:lnTo>
                  <a:pt x="0" y="83"/>
                </a:lnTo>
                <a:lnTo>
                  <a:pt x="20" y="52"/>
                </a:lnTo>
                <a:lnTo>
                  <a:pt x="9" y="31"/>
                </a:lnTo>
                <a:lnTo>
                  <a:pt x="9" y="0"/>
                </a:lnTo>
                <a:lnTo>
                  <a:pt x="49" y="0"/>
                </a:lnTo>
                <a:lnTo>
                  <a:pt x="61" y="43"/>
                </a:lnTo>
                <a:lnTo>
                  <a:pt x="72" y="83"/>
                </a:lnTo>
                <a:close/>
              </a:path>
            </a:pathLst>
          </a:custGeom>
          <a:solidFill>
            <a:srgbClr val="273C65"/>
          </a:solidFill>
          <a:ln w="14288">
            <a:solidFill>
              <a:srgbClr val="000000"/>
            </a:solidFill>
            <a:round/>
            <a:headEnd/>
            <a:tailEnd/>
          </a:ln>
        </p:spPr>
        <p:txBody>
          <a:bodyPr/>
          <a:lstStyle/>
          <a:p>
            <a:endParaRPr lang="id-ID" sz="1000"/>
          </a:p>
        </p:txBody>
      </p:sp>
      <p:sp>
        <p:nvSpPr>
          <p:cNvPr id="22624" name="Freeform 95"/>
          <p:cNvSpPr>
            <a:spLocks/>
          </p:cNvSpPr>
          <p:nvPr/>
        </p:nvSpPr>
        <p:spPr bwMode="auto">
          <a:xfrm>
            <a:off x="3721147" y="3890963"/>
            <a:ext cx="61880" cy="150812"/>
          </a:xfrm>
          <a:custGeom>
            <a:avLst/>
            <a:gdLst>
              <a:gd name="T0" fmla="*/ 2147483647 w 43"/>
              <a:gd name="T1" fmla="*/ 2147483647 h 95"/>
              <a:gd name="T2" fmla="*/ 2147483647 w 43"/>
              <a:gd name="T3" fmla="*/ 2147483647 h 95"/>
              <a:gd name="T4" fmla="*/ 2147483647 w 43"/>
              <a:gd name="T5" fmla="*/ 2147483647 h 95"/>
              <a:gd name="T6" fmla="*/ 2147483647 w 43"/>
              <a:gd name="T7" fmla="*/ 2147483647 h 95"/>
              <a:gd name="T8" fmla="*/ 2147483647 w 43"/>
              <a:gd name="T9" fmla="*/ 2147483647 h 95"/>
              <a:gd name="T10" fmla="*/ 2147483647 w 43"/>
              <a:gd name="T11" fmla="*/ 2147483647 h 95"/>
              <a:gd name="T12" fmla="*/ 2147483647 w 43"/>
              <a:gd name="T13" fmla="*/ 0 h 95"/>
              <a:gd name="T14" fmla="*/ 0 w 43"/>
              <a:gd name="T15" fmla="*/ 0 h 95"/>
              <a:gd name="T16" fmla="*/ 2147483647 w 43"/>
              <a:gd name="T17" fmla="*/ 2147483647 h 95"/>
              <a:gd name="T18" fmla="*/ 2147483647 w 43"/>
              <a:gd name="T19" fmla="*/ 2147483647 h 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
              <a:gd name="T31" fmla="*/ 0 h 95"/>
              <a:gd name="T32" fmla="*/ 43 w 43"/>
              <a:gd name="T33" fmla="*/ 95 h 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 h="95">
                <a:moveTo>
                  <a:pt x="23" y="83"/>
                </a:moveTo>
                <a:lnTo>
                  <a:pt x="32" y="95"/>
                </a:lnTo>
                <a:lnTo>
                  <a:pt x="43" y="95"/>
                </a:lnTo>
                <a:lnTo>
                  <a:pt x="32" y="52"/>
                </a:lnTo>
                <a:lnTo>
                  <a:pt x="32" y="23"/>
                </a:lnTo>
                <a:lnTo>
                  <a:pt x="23" y="11"/>
                </a:lnTo>
                <a:lnTo>
                  <a:pt x="23" y="0"/>
                </a:lnTo>
                <a:lnTo>
                  <a:pt x="0" y="0"/>
                </a:lnTo>
                <a:lnTo>
                  <a:pt x="12" y="43"/>
                </a:lnTo>
                <a:lnTo>
                  <a:pt x="23" y="83"/>
                </a:lnTo>
                <a:close/>
              </a:path>
            </a:pathLst>
          </a:custGeom>
          <a:solidFill>
            <a:srgbClr val="EAEAEA"/>
          </a:solidFill>
          <a:ln w="14288">
            <a:solidFill>
              <a:srgbClr val="000000"/>
            </a:solidFill>
            <a:round/>
            <a:headEnd/>
            <a:tailEnd/>
          </a:ln>
        </p:spPr>
        <p:txBody>
          <a:bodyPr/>
          <a:lstStyle/>
          <a:p>
            <a:endParaRPr lang="id-ID" sz="1000"/>
          </a:p>
        </p:txBody>
      </p:sp>
      <p:sp>
        <p:nvSpPr>
          <p:cNvPr id="22625" name="Freeform 96"/>
          <p:cNvSpPr>
            <a:spLocks/>
          </p:cNvSpPr>
          <p:nvPr/>
        </p:nvSpPr>
        <p:spPr bwMode="auto">
          <a:xfrm>
            <a:off x="3754467" y="3844925"/>
            <a:ext cx="76160" cy="196850"/>
          </a:xfrm>
          <a:custGeom>
            <a:avLst/>
            <a:gdLst>
              <a:gd name="T0" fmla="*/ 2147483647 w 52"/>
              <a:gd name="T1" fmla="*/ 2147483647 h 124"/>
              <a:gd name="T2" fmla="*/ 2147483647 w 52"/>
              <a:gd name="T3" fmla="*/ 2147483647 h 124"/>
              <a:gd name="T4" fmla="*/ 2147483647 w 52"/>
              <a:gd name="T5" fmla="*/ 2147483647 h 124"/>
              <a:gd name="T6" fmla="*/ 2147483647 w 52"/>
              <a:gd name="T7" fmla="*/ 2147483647 h 124"/>
              <a:gd name="T8" fmla="*/ 2147483647 w 52"/>
              <a:gd name="T9" fmla="*/ 2147483647 h 124"/>
              <a:gd name="T10" fmla="*/ 2147483647 w 52"/>
              <a:gd name="T11" fmla="*/ 2147483647 h 124"/>
              <a:gd name="T12" fmla="*/ 2147483647 w 52"/>
              <a:gd name="T13" fmla="*/ 0 h 124"/>
              <a:gd name="T14" fmla="*/ 2147483647 w 52"/>
              <a:gd name="T15" fmla="*/ 2147483647 h 124"/>
              <a:gd name="T16" fmla="*/ 2147483647 w 52"/>
              <a:gd name="T17" fmla="*/ 2147483647 h 124"/>
              <a:gd name="T18" fmla="*/ 2147483647 w 52"/>
              <a:gd name="T19" fmla="*/ 2147483647 h 124"/>
              <a:gd name="T20" fmla="*/ 0 w 52"/>
              <a:gd name="T21" fmla="*/ 2147483647 h 124"/>
              <a:gd name="T22" fmla="*/ 0 w 52"/>
              <a:gd name="T23" fmla="*/ 2147483647 h 124"/>
              <a:gd name="T24" fmla="*/ 2147483647 w 52"/>
              <a:gd name="T25" fmla="*/ 2147483647 h 124"/>
              <a:gd name="T26" fmla="*/ 2147483647 w 52"/>
              <a:gd name="T27" fmla="*/ 2147483647 h 1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2"/>
              <a:gd name="T43" fmla="*/ 0 h 124"/>
              <a:gd name="T44" fmla="*/ 52 w 52"/>
              <a:gd name="T45" fmla="*/ 124 h 1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2" h="124">
                <a:moveTo>
                  <a:pt x="9" y="81"/>
                </a:moveTo>
                <a:lnTo>
                  <a:pt x="20" y="124"/>
                </a:lnTo>
                <a:lnTo>
                  <a:pt x="29" y="124"/>
                </a:lnTo>
                <a:lnTo>
                  <a:pt x="29" y="81"/>
                </a:lnTo>
                <a:lnTo>
                  <a:pt x="52" y="40"/>
                </a:lnTo>
                <a:lnTo>
                  <a:pt x="52" y="20"/>
                </a:lnTo>
                <a:lnTo>
                  <a:pt x="40" y="0"/>
                </a:lnTo>
                <a:lnTo>
                  <a:pt x="29" y="9"/>
                </a:lnTo>
                <a:lnTo>
                  <a:pt x="20" y="20"/>
                </a:lnTo>
                <a:lnTo>
                  <a:pt x="9" y="20"/>
                </a:lnTo>
                <a:lnTo>
                  <a:pt x="0" y="29"/>
                </a:lnTo>
                <a:lnTo>
                  <a:pt x="0" y="40"/>
                </a:lnTo>
                <a:lnTo>
                  <a:pt x="9" y="52"/>
                </a:lnTo>
                <a:lnTo>
                  <a:pt x="9" y="81"/>
                </a:lnTo>
                <a:close/>
              </a:path>
            </a:pathLst>
          </a:custGeom>
          <a:solidFill>
            <a:srgbClr val="EAEAEA"/>
          </a:solidFill>
          <a:ln w="14288">
            <a:solidFill>
              <a:srgbClr val="000000"/>
            </a:solidFill>
            <a:round/>
            <a:headEnd/>
            <a:tailEnd/>
          </a:ln>
        </p:spPr>
        <p:txBody>
          <a:bodyPr/>
          <a:lstStyle/>
          <a:p>
            <a:endParaRPr lang="id-ID" sz="1000"/>
          </a:p>
        </p:txBody>
      </p:sp>
      <p:sp>
        <p:nvSpPr>
          <p:cNvPr id="22626" name="Freeform 97"/>
          <p:cNvSpPr>
            <a:spLocks/>
          </p:cNvSpPr>
          <p:nvPr/>
        </p:nvSpPr>
        <p:spPr bwMode="auto">
          <a:xfrm>
            <a:off x="3510515" y="3908425"/>
            <a:ext cx="167791" cy="192088"/>
          </a:xfrm>
          <a:custGeom>
            <a:avLst/>
            <a:gdLst>
              <a:gd name="T0" fmla="*/ 2147483647 w 115"/>
              <a:gd name="T1" fmla="*/ 2147483647 h 121"/>
              <a:gd name="T2" fmla="*/ 2147483647 w 115"/>
              <a:gd name="T3" fmla="*/ 2147483647 h 121"/>
              <a:gd name="T4" fmla="*/ 2147483647 w 115"/>
              <a:gd name="T5" fmla="*/ 2147483647 h 121"/>
              <a:gd name="T6" fmla="*/ 2147483647 w 115"/>
              <a:gd name="T7" fmla="*/ 2147483647 h 121"/>
              <a:gd name="T8" fmla="*/ 2147483647 w 115"/>
              <a:gd name="T9" fmla="*/ 2147483647 h 121"/>
              <a:gd name="T10" fmla="*/ 2147483647 w 115"/>
              <a:gd name="T11" fmla="*/ 2147483647 h 121"/>
              <a:gd name="T12" fmla="*/ 2147483647 w 115"/>
              <a:gd name="T13" fmla="*/ 2147483647 h 121"/>
              <a:gd name="T14" fmla="*/ 0 w 115"/>
              <a:gd name="T15" fmla="*/ 2147483647 h 121"/>
              <a:gd name="T16" fmla="*/ 2147483647 w 115"/>
              <a:gd name="T17" fmla="*/ 2147483647 h 121"/>
              <a:gd name="T18" fmla="*/ 2147483647 w 115"/>
              <a:gd name="T19" fmla="*/ 2147483647 h 121"/>
              <a:gd name="T20" fmla="*/ 2147483647 w 115"/>
              <a:gd name="T21" fmla="*/ 2147483647 h 121"/>
              <a:gd name="T22" fmla="*/ 2147483647 w 115"/>
              <a:gd name="T23" fmla="*/ 2147483647 h 121"/>
              <a:gd name="T24" fmla="*/ 2147483647 w 115"/>
              <a:gd name="T25" fmla="*/ 0 h 121"/>
              <a:gd name="T26" fmla="*/ 2147483647 w 115"/>
              <a:gd name="T27" fmla="*/ 0 h 121"/>
              <a:gd name="T28" fmla="*/ 2147483647 w 115"/>
              <a:gd name="T29" fmla="*/ 0 h 121"/>
              <a:gd name="T30" fmla="*/ 2147483647 w 115"/>
              <a:gd name="T31" fmla="*/ 0 h 121"/>
              <a:gd name="T32" fmla="*/ 2147483647 w 115"/>
              <a:gd name="T33" fmla="*/ 0 h 121"/>
              <a:gd name="T34" fmla="*/ 2147483647 w 115"/>
              <a:gd name="T35" fmla="*/ 0 h 121"/>
              <a:gd name="T36" fmla="*/ 2147483647 w 115"/>
              <a:gd name="T37" fmla="*/ 2147483647 h 121"/>
              <a:gd name="T38" fmla="*/ 2147483647 w 115"/>
              <a:gd name="T39" fmla="*/ 2147483647 h 121"/>
              <a:gd name="T40" fmla="*/ 2147483647 w 115"/>
              <a:gd name="T41" fmla="*/ 2147483647 h 121"/>
              <a:gd name="T42" fmla="*/ 2147483647 w 115"/>
              <a:gd name="T43" fmla="*/ 2147483647 h 121"/>
              <a:gd name="T44" fmla="*/ 2147483647 w 115"/>
              <a:gd name="T45" fmla="*/ 2147483647 h 121"/>
              <a:gd name="T46" fmla="*/ 2147483647 w 115"/>
              <a:gd name="T47" fmla="*/ 2147483647 h 1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5"/>
              <a:gd name="T73" fmla="*/ 0 h 121"/>
              <a:gd name="T74" fmla="*/ 115 w 115"/>
              <a:gd name="T75" fmla="*/ 121 h 1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5" h="121">
                <a:moveTo>
                  <a:pt x="104" y="101"/>
                </a:moveTo>
                <a:lnTo>
                  <a:pt x="95" y="101"/>
                </a:lnTo>
                <a:lnTo>
                  <a:pt x="72" y="101"/>
                </a:lnTo>
                <a:lnTo>
                  <a:pt x="52" y="101"/>
                </a:lnTo>
                <a:lnTo>
                  <a:pt x="23" y="121"/>
                </a:lnTo>
                <a:lnTo>
                  <a:pt x="23" y="92"/>
                </a:lnTo>
                <a:lnTo>
                  <a:pt x="9" y="84"/>
                </a:lnTo>
                <a:lnTo>
                  <a:pt x="0" y="61"/>
                </a:lnTo>
                <a:lnTo>
                  <a:pt x="9" y="52"/>
                </a:lnTo>
                <a:lnTo>
                  <a:pt x="9" y="41"/>
                </a:lnTo>
                <a:lnTo>
                  <a:pt x="23" y="41"/>
                </a:lnTo>
                <a:lnTo>
                  <a:pt x="9" y="20"/>
                </a:lnTo>
                <a:lnTo>
                  <a:pt x="9" y="0"/>
                </a:lnTo>
                <a:lnTo>
                  <a:pt x="23" y="0"/>
                </a:lnTo>
                <a:lnTo>
                  <a:pt x="32" y="0"/>
                </a:lnTo>
                <a:lnTo>
                  <a:pt x="44" y="0"/>
                </a:lnTo>
                <a:lnTo>
                  <a:pt x="52" y="0"/>
                </a:lnTo>
                <a:lnTo>
                  <a:pt x="64" y="0"/>
                </a:lnTo>
                <a:lnTo>
                  <a:pt x="72" y="12"/>
                </a:lnTo>
                <a:lnTo>
                  <a:pt x="95" y="12"/>
                </a:lnTo>
                <a:lnTo>
                  <a:pt x="104" y="20"/>
                </a:lnTo>
                <a:lnTo>
                  <a:pt x="115" y="41"/>
                </a:lnTo>
                <a:lnTo>
                  <a:pt x="95" y="72"/>
                </a:lnTo>
                <a:lnTo>
                  <a:pt x="104" y="101"/>
                </a:lnTo>
                <a:close/>
              </a:path>
            </a:pathLst>
          </a:custGeom>
          <a:solidFill>
            <a:srgbClr val="EAEAEA"/>
          </a:solidFill>
          <a:ln w="14288">
            <a:solidFill>
              <a:srgbClr val="000000"/>
            </a:solidFill>
            <a:round/>
            <a:headEnd/>
            <a:tailEnd/>
          </a:ln>
        </p:spPr>
        <p:txBody>
          <a:bodyPr/>
          <a:lstStyle/>
          <a:p>
            <a:endParaRPr lang="id-ID" sz="1000"/>
          </a:p>
        </p:txBody>
      </p:sp>
      <p:sp>
        <p:nvSpPr>
          <p:cNvPr id="22627" name="Freeform 98"/>
          <p:cNvSpPr>
            <a:spLocks/>
          </p:cNvSpPr>
          <p:nvPr/>
        </p:nvSpPr>
        <p:spPr bwMode="auto">
          <a:xfrm>
            <a:off x="3435545" y="3973513"/>
            <a:ext cx="108290" cy="127000"/>
          </a:xfrm>
          <a:custGeom>
            <a:avLst/>
            <a:gdLst>
              <a:gd name="T0" fmla="*/ 2147483647 w 74"/>
              <a:gd name="T1" fmla="*/ 2147483647 h 80"/>
              <a:gd name="T2" fmla="*/ 2147483647 w 74"/>
              <a:gd name="T3" fmla="*/ 2147483647 h 80"/>
              <a:gd name="T4" fmla="*/ 2147483647 w 74"/>
              <a:gd name="T5" fmla="*/ 0 h 80"/>
              <a:gd name="T6" fmla="*/ 2147483647 w 74"/>
              <a:gd name="T7" fmla="*/ 0 h 80"/>
              <a:gd name="T8" fmla="*/ 0 w 74"/>
              <a:gd name="T9" fmla="*/ 2147483647 h 80"/>
              <a:gd name="T10" fmla="*/ 2147483647 w 74"/>
              <a:gd name="T11" fmla="*/ 2147483647 h 80"/>
              <a:gd name="T12" fmla="*/ 2147483647 w 74"/>
              <a:gd name="T13" fmla="*/ 2147483647 h 80"/>
              <a:gd name="T14" fmla="*/ 2147483647 w 74"/>
              <a:gd name="T15" fmla="*/ 2147483647 h 80"/>
              <a:gd name="T16" fmla="*/ 2147483647 w 74"/>
              <a:gd name="T17" fmla="*/ 2147483647 h 80"/>
              <a:gd name="T18" fmla="*/ 2147483647 w 74"/>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4"/>
              <a:gd name="T31" fmla="*/ 0 h 80"/>
              <a:gd name="T32" fmla="*/ 74 w 74"/>
              <a:gd name="T33" fmla="*/ 80 h 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4" h="80">
                <a:moveTo>
                  <a:pt x="51" y="20"/>
                </a:moveTo>
                <a:lnTo>
                  <a:pt x="43" y="20"/>
                </a:lnTo>
                <a:lnTo>
                  <a:pt x="31" y="0"/>
                </a:lnTo>
                <a:lnTo>
                  <a:pt x="23" y="0"/>
                </a:lnTo>
                <a:lnTo>
                  <a:pt x="0" y="31"/>
                </a:lnTo>
                <a:lnTo>
                  <a:pt x="60" y="71"/>
                </a:lnTo>
                <a:lnTo>
                  <a:pt x="74" y="80"/>
                </a:lnTo>
                <a:lnTo>
                  <a:pt x="74" y="51"/>
                </a:lnTo>
                <a:lnTo>
                  <a:pt x="60" y="43"/>
                </a:lnTo>
                <a:lnTo>
                  <a:pt x="51" y="20"/>
                </a:lnTo>
                <a:close/>
              </a:path>
            </a:pathLst>
          </a:custGeom>
          <a:solidFill>
            <a:srgbClr val="EAEAEA"/>
          </a:solidFill>
          <a:ln w="14288">
            <a:solidFill>
              <a:srgbClr val="000000"/>
            </a:solidFill>
            <a:round/>
            <a:headEnd/>
            <a:tailEnd/>
          </a:ln>
        </p:spPr>
        <p:txBody>
          <a:bodyPr/>
          <a:lstStyle/>
          <a:p>
            <a:endParaRPr lang="id-ID" sz="1000"/>
          </a:p>
        </p:txBody>
      </p:sp>
      <p:sp>
        <p:nvSpPr>
          <p:cNvPr id="22628" name="Freeform 99"/>
          <p:cNvSpPr>
            <a:spLocks/>
          </p:cNvSpPr>
          <p:nvPr/>
        </p:nvSpPr>
        <p:spPr bwMode="auto">
          <a:xfrm>
            <a:off x="3299885" y="3713163"/>
            <a:ext cx="151130" cy="131762"/>
          </a:xfrm>
          <a:custGeom>
            <a:avLst/>
            <a:gdLst>
              <a:gd name="T0" fmla="*/ 2147483647 w 103"/>
              <a:gd name="T1" fmla="*/ 2147483647 h 83"/>
              <a:gd name="T2" fmla="*/ 2147483647 w 103"/>
              <a:gd name="T3" fmla="*/ 2147483647 h 83"/>
              <a:gd name="T4" fmla="*/ 2147483647 w 103"/>
              <a:gd name="T5" fmla="*/ 0 h 83"/>
              <a:gd name="T6" fmla="*/ 2147483647 w 103"/>
              <a:gd name="T7" fmla="*/ 2147483647 h 83"/>
              <a:gd name="T8" fmla="*/ 2147483647 w 103"/>
              <a:gd name="T9" fmla="*/ 2147483647 h 83"/>
              <a:gd name="T10" fmla="*/ 0 w 103"/>
              <a:gd name="T11" fmla="*/ 2147483647 h 83"/>
              <a:gd name="T12" fmla="*/ 2147483647 w 103"/>
              <a:gd name="T13" fmla="*/ 2147483647 h 83"/>
              <a:gd name="T14" fmla="*/ 2147483647 w 103"/>
              <a:gd name="T15" fmla="*/ 2147483647 h 83"/>
              <a:gd name="T16" fmla="*/ 2147483647 w 103"/>
              <a:gd name="T17" fmla="*/ 2147483647 h 83"/>
              <a:gd name="T18" fmla="*/ 2147483647 w 103"/>
              <a:gd name="T19" fmla="*/ 2147483647 h 83"/>
              <a:gd name="T20" fmla="*/ 2147483647 w 103"/>
              <a:gd name="T21" fmla="*/ 2147483647 h 83"/>
              <a:gd name="T22" fmla="*/ 2147483647 w 103"/>
              <a:gd name="T23" fmla="*/ 2147483647 h 83"/>
              <a:gd name="T24" fmla="*/ 2147483647 w 103"/>
              <a:gd name="T25" fmla="*/ 2147483647 h 83"/>
              <a:gd name="T26" fmla="*/ 2147483647 w 103"/>
              <a:gd name="T27" fmla="*/ 2147483647 h 83"/>
              <a:gd name="T28" fmla="*/ 2147483647 w 103"/>
              <a:gd name="T29" fmla="*/ 2147483647 h 83"/>
              <a:gd name="T30" fmla="*/ 2147483647 w 103"/>
              <a:gd name="T31" fmla="*/ 2147483647 h 83"/>
              <a:gd name="T32" fmla="*/ 2147483647 w 103"/>
              <a:gd name="T33" fmla="*/ 2147483647 h 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3"/>
              <a:gd name="T52" fmla="*/ 0 h 83"/>
              <a:gd name="T53" fmla="*/ 103 w 103"/>
              <a:gd name="T54" fmla="*/ 83 h 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3" h="83">
                <a:moveTo>
                  <a:pt x="92" y="40"/>
                </a:moveTo>
                <a:lnTo>
                  <a:pt x="72" y="20"/>
                </a:lnTo>
                <a:lnTo>
                  <a:pt x="51" y="0"/>
                </a:lnTo>
                <a:lnTo>
                  <a:pt x="28" y="11"/>
                </a:lnTo>
                <a:lnTo>
                  <a:pt x="20" y="20"/>
                </a:lnTo>
                <a:lnTo>
                  <a:pt x="0" y="40"/>
                </a:lnTo>
                <a:lnTo>
                  <a:pt x="11" y="51"/>
                </a:lnTo>
                <a:lnTo>
                  <a:pt x="11" y="63"/>
                </a:lnTo>
                <a:lnTo>
                  <a:pt x="28" y="51"/>
                </a:lnTo>
                <a:lnTo>
                  <a:pt x="63" y="63"/>
                </a:lnTo>
                <a:lnTo>
                  <a:pt x="51" y="72"/>
                </a:lnTo>
                <a:lnTo>
                  <a:pt x="28" y="63"/>
                </a:lnTo>
                <a:lnTo>
                  <a:pt x="11" y="72"/>
                </a:lnTo>
                <a:lnTo>
                  <a:pt x="11" y="83"/>
                </a:lnTo>
                <a:lnTo>
                  <a:pt x="63" y="83"/>
                </a:lnTo>
                <a:lnTo>
                  <a:pt x="103" y="83"/>
                </a:lnTo>
                <a:lnTo>
                  <a:pt x="92" y="40"/>
                </a:lnTo>
                <a:close/>
              </a:path>
            </a:pathLst>
          </a:custGeom>
          <a:solidFill>
            <a:srgbClr val="EAEAEA"/>
          </a:solidFill>
          <a:ln w="14288">
            <a:solidFill>
              <a:srgbClr val="000000"/>
            </a:solidFill>
            <a:round/>
            <a:headEnd/>
            <a:tailEnd/>
          </a:ln>
        </p:spPr>
        <p:txBody>
          <a:bodyPr/>
          <a:lstStyle/>
          <a:p>
            <a:endParaRPr lang="id-ID" sz="1000"/>
          </a:p>
        </p:txBody>
      </p:sp>
      <p:sp>
        <p:nvSpPr>
          <p:cNvPr id="22629" name="Freeform 100"/>
          <p:cNvSpPr>
            <a:spLocks/>
          </p:cNvSpPr>
          <p:nvPr/>
        </p:nvSpPr>
        <p:spPr bwMode="auto">
          <a:xfrm>
            <a:off x="3316545" y="3387725"/>
            <a:ext cx="298691" cy="388938"/>
          </a:xfrm>
          <a:custGeom>
            <a:avLst/>
            <a:gdLst>
              <a:gd name="T0" fmla="*/ 2147483647 w 204"/>
              <a:gd name="T1" fmla="*/ 2147483647 h 245"/>
              <a:gd name="T2" fmla="*/ 2147483647 w 204"/>
              <a:gd name="T3" fmla="*/ 2147483647 h 245"/>
              <a:gd name="T4" fmla="*/ 2147483647 w 204"/>
              <a:gd name="T5" fmla="*/ 2147483647 h 245"/>
              <a:gd name="T6" fmla="*/ 2147483647 w 204"/>
              <a:gd name="T7" fmla="*/ 2147483647 h 245"/>
              <a:gd name="T8" fmla="*/ 2147483647 w 204"/>
              <a:gd name="T9" fmla="*/ 2147483647 h 245"/>
              <a:gd name="T10" fmla="*/ 2147483647 w 204"/>
              <a:gd name="T11" fmla="*/ 2147483647 h 245"/>
              <a:gd name="T12" fmla="*/ 2147483647 w 204"/>
              <a:gd name="T13" fmla="*/ 2147483647 h 245"/>
              <a:gd name="T14" fmla="*/ 2147483647 w 204"/>
              <a:gd name="T15" fmla="*/ 0 h 245"/>
              <a:gd name="T16" fmla="*/ 2147483647 w 204"/>
              <a:gd name="T17" fmla="*/ 2147483647 h 245"/>
              <a:gd name="T18" fmla="*/ 2147483647 w 204"/>
              <a:gd name="T19" fmla="*/ 2147483647 h 245"/>
              <a:gd name="T20" fmla="*/ 2147483647 w 204"/>
              <a:gd name="T21" fmla="*/ 2147483647 h 245"/>
              <a:gd name="T22" fmla="*/ 2147483647 w 204"/>
              <a:gd name="T23" fmla="*/ 2147483647 h 245"/>
              <a:gd name="T24" fmla="*/ 2147483647 w 204"/>
              <a:gd name="T25" fmla="*/ 2147483647 h 245"/>
              <a:gd name="T26" fmla="*/ 2147483647 w 204"/>
              <a:gd name="T27" fmla="*/ 2147483647 h 245"/>
              <a:gd name="T28" fmla="*/ 0 w 204"/>
              <a:gd name="T29" fmla="*/ 2147483647 h 245"/>
              <a:gd name="T30" fmla="*/ 2147483647 w 204"/>
              <a:gd name="T31" fmla="*/ 2147483647 h 245"/>
              <a:gd name="T32" fmla="*/ 2147483647 w 204"/>
              <a:gd name="T33" fmla="*/ 2147483647 h 245"/>
              <a:gd name="T34" fmla="*/ 2147483647 w 204"/>
              <a:gd name="T35" fmla="*/ 2147483647 h 245"/>
              <a:gd name="T36" fmla="*/ 2147483647 w 204"/>
              <a:gd name="T37" fmla="*/ 2147483647 h 245"/>
              <a:gd name="T38" fmla="*/ 2147483647 w 204"/>
              <a:gd name="T39" fmla="*/ 2147483647 h 245"/>
              <a:gd name="T40" fmla="*/ 2147483647 w 204"/>
              <a:gd name="T41" fmla="*/ 2147483647 h 245"/>
              <a:gd name="T42" fmla="*/ 2147483647 w 204"/>
              <a:gd name="T43" fmla="*/ 2147483647 h 245"/>
              <a:gd name="T44" fmla="*/ 2147483647 w 204"/>
              <a:gd name="T45" fmla="*/ 2147483647 h 24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04"/>
              <a:gd name="T70" fmla="*/ 0 h 245"/>
              <a:gd name="T71" fmla="*/ 204 w 204"/>
              <a:gd name="T72" fmla="*/ 245 h 24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04" h="245">
                <a:moveTo>
                  <a:pt x="81" y="245"/>
                </a:moveTo>
                <a:lnTo>
                  <a:pt x="92" y="225"/>
                </a:lnTo>
                <a:lnTo>
                  <a:pt x="104" y="236"/>
                </a:lnTo>
                <a:lnTo>
                  <a:pt x="112" y="225"/>
                </a:lnTo>
                <a:lnTo>
                  <a:pt x="196" y="225"/>
                </a:lnTo>
                <a:lnTo>
                  <a:pt x="176" y="41"/>
                </a:lnTo>
                <a:lnTo>
                  <a:pt x="204" y="41"/>
                </a:lnTo>
                <a:lnTo>
                  <a:pt x="141" y="0"/>
                </a:lnTo>
                <a:lnTo>
                  <a:pt x="141" y="21"/>
                </a:lnTo>
                <a:lnTo>
                  <a:pt x="92" y="21"/>
                </a:lnTo>
                <a:lnTo>
                  <a:pt x="92" y="72"/>
                </a:lnTo>
                <a:lnTo>
                  <a:pt x="72" y="84"/>
                </a:lnTo>
                <a:lnTo>
                  <a:pt x="72" y="113"/>
                </a:lnTo>
                <a:lnTo>
                  <a:pt x="9" y="113"/>
                </a:lnTo>
                <a:lnTo>
                  <a:pt x="0" y="121"/>
                </a:lnTo>
                <a:lnTo>
                  <a:pt x="9" y="136"/>
                </a:lnTo>
                <a:lnTo>
                  <a:pt x="9" y="153"/>
                </a:lnTo>
                <a:lnTo>
                  <a:pt x="9" y="185"/>
                </a:lnTo>
                <a:lnTo>
                  <a:pt x="9" y="225"/>
                </a:lnTo>
                <a:lnTo>
                  <a:pt x="17" y="216"/>
                </a:lnTo>
                <a:lnTo>
                  <a:pt x="40" y="205"/>
                </a:lnTo>
                <a:lnTo>
                  <a:pt x="61" y="225"/>
                </a:lnTo>
                <a:lnTo>
                  <a:pt x="81" y="245"/>
                </a:lnTo>
                <a:close/>
              </a:path>
            </a:pathLst>
          </a:custGeom>
          <a:solidFill>
            <a:srgbClr val="EAEAEA"/>
          </a:solidFill>
          <a:ln w="14288">
            <a:solidFill>
              <a:srgbClr val="000000"/>
            </a:solidFill>
            <a:round/>
            <a:headEnd/>
            <a:tailEnd/>
          </a:ln>
        </p:spPr>
        <p:txBody>
          <a:bodyPr/>
          <a:lstStyle/>
          <a:p>
            <a:endParaRPr lang="id-ID" sz="1000"/>
          </a:p>
        </p:txBody>
      </p:sp>
      <p:sp>
        <p:nvSpPr>
          <p:cNvPr id="22630" name="Freeform 101"/>
          <p:cNvSpPr>
            <a:spLocks/>
          </p:cNvSpPr>
          <p:nvPr/>
        </p:nvSpPr>
        <p:spPr bwMode="auto">
          <a:xfrm>
            <a:off x="3316545" y="3370263"/>
            <a:ext cx="205871" cy="209550"/>
          </a:xfrm>
          <a:custGeom>
            <a:avLst/>
            <a:gdLst>
              <a:gd name="T0" fmla="*/ 2147483647 w 141"/>
              <a:gd name="T1" fmla="*/ 0 h 132"/>
              <a:gd name="T2" fmla="*/ 2147483647 w 141"/>
              <a:gd name="T3" fmla="*/ 0 h 132"/>
              <a:gd name="T4" fmla="*/ 2147483647 w 141"/>
              <a:gd name="T5" fmla="*/ 2147483647 h 132"/>
              <a:gd name="T6" fmla="*/ 2147483647 w 141"/>
              <a:gd name="T7" fmla="*/ 2147483647 h 132"/>
              <a:gd name="T8" fmla="*/ 2147483647 w 141"/>
              <a:gd name="T9" fmla="*/ 2147483647 h 132"/>
              <a:gd name="T10" fmla="*/ 0 w 141"/>
              <a:gd name="T11" fmla="*/ 2147483647 h 132"/>
              <a:gd name="T12" fmla="*/ 0 w 141"/>
              <a:gd name="T13" fmla="*/ 2147483647 h 132"/>
              <a:gd name="T14" fmla="*/ 2147483647 w 141"/>
              <a:gd name="T15" fmla="*/ 2147483647 h 132"/>
              <a:gd name="T16" fmla="*/ 2147483647 w 141"/>
              <a:gd name="T17" fmla="*/ 2147483647 h 132"/>
              <a:gd name="T18" fmla="*/ 2147483647 w 141"/>
              <a:gd name="T19" fmla="*/ 2147483647 h 132"/>
              <a:gd name="T20" fmla="*/ 2147483647 w 141"/>
              <a:gd name="T21" fmla="*/ 2147483647 h 132"/>
              <a:gd name="T22" fmla="*/ 2147483647 w 141"/>
              <a:gd name="T23" fmla="*/ 2147483647 h 132"/>
              <a:gd name="T24" fmla="*/ 2147483647 w 141"/>
              <a:gd name="T25" fmla="*/ 2147483647 h 132"/>
              <a:gd name="T26" fmla="*/ 2147483647 w 141"/>
              <a:gd name="T27" fmla="*/ 2147483647 h 132"/>
              <a:gd name="T28" fmla="*/ 2147483647 w 141"/>
              <a:gd name="T29" fmla="*/ 0 h 1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1"/>
              <a:gd name="T46" fmla="*/ 0 h 132"/>
              <a:gd name="T47" fmla="*/ 141 w 141"/>
              <a:gd name="T48" fmla="*/ 132 h 13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1" h="132">
                <a:moveTo>
                  <a:pt x="141" y="0"/>
                </a:moveTo>
                <a:lnTo>
                  <a:pt x="72" y="0"/>
                </a:lnTo>
                <a:lnTo>
                  <a:pt x="61" y="23"/>
                </a:lnTo>
                <a:lnTo>
                  <a:pt x="52" y="32"/>
                </a:lnTo>
                <a:lnTo>
                  <a:pt x="40" y="60"/>
                </a:lnTo>
                <a:lnTo>
                  <a:pt x="0" y="112"/>
                </a:lnTo>
                <a:lnTo>
                  <a:pt x="0" y="132"/>
                </a:lnTo>
                <a:lnTo>
                  <a:pt x="9" y="124"/>
                </a:lnTo>
                <a:lnTo>
                  <a:pt x="72" y="124"/>
                </a:lnTo>
                <a:lnTo>
                  <a:pt x="72" y="95"/>
                </a:lnTo>
                <a:lnTo>
                  <a:pt x="92" y="83"/>
                </a:lnTo>
                <a:lnTo>
                  <a:pt x="92" y="32"/>
                </a:lnTo>
                <a:lnTo>
                  <a:pt x="141" y="32"/>
                </a:lnTo>
                <a:lnTo>
                  <a:pt x="141" y="11"/>
                </a:lnTo>
                <a:lnTo>
                  <a:pt x="141" y="0"/>
                </a:lnTo>
                <a:close/>
              </a:path>
            </a:pathLst>
          </a:custGeom>
          <a:solidFill>
            <a:srgbClr val="EAEAEA"/>
          </a:solidFill>
          <a:ln w="14288">
            <a:solidFill>
              <a:srgbClr val="000000"/>
            </a:solidFill>
            <a:round/>
            <a:headEnd/>
            <a:tailEnd/>
          </a:ln>
        </p:spPr>
        <p:txBody>
          <a:bodyPr/>
          <a:lstStyle/>
          <a:p>
            <a:endParaRPr lang="id-ID" sz="1000"/>
          </a:p>
        </p:txBody>
      </p:sp>
      <p:sp>
        <p:nvSpPr>
          <p:cNvPr id="22631" name="Freeform 102"/>
          <p:cNvSpPr>
            <a:spLocks/>
          </p:cNvSpPr>
          <p:nvPr/>
        </p:nvSpPr>
        <p:spPr bwMode="auto">
          <a:xfrm>
            <a:off x="3922257" y="3082925"/>
            <a:ext cx="89251" cy="209550"/>
          </a:xfrm>
          <a:custGeom>
            <a:avLst/>
            <a:gdLst>
              <a:gd name="T0" fmla="*/ 2147483647 w 61"/>
              <a:gd name="T1" fmla="*/ 2147483647 h 132"/>
              <a:gd name="T2" fmla="*/ 2147483647 w 61"/>
              <a:gd name="T3" fmla="*/ 2147483647 h 132"/>
              <a:gd name="T4" fmla="*/ 2147483647 w 61"/>
              <a:gd name="T5" fmla="*/ 2147483647 h 132"/>
              <a:gd name="T6" fmla="*/ 2147483647 w 61"/>
              <a:gd name="T7" fmla="*/ 2147483647 h 132"/>
              <a:gd name="T8" fmla="*/ 2147483647 w 61"/>
              <a:gd name="T9" fmla="*/ 2147483647 h 132"/>
              <a:gd name="T10" fmla="*/ 2147483647 w 61"/>
              <a:gd name="T11" fmla="*/ 2147483647 h 132"/>
              <a:gd name="T12" fmla="*/ 2147483647 w 61"/>
              <a:gd name="T13" fmla="*/ 2147483647 h 132"/>
              <a:gd name="T14" fmla="*/ 2147483647 w 61"/>
              <a:gd name="T15" fmla="*/ 2147483647 h 132"/>
              <a:gd name="T16" fmla="*/ 2147483647 w 61"/>
              <a:gd name="T17" fmla="*/ 2147483647 h 132"/>
              <a:gd name="T18" fmla="*/ 2147483647 w 61"/>
              <a:gd name="T19" fmla="*/ 0 h 132"/>
              <a:gd name="T20" fmla="*/ 2147483647 w 61"/>
              <a:gd name="T21" fmla="*/ 2147483647 h 132"/>
              <a:gd name="T22" fmla="*/ 2147483647 w 61"/>
              <a:gd name="T23" fmla="*/ 2147483647 h 132"/>
              <a:gd name="T24" fmla="*/ 2147483647 w 61"/>
              <a:gd name="T25" fmla="*/ 2147483647 h 132"/>
              <a:gd name="T26" fmla="*/ 0 w 61"/>
              <a:gd name="T27" fmla="*/ 2147483647 h 132"/>
              <a:gd name="T28" fmla="*/ 2147483647 w 61"/>
              <a:gd name="T29" fmla="*/ 2147483647 h 132"/>
              <a:gd name="T30" fmla="*/ 2147483647 w 61"/>
              <a:gd name="T31" fmla="*/ 2147483647 h 132"/>
              <a:gd name="T32" fmla="*/ 2147483647 w 61"/>
              <a:gd name="T33" fmla="*/ 2147483647 h 132"/>
              <a:gd name="T34" fmla="*/ 2147483647 w 61"/>
              <a:gd name="T35" fmla="*/ 2147483647 h 132"/>
              <a:gd name="T36" fmla="*/ 2147483647 w 61"/>
              <a:gd name="T37" fmla="*/ 2147483647 h 132"/>
              <a:gd name="T38" fmla="*/ 2147483647 w 61"/>
              <a:gd name="T39" fmla="*/ 2147483647 h 132"/>
              <a:gd name="T40" fmla="*/ 2147483647 w 61"/>
              <a:gd name="T41" fmla="*/ 2147483647 h 1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1"/>
              <a:gd name="T64" fmla="*/ 0 h 132"/>
              <a:gd name="T65" fmla="*/ 61 w 61"/>
              <a:gd name="T66" fmla="*/ 132 h 13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1" h="132">
                <a:moveTo>
                  <a:pt x="61" y="80"/>
                </a:moveTo>
                <a:lnTo>
                  <a:pt x="61" y="69"/>
                </a:lnTo>
                <a:lnTo>
                  <a:pt x="38" y="69"/>
                </a:lnTo>
                <a:lnTo>
                  <a:pt x="38" y="60"/>
                </a:lnTo>
                <a:lnTo>
                  <a:pt x="61" y="37"/>
                </a:lnTo>
                <a:lnTo>
                  <a:pt x="49" y="17"/>
                </a:lnTo>
                <a:lnTo>
                  <a:pt x="61" y="8"/>
                </a:lnTo>
                <a:lnTo>
                  <a:pt x="49" y="8"/>
                </a:lnTo>
                <a:lnTo>
                  <a:pt x="38" y="8"/>
                </a:lnTo>
                <a:lnTo>
                  <a:pt x="38" y="0"/>
                </a:lnTo>
                <a:lnTo>
                  <a:pt x="17" y="8"/>
                </a:lnTo>
                <a:lnTo>
                  <a:pt x="17" y="17"/>
                </a:lnTo>
                <a:lnTo>
                  <a:pt x="17" y="52"/>
                </a:lnTo>
                <a:lnTo>
                  <a:pt x="0" y="69"/>
                </a:lnTo>
                <a:lnTo>
                  <a:pt x="9" y="89"/>
                </a:lnTo>
                <a:lnTo>
                  <a:pt x="29" y="100"/>
                </a:lnTo>
                <a:lnTo>
                  <a:pt x="29" y="132"/>
                </a:lnTo>
                <a:lnTo>
                  <a:pt x="38" y="132"/>
                </a:lnTo>
                <a:lnTo>
                  <a:pt x="38" y="109"/>
                </a:lnTo>
                <a:lnTo>
                  <a:pt x="61" y="100"/>
                </a:lnTo>
                <a:lnTo>
                  <a:pt x="61" y="80"/>
                </a:lnTo>
                <a:close/>
              </a:path>
            </a:pathLst>
          </a:custGeom>
          <a:solidFill>
            <a:srgbClr val="33CCCC"/>
          </a:solidFill>
          <a:ln w="14288">
            <a:solidFill>
              <a:srgbClr val="000000"/>
            </a:solidFill>
            <a:round/>
            <a:headEnd/>
            <a:tailEnd/>
          </a:ln>
        </p:spPr>
        <p:txBody>
          <a:bodyPr/>
          <a:lstStyle/>
          <a:p>
            <a:endParaRPr lang="id-ID" sz="1000"/>
          </a:p>
        </p:txBody>
      </p:sp>
      <p:sp>
        <p:nvSpPr>
          <p:cNvPr id="22632" name="Freeform 103"/>
          <p:cNvSpPr>
            <a:spLocks/>
          </p:cNvSpPr>
          <p:nvPr/>
        </p:nvSpPr>
        <p:spPr bwMode="auto">
          <a:xfrm>
            <a:off x="3543835" y="2886075"/>
            <a:ext cx="286792" cy="242888"/>
          </a:xfrm>
          <a:custGeom>
            <a:avLst/>
            <a:gdLst>
              <a:gd name="T0" fmla="*/ 2147483647 w 196"/>
              <a:gd name="T1" fmla="*/ 2147483647 h 153"/>
              <a:gd name="T2" fmla="*/ 2147483647 w 196"/>
              <a:gd name="T3" fmla="*/ 2147483647 h 153"/>
              <a:gd name="T4" fmla="*/ 2147483647 w 196"/>
              <a:gd name="T5" fmla="*/ 2147483647 h 153"/>
              <a:gd name="T6" fmla="*/ 2147483647 w 196"/>
              <a:gd name="T7" fmla="*/ 2147483647 h 153"/>
              <a:gd name="T8" fmla="*/ 2147483647 w 196"/>
              <a:gd name="T9" fmla="*/ 0 h 153"/>
              <a:gd name="T10" fmla="*/ 2147483647 w 196"/>
              <a:gd name="T11" fmla="*/ 2147483647 h 153"/>
              <a:gd name="T12" fmla="*/ 0 w 196"/>
              <a:gd name="T13" fmla="*/ 2147483647 h 153"/>
              <a:gd name="T14" fmla="*/ 2147483647 w 196"/>
              <a:gd name="T15" fmla="*/ 2147483647 h 153"/>
              <a:gd name="T16" fmla="*/ 2147483647 w 196"/>
              <a:gd name="T17" fmla="*/ 2147483647 h 153"/>
              <a:gd name="T18" fmla="*/ 2147483647 w 196"/>
              <a:gd name="T19" fmla="*/ 2147483647 h 153"/>
              <a:gd name="T20" fmla="*/ 2147483647 w 196"/>
              <a:gd name="T21" fmla="*/ 2147483647 h 153"/>
              <a:gd name="T22" fmla="*/ 2147483647 w 196"/>
              <a:gd name="T23" fmla="*/ 2147483647 h 153"/>
              <a:gd name="T24" fmla="*/ 2147483647 w 196"/>
              <a:gd name="T25" fmla="*/ 2147483647 h 153"/>
              <a:gd name="T26" fmla="*/ 2147483647 w 196"/>
              <a:gd name="T27" fmla="*/ 2147483647 h 153"/>
              <a:gd name="T28" fmla="*/ 2147483647 w 196"/>
              <a:gd name="T29" fmla="*/ 2147483647 h 153"/>
              <a:gd name="T30" fmla="*/ 2147483647 w 196"/>
              <a:gd name="T31" fmla="*/ 2147483647 h 153"/>
              <a:gd name="T32" fmla="*/ 2147483647 w 196"/>
              <a:gd name="T33" fmla="*/ 2147483647 h 153"/>
              <a:gd name="T34" fmla="*/ 2147483647 w 196"/>
              <a:gd name="T35" fmla="*/ 2147483647 h 153"/>
              <a:gd name="T36" fmla="*/ 2147483647 w 196"/>
              <a:gd name="T37" fmla="*/ 2147483647 h 153"/>
              <a:gd name="T38" fmla="*/ 2147483647 w 196"/>
              <a:gd name="T39" fmla="*/ 2147483647 h 153"/>
              <a:gd name="T40" fmla="*/ 2147483647 w 196"/>
              <a:gd name="T41" fmla="*/ 2147483647 h 153"/>
              <a:gd name="T42" fmla="*/ 2147483647 w 196"/>
              <a:gd name="T43" fmla="*/ 2147483647 h 153"/>
              <a:gd name="T44" fmla="*/ 2147483647 w 196"/>
              <a:gd name="T45" fmla="*/ 2147483647 h 153"/>
              <a:gd name="T46" fmla="*/ 2147483647 w 196"/>
              <a:gd name="T47" fmla="*/ 2147483647 h 15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96"/>
              <a:gd name="T73" fmla="*/ 0 h 153"/>
              <a:gd name="T74" fmla="*/ 196 w 196"/>
              <a:gd name="T75" fmla="*/ 153 h 15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96" h="153">
                <a:moveTo>
                  <a:pt x="144" y="17"/>
                </a:moveTo>
                <a:lnTo>
                  <a:pt x="121" y="9"/>
                </a:lnTo>
                <a:lnTo>
                  <a:pt x="113" y="9"/>
                </a:lnTo>
                <a:lnTo>
                  <a:pt x="81" y="9"/>
                </a:lnTo>
                <a:lnTo>
                  <a:pt x="21" y="0"/>
                </a:lnTo>
                <a:lnTo>
                  <a:pt x="9" y="9"/>
                </a:lnTo>
                <a:lnTo>
                  <a:pt x="0" y="17"/>
                </a:lnTo>
                <a:lnTo>
                  <a:pt x="9" y="40"/>
                </a:lnTo>
                <a:lnTo>
                  <a:pt x="41" y="40"/>
                </a:lnTo>
                <a:lnTo>
                  <a:pt x="49" y="40"/>
                </a:lnTo>
                <a:lnTo>
                  <a:pt x="41" y="61"/>
                </a:lnTo>
                <a:lnTo>
                  <a:pt x="41" y="72"/>
                </a:lnTo>
                <a:lnTo>
                  <a:pt x="29" y="81"/>
                </a:lnTo>
                <a:lnTo>
                  <a:pt x="29" y="101"/>
                </a:lnTo>
                <a:lnTo>
                  <a:pt x="29" y="124"/>
                </a:lnTo>
                <a:lnTo>
                  <a:pt x="49" y="153"/>
                </a:lnTo>
                <a:lnTo>
                  <a:pt x="72" y="132"/>
                </a:lnTo>
                <a:lnTo>
                  <a:pt x="101" y="132"/>
                </a:lnTo>
                <a:lnTo>
                  <a:pt x="144" y="101"/>
                </a:lnTo>
                <a:lnTo>
                  <a:pt x="133" y="81"/>
                </a:lnTo>
                <a:lnTo>
                  <a:pt x="164" y="52"/>
                </a:lnTo>
                <a:lnTo>
                  <a:pt x="196" y="40"/>
                </a:lnTo>
                <a:lnTo>
                  <a:pt x="196" y="17"/>
                </a:lnTo>
                <a:lnTo>
                  <a:pt x="144" y="17"/>
                </a:lnTo>
                <a:close/>
              </a:path>
            </a:pathLst>
          </a:custGeom>
          <a:solidFill>
            <a:srgbClr val="273C65"/>
          </a:solidFill>
          <a:ln w="14351">
            <a:solidFill>
              <a:srgbClr val="000000"/>
            </a:solidFill>
            <a:round/>
            <a:headEnd/>
            <a:tailEnd/>
          </a:ln>
        </p:spPr>
        <p:txBody>
          <a:bodyPr/>
          <a:lstStyle/>
          <a:p>
            <a:endParaRPr lang="id-ID" sz="1000"/>
          </a:p>
        </p:txBody>
      </p:sp>
      <p:sp>
        <p:nvSpPr>
          <p:cNvPr id="22633" name="Freeform 104"/>
          <p:cNvSpPr>
            <a:spLocks/>
          </p:cNvSpPr>
          <p:nvPr/>
        </p:nvSpPr>
        <p:spPr bwMode="auto">
          <a:xfrm>
            <a:off x="3522416" y="2949575"/>
            <a:ext cx="92820" cy="146050"/>
          </a:xfrm>
          <a:custGeom>
            <a:avLst/>
            <a:gdLst>
              <a:gd name="T0" fmla="*/ 2147483647 w 63"/>
              <a:gd name="T1" fmla="*/ 2147483647 h 92"/>
              <a:gd name="T2" fmla="*/ 2147483647 w 63"/>
              <a:gd name="T3" fmla="*/ 2147483647 h 92"/>
              <a:gd name="T4" fmla="*/ 2147483647 w 63"/>
              <a:gd name="T5" fmla="*/ 2147483647 h 92"/>
              <a:gd name="T6" fmla="*/ 2147483647 w 63"/>
              <a:gd name="T7" fmla="*/ 2147483647 h 92"/>
              <a:gd name="T8" fmla="*/ 0 w 63"/>
              <a:gd name="T9" fmla="*/ 2147483647 h 92"/>
              <a:gd name="T10" fmla="*/ 2147483647 w 63"/>
              <a:gd name="T11" fmla="*/ 2147483647 h 92"/>
              <a:gd name="T12" fmla="*/ 2147483647 w 63"/>
              <a:gd name="T13" fmla="*/ 0 h 92"/>
              <a:gd name="T14" fmla="*/ 2147483647 w 63"/>
              <a:gd name="T15" fmla="*/ 0 h 92"/>
              <a:gd name="T16" fmla="*/ 2147483647 w 63"/>
              <a:gd name="T17" fmla="*/ 0 h 92"/>
              <a:gd name="T18" fmla="*/ 2147483647 w 63"/>
              <a:gd name="T19" fmla="*/ 2147483647 h 92"/>
              <a:gd name="T20" fmla="*/ 2147483647 w 63"/>
              <a:gd name="T21" fmla="*/ 2147483647 h 92"/>
              <a:gd name="T22" fmla="*/ 2147483647 w 63"/>
              <a:gd name="T23" fmla="*/ 2147483647 h 92"/>
              <a:gd name="T24" fmla="*/ 2147483647 w 63"/>
              <a:gd name="T25" fmla="*/ 2147483647 h 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3"/>
              <a:gd name="T40" fmla="*/ 0 h 92"/>
              <a:gd name="T41" fmla="*/ 63 w 63"/>
              <a:gd name="T42" fmla="*/ 92 h 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3" h="92">
                <a:moveTo>
                  <a:pt x="43" y="61"/>
                </a:moveTo>
                <a:lnTo>
                  <a:pt x="43" y="84"/>
                </a:lnTo>
                <a:lnTo>
                  <a:pt x="14" y="92"/>
                </a:lnTo>
                <a:lnTo>
                  <a:pt x="14" y="61"/>
                </a:lnTo>
                <a:lnTo>
                  <a:pt x="0" y="49"/>
                </a:lnTo>
                <a:lnTo>
                  <a:pt x="23" y="12"/>
                </a:lnTo>
                <a:lnTo>
                  <a:pt x="23" y="0"/>
                </a:lnTo>
                <a:lnTo>
                  <a:pt x="55" y="0"/>
                </a:lnTo>
                <a:lnTo>
                  <a:pt x="63" y="0"/>
                </a:lnTo>
                <a:lnTo>
                  <a:pt x="55" y="21"/>
                </a:lnTo>
                <a:lnTo>
                  <a:pt x="55" y="32"/>
                </a:lnTo>
                <a:lnTo>
                  <a:pt x="43" y="41"/>
                </a:lnTo>
                <a:lnTo>
                  <a:pt x="43" y="61"/>
                </a:lnTo>
                <a:close/>
              </a:path>
            </a:pathLst>
          </a:custGeom>
          <a:solidFill>
            <a:srgbClr val="273C65"/>
          </a:solidFill>
          <a:ln w="14351">
            <a:solidFill>
              <a:srgbClr val="000000"/>
            </a:solidFill>
            <a:round/>
            <a:headEnd/>
            <a:tailEnd/>
          </a:ln>
        </p:spPr>
        <p:txBody>
          <a:bodyPr/>
          <a:lstStyle/>
          <a:p>
            <a:endParaRPr lang="id-ID" sz="1000"/>
          </a:p>
        </p:txBody>
      </p:sp>
      <p:sp>
        <p:nvSpPr>
          <p:cNvPr id="22634" name="Freeform 105"/>
          <p:cNvSpPr>
            <a:spLocks/>
          </p:cNvSpPr>
          <p:nvPr/>
        </p:nvSpPr>
        <p:spPr bwMode="auto">
          <a:xfrm>
            <a:off x="3662836" y="2657475"/>
            <a:ext cx="272512" cy="255588"/>
          </a:xfrm>
          <a:custGeom>
            <a:avLst/>
            <a:gdLst>
              <a:gd name="T0" fmla="*/ 2147483647 w 187"/>
              <a:gd name="T1" fmla="*/ 2147483647 h 161"/>
              <a:gd name="T2" fmla="*/ 2147483647 w 187"/>
              <a:gd name="T3" fmla="*/ 2147483647 h 161"/>
              <a:gd name="T4" fmla="*/ 2147483647 w 187"/>
              <a:gd name="T5" fmla="*/ 2147483647 h 161"/>
              <a:gd name="T6" fmla="*/ 2147483647 w 187"/>
              <a:gd name="T7" fmla="*/ 2147483647 h 161"/>
              <a:gd name="T8" fmla="*/ 2147483647 w 187"/>
              <a:gd name="T9" fmla="*/ 2147483647 h 161"/>
              <a:gd name="T10" fmla="*/ 2147483647 w 187"/>
              <a:gd name="T11" fmla="*/ 2147483647 h 161"/>
              <a:gd name="T12" fmla="*/ 2147483647 w 187"/>
              <a:gd name="T13" fmla="*/ 2147483647 h 161"/>
              <a:gd name="T14" fmla="*/ 2147483647 w 187"/>
              <a:gd name="T15" fmla="*/ 2147483647 h 161"/>
              <a:gd name="T16" fmla="*/ 2147483647 w 187"/>
              <a:gd name="T17" fmla="*/ 2147483647 h 161"/>
              <a:gd name="T18" fmla="*/ 2147483647 w 187"/>
              <a:gd name="T19" fmla="*/ 2147483647 h 161"/>
              <a:gd name="T20" fmla="*/ 2147483647 w 187"/>
              <a:gd name="T21" fmla="*/ 2147483647 h 161"/>
              <a:gd name="T22" fmla="*/ 2147483647 w 187"/>
              <a:gd name="T23" fmla="*/ 2147483647 h 161"/>
              <a:gd name="T24" fmla="*/ 2147483647 w 187"/>
              <a:gd name="T25" fmla="*/ 2147483647 h 161"/>
              <a:gd name="T26" fmla="*/ 2147483647 w 187"/>
              <a:gd name="T27" fmla="*/ 2147483647 h 161"/>
              <a:gd name="T28" fmla="*/ 2147483647 w 187"/>
              <a:gd name="T29" fmla="*/ 2147483647 h 161"/>
              <a:gd name="T30" fmla="*/ 2147483647 w 187"/>
              <a:gd name="T31" fmla="*/ 2147483647 h 161"/>
              <a:gd name="T32" fmla="*/ 2147483647 w 187"/>
              <a:gd name="T33" fmla="*/ 2147483647 h 161"/>
              <a:gd name="T34" fmla="*/ 0 w 187"/>
              <a:gd name="T35" fmla="*/ 2147483647 h 161"/>
              <a:gd name="T36" fmla="*/ 0 w 187"/>
              <a:gd name="T37" fmla="*/ 2147483647 h 161"/>
              <a:gd name="T38" fmla="*/ 2147483647 w 187"/>
              <a:gd name="T39" fmla="*/ 2147483647 h 161"/>
              <a:gd name="T40" fmla="*/ 2147483647 w 187"/>
              <a:gd name="T41" fmla="*/ 2147483647 h 161"/>
              <a:gd name="T42" fmla="*/ 2147483647 w 187"/>
              <a:gd name="T43" fmla="*/ 2147483647 h 161"/>
              <a:gd name="T44" fmla="*/ 2147483647 w 187"/>
              <a:gd name="T45" fmla="*/ 2147483647 h 161"/>
              <a:gd name="T46" fmla="*/ 2147483647 w 187"/>
              <a:gd name="T47" fmla="*/ 2147483647 h 161"/>
              <a:gd name="T48" fmla="*/ 2147483647 w 187"/>
              <a:gd name="T49" fmla="*/ 2147483647 h 161"/>
              <a:gd name="T50" fmla="*/ 2147483647 w 187"/>
              <a:gd name="T51" fmla="*/ 2147483647 h 161"/>
              <a:gd name="T52" fmla="*/ 2147483647 w 187"/>
              <a:gd name="T53" fmla="*/ 2147483647 h 161"/>
              <a:gd name="T54" fmla="*/ 2147483647 w 187"/>
              <a:gd name="T55" fmla="*/ 2147483647 h 161"/>
              <a:gd name="T56" fmla="*/ 2147483647 w 187"/>
              <a:gd name="T57" fmla="*/ 2147483647 h 161"/>
              <a:gd name="T58" fmla="*/ 2147483647 w 187"/>
              <a:gd name="T59" fmla="*/ 0 h 161"/>
              <a:gd name="T60" fmla="*/ 2147483647 w 187"/>
              <a:gd name="T61" fmla="*/ 2147483647 h 161"/>
              <a:gd name="T62" fmla="*/ 2147483647 w 187"/>
              <a:gd name="T63" fmla="*/ 2147483647 h 161"/>
              <a:gd name="T64" fmla="*/ 2147483647 w 187"/>
              <a:gd name="T65" fmla="*/ 2147483647 h 161"/>
              <a:gd name="T66" fmla="*/ 2147483647 w 187"/>
              <a:gd name="T67" fmla="*/ 2147483647 h 161"/>
              <a:gd name="T68" fmla="*/ 2147483647 w 187"/>
              <a:gd name="T69" fmla="*/ 2147483647 h 161"/>
              <a:gd name="T70" fmla="*/ 2147483647 w 187"/>
              <a:gd name="T71" fmla="*/ 2147483647 h 161"/>
              <a:gd name="T72" fmla="*/ 2147483647 w 187"/>
              <a:gd name="T73" fmla="*/ 2147483647 h 161"/>
              <a:gd name="T74" fmla="*/ 2147483647 w 187"/>
              <a:gd name="T75" fmla="*/ 2147483647 h 1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7"/>
              <a:gd name="T115" fmla="*/ 0 h 161"/>
              <a:gd name="T116" fmla="*/ 187 w 187"/>
              <a:gd name="T117" fmla="*/ 161 h 16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7" h="161">
                <a:moveTo>
                  <a:pt x="187" y="72"/>
                </a:moveTo>
                <a:lnTo>
                  <a:pt x="178" y="72"/>
                </a:lnTo>
                <a:lnTo>
                  <a:pt x="155" y="92"/>
                </a:lnTo>
                <a:lnTo>
                  <a:pt x="164" y="101"/>
                </a:lnTo>
                <a:lnTo>
                  <a:pt x="164" y="92"/>
                </a:lnTo>
                <a:lnTo>
                  <a:pt x="178" y="101"/>
                </a:lnTo>
                <a:lnTo>
                  <a:pt x="164" y="124"/>
                </a:lnTo>
                <a:lnTo>
                  <a:pt x="187" y="144"/>
                </a:lnTo>
                <a:lnTo>
                  <a:pt x="164" y="153"/>
                </a:lnTo>
                <a:lnTo>
                  <a:pt x="124" y="153"/>
                </a:lnTo>
                <a:lnTo>
                  <a:pt x="115" y="161"/>
                </a:lnTo>
                <a:lnTo>
                  <a:pt x="63" y="161"/>
                </a:lnTo>
                <a:lnTo>
                  <a:pt x="40" y="153"/>
                </a:lnTo>
                <a:lnTo>
                  <a:pt x="40" y="144"/>
                </a:lnTo>
                <a:lnTo>
                  <a:pt x="52" y="101"/>
                </a:lnTo>
                <a:lnTo>
                  <a:pt x="52" y="92"/>
                </a:lnTo>
                <a:lnTo>
                  <a:pt x="32" y="72"/>
                </a:lnTo>
                <a:lnTo>
                  <a:pt x="0" y="61"/>
                </a:lnTo>
                <a:lnTo>
                  <a:pt x="0" y="52"/>
                </a:lnTo>
                <a:lnTo>
                  <a:pt x="20" y="52"/>
                </a:lnTo>
                <a:lnTo>
                  <a:pt x="32" y="52"/>
                </a:lnTo>
                <a:lnTo>
                  <a:pt x="52" y="52"/>
                </a:lnTo>
                <a:lnTo>
                  <a:pt x="40" y="29"/>
                </a:lnTo>
                <a:lnTo>
                  <a:pt x="52" y="29"/>
                </a:lnTo>
                <a:lnTo>
                  <a:pt x="52" y="38"/>
                </a:lnTo>
                <a:lnTo>
                  <a:pt x="72" y="38"/>
                </a:lnTo>
                <a:lnTo>
                  <a:pt x="72" y="29"/>
                </a:lnTo>
                <a:lnTo>
                  <a:pt x="92" y="21"/>
                </a:lnTo>
                <a:lnTo>
                  <a:pt x="103" y="9"/>
                </a:lnTo>
                <a:lnTo>
                  <a:pt x="115" y="0"/>
                </a:lnTo>
                <a:lnTo>
                  <a:pt x="115" y="9"/>
                </a:lnTo>
                <a:lnTo>
                  <a:pt x="135" y="29"/>
                </a:lnTo>
                <a:lnTo>
                  <a:pt x="144" y="21"/>
                </a:lnTo>
                <a:lnTo>
                  <a:pt x="144" y="29"/>
                </a:lnTo>
                <a:lnTo>
                  <a:pt x="155" y="29"/>
                </a:lnTo>
                <a:lnTo>
                  <a:pt x="164" y="29"/>
                </a:lnTo>
                <a:lnTo>
                  <a:pt x="187" y="52"/>
                </a:lnTo>
                <a:lnTo>
                  <a:pt x="187" y="72"/>
                </a:lnTo>
                <a:close/>
              </a:path>
            </a:pathLst>
          </a:custGeom>
          <a:solidFill>
            <a:srgbClr val="273C65"/>
          </a:solidFill>
          <a:ln w="14351">
            <a:solidFill>
              <a:srgbClr val="000000"/>
            </a:solidFill>
            <a:round/>
            <a:headEnd/>
            <a:tailEnd/>
          </a:ln>
        </p:spPr>
        <p:txBody>
          <a:bodyPr/>
          <a:lstStyle/>
          <a:p>
            <a:endParaRPr lang="id-ID" sz="1000"/>
          </a:p>
        </p:txBody>
      </p:sp>
      <p:sp>
        <p:nvSpPr>
          <p:cNvPr id="22635" name="Freeform 106"/>
          <p:cNvSpPr>
            <a:spLocks/>
          </p:cNvSpPr>
          <p:nvPr/>
        </p:nvSpPr>
        <p:spPr bwMode="auto">
          <a:xfrm>
            <a:off x="3902027" y="2786063"/>
            <a:ext cx="274891" cy="277812"/>
          </a:xfrm>
          <a:custGeom>
            <a:avLst/>
            <a:gdLst>
              <a:gd name="T0" fmla="*/ 0 w 187"/>
              <a:gd name="T1" fmla="*/ 2147483647 h 175"/>
              <a:gd name="T2" fmla="*/ 2147483647 w 187"/>
              <a:gd name="T3" fmla="*/ 2147483647 h 175"/>
              <a:gd name="T4" fmla="*/ 2147483647 w 187"/>
              <a:gd name="T5" fmla="*/ 2147483647 h 175"/>
              <a:gd name="T6" fmla="*/ 2147483647 w 187"/>
              <a:gd name="T7" fmla="*/ 2147483647 h 175"/>
              <a:gd name="T8" fmla="*/ 2147483647 w 187"/>
              <a:gd name="T9" fmla="*/ 2147483647 h 175"/>
              <a:gd name="T10" fmla="*/ 2147483647 w 187"/>
              <a:gd name="T11" fmla="*/ 2147483647 h 175"/>
              <a:gd name="T12" fmla="*/ 2147483647 w 187"/>
              <a:gd name="T13" fmla="*/ 2147483647 h 175"/>
              <a:gd name="T14" fmla="*/ 2147483647 w 187"/>
              <a:gd name="T15" fmla="*/ 2147483647 h 175"/>
              <a:gd name="T16" fmla="*/ 2147483647 w 187"/>
              <a:gd name="T17" fmla="*/ 2147483647 h 175"/>
              <a:gd name="T18" fmla="*/ 2147483647 w 187"/>
              <a:gd name="T19" fmla="*/ 2147483647 h 175"/>
              <a:gd name="T20" fmla="*/ 2147483647 w 187"/>
              <a:gd name="T21" fmla="*/ 2147483647 h 175"/>
              <a:gd name="T22" fmla="*/ 2147483647 w 187"/>
              <a:gd name="T23" fmla="*/ 2147483647 h 175"/>
              <a:gd name="T24" fmla="*/ 2147483647 w 187"/>
              <a:gd name="T25" fmla="*/ 2147483647 h 175"/>
              <a:gd name="T26" fmla="*/ 2147483647 w 187"/>
              <a:gd name="T27" fmla="*/ 2147483647 h 175"/>
              <a:gd name="T28" fmla="*/ 2147483647 w 187"/>
              <a:gd name="T29" fmla="*/ 2147483647 h 175"/>
              <a:gd name="T30" fmla="*/ 2147483647 w 187"/>
              <a:gd name="T31" fmla="*/ 2147483647 h 175"/>
              <a:gd name="T32" fmla="*/ 2147483647 w 187"/>
              <a:gd name="T33" fmla="*/ 2147483647 h 175"/>
              <a:gd name="T34" fmla="*/ 2147483647 w 187"/>
              <a:gd name="T35" fmla="*/ 2147483647 h 175"/>
              <a:gd name="T36" fmla="*/ 2147483647 w 187"/>
              <a:gd name="T37" fmla="*/ 2147483647 h 175"/>
              <a:gd name="T38" fmla="*/ 2147483647 w 187"/>
              <a:gd name="T39" fmla="*/ 2147483647 h 175"/>
              <a:gd name="T40" fmla="*/ 2147483647 w 187"/>
              <a:gd name="T41" fmla="*/ 2147483647 h 175"/>
              <a:gd name="T42" fmla="*/ 2147483647 w 187"/>
              <a:gd name="T43" fmla="*/ 2147483647 h 175"/>
              <a:gd name="T44" fmla="*/ 2147483647 w 187"/>
              <a:gd name="T45" fmla="*/ 2147483647 h 175"/>
              <a:gd name="T46" fmla="*/ 2147483647 w 187"/>
              <a:gd name="T47" fmla="*/ 2147483647 h 175"/>
              <a:gd name="T48" fmla="*/ 2147483647 w 187"/>
              <a:gd name="T49" fmla="*/ 2147483647 h 175"/>
              <a:gd name="T50" fmla="*/ 2147483647 w 187"/>
              <a:gd name="T51" fmla="*/ 2147483647 h 175"/>
              <a:gd name="T52" fmla="*/ 2147483647 w 187"/>
              <a:gd name="T53" fmla="*/ 2147483647 h 175"/>
              <a:gd name="T54" fmla="*/ 2147483647 w 187"/>
              <a:gd name="T55" fmla="*/ 2147483647 h 175"/>
              <a:gd name="T56" fmla="*/ 2147483647 w 187"/>
              <a:gd name="T57" fmla="*/ 2147483647 h 175"/>
              <a:gd name="T58" fmla="*/ 2147483647 w 187"/>
              <a:gd name="T59" fmla="*/ 0 h 175"/>
              <a:gd name="T60" fmla="*/ 2147483647 w 187"/>
              <a:gd name="T61" fmla="*/ 0 h 175"/>
              <a:gd name="T62" fmla="*/ 2147483647 w 187"/>
              <a:gd name="T63" fmla="*/ 0 h 175"/>
              <a:gd name="T64" fmla="*/ 2147483647 w 187"/>
              <a:gd name="T65" fmla="*/ 2147483647 h 175"/>
              <a:gd name="T66" fmla="*/ 2147483647 w 187"/>
              <a:gd name="T67" fmla="*/ 2147483647 h 175"/>
              <a:gd name="T68" fmla="*/ 2147483647 w 187"/>
              <a:gd name="T69" fmla="*/ 2147483647 h 175"/>
              <a:gd name="T70" fmla="*/ 2147483647 w 187"/>
              <a:gd name="T71" fmla="*/ 2147483647 h 175"/>
              <a:gd name="T72" fmla="*/ 2147483647 w 187"/>
              <a:gd name="T73" fmla="*/ 2147483647 h 175"/>
              <a:gd name="T74" fmla="*/ 0 w 187"/>
              <a:gd name="T75" fmla="*/ 2147483647 h 17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7"/>
              <a:gd name="T115" fmla="*/ 0 h 175"/>
              <a:gd name="T116" fmla="*/ 187 w 187"/>
              <a:gd name="T117" fmla="*/ 175 h 17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7" h="175">
                <a:moveTo>
                  <a:pt x="0" y="43"/>
                </a:moveTo>
                <a:lnTo>
                  <a:pt x="23" y="63"/>
                </a:lnTo>
                <a:lnTo>
                  <a:pt x="31" y="52"/>
                </a:lnTo>
                <a:lnTo>
                  <a:pt x="52" y="63"/>
                </a:lnTo>
                <a:lnTo>
                  <a:pt x="75" y="92"/>
                </a:lnTo>
                <a:lnTo>
                  <a:pt x="86" y="92"/>
                </a:lnTo>
                <a:lnTo>
                  <a:pt x="95" y="103"/>
                </a:lnTo>
                <a:lnTo>
                  <a:pt x="115" y="115"/>
                </a:lnTo>
                <a:lnTo>
                  <a:pt x="146" y="135"/>
                </a:lnTo>
                <a:lnTo>
                  <a:pt x="158" y="152"/>
                </a:lnTo>
                <a:lnTo>
                  <a:pt x="146" y="175"/>
                </a:lnTo>
                <a:lnTo>
                  <a:pt x="158" y="175"/>
                </a:lnTo>
                <a:lnTo>
                  <a:pt x="158" y="152"/>
                </a:lnTo>
                <a:lnTo>
                  <a:pt x="167" y="152"/>
                </a:lnTo>
                <a:lnTo>
                  <a:pt x="167" y="144"/>
                </a:lnTo>
                <a:lnTo>
                  <a:pt x="158" y="144"/>
                </a:lnTo>
                <a:lnTo>
                  <a:pt x="167" y="124"/>
                </a:lnTo>
                <a:lnTo>
                  <a:pt x="187" y="135"/>
                </a:lnTo>
                <a:lnTo>
                  <a:pt x="146" y="103"/>
                </a:lnTo>
                <a:lnTo>
                  <a:pt x="158" y="103"/>
                </a:lnTo>
                <a:lnTo>
                  <a:pt x="135" y="103"/>
                </a:lnTo>
                <a:lnTo>
                  <a:pt x="123" y="92"/>
                </a:lnTo>
                <a:lnTo>
                  <a:pt x="115" y="72"/>
                </a:lnTo>
                <a:lnTo>
                  <a:pt x="95" y="52"/>
                </a:lnTo>
                <a:lnTo>
                  <a:pt x="95" y="29"/>
                </a:lnTo>
                <a:lnTo>
                  <a:pt x="103" y="20"/>
                </a:lnTo>
                <a:lnTo>
                  <a:pt x="115" y="29"/>
                </a:lnTo>
                <a:lnTo>
                  <a:pt x="115" y="20"/>
                </a:lnTo>
                <a:lnTo>
                  <a:pt x="115" y="11"/>
                </a:lnTo>
                <a:lnTo>
                  <a:pt x="95" y="0"/>
                </a:lnTo>
                <a:lnTo>
                  <a:pt x="86" y="0"/>
                </a:lnTo>
                <a:lnTo>
                  <a:pt x="63" y="0"/>
                </a:lnTo>
                <a:lnTo>
                  <a:pt x="52" y="11"/>
                </a:lnTo>
                <a:lnTo>
                  <a:pt x="43" y="11"/>
                </a:lnTo>
                <a:lnTo>
                  <a:pt x="43" y="20"/>
                </a:lnTo>
                <a:lnTo>
                  <a:pt x="31" y="11"/>
                </a:lnTo>
                <a:lnTo>
                  <a:pt x="14" y="20"/>
                </a:lnTo>
                <a:lnTo>
                  <a:pt x="0" y="43"/>
                </a:lnTo>
                <a:close/>
              </a:path>
            </a:pathLst>
          </a:custGeom>
          <a:solidFill>
            <a:srgbClr val="273C65"/>
          </a:solidFill>
          <a:ln w="14351">
            <a:solidFill>
              <a:srgbClr val="000000"/>
            </a:solidFill>
            <a:round/>
            <a:headEnd/>
            <a:tailEnd/>
          </a:ln>
        </p:spPr>
        <p:txBody>
          <a:bodyPr/>
          <a:lstStyle/>
          <a:p>
            <a:endParaRPr lang="id-ID" sz="1000"/>
          </a:p>
        </p:txBody>
      </p:sp>
      <p:sp>
        <p:nvSpPr>
          <p:cNvPr id="22636" name="Freeform 107"/>
          <p:cNvSpPr>
            <a:spLocks/>
          </p:cNvSpPr>
          <p:nvPr/>
        </p:nvSpPr>
        <p:spPr bwMode="auto">
          <a:xfrm>
            <a:off x="4268549" y="2868613"/>
            <a:ext cx="151130" cy="100012"/>
          </a:xfrm>
          <a:custGeom>
            <a:avLst/>
            <a:gdLst>
              <a:gd name="T0" fmla="*/ 2147483647 w 103"/>
              <a:gd name="T1" fmla="*/ 0 h 63"/>
              <a:gd name="T2" fmla="*/ 2147483647 w 103"/>
              <a:gd name="T3" fmla="*/ 2147483647 h 63"/>
              <a:gd name="T4" fmla="*/ 2147483647 w 103"/>
              <a:gd name="T5" fmla="*/ 2147483647 h 63"/>
              <a:gd name="T6" fmla="*/ 2147483647 w 103"/>
              <a:gd name="T7" fmla="*/ 2147483647 h 63"/>
              <a:gd name="T8" fmla="*/ 2147483647 w 103"/>
              <a:gd name="T9" fmla="*/ 2147483647 h 63"/>
              <a:gd name="T10" fmla="*/ 2147483647 w 103"/>
              <a:gd name="T11" fmla="*/ 2147483647 h 63"/>
              <a:gd name="T12" fmla="*/ 2147483647 w 103"/>
              <a:gd name="T13" fmla="*/ 2147483647 h 63"/>
              <a:gd name="T14" fmla="*/ 2147483647 w 103"/>
              <a:gd name="T15" fmla="*/ 2147483647 h 63"/>
              <a:gd name="T16" fmla="*/ 2147483647 w 103"/>
              <a:gd name="T17" fmla="*/ 2147483647 h 63"/>
              <a:gd name="T18" fmla="*/ 0 w 103"/>
              <a:gd name="T19" fmla="*/ 2147483647 h 63"/>
              <a:gd name="T20" fmla="*/ 0 w 103"/>
              <a:gd name="T21" fmla="*/ 2147483647 h 63"/>
              <a:gd name="T22" fmla="*/ 0 w 103"/>
              <a:gd name="T23" fmla="*/ 2147483647 h 63"/>
              <a:gd name="T24" fmla="*/ 2147483647 w 103"/>
              <a:gd name="T25" fmla="*/ 0 h 63"/>
              <a:gd name="T26" fmla="*/ 2147483647 w 103"/>
              <a:gd name="T27" fmla="*/ 2147483647 h 63"/>
              <a:gd name="T28" fmla="*/ 2147483647 w 103"/>
              <a:gd name="T29" fmla="*/ 2147483647 h 63"/>
              <a:gd name="T30" fmla="*/ 2147483647 w 103"/>
              <a:gd name="T31" fmla="*/ 0 h 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3"/>
              <a:gd name="T49" fmla="*/ 0 h 63"/>
              <a:gd name="T50" fmla="*/ 103 w 103"/>
              <a:gd name="T51" fmla="*/ 63 h 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3" h="63">
                <a:moveTo>
                  <a:pt x="72" y="0"/>
                </a:moveTo>
                <a:lnTo>
                  <a:pt x="103" y="11"/>
                </a:lnTo>
                <a:lnTo>
                  <a:pt x="92" y="20"/>
                </a:lnTo>
                <a:lnTo>
                  <a:pt x="83" y="28"/>
                </a:lnTo>
                <a:lnTo>
                  <a:pt x="92" y="51"/>
                </a:lnTo>
                <a:lnTo>
                  <a:pt x="60" y="51"/>
                </a:lnTo>
                <a:lnTo>
                  <a:pt x="52" y="63"/>
                </a:lnTo>
                <a:lnTo>
                  <a:pt x="32" y="51"/>
                </a:lnTo>
                <a:lnTo>
                  <a:pt x="9" y="63"/>
                </a:lnTo>
                <a:lnTo>
                  <a:pt x="0" y="40"/>
                </a:lnTo>
                <a:lnTo>
                  <a:pt x="0" y="28"/>
                </a:lnTo>
                <a:lnTo>
                  <a:pt x="0" y="11"/>
                </a:lnTo>
                <a:lnTo>
                  <a:pt x="9" y="0"/>
                </a:lnTo>
                <a:lnTo>
                  <a:pt x="20" y="11"/>
                </a:lnTo>
                <a:lnTo>
                  <a:pt x="52" y="11"/>
                </a:lnTo>
                <a:lnTo>
                  <a:pt x="72" y="0"/>
                </a:lnTo>
                <a:close/>
              </a:path>
            </a:pathLst>
          </a:custGeom>
          <a:solidFill>
            <a:srgbClr val="273C65"/>
          </a:solidFill>
          <a:ln w="14351">
            <a:solidFill>
              <a:srgbClr val="000000"/>
            </a:solidFill>
            <a:round/>
            <a:headEnd/>
            <a:tailEnd/>
          </a:ln>
        </p:spPr>
        <p:txBody>
          <a:bodyPr/>
          <a:lstStyle/>
          <a:p>
            <a:endParaRPr lang="id-ID" sz="1000"/>
          </a:p>
        </p:txBody>
      </p:sp>
      <p:sp>
        <p:nvSpPr>
          <p:cNvPr id="22637" name="Freeform 108"/>
          <p:cNvSpPr>
            <a:spLocks/>
          </p:cNvSpPr>
          <p:nvPr/>
        </p:nvSpPr>
        <p:spPr bwMode="auto">
          <a:xfrm>
            <a:off x="4220949" y="2949575"/>
            <a:ext cx="135661" cy="133350"/>
          </a:xfrm>
          <a:custGeom>
            <a:avLst/>
            <a:gdLst>
              <a:gd name="T0" fmla="*/ 2147483647 w 92"/>
              <a:gd name="T1" fmla="*/ 0 h 84"/>
              <a:gd name="T2" fmla="*/ 2147483647 w 92"/>
              <a:gd name="T3" fmla="*/ 2147483647 h 84"/>
              <a:gd name="T4" fmla="*/ 2147483647 w 92"/>
              <a:gd name="T5" fmla="*/ 2147483647 h 84"/>
              <a:gd name="T6" fmla="*/ 2147483647 w 92"/>
              <a:gd name="T7" fmla="*/ 2147483647 h 84"/>
              <a:gd name="T8" fmla="*/ 2147483647 w 92"/>
              <a:gd name="T9" fmla="*/ 2147483647 h 84"/>
              <a:gd name="T10" fmla="*/ 2147483647 w 92"/>
              <a:gd name="T11" fmla="*/ 2147483647 h 84"/>
              <a:gd name="T12" fmla="*/ 2147483647 w 92"/>
              <a:gd name="T13" fmla="*/ 2147483647 h 84"/>
              <a:gd name="T14" fmla="*/ 2147483647 w 92"/>
              <a:gd name="T15" fmla="*/ 2147483647 h 84"/>
              <a:gd name="T16" fmla="*/ 2147483647 w 92"/>
              <a:gd name="T17" fmla="*/ 2147483647 h 84"/>
              <a:gd name="T18" fmla="*/ 2147483647 w 92"/>
              <a:gd name="T19" fmla="*/ 2147483647 h 84"/>
              <a:gd name="T20" fmla="*/ 2147483647 w 92"/>
              <a:gd name="T21" fmla="*/ 2147483647 h 84"/>
              <a:gd name="T22" fmla="*/ 2147483647 w 92"/>
              <a:gd name="T23" fmla="*/ 2147483647 h 84"/>
              <a:gd name="T24" fmla="*/ 2147483647 w 92"/>
              <a:gd name="T25" fmla="*/ 2147483647 h 84"/>
              <a:gd name="T26" fmla="*/ 2147483647 w 92"/>
              <a:gd name="T27" fmla="*/ 2147483647 h 84"/>
              <a:gd name="T28" fmla="*/ 0 w 92"/>
              <a:gd name="T29" fmla="*/ 2147483647 h 84"/>
              <a:gd name="T30" fmla="*/ 2147483647 w 92"/>
              <a:gd name="T31" fmla="*/ 2147483647 h 84"/>
              <a:gd name="T32" fmla="*/ 2147483647 w 92"/>
              <a:gd name="T33" fmla="*/ 2147483647 h 84"/>
              <a:gd name="T34" fmla="*/ 2147483647 w 92"/>
              <a:gd name="T35" fmla="*/ 0 h 84"/>
              <a:gd name="T36" fmla="*/ 2147483647 w 92"/>
              <a:gd name="T37" fmla="*/ 2147483647 h 84"/>
              <a:gd name="T38" fmla="*/ 2147483647 w 92"/>
              <a:gd name="T39" fmla="*/ 0 h 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84"/>
              <a:gd name="T62" fmla="*/ 92 w 92"/>
              <a:gd name="T63" fmla="*/ 84 h 8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84">
                <a:moveTo>
                  <a:pt x="92" y="0"/>
                </a:moveTo>
                <a:lnTo>
                  <a:pt x="92" y="21"/>
                </a:lnTo>
                <a:lnTo>
                  <a:pt x="84" y="21"/>
                </a:lnTo>
                <a:lnTo>
                  <a:pt x="64" y="12"/>
                </a:lnTo>
                <a:lnTo>
                  <a:pt x="52" y="21"/>
                </a:lnTo>
                <a:lnTo>
                  <a:pt x="52" y="32"/>
                </a:lnTo>
                <a:lnTo>
                  <a:pt x="41" y="21"/>
                </a:lnTo>
                <a:lnTo>
                  <a:pt x="41" y="32"/>
                </a:lnTo>
                <a:lnTo>
                  <a:pt x="52" y="49"/>
                </a:lnTo>
                <a:lnTo>
                  <a:pt x="72" y="72"/>
                </a:lnTo>
                <a:lnTo>
                  <a:pt x="64" y="72"/>
                </a:lnTo>
                <a:lnTo>
                  <a:pt x="64" y="84"/>
                </a:lnTo>
                <a:lnTo>
                  <a:pt x="41" y="61"/>
                </a:lnTo>
                <a:lnTo>
                  <a:pt x="20" y="61"/>
                </a:lnTo>
                <a:lnTo>
                  <a:pt x="0" y="41"/>
                </a:lnTo>
                <a:lnTo>
                  <a:pt x="12" y="21"/>
                </a:lnTo>
                <a:lnTo>
                  <a:pt x="41" y="12"/>
                </a:lnTo>
                <a:lnTo>
                  <a:pt x="64" y="0"/>
                </a:lnTo>
                <a:lnTo>
                  <a:pt x="84" y="12"/>
                </a:lnTo>
                <a:lnTo>
                  <a:pt x="92" y="0"/>
                </a:lnTo>
                <a:close/>
              </a:path>
            </a:pathLst>
          </a:custGeom>
          <a:solidFill>
            <a:srgbClr val="273C65"/>
          </a:solidFill>
          <a:ln w="14351">
            <a:solidFill>
              <a:srgbClr val="000000"/>
            </a:solidFill>
            <a:round/>
            <a:headEnd/>
            <a:tailEnd/>
          </a:ln>
        </p:spPr>
        <p:txBody>
          <a:bodyPr/>
          <a:lstStyle/>
          <a:p>
            <a:endParaRPr lang="id-ID" sz="1000"/>
          </a:p>
        </p:txBody>
      </p:sp>
      <p:sp>
        <p:nvSpPr>
          <p:cNvPr id="22638" name="Freeform 109"/>
          <p:cNvSpPr>
            <a:spLocks/>
          </p:cNvSpPr>
          <p:nvPr/>
        </p:nvSpPr>
        <p:spPr bwMode="auto">
          <a:xfrm>
            <a:off x="4210239" y="2754313"/>
            <a:ext cx="222531" cy="131762"/>
          </a:xfrm>
          <a:custGeom>
            <a:avLst/>
            <a:gdLst>
              <a:gd name="T0" fmla="*/ 2147483647 w 152"/>
              <a:gd name="T1" fmla="*/ 2147483647 h 83"/>
              <a:gd name="T2" fmla="*/ 2147483647 w 152"/>
              <a:gd name="T3" fmla="*/ 2147483647 h 83"/>
              <a:gd name="T4" fmla="*/ 2147483647 w 152"/>
              <a:gd name="T5" fmla="*/ 0 h 83"/>
              <a:gd name="T6" fmla="*/ 2147483647 w 152"/>
              <a:gd name="T7" fmla="*/ 2147483647 h 83"/>
              <a:gd name="T8" fmla="*/ 2147483647 w 152"/>
              <a:gd name="T9" fmla="*/ 0 h 83"/>
              <a:gd name="T10" fmla="*/ 2147483647 w 152"/>
              <a:gd name="T11" fmla="*/ 2147483647 h 83"/>
              <a:gd name="T12" fmla="*/ 2147483647 w 152"/>
              <a:gd name="T13" fmla="*/ 2147483647 h 83"/>
              <a:gd name="T14" fmla="*/ 2147483647 w 152"/>
              <a:gd name="T15" fmla="*/ 2147483647 h 83"/>
              <a:gd name="T16" fmla="*/ 0 w 152"/>
              <a:gd name="T17" fmla="*/ 2147483647 h 83"/>
              <a:gd name="T18" fmla="*/ 2147483647 w 152"/>
              <a:gd name="T19" fmla="*/ 2147483647 h 83"/>
              <a:gd name="T20" fmla="*/ 2147483647 w 152"/>
              <a:gd name="T21" fmla="*/ 2147483647 h 83"/>
              <a:gd name="T22" fmla="*/ 2147483647 w 152"/>
              <a:gd name="T23" fmla="*/ 2147483647 h 83"/>
              <a:gd name="T24" fmla="*/ 2147483647 w 152"/>
              <a:gd name="T25" fmla="*/ 2147483647 h 83"/>
              <a:gd name="T26" fmla="*/ 2147483647 w 152"/>
              <a:gd name="T27" fmla="*/ 2147483647 h 83"/>
              <a:gd name="T28" fmla="*/ 2147483647 w 152"/>
              <a:gd name="T29" fmla="*/ 2147483647 h 83"/>
              <a:gd name="T30" fmla="*/ 2147483647 w 152"/>
              <a:gd name="T31" fmla="*/ 2147483647 h 83"/>
              <a:gd name="T32" fmla="*/ 2147483647 w 152"/>
              <a:gd name="T33" fmla="*/ 2147483647 h 83"/>
              <a:gd name="T34" fmla="*/ 2147483647 w 152"/>
              <a:gd name="T35" fmla="*/ 2147483647 h 83"/>
              <a:gd name="T36" fmla="*/ 2147483647 w 152"/>
              <a:gd name="T37" fmla="*/ 2147483647 h 83"/>
              <a:gd name="T38" fmla="*/ 2147483647 w 152"/>
              <a:gd name="T39" fmla="*/ 2147483647 h 8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2"/>
              <a:gd name="T61" fmla="*/ 0 h 83"/>
              <a:gd name="T62" fmla="*/ 152 w 152"/>
              <a:gd name="T63" fmla="*/ 83 h 8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2" h="83">
                <a:moveTo>
                  <a:pt x="132" y="49"/>
                </a:moveTo>
                <a:lnTo>
                  <a:pt x="123" y="20"/>
                </a:lnTo>
                <a:lnTo>
                  <a:pt x="100" y="0"/>
                </a:lnTo>
                <a:lnTo>
                  <a:pt x="72" y="11"/>
                </a:lnTo>
                <a:lnTo>
                  <a:pt x="40" y="0"/>
                </a:lnTo>
                <a:lnTo>
                  <a:pt x="28" y="11"/>
                </a:lnTo>
                <a:lnTo>
                  <a:pt x="20" y="31"/>
                </a:lnTo>
                <a:lnTo>
                  <a:pt x="8" y="40"/>
                </a:lnTo>
                <a:lnTo>
                  <a:pt x="0" y="40"/>
                </a:lnTo>
                <a:lnTo>
                  <a:pt x="28" y="63"/>
                </a:lnTo>
                <a:lnTo>
                  <a:pt x="40" y="63"/>
                </a:lnTo>
                <a:lnTo>
                  <a:pt x="49" y="72"/>
                </a:lnTo>
                <a:lnTo>
                  <a:pt x="60" y="83"/>
                </a:lnTo>
                <a:lnTo>
                  <a:pt x="92" y="83"/>
                </a:lnTo>
                <a:lnTo>
                  <a:pt x="112" y="72"/>
                </a:lnTo>
                <a:lnTo>
                  <a:pt x="143" y="83"/>
                </a:lnTo>
                <a:lnTo>
                  <a:pt x="132" y="72"/>
                </a:lnTo>
                <a:lnTo>
                  <a:pt x="152" y="63"/>
                </a:lnTo>
                <a:lnTo>
                  <a:pt x="152" y="49"/>
                </a:lnTo>
                <a:lnTo>
                  <a:pt x="132" y="49"/>
                </a:lnTo>
                <a:close/>
              </a:path>
            </a:pathLst>
          </a:custGeom>
          <a:solidFill>
            <a:srgbClr val="273C65"/>
          </a:solidFill>
          <a:ln w="14288">
            <a:solidFill>
              <a:srgbClr val="000000"/>
            </a:solidFill>
            <a:round/>
            <a:headEnd/>
            <a:tailEnd/>
          </a:ln>
        </p:spPr>
        <p:txBody>
          <a:bodyPr/>
          <a:lstStyle/>
          <a:p>
            <a:endParaRPr lang="id-ID" sz="1000"/>
          </a:p>
        </p:txBody>
      </p:sp>
      <p:sp>
        <p:nvSpPr>
          <p:cNvPr id="22639" name="Freeform 110"/>
          <p:cNvSpPr>
            <a:spLocks/>
          </p:cNvSpPr>
          <p:nvPr/>
        </p:nvSpPr>
        <p:spPr bwMode="auto">
          <a:xfrm>
            <a:off x="4069818" y="2786064"/>
            <a:ext cx="64260" cy="53975"/>
          </a:xfrm>
          <a:custGeom>
            <a:avLst/>
            <a:gdLst>
              <a:gd name="T0" fmla="*/ 0 w 43"/>
              <a:gd name="T1" fmla="*/ 2147483647 h 34"/>
              <a:gd name="T2" fmla="*/ 2147483647 w 43"/>
              <a:gd name="T3" fmla="*/ 2147483647 h 34"/>
              <a:gd name="T4" fmla="*/ 2147483647 w 43"/>
              <a:gd name="T5" fmla="*/ 2147483647 h 34"/>
              <a:gd name="T6" fmla="*/ 2147483647 w 43"/>
              <a:gd name="T7" fmla="*/ 2147483647 h 34"/>
              <a:gd name="T8" fmla="*/ 2147483647 w 43"/>
              <a:gd name="T9" fmla="*/ 2147483647 h 34"/>
              <a:gd name="T10" fmla="*/ 2147483647 w 43"/>
              <a:gd name="T11" fmla="*/ 0 h 34"/>
              <a:gd name="T12" fmla="*/ 0 w 43"/>
              <a:gd name="T13" fmla="*/ 2147483647 h 34"/>
              <a:gd name="T14" fmla="*/ 0 w 43"/>
              <a:gd name="T15" fmla="*/ 2147483647 h 34"/>
              <a:gd name="T16" fmla="*/ 0 w 43"/>
              <a:gd name="T17" fmla="*/ 2147483647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34"/>
              <a:gd name="T29" fmla="*/ 43 w 43"/>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34">
                <a:moveTo>
                  <a:pt x="0" y="34"/>
                </a:moveTo>
                <a:lnTo>
                  <a:pt x="8" y="23"/>
                </a:lnTo>
                <a:lnTo>
                  <a:pt x="20" y="34"/>
                </a:lnTo>
                <a:lnTo>
                  <a:pt x="20" y="23"/>
                </a:lnTo>
                <a:lnTo>
                  <a:pt x="43" y="13"/>
                </a:lnTo>
                <a:lnTo>
                  <a:pt x="31" y="0"/>
                </a:lnTo>
                <a:lnTo>
                  <a:pt x="0" y="13"/>
                </a:lnTo>
                <a:lnTo>
                  <a:pt x="0" y="23"/>
                </a:lnTo>
                <a:lnTo>
                  <a:pt x="0" y="34"/>
                </a:lnTo>
                <a:close/>
              </a:path>
            </a:pathLst>
          </a:custGeom>
          <a:solidFill>
            <a:srgbClr val="273C65"/>
          </a:solidFill>
          <a:ln w="14351">
            <a:solidFill>
              <a:srgbClr val="000000"/>
            </a:solidFill>
            <a:round/>
            <a:headEnd/>
            <a:tailEnd/>
          </a:ln>
        </p:spPr>
        <p:txBody>
          <a:bodyPr/>
          <a:lstStyle/>
          <a:p>
            <a:endParaRPr lang="id-ID" sz="1000"/>
          </a:p>
        </p:txBody>
      </p:sp>
      <p:sp>
        <p:nvSpPr>
          <p:cNvPr id="22640" name="Freeform 111"/>
          <p:cNvSpPr>
            <a:spLocks/>
          </p:cNvSpPr>
          <p:nvPr/>
        </p:nvSpPr>
        <p:spPr bwMode="auto">
          <a:xfrm>
            <a:off x="4069818" y="2803525"/>
            <a:ext cx="117811" cy="109538"/>
          </a:xfrm>
          <a:custGeom>
            <a:avLst/>
            <a:gdLst>
              <a:gd name="T0" fmla="*/ 2147483647 w 80"/>
              <a:gd name="T1" fmla="*/ 2147483647 h 69"/>
              <a:gd name="T2" fmla="*/ 2147483647 w 80"/>
              <a:gd name="T3" fmla="*/ 2147483647 h 69"/>
              <a:gd name="T4" fmla="*/ 2147483647 w 80"/>
              <a:gd name="T5" fmla="*/ 2147483647 h 69"/>
              <a:gd name="T6" fmla="*/ 2147483647 w 80"/>
              <a:gd name="T7" fmla="*/ 2147483647 h 69"/>
              <a:gd name="T8" fmla="*/ 2147483647 w 80"/>
              <a:gd name="T9" fmla="*/ 2147483647 h 69"/>
              <a:gd name="T10" fmla="*/ 2147483647 w 80"/>
              <a:gd name="T11" fmla="*/ 2147483647 h 69"/>
              <a:gd name="T12" fmla="*/ 2147483647 w 80"/>
              <a:gd name="T13" fmla="*/ 2147483647 h 69"/>
              <a:gd name="T14" fmla="*/ 2147483647 w 80"/>
              <a:gd name="T15" fmla="*/ 2147483647 h 69"/>
              <a:gd name="T16" fmla="*/ 2147483647 w 80"/>
              <a:gd name="T17" fmla="*/ 2147483647 h 69"/>
              <a:gd name="T18" fmla="*/ 2147483647 w 80"/>
              <a:gd name="T19" fmla="*/ 2147483647 h 69"/>
              <a:gd name="T20" fmla="*/ 2147483647 w 80"/>
              <a:gd name="T21" fmla="*/ 2147483647 h 69"/>
              <a:gd name="T22" fmla="*/ 0 w 80"/>
              <a:gd name="T23" fmla="*/ 2147483647 h 69"/>
              <a:gd name="T24" fmla="*/ 0 w 80"/>
              <a:gd name="T25" fmla="*/ 2147483647 h 69"/>
              <a:gd name="T26" fmla="*/ 2147483647 w 80"/>
              <a:gd name="T27" fmla="*/ 2147483647 h 69"/>
              <a:gd name="T28" fmla="*/ 2147483647 w 80"/>
              <a:gd name="T29" fmla="*/ 2147483647 h 69"/>
              <a:gd name="T30" fmla="*/ 2147483647 w 80"/>
              <a:gd name="T31" fmla="*/ 2147483647 h 69"/>
              <a:gd name="T32" fmla="*/ 2147483647 w 80"/>
              <a:gd name="T33" fmla="*/ 0 h 69"/>
              <a:gd name="T34" fmla="*/ 2147483647 w 80"/>
              <a:gd name="T35" fmla="*/ 2147483647 h 69"/>
              <a:gd name="T36" fmla="*/ 2147483647 w 80"/>
              <a:gd name="T37" fmla="*/ 2147483647 h 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0"/>
              <a:gd name="T58" fmla="*/ 0 h 69"/>
              <a:gd name="T59" fmla="*/ 80 w 80"/>
              <a:gd name="T60" fmla="*/ 69 h 6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0" h="69">
                <a:moveTo>
                  <a:pt x="72" y="9"/>
                </a:moveTo>
                <a:lnTo>
                  <a:pt x="80" y="18"/>
                </a:lnTo>
                <a:lnTo>
                  <a:pt x="80" y="32"/>
                </a:lnTo>
                <a:lnTo>
                  <a:pt x="72" y="32"/>
                </a:lnTo>
                <a:lnTo>
                  <a:pt x="43" y="18"/>
                </a:lnTo>
                <a:lnTo>
                  <a:pt x="31" y="32"/>
                </a:lnTo>
                <a:lnTo>
                  <a:pt x="43" y="41"/>
                </a:lnTo>
                <a:lnTo>
                  <a:pt x="72" y="69"/>
                </a:lnTo>
                <a:lnTo>
                  <a:pt x="20" y="52"/>
                </a:lnTo>
                <a:lnTo>
                  <a:pt x="20" y="32"/>
                </a:lnTo>
                <a:lnTo>
                  <a:pt x="8" y="18"/>
                </a:lnTo>
                <a:lnTo>
                  <a:pt x="0" y="32"/>
                </a:lnTo>
                <a:lnTo>
                  <a:pt x="0" y="18"/>
                </a:lnTo>
                <a:lnTo>
                  <a:pt x="8" y="9"/>
                </a:lnTo>
                <a:lnTo>
                  <a:pt x="20" y="18"/>
                </a:lnTo>
                <a:lnTo>
                  <a:pt x="20" y="9"/>
                </a:lnTo>
                <a:lnTo>
                  <a:pt x="43" y="0"/>
                </a:lnTo>
                <a:lnTo>
                  <a:pt x="60" y="9"/>
                </a:lnTo>
                <a:lnTo>
                  <a:pt x="72" y="9"/>
                </a:lnTo>
                <a:close/>
              </a:path>
            </a:pathLst>
          </a:custGeom>
          <a:solidFill>
            <a:srgbClr val="273C65"/>
          </a:solidFill>
          <a:ln w="14351">
            <a:solidFill>
              <a:srgbClr val="000000"/>
            </a:solidFill>
            <a:round/>
            <a:headEnd/>
            <a:tailEnd/>
          </a:ln>
        </p:spPr>
        <p:txBody>
          <a:bodyPr/>
          <a:lstStyle/>
          <a:p>
            <a:endParaRPr lang="id-ID" sz="1000"/>
          </a:p>
        </p:txBody>
      </p:sp>
      <p:sp>
        <p:nvSpPr>
          <p:cNvPr id="22641" name="Freeform 112"/>
          <p:cNvSpPr>
            <a:spLocks/>
          </p:cNvSpPr>
          <p:nvPr/>
        </p:nvSpPr>
        <p:spPr bwMode="auto">
          <a:xfrm>
            <a:off x="4116228" y="2832101"/>
            <a:ext cx="94010" cy="80963"/>
          </a:xfrm>
          <a:custGeom>
            <a:avLst/>
            <a:gdLst>
              <a:gd name="T0" fmla="*/ 2147483647 w 64"/>
              <a:gd name="T1" fmla="*/ 2147483647 h 51"/>
              <a:gd name="T2" fmla="*/ 2147483647 w 64"/>
              <a:gd name="T3" fmla="*/ 2147483647 h 51"/>
              <a:gd name="T4" fmla="*/ 2147483647 w 64"/>
              <a:gd name="T5" fmla="*/ 0 h 51"/>
              <a:gd name="T6" fmla="*/ 0 w 64"/>
              <a:gd name="T7" fmla="*/ 2147483647 h 51"/>
              <a:gd name="T8" fmla="*/ 2147483647 w 64"/>
              <a:gd name="T9" fmla="*/ 2147483647 h 51"/>
              <a:gd name="T10" fmla="*/ 2147483647 w 64"/>
              <a:gd name="T11" fmla="*/ 2147483647 h 51"/>
              <a:gd name="T12" fmla="*/ 2147483647 w 64"/>
              <a:gd name="T13" fmla="*/ 2147483647 h 51"/>
              <a:gd name="T14" fmla="*/ 2147483647 w 64"/>
              <a:gd name="T15" fmla="*/ 2147483647 h 51"/>
              <a:gd name="T16" fmla="*/ 2147483647 w 64"/>
              <a:gd name="T17" fmla="*/ 2147483647 h 51"/>
              <a:gd name="T18" fmla="*/ 2147483647 w 64"/>
              <a:gd name="T19" fmla="*/ 2147483647 h 51"/>
              <a:gd name="T20" fmla="*/ 2147483647 w 64"/>
              <a:gd name="T21" fmla="*/ 2147483647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51"/>
              <a:gd name="T35" fmla="*/ 64 w 64"/>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51">
                <a:moveTo>
                  <a:pt x="49" y="14"/>
                </a:moveTo>
                <a:lnTo>
                  <a:pt x="41" y="14"/>
                </a:lnTo>
                <a:lnTo>
                  <a:pt x="12" y="0"/>
                </a:lnTo>
                <a:lnTo>
                  <a:pt x="0" y="14"/>
                </a:lnTo>
                <a:lnTo>
                  <a:pt x="12" y="23"/>
                </a:lnTo>
                <a:lnTo>
                  <a:pt x="41" y="51"/>
                </a:lnTo>
                <a:lnTo>
                  <a:pt x="41" y="43"/>
                </a:lnTo>
                <a:lnTo>
                  <a:pt x="49" y="34"/>
                </a:lnTo>
                <a:lnTo>
                  <a:pt x="64" y="34"/>
                </a:lnTo>
                <a:lnTo>
                  <a:pt x="49" y="23"/>
                </a:lnTo>
                <a:lnTo>
                  <a:pt x="49" y="14"/>
                </a:lnTo>
                <a:close/>
              </a:path>
            </a:pathLst>
          </a:custGeom>
          <a:solidFill>
            <a:srgbClr val="273C65"/>
          </a:solidFill>
          <a:ln w="14351">
            <a:solidFill>
              <a:srgbClr val="000000"/>
            </a:solidFill>
            <a:round/>
            <a:headEnd/>
            <a:tailEnd/>
          </a:ln>
        </p:spPr>
        <p:txBody>
          <a:bodyPr/>
          <a:lstStyle/>
          <a:p>
            <a:endParaRPr lang="id-ID" sz="1000"/>
          </a:p>
        </p:txBody>
      </p:sp>
      <p:sp>
        <p:nvSpPr>
          <p:cNvPr id="22642" name="Freeform 113"/>
          <p:cNvSpPr>
            <a:spLocks/>
          </p:cNvSpPr>
          <p:nvPr/>
        </p:nvSpPr>
        <p:spPr bwMode="auto">
          <a:xfrm>
            <a:off x="4176918" y="2886075"/>
            <a:ext cx="48791" cy="63500"/>
          </a:xfrm>
          <a:custGeom>
            <a:avLst/>
            <a:gdLst>
              <a:gd name="T0" fmla="*/ 0 w 34"/>
              <a:gd name="T1" fmla="*/ 2147483647 h 40"/>
              <a:gd name="T2" fmla="*/ 0 w 34"/>
              <a:gd name="T3" fmla="*/ 2147483647 h 40"/>
              <a:gd name="T4" fmla="*/ 2147483647 w 34"/>
              <a:gd name="T5" fmla="*/ 0 h 40"/>
              <a:gd name="T6" fmla="*/ 2147483647 w 34"/>
              <a:gd name="T7" fmla="*/ 2147483647 h 40"/>
              <a:gd name="T8" fmla="*/ 2147483647 w 34"/>
              <a:gd name="T9" fmla="*/ 2147483647 h 40"/>
              <a:gd name="T10" fmla="*/ 2147483647 w 34"/>
              <a:gd name="T11" fmla="*/ 2147483647 h 40"/>
              <a:gd name="T12" fmla="*/ 0 w 34"/>
              <a:gd name="T13" fmla="*/ 2147483647 h 40"/>
              <a:gd name="T14" fmla="*/ 0 60000 65536"/>
              <a:gd name="T15" fmla="*/ 0 60000 65536"/>
              <a:gd name="T16" fmla="*/ 0 60000 65536"/>
              <a:gd name="T17" fmla="*/ 0 60000 65536"/>
              <a:gd name="T18" fmla="*/ 0 60000 65536"/>
              <a:gd name="T19" fmla="*/ 0 60000 65536"/>
              <a:gd name="T20" fmla="*/ 0 60000 65536"/>
              <a:gd name="T21" fmla="*/ 0 w 34"/>
              <a:gd name="T22" fmla="*/ 0 h 40"/>
              <a:gd name="T23" fmla="*/ 34 w 3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40">
                <a:moveTo>
                  <a:pt x="0" y="17"/>
                </a:moveTo>
                <a:lnTo>
                  <a:pt x="0" y="9"/>
                </a:lnTo>
                <a:lnTo>
                  <a:pt x="8" y="0"/>
                </a:lnTo>
                <a:lnTo>
                  <a:pt x="34" y="17"/>
                </a:lnTo>
                <a:lnTo>
                  <a:pt x="24" y="17"/>
                </a:lnTo>
                <a:lnTo>
                  <a:pt x="24" y="40"/>
                </a:lnTo>
                <a:lnTo>
                  <a:pt x="0" y="17"/>
                </a:lnTo>
                <a:close/>
              </a:path>
            </a:pathLst>
          </a:custGeom>
          <a:solidFill>
            <a:srgbClr val="273C65"/>
          </a:solidFill>
          <a:ln w="14351">
            <a:solidFill>
              <a:srgbClr val="000000"/>
            </a:solidFill>
            <a:round/>
            <a:headEnd/>
            <a:tailEnd/>
          </a:ln>
        </p:spPr>
        <p:txBody>
          <a:bodyPr/>
          <a:lstStyle/>
          <a:p>
            <a:endParaRPr lang="id-ID" sz="1000"/>
          </a:p>
        </p:txBody>
      </p:sp>
      <p:sp>
        <p:nvSpPr>
          <p:cNvPr id="22643" name="Freeform 114"/>
          <p:cNvSpPr>
            <a:spLocks/>
          </p:cNvSpPr>
          <p:nvPr/>
        </p:nvSpPr>
        <p:spPr bwMode="auto">
          <a:xfrm>
            <a:off x="4176919" y="2817813"/>
            <a:ext cx="104720" cy="131762"/>
          </a:xfrm>
          <a:custGeom>
            <a:avLst/>
            <a:gdLst>
              <a:gd name="T0" fmla="*/ 2147483647 w 72"/>
              <a:gd name="T1" fmla="*/ 2147483647 h 83"/>
              <a:gd name="T2" fmla="*/ 2147483647 w 72"/>
              <a:gd name="T3" fmla="*/ 2147483647 h 83"/>
              <a:gd name="T4" fmla="*/ 2147483647 w 72"/>
              <a:gd name="T5" fmla="*/ 2147483647 h 83"/>
              <a:gd name="T6" fmla="*/ 2147483647 w 72"/>
              <a:gd name="T7" fmla="*/ 2147483647 h 83"/>
              <a:gd name="T8" fmla="*/ 2147483647 w 72"/>
              <a:gd name="T9" fmla="*/ 2147483647 h 83"/>
              <a:gd name="T10" fmla="*/ 2147483647 w 72"/>
              <a:gd name="T11" fmla="*/ 2147483647 h 83"/>
              <a:gd name="T12" fmla="*/ 2147483647 w 72"/>
              <a:gd name="T13" fmla="*/ 2147483647 h 83"/>
              <a:gd name="T14" fmla="*/ 2147483647 w 72"/>
              <a:gd name="T15" fmla="*/ 2147483647 h 83"/>
              <a:gd name="T16" fmla="*/ 2147483647 w 72"/>
              <a:gd name="T17" fmla="*/ 0 h 83"/>
              <a:gd name="T18" fmla="*/ 0 w 72"/>
              <a:gd name="T19" fmla="*/ 0 h 83"/>
              <a:gd name="T20" fmla="*/ 2147483647 w 72"/>
              <a:gd name="T21" fmla="*/ 2147483647 h 83"/>
              <a:gd name="T22" fmla="*/ 2147483647 w 72"/>
              <a:gd name="T23" fmla="*/ 2147483647 h 83"/>
              <a:gd name="T24" fmla="*/ 2147483647 w 72"/>
              <a:gd name="T25" fmla="*/ 2147483647 h 83"/>
              <a:gd name="T26" fmla="*/ 2147483647 w 72"/>
              <a:gd name="T27" fmla="*/ 2147483647 h 83"/>
              <a:gd name="T28" fmla="*/ 2147483647 w 72"/>
              <a:gd name="T29" fmla="*/ 2147483647 h 83"/>
              <a:gd name="T30" fmla="*/ 2147483647 w 72"/>
              <a:gd name="T31" fmla="*/ 2147483647 h 83"/>
              <a:gd name="T32" fmla="*/ 2147483647 w 72"/>
              <a:gd name="T33" fmla="*/ 2147483647 h 83"/>
              <a:gd name="T34" fmla="*/ 2147483647 w 72"/>
              <a:gd name="T35" fmla="*/ 2147483647 h 83"/>
              <a:gd name="T36" fmla="*/ 2147483647 w 72"/>
              <a:gd name="T37" fmla="*/ 2147483647 h 8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83"/>
              <a:gd name="T59" fmla="*/ 72 w 72"/>
              <a:gd name="T60" fmla="*/ 83 h 8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83">
                <a:moveTo>
                  <a:pt x="31" y="83"/>
                </a:moveTo>
                <a:lnTo>
                  <a:pt x="51" y="72"/>
                </a:lnTo>
                <a:lnTo>
                  <a:pt x="63" y="72"/>
                </a:lnTo>
                <a:lnTo>
                  <a:pt x="63" y="60"/>
                </a:lnTo>
                <a:lnTo>
                  <a:pt x="63" y="43"/>
                </a:lnTo>
                <a:lnTo>
                  <a:pt x="72" y="32"/>
                </a:lnTo>
                <a:lnTo>
                  <a:pt x="63" y="23"/>
                </a:lnTo>
                <a:lnTo>
                  <a:pt x="51" y="23"/>
                </a:lnTo>
                <a:lnTo>
                  <a:pt x="23" y="0"/>
                </a:lnTo>
                <a:lnTo>
                  <a:pt x="0" y="0"/>
                </a:lnTo>
                <a:lnTo>
                  <a:pt x="8" y="9"/>
                </a:lnTo>
                <a:lnTo>
                  <a:pt x="8" y="23"/>
                </a:lnTo>
                <a:lnTo>
                  <a:pt x="8" y="32"/>
                </a:lnTo>
                <a:lnTo>
                  <a:pt x="23" y="43"/>
                </a:lnTo>
                <a:lnTo>
                  <a:pt x="8" y="43"/>
                </a:lnTo>
                <a:lnTo>
                  <a:pt x="31" y="60"/>
                </a:lnTo>
                <a:lnTo>
                  <a:pt x="23" y="60"/>
                </a:lnTo>
                <a:lnTo>
                  <a:pt x="31" y="60"/>
                </a:lnTo>
                <a:lnTo>
                  <a:pt x="31" y="83"/>
                </a:lnTo>
                <a:close/>
              </a:path>
            </a:pathLst>
          </a:custGeom>
          <a:solidFill>
            <a:srgbClr val="273C65"/>
          </a:solidFill>
          <a:ln w="14351">
            <a:solidFill>
              <a:srgbClr val="000000"/>
            </a:solidFill>
            <a:round/>
            <a:headEnd/>
            <a:tailEnd/>
          </a:ln>
        </p:spPr>
        <p:txBody>
          <a:bodyPr/>
          <a:lstStyle/>
          <a:p>
            <a:endParaRPr lang="id-ID" sz="1000"/>
          </a:p>
        </p:txBody>
      </p:sp>
      <p:sp>
        <p:nvSpPr>
          <p:cNvPr id="22644" name="Freeform 115"/>
          <p:cNvSpPr>
            <a:spLocks/>
          </p:cNvSpPr>
          <p:nvPr/>
        </p:nvSpPr>
        <p:spPr bwMode="auto">
          <a:xfrm>
            <a:off x="4220949" y="2932114"/>
            <a:ext cx="60690" cy="53975"/>
          </a:xfrm>
          <a:custGeom>
            <a:avLst/>
            <a:gdLst>
              <a:gd name="T0" fmla="*/ 2147483647 w 41"/>
              <a:gd name="T1" fmla="*/ 2147483647 h 34"/>
              <a:gd name="T2" fmla="*/ 2147483647 w 41"/>
              <a:gd name="T3" fmla="*/ 2147483647 h 34"/>
              <a:gd name="T4" fmla="*/ 0 w 41"/>
              <a:gd name="T5" fmla="*/ 2147483647 h 34"/>
              <a:gd name="T6" fmla="*/ 2147483647 w 41"/>
              <a:gd name="T7" fmla="*/ 0 h 34"/>
              <a:gd name="T8" fmla="*/ 2147483647 w 41"/>
              <a:gd name="T9" fmla="*/ 0 h 34"/>
              <a:gd name="T10" fmla="*/ 2147483647 w 41"/>
              <a:gd name="T11" fmla="*/ 2147483647 h 34"/>
              <a:gd name="T12" fmla="*/ 0 60000 65536"/>
              <a:gd name="T13" fmla="*/ 0 60000 65536"/>
              <a:gd name="T14" fmla="*/ 0 60000 65536"/>
              <a:gd name="T15" fmla="*/ 0 60000 65536"/>
              <a:gd name="T16" fmla="*/ 0 60000 65536"/>
              <a:gd name="T17" fmla="*/ 0 60000 65536"/>
              <a:gd name="T18" fmla="*/ 0 w 41"/>
              <a:gd name="T19" fmla="*/ 0 h 34"/>
              <a:gd name="T20" fmla="*/ 41 w 41"/>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41" h="34">
                <a:moveTo>
                  <a:pt x="41" y="24"/>
                </a:moveTo>
                <a:lnTo>
                  <a:pt x="12" y="34"/>
                </a:lnTo>
                <a:lnTo>
                  <a:pt x="0" y="11"/>
                </a:lnTo>
                <a:lnTo>
                  <a:pt x="20" y="0"/>
                </a:lnTo>
                <a:lnTo>
                  <a:pt x="32" y="0"/>
                </a:lnTo>
                <a:lnTo>
                  <a:pt x="41" y="24"/>
                </a:lnTo>
                <a:close/>
              </a:path>
            </a:pathLst>
          </a:custGeom>
          <a:solidFill>
            <a:srgbClr val="273C65"/>
          </a:solidFill>
          <a:ln w="14351">
            <a:solidFill>
              <a:srgbClr val="000000"/>
            </a:solidFill>
            <a:round/>
            <a:headEnd/>
            <a:tailEnd/>
          </a:ln>
        </p:spPr>
        <p:txBody>
          <a:bodyPr/>
          <a:lstStyle/>
          <a:p>
            <a:endParaRPr lang="id-ID" sz="1000"/>
          </a:p>
        </p:txBody>
      </p:sp>
      <p:sp>
        <p:nvSpPr>
          <p:cNvPr id="22645" name="Freeform 116"/>
          <p:cNvSpPr>
            <a:spLocks/>
          </p:cNvSpPr>
          <p:nvPr/>
        </p:nvSpPr>
        <p:spPr bwMode="auto">
          <a:xfrm>
            <a:off x="4069818" y="2562226"/>
            <a:ext cx="227291" cy="155575"/>
          </a:xfrm>
          <a:custGeom>
            <a:avLst/>
            <a:gdLst>
              <a:gd name="T0" fmla="*/ 2147483647 w 155"/>
              <a:gd name="T1" fmla="*/ 2147483647 h 98"/>
              <a:gd name="T2" fmla="*/ 2147483647 w 155"/>
              <a:gd name="T3" fmla="*/ 2147483647 h 98"/>
              <a:gd name="T4" fmla="*/ 2147483647 w 155"/>
              <a:gd name="T5" fmla="*/ 2147483647 h 98"/>
              <a:gd name="T6" fmla="*/ 2147483647 w 155"/>
              <a:gd name="T7" fmla="*/ 2147483647 h 98"/>
              <a:gd name="T8" fmla="*/ 2147483647 w 155"/>
              <a:gd name="T9" fmla="*/ 2147483647 h 98"/>
              <a:gd name="T10" fmla="*/ 2147483647 w 155"/>
              <a:gd name="T11" fmla="*/ 2147483647 h 98"/>
              <a:gd name="T12" fmla="*/ 2147483647 w 155"/>
              <a:gd name="T13" fmla="*/ 2147483647 h 98"/>
              <a:gd name="T14" fmla="*/ 2147483647 w 155"/>
              <a:gd name="T15" fmla="*/ 2147483647 h 98"/>
              <a:gd name="T16" fmla="*/ 2147483647 w 155"/>
              <a:gd name="T17" fmla="*/ 2147483647 h 98"/>
              <a:gd name="T18" fmla="*/ 0 w 155"/>
              <a:gd name="T19" fmla="*/ 2147483647 h 98"/>
              <a:gd name="T20" fmla="*/ 2147483647 w 155"/>
              <a:gd name="T21" fmla="*/ 0 h 98"/>
              <a:gd name="T22" fmla="*/ 2147483647 w 155"/>
              <a:gd name="T23" fmla="*/ 2147483647 h 98"/>
              <a:gd name="T24" fmla="*/ 2147483647 w 155"/>
              <a:gd name="T25" fmla="*/ 0 h 98"/>
              <a:gd name="T26" fmla="*/ 2147483647 w 155"/>
              <a:gd name="T27" fmla="*/ 2147483647 h 98"/>
              <a:gd name="T28" fmla="*/ 2147483647 w 155"/>
              <a:gd name="T29" fmla="*/ 2147483647 h 98"/>
              <a:gd name="T30" fmla="*/ 2147483647 w 155"/>
              <a:gd name="T31" fmla="*/ 2147483647 h 98"/>
              <a:gd name="T32" fmla="*/ 2147483647 w 155"/>
              <a:gd name="T33" fmla="*/ 2147483647 h 98"/>
              <a:gd name="T34" fmla="*/ 2147483647 w 155"/>
              <a:gd name="T35" fmla="*/ 2147483647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5"/>
              <a:gd name="T55" fmla="*/ 0 h 98"/>
              <a:gd name="T56" fmla="*/ 155 w 155"/>
              <a:gd name="T57" fmla="*/ 98 h 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5" h="98">
                <a:moveTo>
                  <a:pt x="144" y="60"/>
                </a:moveTo>
                <a:lnTo>
                  <a:pt x="155" y="81"/>
                </a:lnTo>
                <a:lnTo>
                  <a:pt x="123" y="98"/>
                </a:lnTo>
                <a:lnTo>
                  <a:pt x="115" y="98"/>
                </a:lnTo>
                <a:lnTo>
                  <a:pt x="95" y="98"/>
                </a:lnTo>
                <a:lnTo>
                  <a:pt x="52" y="81"/>
                </a:lnTo>
                <a:lnTo>
                  <a:pt x="43" y="81"/>
                </a:lnTo>
                <a:lnTo>
                  <a:pt x="31" y="69"/>
                </a:lnTo>
                <a:lnTo>
                  <a:pt x="8" y="69"/>
                </a:lnTo>
                <a:lnTo>
                  <a:pt x="0" y="17"/>
                </a:lnTo>
                <a:lnTo>
                  <a:pt x="60" y="0"/>
                </a:lnTo>
                <a:lnTo>
                  <a:pt x="72" y="9"/>
                </a:lnTo>
                <a:lnTo>
                  <a:pt x="80" y="0"/>
                </a:lnTo>
                <a:lnTo>
                  <a:pt x="123" y="9"/>
                </a:lnTo>
                <a:lnTo>
                  <a:pt x="135" y="9"/>
                </a:lnTo>
                <a:lnTo>
                  <a:pt x="144" y="29"/>
                </a:lnTo>
                <a:lnTo>
                  <a:pt x="135" y="52"/>
                </a:lnTo>
                <a:lnTo>
                  <a:pt x="144" y="60"/>
                </a:lnTo>
                <a:close/>
              </a:path>
            </a:pathLst>
          </a:custGeom>
          <a:solidFill>
            <a:srgbClr val="273C65"/>
          </a:solidFill>
          <a:ln w="14351">
            <a:solidFill>
              <a:srgbClr val="000000"/>
            </a:solidFill>
            <a:round/>
            <a:headEnd/>
            <a:tailEnd/>
          </a:ln>
        </p:spPr>
        <p:txBody>
          <a:bodyPr/>
          <a:lstStyle/>
          <a:p>
            <a:endParaRPr lang="id-ID" sz="1000"/>
          </a:p>
        </p:txBody>
      </p:sp>
      <p:sp>
        <p:nvSpPr>
          <p:cNvPr id="22646" name="Freeform 117"/>
          <p:cNvSpPr>
            <a:spLocks/>
          </p:cNvSpPr>
          <p:nvPr/>
        </p:nvSpPr>
        <p:spPr bwMode="auto">
          <a:xfrm>
            <a:off x="3902027" y="2562225"/>
            <a:ext cx="180881" cy="209550"/>
          </a:xfrm>
          <a:custGeom>
            <a:avLst/>
            <a:gdLst>
              <a:gd name="T0" fmla="*/ 2147483647 w 123"/>
              <a:gd name="T1" fmla="*/ 2147483647 h 132"/>
              <a:gd name="T2" fmla="*/ 2147483647 w 123"/>
              <a:gd name="T3" fmla="*/ 2147483647 h 132"/>
              <a:gd name="T4" fmla="*/ 2147483647 w 123"/>
              <a:gd name="T5" fmla="*/ 0 h 132"/>
              <a:gd name="T6" fmla="*/ 2147483647 w 123"/>
              <a:gd name="T7" fmla="*/ 2147483647 h 132"/>
              <a:gd name="T8" fmla="*/ 2147483647 w 123"/>
              <a:gd name="T9" fmla="*/ 2147483647 h 132"/>
              <a:gd name="T10" fmla="*/ 2147483647 w 123"/>
              <a:gd name="T11" fmla="*/ 2147483647 h 132"/>
              <a:gd name="T12" fmla="*/ 2147483647 w 123"/>
              <a:gd name="T13" fmla="*/ 2147483647 h 132"/>
              <a:gd name="T14" fmla="*/ 2147483647 w 123"/>
              <a:gd name="T15" fmla="*/ 2147483647 h 132"/>
              <a:gd name="T16" fmla="*/ 2147483647 w 123"/>
              <a:gd name="T17" fmla="*/ 2147483647 h 132"/>
              <a:gd name="T18" fmla="*/ 2147483647 w 123"/>
              <a:gd name="T19" fmla="*/ 2147483647 h 132"/>
              <a:gd name="T20" fmla="*/ 2147483647 w 123"/>
              <a:gd name="T21" fmla="*/ 2147483647 h 132"/>
              <a:gd name="T22" fmla="*/ 2147483647 w 123"/>
              <a:gd name="T23" fmla="*/ 2147483647 h 132"/>
              <a:gd name="T24" fmla="*/ 2147483647 w 123"/>
              <a:gd name="T25" fmla="*/ 2147483647 h 132"/>
              <a:gd name="T26" fmla="*/ 2147483647 w 123"/>
              <a:gd name="T27" fmla="*/ 2147483647 h 132"/>
              <a:gd name="T28" fmla="*/ 2147483647 w 123"/>
              <a:gd name="T29" fmla="*/ 2147483647 h 132"/>
              <a:gd name="T30" fmla="*/ 2147483647 w 123"/>
              <a:gd name="T31" fmla="*/ 2147483647 h 132"/>
              <a:gd name="T32" fmla="*/ 0 w 123"/>
              <a:gd name="T33" fmla="*/ 2147483647 h 132"/>
              <a:gd name="T34" fmla="*/ 0 w 123"/>
              <a:gd name="T35" fmla="*/ 2147483647 h 132"/>
              <a:gd name="T36" fmla="*/ 0 w 123"/>
              <a:gd name="T37" fmla="*/ 2147483647 h 132"/>
              <a:gd name="T38" fmla="*/ 0 w 123"/>
              <a:gd name="T39" fmla="*/ 2147483647 h 132"/>
              <a:gd name="T40" fmla="*/ 2147483647 w 123"/>
              <a:gd name="T41" fmla="*/ 2147483647 h 132"/>
              <a:gd name="T42" fmla="*/ 2147483647 w 123"/>
              <a:gd name="T43" fmla="*/ 2147483647 h 132"/>
              <a:gd name="T44" fmla="*/ 2147483647 w 123"/>
              <a:gd name="T45" fmla="*/ 2147483647 h 132"/>
              <a:gd name="T46" fmla="*/ 2147483647 w 123"/>
              <a:gd name="T47" fmla="*/ 0 h 132"/>
              <a:gd name="T48" fmla="*/ 2147483647 w 123"/>
              <a:gd name="T49" fmla="*/ 0 h 132"/>
              <a:gd name="T50" fmla="*/ 2147483647 w 123"/>
              <a:gd name="T51" fmla="*/ 2147483647 h 1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3"/>
              <a:gd name="T79" fmla="*/ 0 h 132"/>
              <a:gd name="T80" fmla="*/ 123 w 123"/>
              <a:gd name="T81" fmla="*/ 132 h 13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3" h="132">
                <a:moveTo>
                  <a:pt x="75" y="9"/>
                </a:moveTo>
                <a:lnTo>
                  <a:pt x="75" y="17"/>
                </a:lnTo>
                <a:lnTo>
                  <a:pt x="103" y="0"/>
                </a:lnTo>
                <a:lnTo>
                  <a:pt x="115" y="9"/>
                </a:lnTo>
                <a:lnTo>
                  <a:pt x="103" y="9"/>
                </a:lnTo>
                <a:lnTo>
                  <a:pt x="115" y="17"/>
                </a:lnTo>
                <a:lnTo>
                  <a:pt x="123" y="69"/>
                </a:lnTo>
                <a:lnTo>
                  <a:pt x="123" y="60"/>
                </a:lnTo>
                <a:lnTo>
                  <a:pt x="86" y="81"/>
                </a:lnTo>
                <a:lnTo>
                  <a:pt x="95" y="89"/>
                </a:lnTo>
                <a:lnTo>
                  <a:pt x="115" y="112"/>
                </a:lnTo>
                <a:lnTo>
                  <a:pt x="95" y="121"/>
                </a:lnTo>
                <a:lnTo>
                  <a:pt x="103" y="132"/>
                </a:lnTo>
                <a:lnTo>
                  <a:pt x="52" y="132"/>
                </a:lnTo>
                <a:lnTo>
                  <a:pt x="23" y="132"/>
                </a:lnTo>
                <a:lnTo>
                  <a:pt x="23" y="112"/>
                </a:lnTo>
                <a:lnTo>
                  <a:pt x="0" y="89"/>
                </a:lnTo>
                <a:lnTo>
                  <a:pt x="0" y="81"/>
                </a:lnTo>
                <a:lnTo>
                  <a:pt x="0" y="69"/>
                </a:lnTo>
                <a:lnTo>
                  <a:pt x="0" y="52"/>
                </a:lnTo>
                <a:lnTo>
                  <a:pt x="14" y="37"/>
                </a:lnTo>
                <a:lnTo>
                  <a:pt x="23" y="17"/>
                </a:lnTo>
                <a:lnTo>
                  <a:pt x="31" y="17"/>
                </a:lnTo>
                <a:lnTo>
                  <a:pt x="43" y="0"/>
                </a:lnTo>
                <a:lnTo>
                  <a:pt x="52" y="0"/>
                </a:lnTo>
                <a:lnTo>
                  <a:pt x="75" y="9"/>
                </a:lnTo>
                <a:close/>
              </a:path>
            </a:pathLst>
          </a:custGeom>
          <a:solidFill>
            <a:srgbClr val="273C65"/>
          </a:solidFill>
          <a:ln w="14351">
            <a:solidFill>
              <a:srgbClr val="000000"/>
            </a:solidFill>
            <a:round/>
            <a:headEnd/>
            <a:tailEnd/>
          </a:ln>
        </p:spPr>
        <p:txBody>
          <a:bodyPr/>
          <a:lstStyle/>
          <a:p>
            <a:endParaRPr lang="id-ID" sz="1000"/>
          </a:p>
        </p:txBody>
      </p:sp>
      <p:sp>
        <p:nvSpPr>
          <p:cNvPr id="22647" name="Freeform 118"/>
          <p:cNvSpPr>
            <a:spLocks/>
          </p:cNvSpPr>
          <p:nvPr/>
        </p:nvSpPr>
        <p:spPr bwMode="auto">
          <a:xfrm>
            <a:off x="3830627" y="2657476"/>
            <a:ext cx="71400" cy="55563"/>
          </a:xfrm>
          <a:custGeom>
            <a:avLst/>
            <a:gdLst>
              <a:gd name="T0" fmla="*/ 2147483647 w 49"/>
              <a:gd name="T1" fmla="*/ 0 h 35"/>
              <a:gd name="T2" fmla="*/ 0 w 49"/>
              <a:gd name="T3" fmla="*/ 2147483647 h 35"/>
              <a:gd name="T4" fmla="*/ 2147483647 w 49"/>
              <a:gd name="T5" fmla="*/ 2147483647 h 35"/>
              <a:gd name="T6" fmla="*/ 2147483647 w 49"/>
              <a:gd name="T7" fmla="*/ 2147483647 h 35"/>
              <a:gd name="T8" fmla="*/ 2147483647 w 49"/>
              <a:gd name="T9" fmla="*/ 2147483647 h 35"/>
              <a:gd name="T10" fmla="*/ 2147483647 w 49"/>
              <a:gd name="T11" fmla="*/ 2147483647 h 35"/>
              <a:gd name="T12" fmla="*/ 2147483647 w 49"/>
              <a:gd name="T13" fmla="*/ 2147483647 h 35"/>
              <a:gd name="T14" fmla="*/ 2147483647 w 49"/>
              <a:gd name="T15" fmla="*/ 2147483647 h 35"/>
              <a:gd name="T16" fmla="*/ 2147483647 w 49"/>
              <a:gd name="T17" fmla="*/ 0 h 35"/>
              <a:gd name="T18" fmla="*/ 2147483647 w 49"/>
              <a:gd name="T19" fmla="*/ 0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35"/>
              <a:gd name="T32" fmla="*/ 49 w 49"/>
              <a:gd name="T33" fmla="*/ 35 h 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35">
                <a:moveTo>
                  <a:pt x="9" y="0"/>
                </a:moveTo>
                <a:lnTo>
                  <a:pt x="0" y="11"/>
                </a:lnTo>
                <a:lnTo>
                  <a:pt x="20" y="35"/>
                </a:lnTo>
                <a:lnTo>
                  <a:pt x="29" y="23"/>
                </a:lnTo>
                <a:lnTo>
                  <a:pt x="29" y="35"/>
                </a:lnTo>
                <a:lnTo>
                  <a:pt x="40" y="35"/>
                </a:lnTo>
                <a:lnTo>
                  <a:pt x="49" y="23"/>
                </a:lnTo>
                <a:lnTo>
                  <a:pt x="49" y="11"/>
                </a:lnTo>
                <a:lnTo>
                  <a:pt x="29" y="0"/>
                </a:lnTo>
                <a:lnTo>
                  <a:pt x="9" y="0"/>
                </a:lnTo>
                <a:close/>
              </a:path>
            </a:pathLst>
          </a:custGeom>
          <a:solidFill>
            <a:srgbClr val="273C65"/>
          </a:solidFill>
          <a:ln w="14351">
            <a:solidFill>
              <a:srgbClr val="000000"/>
            </a:solidFill>
            <a:round/>
            <a:headEnd/>
            <a:tailEnd/>
          </a:ln>
        </p:spPr>
        <p:txBody>
          <a:bodyPr/>
          <a:lstStyle/>
          <a:p>
            <a:endParaRPr lang="id-ID" sz="1000"/>
          </a:p>
        </p:txBody>
      </p:sp>
      <p:sp>
        <p:nvSpPr>
          <p:cNvPr id="22648" name="Freeform 119"/>
          <p:cNvSpPr>
            <a:spLocks/>
          </p:cNvSpPr>
          <p:nvPr/>
        </p:nvSpPr>
        <p:spPr bwMode="auto">
          <a:xfrm>
            <a:off x="3888938" y="2106613"/>
            <a:ext cx="484332" cy="355600"/>
          </a:xfrm>
          <a:custGeom>
            <a:avLst/>
            <a:gdLst>
              <a:gd name="T0" fmla="*/ 2147483647 w 331"/>
              <a:gd name="T1" fmla="*/ 2147483647 h 224"/>
              <a:gd name="T2" fmla="*/ 2147483647 w 331"/>
              <a:gd name="T3" fmla="*/ 2147483647 h 224"/>
              <a:gd name="T4" fmla="*/ 2147483647 w 331"/>
              <a:gd name="T5" fmla="*/ 2147483647 h 224"/>
              <a:gd name="T6" fmla="*/ 2147483647 w 331"/>
              <a:gd name="T7" fmla="*/ 2147483647 h 224"/>
              <a:gd name="T8" fmla="*/ 2147483647 w 331"/>
              <a:gd name="T9" fmla="*/ 2147483647 h 224"/>
              <a:gd name="T10" fmla="*/ 2147483647 w 331"/>
              <a:gd name="T11" fmla="*/ 2147483647 h 224"/>
              <a:gd name="T12" fmla="*/ 2147483647 w 331"/>
              <a:gd name="T13" fmla="*/ 2147483647 h 224"/>
              <a:gd name="T14" fmla="*/ 2147483647 w 331"/>
              <a:gd name="T15" fmla="*/ 2147483647 h 224"/>
              <a:gd name="T16" fmla="*/ 2147483647 w 331"/>
              <a:gd name="T17" fmla="*/ 2147483647 h 224"/>
              <a:gd name="T18" fmla="*/ 2147483647 w 331"/>
              <a:gd name="T19" fmla="*/ 2147483647 h 224"/>
              <a:gd name="T20" fmla="*/ 2147483647 w 331"/>
              <a:gd name="T21" fmla="*/ 2147483647 h 224"/>
              <a:gd name="T22" fmla="*/ 2147483647 w 331"/>
              <a:gd name="T23" fmla="*/ 2147483647 h 224"/>
              <a:gd name="T24" fmla="*/ 2147483647 w 331"/>
              <a:gd name="T25" fmla="*/ 2147483647 h 224"/>
              <a:gd name="T26" fmla="*/ 2147483647 w 331"/>
              <a:gd name="T27" fmla="*/ 0 h 224"/>
              <a:gd name="T28" fmla="*/ 2147483647 w 331"/>
              <a:gd name="T29" fmla="*/ 2147483647 h 224"/>
              <a:gd name="T30" fmla="*/ 2147483647 w 331"/>
              <a:gd name="T31" fmla="*/ 2147483647 h 224"/>
              <a:gd name="T32" fmla="*/ 2147483647 w 331"/>
              <a:gd name="T33" fmla="*/ 2147483647 h 224"/>
              <a:gd name="T34" fmla="*/ 2147483647 w 331"/>
              <a:gd name="T35" fmla="*/ 0 h 224"/>
              <a:gd name="T36" fmla="*/ 2147483647 w 331"/>
              <a:gd name="T37" fmla="*/ 2147483647 h 224"/>
              <a:gd name="T38" fmla="*/ 2147483647 w 331"/>
              <a:gd name="T39" fmla="*/ 2147483647 h 224"/>
              <a:gd name="T40" fmla="*/ 2147483647 w 331"/>
              <a:gd name="T41" fmla="*/ 2147483647 h 224"/>
              <a:gd name="T42" fmla="*/ 2147483647 w 331"/>
              <a:gd name="T43" fmla="*/ 2147483647 h 224"/>
              <a:gd name="T44" fmla="*/ 2147483647 w 331"/>
              <a:gd name="T45" fmla="*/ 2147483647 h 224"/>
              <a:gd name="T46" fmla="*/ 2147483647 w 331"/>
              <a:gd name="T47" fmla="*/ 2147483647 h 224"/>
              <a:gd name="T48" fmla="*/ 2147483647 w 331"/>
              <a:gd name="T49" fmla="*/ 2147483647 h 224"/>
              <a:gd name="T50" fmla="*/ 2147483647 w 331"/>
              <a:gd name="T51" fmla="*/ 2147483647 h 224"/>
              <a:gd name="T52" fmla="*/ 2147483647 w 331"/>
              <a:gd name="T53" fmla="*/ 2147483647 h 224"/>
              <a:gd name="T54" fmla="*/ 2147483647 w 331"/>
              <a:gd name="T55" fmla="*/ 2147483647 h 224"/>
              <a:gd name="T56" fmla="*/ 2147483647 w 331"/>
              <a:gd name="T57" fmla="*/ 2147483647 h 224"/>
              <a:gd name="T58" fmla="*/ 2147483647 w 331"/>
              <a:gd name="T59" fmla="*/ 2147483647 h 224"/>
              <a:gd name="T60" fmla="*/ 2147483647 w 331"/>
              <a:gd name="T61" fmla="*/ 2147483647 h 224"/>
              <a:gd name="T62" fmla="*/ 2147483647 w 331"/>
              <a:gd name="T63" fmla="*/ 2147483647 h 224"/>
              <a:gd name="T64" fmla="*/ 2147483647 w 331"/>
              <a:gd name="T65" fmla="*/ 2147483647 h 224"/>
              <a:gd name="T66" fmla="*/ 2147483647 w 331"/>
              <a:gd name="T67" fmla="*/ 2147483647 h 224"/>
              <a:gd name="T68" fmla="*/ 2147483647 w 331"/>
              <a:gd name="T69" fmla="*/ 2147483647 h 224"/>
              <a:gd name="T70" fmla="*/ 2147483647 w 331"/>
              <a:gd name="T71" fmla="*/ 2147483647 h 224"/>
              <a:gd name="T72" fmla="*/ 2147483647 w 331"/>
              <a:gd name="T73" fmla="*/ 2147483647 h 224"/>
              <a:gd name="T74" fmla="*/ 0 w 331"/>
              <a:gd name="T75" fmla="*/ 2147483647 h 224"/>
              <a:gd name="T76" fmla="*/ 0 w 331"/>
              <a:gd name="T77" fmla="*/ 2147483647 h 224"/>
              <a:gd name="T78" fmla="*/ 0 w 331"/>
              <a:gd name="T79" fmla="*/ 2147483647 h 224"/>
              <a:gd name="T80" fmla="*/ 2147483647 w 331"/>
              <a:gd name="T81" fmla="*/ 2147483647 h 224"/>
              <a:gd name="T82" fmla="*/ 0 w 331"/>
              <a:gd name="T83" fmla="*/ 2147483647 h 224"/>
              <a:gd name="T84" fmla="*/ 2147483647 w 331"/>
              <a:gd name="T85" fmla="*/ 2147483647 h 224"/>
              <a:gd name="T86" fmla="*/ 2147483647 w 331"/>
              <a:gd name="T87" fmla="*/ 2147483647 h 224"/>
              <a:gd name="T88" fmla="*/ 2147483647 w 331"/>
              <a:gd name="T89" fmla="*/ 2147483647 h 224"/>
              <a:gd name="T90" fmla="*/ 2147483647 w 331"/>
              <a:gd name="T91" fmla="*/ 2147483647 h 224"/>
              <a:gd name="T92" fmla="*/ 2147483647 w 331"/>
              <a:gd name="T93" fmla="*/ 2147483647 h 224"/>
              <a:gd name="T94" fmla="*/ 2147483647 w 331"/>
              <a:gd name="T95" fmla="*/ 2147483647 h 224"/>
              <a:gd name="T96" fmla="*/ 2147483647 w 331"/>
              <a:gd name="T97" fmla="*/ 2147483647 h 224"/>
              <a:gd name="T98" fmla="*/ 2147483647 w 331"/>
              <a:gd name="T99" fmla="*/ 2147483647 h 224"/>
              <a:gd name="T100" fmla="*/ 2147483647 w 331"/>
              <a:gd name="T101" fmla="*/ 2147483647 h 224"/>
              <a:gd name="T102" fmla="*/ 2147483647 w 331"/>
              <a:gd name="T103" fmla="*/ 2147483647 h 224"/>
              <a:gd name="T104" fmla="*/ 2147483647 w 331"/>
              <a:gd name="T105" fmla="*/ 2147483647 h 224"/>
              <a:gd name="T106" fmla="*/ 2147483647 w 331"/>
              <a:gd name="T107" fmla="*/ 2147483647 h 224"/>
              <a:gd name="T108" fmla="*/ 2147483647 w 331"/>
              <a:gd name="T109" fmla="*/ 2147483647 h 224"/>
              <a:gd name="T110" fmla="*/ 2147483647 w 331"/>
              <a:gd name="T111" fmla="*/ 2147483647 h 224"/>
              <a:gd name="T112" fmla="*/ 2147483647 w 331"/>
              <a:gd name="T113" fmla="*/ 2147483647 h 224"/>
              <a:gd name="T114" fmla="*/ 2147483647 w 331"/>
              <a:gd name="T115" fmla="*/ 2147483647 h 224"/>
              <a:gd name="T116" fmla="*/ 2147483647 w 331"/>
              <a:gd name="T117" fmla="*/ 2147483647 h 224"/>
              <a:gd name="T118" fmla="*/ 2147483647 w 331"/>
              <a:gd name="T119" fmla="*/ 2147483647 h 224"/>
              <a:gd name="T120" fmla="*/ 2147483647 w 331"/>
              <a:gd name="T121" fmla="*/ 2147483647 h 224"/>
              <a:gd name="T122" fmla="*/ 2147483647 w 331"/>
              <a:gd name="T123" fmla="*/ 2147483647 h 22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31"/>
              <a:gd name="T187" fmla="*/ 0 h 224"/>
              <a:gd name="T188" fmla="*/ 331 w 331"/>
              <a:gd name="T189" fmla="*/ 224 h 22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31" h="224">
                <a:moveTo>
                  <a:pt x="196" y="40"/>
                </a:moveTo>
                <a:lnTo>
                  <a:pt x="204" y="28"/>
                </a:lnTo>
                <a:lnTo>
                  <a:pt x="227" y="40"/>
                </a:lnTo>
                <a:lnTo>
                  <a:pt x="259" y="40"/>
                </a:lnTo>
                <a:lnTo>
                  <a:pt x="268" y="40"/>
                </a:lnTo>
                <a:lnTo>
                  <a:pt x="268" y="20"/>
                </a:lnTo>
                <a:lnTo>
                  <a:pt x="291" y="20"/>
                </a:lnTo>
                <a:lnTo>
                  <a:pt x="311" y="28"/>
                </a:lnTo>
                <a:lnTo>
                  <a:pt x="311" y="40"/>
                </a:lnTo>
                <a:lnTo>
                  <a:pt x="331" y="28"/>
                </a:lnTo>
                <a:lnTo>
                  <a:pt x="299" y="20"/>
                </a:lnTo>
                <a:lnTo>
                  <a:pt x="331" y="11"/>
                </a:lnTo>
                <a:lnTo>
                  <a:pt x="299" y="11"/>
                </a:lnTo>
                <a:lnTo>
                  <a:pt x="291" y="0"/>
                </a:lnTo>
                <a:lnTo>
                  <a:pt x="279" y="11"/>
                </a:lnTo>
                <a:lnTo>
                  <a:pt x="268" y="11"/>
                </a:lnTo>
                <a:lnTo>
                  <a:pt x="259" y="11"/>
                </a:lnTo>
                <a:lnTo>
                  <a:pt x="259" y="0"/>
                </a:lnTo>
                <a:lnTo>
                  <a:pt x="247" y="11"/>
                </a:lnTo>
                <a:lnTo>
                  <a:pt x="227" y="11"/>
                </a:lnTo>
                <a:lnTo>
                  <a:pt x="204" y="20"/>
                </a:lnTo>
                <a:lnTo>
                  <a:pt x="176" y="20"/>
                </a:lnTo>
                <a:lnTo>
                  <a:pt x="155" y="28"/>
                </a:lnTo>
                <a:lnTo>
                  <a:pt x="155" y="40"/>
                </a:lnTo>
                <a:lnTo>
                  <a:pt x="167" y="40"/>
                </a:lnTo>
                <a:lnTo>
                  <a:pt x="155" y="40"/>
                </a:lnTo>
                <a:lnTo>
                  <a:pt x="144" y="40"/>
                </a:lnTo>
                <a:lnTo>
                  <a:pt x="144" y="28"/>
                </a:lnTo>
                <a:lnTo>
                  <a:pt x="124" y="40"/>
                </a:lnTo>
                <a:lnTo>
                  <a:pt x="132" y="48"/>
                </a:lnTo>
                <a:lnTo>
                  <a:pt x="144" y="48"/>
                </a:lnTo>
                <a:lnTo>
                  <a:pt x="112" y="71"/>
                </a:lnTo>
                <a:lnTo>
                  <a:pt x="95" y="100"/>
                </a:lnTo>
                <a:lnTo>
                  <a:pt x="61" y="132"/>
                </a:lnTo>
                <a:lnTo>
                  <a:pt x="52" y="120"/>
                </a:lnTo>
                <a:lnTo>
                  <a:pt x="40" y="143"/>
                </a:lnTo>
                <a:lnTo>
                  <a:pt x="32" y="143"/>
                </a:lnTo>
                <a:lnTo>
                  <a:pt x="0" y="163"/>
                </a:lnTo>
                <a:lnTo>
                  <a:pt x="0" y="172"/>
                </a:lnTo>
                <a:lnTo>
                  <a:pt x="0" y="181"/>
                </a:lnTo>
                <a:lnTo>
                  <a:pt x="9" y="192"/>
                </a:lnTo>
                <a:lnTo>
                  <a:pt x="0" y="204"/>
                </a:lnTo>
                <a:lnTo>
                  <a:pt x="9" y="204"/>
                </a:lnTo>
                <a:lnTo>
                  <a:pt x="9" y="224"/>
                </a:lnTo>
                <a:lnTo>
                  <a:pt x="32" y="224"/>
                </a:lnTo>
                <a:lnTo>
                  <a:pt x="72" y="204"/>
                </a:lnTo>
                <a:lnTo>
                  <a:pt x="84" y="204"/>
                </a:lnTo>
                <a:lnTo>
                  <a:pt x="95" y="192"/>
                </a:lnTo>
                <a:lnTo>
                  <a:pt x="104" y="192"/>
                </a:lnTo>
                <a:lnTo>
                  <a:pt x="95" y="172"/>
                </a:lnTo>
                <a:lnTo>
                  <a:pt x="104" y="172"/>
                </a:lnTo>
                <a:lnTo>
                  <a:pt x="95" y="143"/>
                </a:lnTo>
                <a:lnTo>
                  <a:pt x="95" y="120"/>
                </a:lnTo>
                <a:lnTo>
                  <a:pt x="124" y="120"/>
                </a:lnTo>
                <a:lnTo>
                  <a:pt x="112" y="112"/>
                </a:lnTo>
                <a:lnTo>
                  <a:pt x="124" y="80"/>
                </a:lnTo>
                <a:lnTo>
                  <a:pt x="144" y="71"/>
                </a:lnTo>
                <a:lnTo>
                  <a:pt x="155" y="48"/>
                </a:lnTo>
                <a:lnTo>
                  <a:pt x="167" y="48"/>
                </a:lnTo>
                <a:lnTo>
                  <a:pt x="176" y="40"/>
                </a:lnTo>
                <a:lnTo>
                  <a:pt x="196" y="48"/>
                </a:lnTo>
                <a:lnTo>
                  <a:pt x="196" y="40"/>
                </a:lnTo>
                <a:close/>
              </a:path>
            </a:pathLst>
          </a:custGeom>
          <a:solidFill>
            <a:srgbClr val="273C65"/>
          </a:solidFill>
          <a:ln w="14351">
            <a:solidFill>
              <a:srgbClr val="000000"/>
            </a:solidFill>
            <a:round/>
            <a:headEnd/>
            <a:tailEnd/>
          </a:ln>
        </p:spPr>
        <p:txBody>
          <a:bodyPr/>
          <a:lstStyle/>
          <a:p>
            <a:endParaRPr lang="id-ID" sz="1000"/>
          </a:p>
        </p:txBody>
      </p:sp>
      <p:sp>
        <p:nvSpPr>
          <p:cNvPr id="22649" name="Freeform 120"/>
          <p:cNvSpPr>
            <a:spLocks/>
          </p:cNvSpPr>
          <p:nvPr/>
        </p:nvSpPr>
        <p:spPr bwMode="auto">
          <a:xfrm>
            <a:off x="4011508" y="2170113"/>
            <a:ext cx="240381" cy="374650"/>
          </a:xfrm>
          <a:custGeom>
            <a:avLst/>
            <a:gdLst>
              <a:gd name="T0" fmla="*/ 2147483647 w 163"/>
              <a:gd name="T1" fmla="*/ 2147483647 h 236"/>
              <a:gd name="T2" fmla="*/ 0 w 163"/>
              <a:gd name="T3" fmla="*/ 2147483647 h 236"/>
              <a:gd name="T4" fmla="*/ 2147483647 w 163"/>
              <a:gd name="T5" fmla="*/ 2147483647 h 236"/>
              <a:gd name="T6" fmla="*/ 2147483647 w 163"/>
              <a:gd name="T7" fmla="*/ 2147483647 h 236"/>
              <a:gd name="T8" fmla="*/ 2147483647 w 163"/>
              <a:gd name="T9" fmla="*/ 2147483647 h 236"/>
              <a:gd name="T10" fmla="*/ 2147483647 w 163"/>
              <a:gd name="T11" fmla="*/ 2147483647 h 236"/>
              <a:gd name="T12" fmla="*/ 2147483647 w 163"/>
              <a:gd name="T13" fmla="*/ 2147483647 h 236"/>
              <a:gd name="T14" fmla="*/ 2147483647 w 163"/>
              <a:gd name="T15" fmla="*/ 2147483647 h 236"/>
              <a:gd name="T16" fmla="*/ 2147483647 w 163"/>
              <a:gd name="T17" fmla="*/ 2147483647 h 236"/>
              <a:gd name="T18" fmla="*/ 2147483647 w 163"/>
              <a:gd name="T19" fmla="*/ 2147483647 h 236"/>
              <a:gd name="T20" fmla="*/ 2147483647 w 163"/>
              <a:gd name="T21" fmla="*/ 2147483647 h 236"/>
              <a:gd name="T22" fmla="*/ 2147483647 w 163"/>
              <a:gd name="T23" fmla="*/ 2147483647 h 236"/>
              <a:gd name="T24" fmla="*/ 2147483647 w 163"/>
              <a:gd name="T25" fmla="*/ 2147483647 h 236"/>
              <a:gd name="T26" fmla="*/ 2147483647 w 163"/>
              <a:gd name="T27" fmla="*/ 2147483647 h 236"/>
              <a:gd name="T28" fmla="*/ 2147483647 w 163"/>
              <a:gd name="T29" fmla="*/ 2147483647 h 236"/>
              <a:gd name="T30" fmla="*/ 2147483647 w 163"/>
              <a:gd name="T31" fmla="*/ 2147483647 h 236"/>
              <a:gd name="T32" fmla="*/ 2147483647 w 163"/>
              <a:gd name="T33" fmla="*/ 2147483647 h 236"/>
              <a:gd name="T34" fmla="*/ 2147483647 w 163"/>
              <a:gd name="T35" fmla="*/ 0 h 236"/>
              <a:gd name="T36" fmla="*/ 2147483647 w 163"/>
              <a:gd name="T37" fmla="*/ 2147483647 h 236"/>
              <a:gd name="T38" fmla="*/ 2147483647 w 163"/>
              <a:gd name="T39" fmla="*/ 0 h 236"/>
              <a:gd name="T40" fmla="*/ 2147483647 w 163"/>
              <a:gd name="T41" fmla="*/ 2147483647 h 236"/>
              <a:gd name="T42" fmla="*/ 2147483647 w 163"/>
              <a:gd name="T43" fmla="*/ 2147483647 h 236"/>
              <a:gd name="T44" fmla="*/ 2147483647 w 163"/>
              <a:gd name="T45" fmla="*/ 2147483647 h 236"/>
              <a:gd name="T46" fmla="*/ 2147483647 w 163"/>
              <a:gd name="T47" fmla="*/ 2147483647 h 236"/>
              <a:gd name="T48" fmla="*/ 2147483647 w 163"/>
              <a:gd name="T49" fmla="*/ 2147483647 h 236"/>
              <a:gd name="T50" fmla="*/ 2147483647 w 163"/>
              <a:gd name="T51" fmla="*/ 2147483647 h 236"/>
              <a:gd name="T52" fmla="*/ 2147483647 w 163"/>
              <a:gd name="T53" fmla="*/ 2147483647 h 236"/>
              <a:gd name="T54" fmla="*/ 2147483647 w 163"/>
              <a:gd name="T55" fmla="*/ 2147483647 h 236"/>
              <a:gd name="T56" fmla="*/ 2147483647 w 163"/>
              <a:gd name="T57" fmla="*/ 2147483647 h 236"/>
              <a:gd name="T58" fmla="*/ 2147483647 w 163"/>
              <a:gd name="T59" fmla="*/ 2147483647 h 236"/>
              <a:gd name="T60" fmla="*/ 2147483647 w 163"/>
              <a:gd name="T61" fmla="*/ 2147483647 h 236"/>
              <a:gd name="T62" fmla="*/ 2147483647 w 163"/>
              <a:gd name="T63" fmla="*/ 2147483647 h 2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3"/>
              <a:gd name="T97" fmla="*/ 0 h 236"/>
              <a:gd name="T98" fmla="*/ 163 w 163"/>
              <a:gd name="T99" fmla="*/ 236 h 2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3" h="236">
                <a:moveTo>
                  <a:pt x="11" y="152"/>
                </a:moveTo>
                <a:lnTo>
                  <a:pt x="0" y="164"/>
                </a:lnTo>
                <a:lnTo>
                  <a:pt x="20" y="213"/>
                </a:lnTo>
                <a:lnTo>
                  <a:pt x="28" y="236"/>
                </a:lnTo>
                <a:lnTo>
                  <a:pt x="40" y="236"/>
                </a:lnTo>
                <a:lnTo>
                  <a:pt x="48" y="213"/>
                </a:lnTo>
                <a:lnTo>
                  <a:pt x="71" y="213"/>
                </a:lnTo>
                <a:lnTo>
                  <a:pt x="83" y="175"/>
                </a:lnTo>
                <a:lnTo>
                  <a:pt x="100" y="164"/>
                </a:lnTo>
                <a:lnTo>
                  <a:pt x="92" y="164"/>
                </a:lnTo>
                <a:lnTo>
                  <a:pt x="100" y="152"/>
                </a:lnTo>
                <a:lnTo>
                  <a:pt x="83" y="132"/>
                </a:lnTo>
                <a:lnTo>
                  <a:pt x="83" y="112"/>
                </a:lnTo>
                <a:lnTo>
                  <a:pt x="135" y="72"/>
                </a:lnTo>
                <a:lnTo>
                  <a:pt x="143" y="52"/>
                </a:lnTo>
                <a:lnTo>
                  <a:pt x="163" y="52"/>
                </a:lnTo>
                <a:lnTo>
                  <a:pt x="155" y="8"/>
                </a:lnTo>
                <a:lnTo>
                  <a:pt x="112" y="0"/>
                </a:lnTo>
                <a:lnTo>
                  <a:pt x="112" y="8"/>
                </a:lnTo>
                <a:lnTo>
                  <a:pt x="92" y="0"/>
                </a:lnTo>
                <a:lnTo>
                  <a:pt x="83" y="8"/>
                </a:lnTo>
                <a:lnTo>
                  <a:pt x="71" y="8"/>
                </a:lnTo>
                <a:lnTo>
                  <a:pt x="60" y="31"/>
                </a:lnTo>
                <a:lnTo>
                  <a:pt x="40" y="40"/>
                </a:lnTo>
                <a:lnTo>
                  <a:pt x="28" y="72"/>
                </a:lnTo>
                <a:lnTo>
                  <a:pt x="40" y="80"/>
                </a:lnTo>
                <a:lnTo>
                  <a:pt x="11" y="80"/>
                </a:lnTo>
                <a:lnTo>
                  <a:pt x="11" y="103"/>
                </a:lnTo>
                <a:lnTo>
                  <a:pt x="20" y="132"/>
                </a:lnTo>
                <a:lnTo>
                  <a:pt x="11" y="132"/>
                </a:lnTo>
                <a:lnTo>
                  <a:pt x="20" y="152"/>
                </a:lnTo>
                <a:lnTo>
                  <a:pt x="11" y="152"/>
                </a:lnTo>
                <a:close/>
              </a:path>
            </a:pathLst>
          </a:custGeom>
          <a:solidFill>
            <a:srgbClr val="273C65"/>
          </a:solidFill>
          <a:ln w="14351">
            <a:solidFill>
              <a:srgbClr val="000000"/>
            </a:solidFill>
            <a:round/>
            <a:headEnd/>
            <a:tailEnd/>
          </a:ln>
        </p:spPr>
        <p:txBody>
          <a:bodyPr/>
          <a:lstStyle/>
          <a:p>
            <a:endParaRPr lang="id-ID" sz="1000"/>
          </a:p>
        </p:txBody>
      </p:sp>
      <p:sp>
        <p:nvSpPr>
          <p:cNvPr id="22650" name="Freeform 121"/>
          <p:cNvSpPr>
            <a:spLocks/>
          </p:cNvSpPr>
          <p:nvPr/>
        </p:nvSpPr>
        <p:spPr bwMode="auto">
          <a:xfrm>
            <a:off x="4176919" y="2138363"/>
            <a:ext cx="227291" cy="273050"/>
          </a:xfrm>
          <a:custGeom>
            <a:avLst/>
            <a:gdLst>
              <a:gd name="T0" fmla="*/ 2147483647 w 155"/>
              <a:gd name="T1" fmla="*/ 2147483647 h 172"/>
              <a:gd name="T2" fmla="*/ 2147483647 w 155"/>
              <a:gd name="T3" fmla="*/ 2147483647 h 172"/>
              <a:gd name="T4" fmla="*/ 2147483647 w 155"/>
              <a:gd name="T5" fmla="*/ 0 h 172"/>
              <a:gd name="T6" fmla="*/ 2147483647 w 155"/>
              <a:gd name="T7" fmla="*/ 0 h 172"/>
              <a:gd name="T8" fmla="*/ 2147483647 w 155"/>
              <a:gd name="T9" fmla="*/ 2147483647 h 172"/>
              <a:gd name="T10" fmla="*/ 2147483647 w 155"/>
              <a:gd name="T11" fmla="*/ 2147483647 h 172"/>
              <a:gd name="T12" fmla="*/ 2147483647 w 155"/>
              <a:gd name="T13" fmla="*/ 2147483647 h 172"/>
              <a:gd name="T14" fmla="*/ 2147483647 w 155"/>
              <a:gd name="T15" fmla="*/ 2147483647 h 172"/>
              <a:gd name="T16" fmla="*/ 0 w 155"/>
              <a:gd name="T17" fmla="*/ 2147483647 h 172"/>
              <a:gd name="T18" fmla="*/ 2147483647 w 155"/>
              <a:gd name="T19" fmla="*/ 2147483647 h 172"/>
              <a:gd name="T20" fmla="*/ 2147483647 w 155"/>
              <a:gd name="T21" fmla="*/ 2147483647 h 172"/>
              <a:gd name="T22" fmla="*/ 2147483647 w 155"/>
              <a:gd name="T23" fmla="*/ 2147483647 h 172"/>
              <a:gd name="T24" fmla="*/ 2147483647 w 155"/>
              <a:gd name="T25" fmla="*/ 2147483647 h 172"/>
              <a:gd name="T26" fmla="*/ 2147483647 w 155"/>
              <a:gd name="T27" fmla="*/ 2147483647 h 172"/>
              <a:gd name="T28" fmla="*/ 2147483647 w 155"/>
              <a:gd name="T29" fmla="*/ 2147483647 h 172"/>
              <a:gd name="T30" fmla="*/ 2147483647 w 155"/>
              <a:gd name="T31" fmla="*/ 2147483647 h 172"/>
              <a:gd name="T32" fmla="*/ 2147483647 w 155"/>
              <a:gd name="T33" fmla="*/ 2147483647 h 172"/>
              <a:gd name="T34" fmla="*/ 2147483647 w 155"/>
              <a:gd name="T35" fmla="*/ 2147483647 h 172"/>
              <a:gd name="T36" fmla="*/ 2147483647 w 155"/>
              <a:gd name="T37" fmla="*/ 2147483647 h 172"/>
              <a:gd name="T38" fmla="*/ 2147483647 w 155"/>
              <a:gd name="T39" fmla="*/ 2147483647 h 172"/>
              <a:gd name="T40" fmla="*/ 2147483647 w 155"/>
              <a:gd name="T41" fmla="*/ 2147483647 h 172"/>
              <a:gd name="T42" fmla="*/ 2147483647 w 155"/>
              <a:gd name="T43" fmla="*/ 2147483647 h 172"/>
              <a:gd name="T44" fmla="*/ 2147483647 w 155"/>
              <a:gd name="T45" fmla="*/ 2147483647 h 172"/>
              <a:gd name="T46" fmla="*/ 2147483647 w 155"/>
              <a:gd name="T47" fmla="*/ 2147483647 h 172"/>
              <a:gd name="T48" fmla="*/ 2147483647 w 155"/>
              <a:gd name="T49" fmla="*/ 2147483647 h 172"/>
              <a:gd name="T50" fmla="*/ 2147483647 w 155"/>
              <a:gd name="T51" fmla="*/ 2147483647 h 172"/>
              <a:gd name="T52" fmla="*/ 2147483647 w 155"/>
              <a:gd name="T53" fmla="*/ 2147483647 h 172"/>
              <a:gd name="T54" fmla="*/ 2147483647 w 155"/>
              <a:gd name="T55" fmla="*/ 2147483647 h 172"/>
              <a:gd name="T56" fmla="*/ 2147483647 w 155"/>
              <a:gd name="T57" fmla="*/ 2147483647 h 172"/>
              <a:gd name="T58" fmla="*/ 2147483647 w 155"/>
              <a:gd name="T59" fmla="*/ 2147483647 h 17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5"/>
              <a:gd name="T91" fmla="*/ 0 h 172"/>
              <a:gd name="T92" fmla="*/ 155 w 155"/>
              <a:gd name="T93" fmla="*/ 172 h 17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5" h="172">
                <a:moveTo>
                  <a:pt x="115" y="20"/>
                </a:moveTo>
                <a:lnTo>
                  <a:pt x="115" y="8"/>
                </a:lnTo>
                <a:lnTo>
                  <a:pt x="95" y="0"/>
                </a:lnTo>
                <a:lnTo>
                  <a:pt x="72" y="0"/>
                </a:lnTo>
                <a:lnTo>
                  <a:pt x="72" y="20"/>
                </a:lnTo>
                <a:lnTo>
                  <a:pt x="63" y="20"/>
                </a:lnTo>
                <a:lnTo>
                  <a:pt x="31" y="20"/>
                </a:lnTo>
                <a:lnTo>
                  <a:pt x="8" y="8"/>
                </a:lnTo>
                <a:lnTo>
                  <a:pt x="0" y="20"/>
                </a:lnTo>
                <a:lnTo>
                  <a:pt x="43" y="28"/>
                </a:lnTo>
                <a:lnTo>
                  <a:pt x="51" y="72"/>
                </a:lnTo>
                <a:lnTo>
                  <a:pt x="63" y="72"/>
                </a:lnTo>
                <a:lnTo>
                  <a:pt x="72" y="72"/>
                </a:lnTo>
                <a:lnTo>
                  <a:pt x="72" y="80"/>
                </a:lnTo>
                <a:lnTo>
                  <a:pt x="31" y="123"/>
                </a:lnTo>
                <a:lnTo>
                  <a:pt x="23" y="123"/>
                </a:lnTo>
                <a:lnTo>
                  <a:pt x="31" y="143"/>
                </a:lnTo>
                <a:lnTo>
                  <a:pt x="31" y="161"/>
                </a:lnTo>
                <a:lnTo>
                  <a:pt x="63" y="172"/>
                </a:lnTo>
                <a:lnTo>
                  <a:pt x="115" y="161"/>
                </a:lnTo>
                <a:lnTo>
                  <a:pt x="155" y="123"/>
                </a:lnTo>
                <a:lnTo>
                  <a:pt x="146" y="100"/>
                </a:lnTo>
                <a:lnTo>
                  <a:pt x="146" y="92"/>
                </a:lnTo>
                <a:lnTo>
                  <a:pt x="135" y="80"/>
                </a:lnTo>
                <a:lnTo>
                  <a:pt x="135" y="72"/>
                </a:lnTo>
                <a:lnTo>
                  <a:pt x="123" y="51"/>
                </a:lnTo>
                <a:lnTo>
                  <a:pt x="123" y="37"/>
                </a:lnTo>
                <a:lnTo>
                  <a:pt x="103" y="28"/>
                </a:lnTo>
                <a:lnTo>
                  <a:pt x="103" y="20"/>
                </a:lnTo>
                <a:lnTo>
                  <a:pt x="115" y="20"/>
                </a:lnTo>
                <a:close/>
              </a:path>
            </a:pathLst>
          </a:custGeom>
          <a:solidFill>
            <a:srgbClr val="273C65"/>
          </a:solidFill>
          <a:ln w="14351">
            <a:solidFill>
              <a:srgbClr val="000000"/>
            </a:solidFill>
            <a:round/>
            <a:headEnd/>
            <a:tailEnd/>
          </a:ln>
        </p:spPr>
        <p:txBody>
          <a:bodyPr/>
          <a:lstStyle/>
          <a:p>
            <a:endParaRPr lang="id-ID" sz="1000"/>
          </a:p>
        </p:txBody>
      </p:sp>
      <p:sp>
        <p:nvSpPr>
          <p:cNvPr id="22651" name="Freeform 122"/>
          <p:cNvSpPr>
            <a:spLocks/>
          </p:cNvSpPr>
          <p:nvPr/>
        </p:nvSpPr>
        <p:spPr bwMode="auto">
          <a:xfrm>
            <a:off x="956764" y="2036763"/>
            <a:ext cx="1618407" cy="912812"/>
          </a:xfrm>
          <a:custGeom>
            <a:avLst/>
            <a:gdLst>
              <a:gd name="T0" fmla="*/ 2147483647 w 1104"/>
              <a:gd name="T1" fmla="*/ 2147483647 h 575"/>
              <a:gd name="T2" fmla="*/ 2147483647 w 1104"/>
              <a:gd name="T3" fmla="*/ 2147483647 h 575"/>
              <a:gd name="T4" fmla="*/ 2147483647 w 1104"/>
              <a:gd name="T5" fmla="*/ 2147483647 h 575"/>
              <a:gd name="T6" fmla="*/ 2147483647 w 1104"/>
              <a:gd name="T7" fmla="*/ 2147483647 h 575"/>
              <a:gd name="T8" fmla="*/ 2147483647 w 1104"/>
              <a:gd name="T9" fmla="*/ 2147483647 h 575"/>
              <a:gd name="T10" fmla="*/ 2147483647 w 1104"/>
              <a:gd name="T11" fmla="*/ 2147483647 h 575"/>
              <a:gd name="T12" fmla="*/ 2147483647 w 1104"/>
              <a:gd name="T13" fmla="*/ 2147483647 h 575"/>
              <a:gd name="T14" fmla="*/ 2147483647 w 1104"/>
              <a:gd name="T15" fmla="*/ 2147483647 h 575"/>
              <a:gd name="T16" fmla="*/ 2147483647 w 1104"/>
              <a:gd name="T17" fmla="*/ 2147483647 h 575"/>
              <a:gd name="T18" fmla="*/ 2147483647 w 1104"/>
              <a:gd name="T19" fmla="*/ 2147483647 h 575"/>
              <a:gd name="T20" fmla="*/ 2147483647 w 1104"/>
              <a:gd name="T21" fmla="*/ 2147483647 h 575"/>
              <a:gd name="T22" fmla="*/ 2147483647 w 1104"/>
              <a:gd name="T23" fmla="*/ 2147483647 h 575"/>
              <a:gd name="T24" fmla="*/ 2147483647 w 1104"/>
              <a:gd name="T25" fmla="*/ 2147483647 h 575"/>
              <a:gd name="T26" fmla="*/ 2147483647 w 1104"/>
              <a:gd name="T27" fmla="*/ 2147483647 h 575"/>
              <a:gd name="T28" fmla="*/ 2147483647 w 1104"/>
              <a:gd name="T29" fmla="*/ 2147483647 h 575"/>
              <a:gd name="T30" fmla="*/ 2147483647 w 1104"/>
              <a:gd name="T31" fmla="*/ 2147483647 h 575"/>
              <a:gd name="T32" fmla="*/ 2147483647 w 1104"/>
              <a:gd name="T33" fmla="*/ 2147483647 h 575"/>
              <a:gd name="T34" fmla="*/ 2147483647 w 1104"/>
              <a:gd name="T35" fmla="*/ 2147483647 h 575"/>
              <a:gd name="T36" fmla="*/ 2147483647 w 1104"/>
              <a:gd name="T37" fmla="*/ 2147483647 h 575"/>
              <a:gd name="T38" fmla="*/ 2147483647 w 1104"/>
              <a:gd name="T39" fmla="*/ 2147483647 h 575"/>
              <a:gd name="T40" fmla="*/ 2147483647 w 1104"/>
              <a:gd name="T41" fmla="*/ 2147483647 h 575"/>
              <a:gd name="T42" fmla="*/ 2147483647 w 1104"/>
              <a:gd name="T43" fmla="*/ 2147483647 h 575"/>
              <a:gd name="T44" fmla="*/ 2147483647 w 1104"/>
              <a:gd name="T45" fmla="*/ 2147483647 h 575"/>
              <a:gd name="T46" fmla="*/ 2147483647 w 1104"/>
              <a:gd name="T47" fmla="*/ 2147483647 h 575"/>
              <a:gd name="T48" fmla="*/ 2147483647 w 1104"/>
              <a:gd name="T49" fmla="*/ 2147483647 h 575"/>
              <a:gd name="T50" fmla="*/ 2147483647 w 1104"/>
              <a:gd name="T51" fmla="*/ 2147483647 h 575"/>
              <a:gd name="T52" fmla="*/ 2147483647 w 1104"/>
              <a:gd name="T53" fmla="*/ 2147483647 h 575"/>
              <a:gd name="T54" fmla="*/ 2147483647 w 1104"/>
              <a:gd name="T55" fmla="*/ 2147483647 h 575"/>
              <a:gd name="T56" fmla="*/ 2147483647 w 1104"/>
              <a:gd name="T57" fmla="*/ 2147483647 h 575"/>
              <a:gd name="T58" fmla="*/ 2147483647 w 1104"/>
              <a:gd name="T59" fmla="*/ 2147483647 h 575"/>
              <a:gd name="T60" fmla="*/ 2147483647 w 1104"/>
              <a:gd name="T61" fmla="*/ 2147483647 h 575"/>
              <a:gd name="T62" fmla="*/ 2147483647 w 1104"/>
              <a:gd name="T63" fmla="*/ 2147483647 h 575"/>
              <a:gd name="T64" fmla="*/ 2147483647 w 1104"/>
              <a:gd name="T65" fmla="*/ 2147483647 h 575"/>
              <a:gd name="T66" fmla="*/ 2147483647 w 1104"/>
              <a:gd name="T67" fmla="*/ 2147483647 h 575"/>
              <a:gd name="T68" fmla="*/ 2147483647 w 1104"/>
              <a:gd name="T69" fmla="*/ 2147483647 h 575"/>
              <a:gd name="T70" fmla="*/ 2147483647 w 1104"/>
              <a:gd name="T71" fmla="*/ 2147483647 h 575"/>
              <a:gd name="T72" fmla="*/ 2147483647 w 1104"/>
              <a:gd name="T73" fmla="*/ 2147483647 h 575"/>
              <a:gd name="T74" fmla="*/ 2147483647 w 1104"/>
              <a:gd name="T75" fmla="*/ 2147483647 h 575"/>
              <a:gd name="T76" fmla="*/ 2147483647 w 1104"/>
              <a:gd name="T77" fmla="*/ 2147483647 h 575"/>
              <a:gd name="T78" fmla="*/ 2147483647 w 1104"/>
              <a:gd name="T79" fmla="*/ 2147483647 h 575"/>
              <a:gd name="T80" fmla="*/ 2147483647 w 1104"/>
              <a:gd name="T81" fmla="*/ 2147483647 h 575"/>
              <a:gd name="T82" fmla="*/ 2147483647 w 1104"/>
              <a:gd name="T83" fmla="*/ 2147483647 h 575"/>
              <a:gd name="T84" fmla="*/ 2147483647 w 1104"/>
              <a:gd name="T85" fmla="*/ 2147483647 h 575"/>
              <a:gd name="T86" fmla="*/ 2147483647 w 1104"/>
              <a:gd name="T87" fmla="*/ 2147483647 h 575"/>
              <a:gd name="T88" fmla="*/ 2147483647 w 1104"/>
              <a:gd name="T89" fmla="*/ 2147483647 h 575"/>
              <a:gd name="T90" fmla="*/ 2147483647 w 1104"/>
              <a:gd name="T91" fmla="*/ 2147483647 h 575"/>
              <a:gd name="T92" fmla="*/ 2147483647 w 1104"/>
              <a:gd name="T93" fmla="*/ 2147483647 h 575"/>
              <a:gd name="T94" fmla="*/ 2147483647 w 1104"/>
              <a:gd name="T95" fmla="*/ 2147483647 h 575"/>
              <a:gd name="T96" fmla="*/ 2147483647 w 1104"/>
              <a:gd name="T97" fmla="*/ 2147483647 h 575"/>
              <a:gd name="T98" fmla="*/ 2147483647 w 1104"/>
              <a:gd name="T99" fmla="*/ 2147483647 h 575"/>
              <a:gd name="T100" fmla="*/ 2147483647 w 1104"/>
              <a:gd name="T101" fmla="*/ 2147483647 h 575"/>
              <a:gd name="T102" fmla="*/ 2147483647 w 1104"/>
              <a:gd name="T103" fmla="*/ 2147483647 h 575"/>
              <a:gd name="T104" fmla="*/ 2147483647 w 1104"/>
              <a:gd name="T105" fmla="*/ 2147483647 h 575"/>
              <a:gd name="T106" fmla="*/ 2147483647 w 1104"/>
              <a:gd name="T107" fmla="*/ 2147483647 h 575"/>
              <a:gd name="T108" fmla="*/ 2147483647 w 1104"/>
              <a:gd name="T109" fmla="*/ 2147483647 h 575"/>
              <a:gd name="T110" fmla="*/ 2147483647 w 1104"/>
              <a:gd name="T111" fmla="*/ 2147483647 h 575"/>
              <a:gd name="T112" fmla="*/ 2147483647 w 1104"/>
              <a:gd name="T113" fmla="*/ 2147483647 h 575"/>
              <a:gd name="T114" fmla="*/ 2147483647 w 1104"/>
              <a:gd name="T115" fmla="*/ 2147483647 h 575"/>
              <a:gd name="T116" fmla="*/ 2147483647 w 1104"/>
              <a:gd name="T117" fmla="*/ 2147483647 h 575"/>
              <a:gd name="T118" fmla="*/ 2147483647 w 1104"/>
              <a:gd name="T119" fmla="*/ 2147483647 h 57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104"/>
              <a:gd name="T181" fmla="*/ 0 h 575"/>
              <a:gd name="T182" fmla="*/ 1104 w 1104"/>
              <a:gd name="T183" fmla="*/ 575 h 57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104" h="575">
                <a:moveTo>
                  <a:pt x="877" y="501"/>
                </a:moveTo>
                <a:lnTo>
                  <a:pt x="868" y="501"/>
                </a:lnTo>
                <a:lnTo>
                  <a:pt x="877" y="472"/>
                </a:lnTo>
                <a:lnTo>
                  <a:pt x="854" y="463"/>
                </a:lnTo>
                <a:lnTo>
                  <a:pt x="825" y="501"/>
                </a:lnTo>
                <a:lnTo>
                  <a:pt x="805" y="515"/>
                </a:lnTo>
                <a:lnTo>
                  <a:pt x="753" y="515"/>
                </a:lnTo>
                <a:lnTo>
                  <a:pt x="733" y="524"/>
                </a:lnTo>
                <a:lnTo>
                  <a:pt x="710" y="535"/>
                </a:lnTo>
                <a:lnTo>
                  <a:pt x="673" y="535"/>
                </a:lnTo>
                <a:lnTo>
                  <a:pt x="658" y="544"/>
                </a:lnTo>
                <a:lnTo>
                  <a:pt x="673" y="544"/>
                </a:lnTo>
                <a:lnTo>
                  <a:pt x="681" y="552"/>
                </a:lnTo>
                <a:lnTo>
                  <a:pt x="630" y="552"/>
                </a:lnTo>
                <a:lnTo>
                  <a:pt x="598" y="575"/>
                </a:lnTo>
                <a:lnTo>
                  <a:pt x="618" y="544"/>
                </a:lnTo>
                <a:lnTo>
                  <a:pt x="630" y="544"/>
                </a:lnTo>
                <a:lnTo>
                  <a:pt x="650" y="501"/>
                </a:lnTo>
                <a:lnTo>
                  <a:pt x="673" y="524"/>
                </a:lnTo>
                <a:lnTo>
                  <a:pt x="681" y="515"/>
                </a:lnTo>
                <a:lnTo>
                  <a:pt x="673" y="492"/>
                </a:lnTo>
                <a:lnTo>
                  <a:pt x="618" y="483"/>
                </a:lnTo>
                <a:lnTo>
                  <a:pt x="630" y="452"/>
                </a:lnTo>
                <a:lnTo>
                  <a:pt x="610" y="452"/>
                </a:lnTo>
                <a:lnTo>
                  <a:pt x="610" y="443"/>
                </a:lnTo>
                <a:lnTo>
                  <a:pt x="587" y="429"/>
                </a:lnTo>
                <a:lnTo>
                  <a:pt x="546" y="452"/>
                </a:lnTo>
                <a:lnTo>
                  <a:pt x="558" y="452"/>
                </a:lnTo>
                <a:lnTo>
                  <a:pt x="494" y="443"/>
                </a:lnTo>
                <a:lnTo>
                  <a:pt x="486" y="429"/>
                </a:lnTo>
                <a:lnTo>
                  <a:pt x="471" y="429"/>
                </a:lnTo>
                <a:lnTo>
                  <a:pt x="60" y="429"/>
                </a:lnTo>
                <a:lnTo>
                  <a:pt x="40" y="412"/>
                </a:lnTo>
                <a:lnTo>
                  <a:pt x="20" y="391"/>
                </a:lnTo>
                <a:lnTo>
                  <a:pt x="32" y="368"/>
                </a:lnTo>
                <a:lnTo>
                  <a:pt x="20" y="368"/>
                </a:lnTo>
                <a:lnTo>
                  <a:pt x="20" y="340"/>
                </a:lnTo>
                <a:lnTo>
                  <a:pt x="52" y="331"/>
                </a:lnTo>
                <a:lnTo>
                  <a:pt x="60" y="311"/>
                </a:lnTo>
                <a:lnTo>
                  <a:pt x="52" y="297"/>
                </a:lnTo>
                <a:lnTo>
                  <a:pt x="60" y="259"/>
                </a:lnTo>
                <a:lnTo>
                  <a:pt x="60" y="236"/>
                </a:lnTo>
                <a:lnTo>
                  <a:pt x="20" y="248"/>
                </a:lnTo>
                <a:lnTo>
                  <a:pt x="9" y="236"/>
                </a:lnTo>
                <a:lnTo>
                  <a:pt x="20" y="225"/>
                </a:lnTo>
                <a:lnTo>
                  <a:pt x="0" y="225"/>
                </a:lnTo>
                <a:lnTo>
                  <a:pt x="195" y="72"/>
                </a:lnTo>
                <a:lnTo>
                  <a:pt x="239" y="84"/>
                </a:lnTo>
                <a:lnTo>
                  <a:pt x="256" y="72"/>
                </a:lnTo>
                <a:lnTo>
                  <a:pt x="276" y="72"/>
                </a:lnTo>
                <a:lnTo>
                  <a:pt x="339" y="64"/>
                </a:lnTo>
                <a:lnTo>
                  <a:pt x="371" y="55"/>
                </a:lnTo>
                <a:lnTo>
                  <a:pt x="382" y="64"/>
                </a:lnTo>
                <a:lnTo>
                  <a:pt x="371" y="72"/>
                </a:lnTo>
                <a:lnTo>
                  <a:pt x="400" y="72"/>
                </a:lnTo>
                <a:lnTo>
                  <a:pt x="423" y="64"/>
                </a:lnTo>
                <a:lnTo>
                  <a:pt x="443" y="64"/>
                </a:lnTo>
                <a:lnTo>
                  <a:pt x="454" y="72"/>
                </a:lnTo>
                <a:lnTo>
                  <a:pt x="506" y="84"/>
                </a:lnTo>
                <a:lnTo>
                  <a:pt x="506" y="92"/>
                </a:lnTo>
                <a:lnTo>
                  <a:pt x="471" y="101"/>
                </a:lnTo>
                <a:lnTo>
                  <a:pt x="506" y="101"/>
                </a:lnTo>
                <a:lnTo>
                  <a:pt x="546" y="92"/>
                </a:lnTo>
                <a:lnTo>
                  <a:pt x="566" y="101"/>
                </a:lnTo>
                <a:lnTo>
                  <a:pt x="578" y="92"/>
                </a:lnTo>
                <a:lnTo>
                  <a:pt x="566" y="92"/>
                </a:lnTo>
                <a:lnTo>
                  <a:pt x="618" y="84"/>
                </a:lnTo>
                <a:lnTo>
                  <a:pt x="618" y="92"/>
                </a:lnTo>
                <a:lnTo>
                  <a:pt x="650" y="101"/>
                </a:lnTo>
                <a:lnTo>
                  <a:pt x="681" y="101"/>
                </a:lnTo>
                <a:lnTo>
                  <a:pt x="710" y="84"/>
                </a:lnTo>
                <a:lnTo>
                  <a:pt x="690" y="84"/>
                </a:lnTo>
                <a:lnTo>
                  <a:pt x="733" y="64"/>
                </a:lnTo>
                <a:lnTo>
                  <a:pt x="742" y="72"/>
                </a:lnTo>
                <a:lnTo>
                  <a:pt x="742" y="84"/>
                </a:lnTo>
                <a:lnTo>
                  <a:pt x="722" y="92"/>
                </a:lnTo>
                <a:lnTo>
                  <a:pt x="710" y="101"/>
                </a:lnTo>
                <a:lnTo>
                  <a:pt x="722" y="101"/>
                </a:lnTo>
                <a:lnTo>
                  <a:pt x="753" y="84"/>
                </a:lnTo>
                <a:lnTo>
                  <a:pt x="773" y="72"/>
                </a:lnTo>
                <a:lnTo>
                  <a:pt x="753" y="64"/>
                </a:lnTo>
                <a:lnTo>
                  <a:pt x="753" y="55"/>
                </a:lnTo>
                <a:lnTo>
                  <a:pt x="794" y="32"/>
                </a:lnTo>
                <a:lnTo>
                  <a:pt x="825" y="12"/>
                </a:lnTo>
                <a:lnTo>
                  <a:pt x="854" y="0"/>
                </a:lnTo>
                <a:lnTo>
                  <a:pt x="886" y="0"/>
                </a:lnTo>
                <a:lnTo>
                  <a:pt x="845" y="21"/>
                </a:lnTo>
                <a:lnTo>
                  <a:pt x="825" y="21"/>
                </a:lnTo>
                <a:lnTo>
                  <a:pt x="825" y="32"/>
                </a:lnTo>
                <a:lnTo>
                  <a:pt x="805" y="32"/>
                </a:lnTo>
                <a:lnTo>
                  <a:pt x="814" y="64"/>
                </a:lnTo>
                <a:lnTo>
                  <a:pt x="794" y="64"/>
                </a:lnTo>
                <a:lnTo>
                  <a:pt x="805" y="72"/>
                </a:lnTo>
                <a:lnTo>
                  <a:pt x="814" y="84"/>
                </a:lnTo>
                <a:lnTo>
                  <a:pt x="834" y="72"/>
                </a:lnTo>
                <a:lnTo>
                  <a:pt x="834" y="84"/>
                </a:lnTo>
                <a:lnTo>
                  <a:pt x="825" y="101"/>
                </a:lnTo>
                <a:lnTo>
                  <a:pt x="825" y="115"/>
                </a:lnTo>
                <a:lnTo>
                  <a:pt x="868" y="92"/>
                </a:lnTo>
                <a:lnTo>
                  <a:pt x="886" y="64"/>
                </a:lnTo>
                <a:lnTo>
                  <a:pt x="917" y="72"/>
                </a:lnTo>
                <a:lnTo>
                  <a:pt x="929" y="72"/>
                </a:lnTo>
                <a:lnTo>
                  <a:pt x="897" y="101"/>
                </a:lnTo>
                <a:lnTo>
                  <a:pt x="906" y="101"/>
                </a:lnTo>
                <a:lnTo>
                  <a:pt x="897" y="115"/>
                </a:lnTo>
                <a:lnTo>
                  <a:pt x="854" y="124"/>
                </a:lnTo>
                <a:lnTo>
                  <a:pt x="834" y="124"/>
                </a:lnTo>
                <a:lnTo>
                  <a:pt x="825" y="124"/>
                </a:lnTo>
                <a:lnTo>
                  <a:pt x="794" y="144"/>
                </a:lnTo>
                <a:lnTo>
                  <a:pt x="762" y="164"/>
                </a:lnTo>
                <a:lnTo>
                  <a:pt x="742" y="164"/>
                </a:lnTo>
                <a:lnTo>
                  <a:pt x="722" y="187"/>
                </a:lnTo>
                <a:lnTo>
                  <a:pt x="690" y="187"/>
                </a:lnTo>
                <a:lnTo>
                  <a:pt x="681" y="196"/>
                </a:lnTo>
                <a:lnTo>
                  <a:pt x="650" y="216"/>
                </a:lnTo>
                <a:lnTo>
                  <a:pt x="610" y="248"/>
                </a:lnTo>
                <a:lnTo>
                  <a:pt x="610" y="259"/>
                </a:lnTo>
                <a:lnTo>
                  <a:pt x="630" y="259"/>
                </a:lnTo>
                <a:lnTo>
                  <a:pt x="618" y="288"/>
                </a:lnTo>
                <a:lnTo>
                  <a:pt x="638" y="288"/>
                </a:lnTo>
                <a:lnTo>
                  <a:pt x="702" y="320"/>
                </a:lnTo>
                <a:lnTo>
                  <a:pt x="742" y="331"/>
                </a:lnTo>
                <a:lnTo>
                  <a:pt x="710" y="360"/>
                </a:lnTo>
                <a:lnTo>
                  <a:pt x="733" y="391"/>
                </a:lnTo>
                <a:lnTo>
                  <a:pt x="762" y="383"/>
                </a:lnTo>
                <a:lnTo>
                  <a:pt x="773" y="331"/>
                </a:lnTo>
                <a:lnTo>
                  <a:pt x="825" y="311"/>
                </a:lnTo>
                <a:lnTo>
                  <a:pt x="845" y="268"/>
                </a:lnTo>
                <a:lnTo>
                  <a:pt x="834" y="259"/>
                </a:lnTo>
                <a:lnTo>
                  <a:pt x="854" y="236"/>
                </a:lnTo>
                <a:lnTo>
                  <a:pt x="868" y="216"/>
                </a:lnTo>
                <a:lnTo>
                  <a:pt x="877" y="196"/>
                </a:lnTo>
                <a:lnTo>
                  <a:pt x="897" y="187"/>
                </a:lnTo>
                <a:lnTo>
                  <a:pt x="940" y="196"/>
                </a:lnTo>
                <a:lnTo>
                  <a:pt x="957" y="207"/>
                </a:lnTo>
                <a:lnTo>
                  <a:pt x="957" y="216"/>
                </a:lnTo>
                <a:lnTo>
                  <a:pt x="978" y="216"/>
                </a:lnTo>
                <a:lnTo>
                  <a:pt x="969" y="248"/>
                </a:lnTo>
                <a:lnTo>
                  <a:pt x="978" y="268"/>
                </a:lnTo>
                <a:lnTo>
                  <a:pt x="1021" y="248"/>
                </a:lnTo>
                <a:lnTo>
                  <a:pt x="1021" y="236"/>
                </a:lnTo>
                <a:lnTo>
                  <a:pt x="1041" y="225"/>
                </a:lnTo>
                <a:lnTo>
                  <a:pt x="1064" y="288"/>
                </a:lnTo>
                <a:lnTo>
                  <a:pt x="1041" y="297"/>
                </a:lnTo>
                <a:lnTo>
                  <a:pt x="1064" y="311"/>
                </a:lnTo>
                <a:lnTo>
                  <a:pt x="1049" y="320"/>
                </a:lnTo>
                <a:lnTo>
                  <a:pt x="1072" y="320"/>
                </a:lnTo>
                <a:lnTo>
                  <a:pt x="1072" y="331"/>
                </a:lnTo>
                <a:lnTo>
                  <a:pt x="1093" y="331"/>
                </a:lnTo>
                <a:lnTo>
                  <a:pt x="1072" y="340"/>
                </a:lnTo>
                <a:lnTo>
                  <a:pt x="1093" y="340"/>
                </a:lnTo>
                <a:lnTo>
                  <a:pt x="1093" y="348"/>
                </a:lnTo>
                <a:lnTo>
                  <a:pt x="1104" y="348"/>
                </a:lnTo>
                <a:lnTo>
                  <a:pt x="1104" y="383"/>
                </a:lnTo>
                <a:lnTo>
                  <a:pt x="1049" y="391"/>
                </a:lnTo>
                <a:lnTo>
                  <a:pt x="1021" y="412"/>
                </a:lnTo>
                <a:lnTo>
                  <a:pt x="957" y="412"/>
                </a:lnTo>
                <a:lnTo>
                  <a:pt x="917" y="412"/>
                </a:lnTo>
                <a:lnTo>
                  <a:pt x="906" y="429"/>
                </a:lnTo>
                <a:lnTo>
                  <a:pt x="897" y="429"/>
                </a:lnTo>
                <a:lnTo>
                  <a:pt x="868" y="443"/>
                </a:lnTo>
                <a:lnTo>
                  <a:pt x="825" y="472"/>
                </a:lnTo>
                <a:lnTo>
                  <a:pt x="877" y="443"/>
                </a:lnTo>
                <a:lnTo>
                  <a:pt x="940" y="429"/>
                </a:lnTo>
                <a:lnTo>
                  <a:pt x="949" y="443"/>
                </a:lnTo>
                <a:lnTo>
                  <a:pt x="906" y="452"/>
                </a:lnTo>
                <a:lnTo>
                  <a:pt x="917" y="463"/>
                </a:lnTo>
                <a:lnTo>
                  <a:pt x="929" y="463"/>
                </a:lnTo>
                <a:lnTo>
                  <a:pt x="917" y="483"/>
                </a:lnTo>
                <a:lnTo>
                  <a:pt x="940" y="492"/>
                </a:lnTo>
                <a:lnTo>
                  <a:pt x="969" y="492"/>
                </a:lnTo>
                <a:lnTo>
                  <a:pt x="992" y="472"/>
                </a:lnTo>
                <a:lnTo>
                  <a:pt x="992" y="483"/>
                </a:lnTo>
                <a:lnTo>
                  <a:pt x="992" y="492"/>
                </a:lnTo>
                <a:lnTo>
                  <a:pt x="969" y="501"/>
                </a:lnTo>
                <a:lnTo>
                  <a:pt x="917" y="524"/>
                </a:lnTo>
                <a:lnTo>
                  <a:pt x="886" y="544"/>
                </a:lnTo>
                <a:lnTo>
                  <a:pt x="886" y="524"/>
                </a:lnTo>
                <a:lnTo>
                  <a:pt x="917" y="501"/>
                </a:lnTo>
                <a:lnTo>
                  <a:pt x="906" y="501"/>
                </a:lnTo>
                <a:lnTo>
                  <a:pt x="917" y="501"/>
                </a:lnTo>
                <a:lnTo>
                  <a:pt x="877" y="501"/>
                </a:lnTo>
                <a:close/>
              </a:path>
            </a:pathLst>
          </a:custGeom>
          <a:solidFill>
            <a:srgbClr val="33CCCC"/>
          </a:solidFill>
          <a:ln w="14288">
            <a:solidFill>
              <a:srgbClr val="000000"/>
            </a:solidFill>
            <a:round/>
            <a:headEnd/>
            <a:tailEnd/>
          </a:ln>
        </p:spPr>
        <p:txBody>
          <a:bodyPr/>
          <a:lstStyle/>
          <a:p>
            <a:endParaRPr lang="id-ID" sz="1000"/>
          </a:p>
        </p:txBody>
      </p:sp>
      <p:sp>
        <p:nvSpPr>
          <p:cNvPr id="22652" name="Freeform 123"/>
          <p:cNvSpPr>
            <a:spLocks/>
          </p:cNvSpPr>
          <p:nvPr/>
        </p:nvSpPr>
        <p:spPr bwMode="auto">
          <a:xfrm>
            <a:off x="274892" y="2106613"/>
            <a:ext cx="968664" cy="469900"/>
          </a:xfrm>
          <a:custGeom>
            <a:avLst/>
            <a:gdLst>
              <a:gd name="T0" fmla="*/ 2147483647 w 661"/>
              <a:gd name="T1" fmla="*/ 2147483647 h 296"/>
              <a:gd name="T2" fmla="*/ 2147483647 w 661"/>
              <a:gd name="T3" fmla="*/ 2147483647 h 296"/>
              <a:gd name="T4" fmla="*/ 2147483647 w 661"/>
              <a:gd name="T5" fmla="*/ 0 h 296"/>
              <a:gd name="T6" fmla="*/ 2147483647 w 661"/>
              <a:gd name="T7" fmla="*/ 2147483647 h 296"/>
              <a:gd name="T8" fmla="*/ 2147483647 w 661"/>
              <a:gd name="T9" fmla="*/ 2147483647 h 296"/>
              <a:gd name="T10" fmla="*/ 2147483647 w 661"/>
              <a:gd name="T11" fmla="*/ 2147483647 h 296"/>
              <a:gd name="T12" fmla="*/ 2147483647 w 661"/>
              <a:gd name="T13" fmla="*/ 2147483647 h 296"/>
              <a:gd name="T14" fmla="*/ 2147483647 w 661"/>
              <a:gd name="T15" fmla="*/ 2147483647 h 296"/>
              <a:gd name="T16" fmla="*/ 2147483647 w 661"/>
              <a:gd name="T17" fmla="*/ 2147483647 h 296"/>
              <a:gd name="T18" fmla="*/ 2147483647 w 661"/>
              <a:gd name="T19" fmla="*/ 2147483647 h 296"/>
              <a:gd name="T20" fmla="*/ 2147483647 w 661"/>
              <a:gd name="T21" fmla="*/ 2147483647 h 296"/>
              <a:gd name="T22" fmla="*/ 2147483647 w 661"/>
              <a:gd name="T23" fmla="*/ 2147483647 h 296"/>
              <a:gd name="T24" fmla="*/ 2147483647 w 661"/>
              <a:gd name="T25" fmla="*/ 2147483647 h 296"/>
              <a:gd name="T26" fmla="*/ 2147483647 w 661"/>
              <a:gd name="T27" fmla="*/ 2147483647 h 296"/>
              <a:gd name="T28" fmla="*/ 2147483647 w 661"/>
              <a:gd name="T29" fmla="*/ 2147483647 h 296"/>
              <a:gd name="T30" fmla="*/ 0 w 661"/>
              <a:gd name="T31" fmla="*/ 2147483647 h 296"/>
              <a:gd name="T32" fmla="*/ 2147483647 w 661"/>
              <a:gd name="T33" fmla="*/ 2147483647 h 296"/>
              <a:gd name="T34" fmla="*/ 2147483647 w 661"/>
              <a:gd name="T35" fmla="*/ 2147483647 h 296"/>
              <a:gd name="T36" fmla="*/ 2147483647 w 661"/>
              <a:gd name="T37" fmla="*/ 2147483647 h 296"/>
              <a:gd name="T38" fmla="*/ 2147483647 w 661"/>
              <a:gd name="T39" fmla="*/ 2147483647 h 296"/>
              <a:gd name="T40" fmla="*/ 2147483647 w 661"/>
              <a:gd name="T41" fmla="*/ 2147483647 h 296"/>
              <a:gd name="T42" fmla="*/ 2147483647 w 661"/>
              <a:gd name="T43" fmla="*/ 2147483647 h 296"/>
              <a:gd name="T44" fmla="*/ 2147483647 w 661"/>
              <a:gd name="T45" fmla="*/ 2147483647 h 296"/>
              <a:gd name="T46" fmla="*/ 2147483647 w 661"/>
              <a:gd name="T47" fmla="*/ 2147483647 h 296"/>
              <a:gd name="T48" fmla="*/ 2147483647 w 661"/>
              <a:gd name="T49" fmla="*/ 2147483647 h 296"/>
              <a:gd name="T50" fmla="*/ 2147483647 w 661"/>
              <a:gd name="T51" fmla="*/ 2147483647 h 296"/>
              <a:gd name="T52" fmla="*/ 2147483647 w 661"/>
              <a:gd name="T53" fmla="*/ 2147483647 h 296"/>
              <a:gd name="T54" fmla="*/ 2147483647 w 661"/>
              <a:gd name="T55" fmla="*/ 2147483647 h 296"/>
              <a:gd name="T56" fmla="*/ 2147483647 w 661"/>
              <a:gd name="T57" fmla="*/ 2147483647 h 296"/>
              <a:gd name="T58" fmla="*/ 2147483647 w 661"/>
              <a:gd name="T59" fmla="*/ 2147483647 h 296"/>
              <a:gd name="T60" fmla="*/ 2147483647 w 661"/>
              <a:gd name="T61" fmla="*/ 2147483647 h 296"/>
              <a:gd name="T62" fmla="*/ 2147483647 w 661"/>
              <a:gd name="T63" fmla="*/ 2147483647 h 296"/>
              <a:gd name="T64" fmla="*/ 2147483647 w 661"/>
              <a:gd name="T65" fmla="*/ 2147483647 h 296"/>
              <a:gd name="T66" fmla="*/ 2147483647 w 661"/>
              <a:gd name="T67" fmla="*/ 2147483647 h 296"/>
              <a:gd name="T68" fmla="*/ 2147483647 w 661"/>
              <a:gd name="T69" fmla="*/ 2147483647 h 2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61"/>
              <a:gd name="T106" fmla="*/ 0 h 296"/>
              <a:gd name="T107" fmla="*/ 661 w 661"/>
              <a:gd name="T108" fmla="*/ 296 h 29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61" h="296">
                <a:moveTo>
                  <a:pt x="466" y="181"/>
                </a:moveTo>
                <a:lnTo>
                  <a:pt x="661" y="28"/>
                </a:lnTo>
                <a:lnTo>
                  <a:pt x="641" y="20"/>
                </a:lnTo>
                <a:lnTo>
                  <a:pt x="546" y="11"/>
                </a:lnTo>
                <a:lnTo>
                  <a:pt x="518" y="11"/>
                </a:lnTo>
                <a:lnTo>
                  <a:pt x="518" y="0"/>
                </a:lnTo>
                <a:lnTo>
                  <a:pt x="506" y="0"/>
                </a:lnTo>
                <a:lnTo>
                  <a:pt x="414" y="20"/>
                </a:lnTo>
                <a:lnTo>
                  <a:pt x="360" y="40"/>
                </a:lnTo>
                <a:lnTo>
                  <a:pt x="322" y="40"/>
                </a:lnTo>
                <a:lnTo>
                  <a:pt x="311" y="48"/>
                </a:lnTo>
                <a:lnTo>
                  <a:pt x="322" y="57"/>
                </a:lnTo>
                <a:lnTo>
                  <a:pt x="311" y="71"/>
                </a:lnTo>
                <a:lnTo>
                  <a:pt x="322" y="80"/>
                </a:lnTo>
                <a:lnTo>
                  <a:pt x="279" y="80"/>
                </a:lnTo>
                <a:lnTo>
                  <a:pt x="288" y="80"/>
                </a:lnTo>
                <a:lnTo>
                  <a:pt x="279" y="80"/>
                </a:lnTo>
                <a:lnTo>
                  <a:pt x="216" y="92"/>
                </a:lnTo>
                <a:lnTo>
                  <a:pt x="227" y="100"/>
                </a:lnTo>
                <a:lnTo>
                  <a:pt x="216" y="112"/>
                </a:lnTo>
                <a:lnTo>
                  <a:pt x="259" y="112"/>
                </a:lnTo>
                <a:lnTo>
                  <a:pt x="288" y="100"/>
                </a:lnTo>
                <a:lnTo>
                  <a:pt x="259" y="132"/>
                </a:lnTo>
                <a:lnTo>
                  <a:pt x="196" y="143"/>
                </a:lnTo>
                <a:lnTo>
                  <a:pt x="144" y="163"/>
                </a:lnTo>
                <a:lnTo>
                  <a:pt x="135" y="192"/>
                </a:lnTo>
                <a:lnTo>
                  <a:pt x="164" y="192"/>
                </a:lnTo>
                <a:lnTo>
                  <a:pt x="144" y="215"/>
                </a:lnTo>
                <a:lnTo>
                  <a:pt x="178" y="215"/>
                </a:lnTo>
                <a:lnTo>
                  <a:pt x="196" y="215"/>
                </a:lnTo>
                <a:lnTo>
                  <a:pt x="178" y="232"/>
                </a:lnTo>
                <a:lnTo>
                  <a:pt x="0" y="296"/>
                </a:lnTo>
                <a:lnTo>
                  <a:pt x="127" y="267"/>
                </a:lnTo>
                <a:lnTo>
                  <a:pt x="178" y="244"/>
                </a:lnTo>
                <a:lnTo>
                  <a:pt x="250" y="215"/>
                </a:lnTo>
                <a:lnTo>
                  <a:pt x="259" y="215"/>
                </a:lnTo>
                <a:lnTo>
                  <a:pt x="259" y="204"/>
                </a:lnTo>
                <a:lnTo>
                  <a:pt x="288" y="204"/>
                </a:lnTo>
                <a:lnTo>
                  <a:pt x="339" y="192"/>
                </a:lnTo>
                <a:lnTo>
                  <a:pt x="374" y="172"/>
                </a:lnTo>
                <a:lnTo>
                  <a:pt x="394" y="172"/>
                </a:lnTo>
                <a:lnTo>
                  <a:pt x="414" y="192"/>
                </a:lnTo>
                <a:lnTo>
                  <a:pt x="454" y="192"/>
                </a:lnTo>
                <a:lnTo>
                  <a:pt x="475" y="192"/>
                </a:lnTo>
                <a:lnTo>
                  <a:pt x="466" y="204"/>
                </a:lnTo>
                <a:lnTo>
                  <a:pt x="486" y="224"/>
                </a:lnTo>
                <a:lnTo>
                  <a:pt x="498" y="224"/>
                </a:lnTo>
                <a:lnTo>
                  <a:pt x="486" y="244"/>
                </a:lnTo>
                <a:lnTo>
                  <a:pt x="506" y="232"/>
                </a:lnTo>
                <a:lnTo>
                  <a:pt x="506" y="244"/>
                </a:lnTo>
                <a:lnTo>
                  <a:pt x="498" y="244"/>
                </a:lnTo>
                <a:lnTo>
                  <a:pt x="486" y="244"/>
                </a:lnTo>
                <a:lnTo>
                  <a:pt x="475" y="253"/>
                </a:lnTo>
                <a:lnTo>
                  <a:pt x="486" y="253"/>
                </a:lnTo>
                <a:lnTo>
                  <a:pt x="475" y="276"/>
                </a:lnTo>
                <a:lnTo>
                  <a:pt x="486" y="287"/>
                </a:lnTo>
                <a:lnTo>
                  <a:pt x="498" y="253"/>
                </a:lnTo>
                <a:lnTo>
                  <a:pt x="506" y="267"/>
                </a:lnTo>
                <a:lnTo>
                  <a:pt x="498" y="267"/>
                </a:lnTo>
                <a:lnTo>
                  <a:pt x="498" y="287"/>
                </a:lnTo>
                <a:lnTo>
                  <a:pt x="506" y="287"/>
                </a:lnTo>
                <a:lnTo>
                  <a:pt x="518" y="287"/>
                </a:lnTo>
                <a:lnTo>
                  <a:pt x="526" y="267"/>
                </a:lnTo>
                <a:lnTo>
                  <a:pt x="518" y="253"/>
                </a:lnTo>
                <a:lnTo>
                  <a:pt x="526" y="215"/>
                </a:lnTo>
                <a:lnTo>
                  <a:pt x="526" y="192"/>
                </a:lnTo>
                <a:lnTo>
                  <a:pt x="486" y="204"/>
                </a:lnTo>
                <a:lnTo>
                  <a:pt x="475" y="192"/>
                </a:lnTo>
                <a:lnTo>
                  <a:pt x="486" y="181"/>
                </a:lnTo>
                <a:lnTo>
                  <a:pt x="466" y="181"/>
                </a:lnTo>
                <a:close/>
              </a:path>
            </a:pathLst>
          </a:custGeom>
          <a:solidFill>
            <a:srgbClr val="FFCC66"/>
          </a:solidFill>
          <a:ln w="14288">
            <a:solidFill>
              <a:srgbClr val="000000"/>
            </a:solidFill>
            <a:round/>
            <a:headEnd/>
            <a:tailEnd/>
          </a:ln>
        </p:spPr>
        <p:txBody>
          <a:bodyPr/>
          <a:lstStyle/>
          <a:p>
            <a:endParaRPr lang="id-ID" sz="1000"/>
          </a:p>
        </p:txBody>
      </p:sp>
      <p:sp>
        <p:nvSpPr>
          <p:cNvPr id="22653" name="Freeform 124"/>
          <p:cNvSpPr>
            <a:spLocks/>
          </p:cNvSpPr>
          <p:nvPr/>
        </p:nvSpPr>
        <p:spPr bwMode="auto">
          <a:xfrm>
            <a:off x="927014" y="3224213"/>
            <a:ext cx="665213" cy="552450"/>
          </a:xfrm>
          <a:custGeom>
            <a:avLst/>
            <a:gdLst>
              <a:gd name="T0" fmla="*/ 2147483647 w 454"/>
              <a:gd name="T1" fmla="*/ 0 h 348"/>
              <a:gd name="T2" fmla="*/ 2147483647 w 454"/>
              <a:gd name="T3" fmla="*/ 2147483647 h 348"/>
              <a:gd name="T4" fmla="*/ 2147483647 w 454"/>
              <a:gd name="T5" fmla="*/ 2147483647 h 348"/>
              <a:gd name="T6" fmla="*/ 2147483647 w 454"/>
              <a:gd name="T7" fmla="*/ 2147483647 h 348"/>
              <a:gd name="T8" fmla="*/ 2147483647 w 454"/>
              <a:gd name="T9" fmla="*/ 2147483647 h 348"/>
              <a:gd name="T10" fmla="*/ 2147483647 w 454"/>
              <a:gd name="T11" fmla="*/ 2147483647 h 348"/>
              <a:gd name="T12" fmla="*/ 2147483647 w 454"/>
              <a:gd name="T13" fmla="*/ 2147483647 h 348"/>
              <a:gd name="T14" fmla="*/ 2147483647 w 454"/>
              <a:gd name="T15" fmla="*/ 2147483647 h 348"/>
              <a:gd name="T16" fmla="*/ 2147483647 w 454"/>
              <a:gd name="T17" fmla="*/ 2147483647 h 348"/>
              <a:gd name="T18" fmla="*/ 2147483647 w 454"/>
              <a:gd name="T19" fmla="*/ 2147483647 h 348"/>
              <a:gd name="T20" fmla="*/ 2147483647 w 454"/>
              <a:gd name="T21" fmla="*/ 2147483647 h 348"/>
              <a:gd name="T22" fmla="*/ 2147483647 w 454"/>
              <a:gd name="T23" fmla="*/ 2147483647 h 348"/>
              <a:gd name="T24" fmla="*/ 2147483647 w 454"/>
              <a:gd name="T25" fmla="*/ 2147483647 h 348"/>
              <a:gd name="T26" fmla="*/ 2147483647 w 454"/>
              <a:gd name="T27" fmla="*/ 2147483647 h 348"/>
              <a:gd name="T28" fmla="*/ 2147483647 w 454"/>
              <a:gd name="T29" fmla="*/ 2147483647 h 348"/>
              <a:gd name="T30" fmla="*/ 2147483647 w 454"/>
              <a:gd name="T31" fmla="*/ 2147483647 h 348"/>
              <a:gd name="T32" fmla="*/ 2147483647 w 454"/>
              <a:gd name="T33" fmla="*/ 2147483647 h 348"/>
              <a:gd name="T34" fmla="*/ 2147483647 w 454"/>
              <a:gd name="T35" fmla="*/ 2147483647 h 348"/>
              <a:gd name="T36" fmla="*/ 2147483647 w 454"/>
              <a:gd name="T37" fmla="*/ 2147483647 h 348"/>
              <a:gd name="T38" fmla="*/ 2147483647 w 454"/>
              <a:gd name="T39" fmla="*/ 2147483647 h 348"/>
              <a:gd name="T40" fmla="*/ 2147483647 w 454"/>
              <a:gd name="T41" fmla="*/ 2147483647 h 348"/>
              <a:gd name="T42" fmla="*/ 2147483647 w 454"/>
              <a:gd name="T43" fmla="*/ 2147483647 h 348"/>
              <a:gd name="T44" fmla="*/ 2147483647 w 454"/>
              <a:gd name="T45" fmla="*/ 2147483647 h 348"/>
              <a:gd name="T46" fmla="*/ 2147483647 w 454"/>
              <a:gd name="T47" fmla="*/ 2147483647 h 348"/>
              <a:gd name="T48" fmla="*/ 2147483647 w 454"/>
              <a:gd name="T49" fmla="*/ 2147483647 h 348"/>
              <a:gd name="T50" fmla="*/ 2147483647 w 454"/>
              <a:gd name="T51" fmla="*/ 2147483647 h 348"/>
              <a:gd name="T52" fmla="*/ 2147483647 w 454"/>
              <a:gd name="T53" fmla="*/ 2147483647 h 348"/>
              <a:gd name="T54" fmla="*/ 2147483647 w 454"/>
              <a:gd name="T55" fmla="*/ 2147483647 h 348"/>
              <a:gd name="T56" fmla="*/ 2147483647 w 454"/>
              <a:gd name="T57" fmla="*/ 2147483647 h 348"/>
              <a:gd name="T58" fmla="*/ 2147483647 w 454"/>
              <a:gd name="T59" fmla="*/ 2147483647 h 348"/>
              <a:gd name="T60" fmla="*/ 2147483647 w 454"/>
              <a:gd name="T61" fmla="*/ 2147483647 h 348"/>
              <a:gd name="T62" fmla="*/ 0 w 454"/>
              <a:gd name="T63" fmla="*/ 2147483647 h 348"/>
              <a:gd name="T64" fmla="*/ 2147483647 w 454"/>
              <a:gd name="T65" fmla="*/ 2147483647 h 348"/>
              <a:gd name="T66" fmla="*/ 0 w 454"/>
              <a:gd name="T67" fmla="*/ 0 h 3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54"/>
              <a:gd name="T103" fmla="*/ 0 h 348"/>
              <a:gd name="T104" fmla="*/ 454 w 454"/>
              <a:gd name="T105" fmla="*/ 348 h 3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54" h="348">
                <a:moveTo>
                  <a:pt x="0" y="0"/>
                </a:moveTo>
                <a:lnTo>
                  <a:pt x="40" y="0"/>
                </a:lnTo>
                <a:lnTo>
                  <a:pt x="92" y="34"/>
                </a:lnTo>
                <a:lnTo>
                  <a:pt x="175" y="20"/>
                </a:lnTo>
                <a:lnTo>
                  <a:pt x="187" y="43"/>
                </a:lnTo>
                <a:lnTo>
                  <a:pt x="187" y="52"/>
                </a:lnTo>
                <a:lnTo>
                  <a:pt x="195" y="72"/>
                </a:lnTo>
                <a:lnTo>
                  <a:pt x="204" y="72"/>
                </a:lnTo>
                <a:lnTo>
                  <a:pt x="215" y="52"/>
                </a:lnTo>
                <a:lnTo>
                  <a:pt x="238" y="63"/>
                </a:lnTo>
                <a:lnTo>
                  <a:pt x="259" y="124"/>
                </a:lnTo>
                <a:lnTo>
                  <a:pt x="287" y="132"/>
                </a:lnTo>
                <a:lnTo>
                  <a:pt x="276" y="167"/>
                </a:lnTo>
                <a:lnTo>
                  <a:pt x="267" y="196"/>
                </a:lnTo>
                <a:lnTo>
                  <a:pt x="287" y="256"/>
                </a:lnTo>
                <a:lnTo>
                  <a:pt x="310" y="276"/>
                </a:lnTo>
                <a:lnTo>
                  <a:pt x="348" y="276"/>
                </a:lnTo>
                <a:lnTo>
                  <a:pt x="359" y="276"/>
                </a:lnTo>
                <a:lnTo>
                  <a:pt x="371" y="276"/>
                </a:lnTo>
                <a:lnTo>
                  <a:pt x="359" y="267"/>
                </a:lnTo>
                <a:lnTo>
                  <a:pt x="382" y="256"/>
                </a:lnTo>
                <a:lnTo>
                  <a:pt x="391" y="224"/>
                </a:lnTo>
                <a:lnTo>
                  <a:pt x="434" y="216"/>
                </a:lnTo>
                <a:lnTo>
                  <a:pt x="454" y="216"/>
                </a:lnTo>
                <a:lnTo>
                  <a:pt x="420" y="276"/>
                </a:lnTo>
                <a:lnTo>
                  <a:pt x="420" y="288"/>
                </a:lnTo>
                <a:lnTo>
                  <a:pt x="411" y="276"/>
                </a:lnTo>
                <a:lnTo>
                  <a:pt x="402" y="288"/>
                </a:lnTo>
                <a:lnTo>
                  <a:pt x="371" y="288"/>
                </a:lnTo>
                <a:lnTo>
                  <a:pt x="359" y="299"/>
                </a:lnTo>
                <a:lnTo>
                  <a:pt x="371" y="319"/>
                </a:lnTo>
                <a:lnTo>
                  <a:pt x="359" y="319"/>
                </a:lnTo>
                <a:lnTo>
                  <a:pt x="339" y="348"/>
                </a:lnTo>
                <a:lnTo>
                  <a:pt x="310" y="319"/>
                </a:lnTo>
                <a:lnTo>
                  <a:pt x="287" y="319"/>
                </a:lnTo>
                <a:lnTo>
                  <a:pt x="267" y="328"/>
                </a:lnTo>
                <a:lnTo>
                  <a:pt x="247" y="319"/>
                </a:lnTo>
                <a:lnTo>
                  <a:pt x="195" y="299"/>
                </a:lnTo>
                <a:lnTo>
                  <a:pt x="187" y="288"/>
                </a:lnTo>
                <a:lnTo>
                  <a:pt x="152" y="276"/>
                </a:lnTo>
                <a:lnTo>
                  <a:pt x="132" y="247"/>
                </a:lnTo>
                <a:lnTo>
                  <a:pt x="123" y="239"/>
                </a:lnTo>
                <a:lnTo>
                  <a:pt x="144" y="216"/>
                </a:lnTo>
                <a:lnTo>
                  <a:pt x="132" y="196"/>
                </a:lnTo>
                <a:lnTo>
                  <a:pt x="100" y="144"/>
                </a:lnTo>
                <a:lnTo>
                  <a:pt x="80" y="132"/>
                </a:lnTo>
                <a:lnTo>
                  <a:pt x="92" y="124"/>
                </a:lnTo>
                <a:lnTo>
                  <a:pt x="72" y="103"/>
                </a:lnTo>
                <a:lnTo>
                  <a:pt x="72" y="92"/>
                </a:lnTo>
                <a:lnTo>
                  <a:pt x="60" y="72"/>
                </a:lnTo>
                <a:lnTo>
                  <a:pt x="52" y="34"/>
                </a:lnTo>
                <a:lnTo>
                  <a:pt x="52" y="20"/>
                </a:lnTo>
                <a:lnTo>
                  <a:pt x="29" y="20"/>
                </a:lnTo>
                <a:lnTo>
                  <a:pt x="20" y="52"/>
                </a:lnTo>
                <a:lnTo>
                  <a:pt x="52" y="124"/>
                </a:lnTo>
                <a:lnTo>
                  <a:pt x="60" y="167"/>
                </a:lnTo>
                <a:lnTo>
                  <a:pt x="72" y="187"/>
                </a:lnTo>
                <a:lnTo>
                  <a:pt x="60" y="196"/>
                </a:lnTo>
                <a:lnTo>
                  <a:pt x="60" y="175"/>
                </a:lnTo>
                <a:lnTo>
                  <a:pt x="29" y="152"/>
                </a:lnTo>
                <a:lnTo>
                  <a:pt x="40" y="132"/>
                </a:lnTo>
                <a:lnTo>
                  <a:pt x="40" y="124"/>
                </a:lnTo>
                <a:lnTo>
                  <a:pt x="8" y="103"/>
                </a:lnTo>
                <a:lnTo>
                  <a:pt x="0" y="92"/>
                </a:lnTo>
                <a:lnTo>
                  <a:pt x="8" y="92"/>
                </a:lnTo>
                <a:lnTo>
                  <a:pt x="20" y="80"/>
                </a:lnTo>
                <a:lnTo>
                  <a:pt x="0" y="63"/>
                </a:lnTo>
                <a:lnTo>
                  <a:pt x="0" y="0"/>
                </a:lnTo>
                <a:close/>
              </a:path>
            </a:pathLst>
          </a:custGeom>
          <a:solidFill>
            <a:srgbClr val="33CCCC"/>
          </a:solidFill>
          <a:ln w="14288">
            <a:solidFill>
              <a:srgbClr val="000000"/>
            </a:solidFill>
            <a:round/>
            <a:headEnd/>
            <a:tailEnd/>
          </a:ln>
        </p:spPr>
        <p:txBody>
          <a:bodyPr/>
          <a:lstStyle/>
          <a:p>
            <a:endParaRPr lang="id-ID" sz="1000"/>
          </a:p>
        </p:txBody>
      </p:sp>
      <p:sp>
        <p:nvSpPr>
          <p:cNvPr id="22654" name="Freeform 125"/>
          <p:cNvSpPr>
            <a:spLocks/>
          </p:cNvSpPr>
          <p:nvPr/>
        </p:nvSpPr>
        <p:spPr bwMode="auto">
          <a:xfrm>
            <a:off x="844904" y="2711451"/>
            <a:ext cx="1389926" cy="735013"/>
          </a:xfrm>
          <a:custGeom>
            <a:avLst/>
            <a:gdLst>
              <a:gd name="T0" fmla="*/ 2147483647 w 949"/>
              <a:gd name="T1" fmla="*/ 2147483647 h 463"/>
              <a:gd name="T2" fmla="*/ 2147483647 w 949"/>
              <a:gd name="T3" fmla="*/ 2147483647 h 463"/>
              <a:gd name="T4" fmla="*/ 2147483647 w 949"/>
              <a:gd name="T5" fmla="*/ 2147483647 h 463"/>
              <a:gd name="T6" fmla="*/ 2147483647 w 949"/>
              <a:gd name="T7" fmla="*/ 2147483647 h 463"/>
              <a:gd name="T8" fmla="*/ 2147483647 w 949"/>
              <a:gd name="T9" fmla="*/ 2147483647 h 463"/>
              <a:gd name="T10" fmla="*/ 2147483647 w 949"/>
              <a:gd name="T11" fmla="*/ 2147483647 h 463"/>
              <a:gd name="T12" fmla="*/ 2147483647 w 949"/>
              <a:gd name="T13" fmla="*/ 2147483647 h 463"/>
              <a:gd name="T14" fmla="*/ 2147483647 w 949"/>
              <a:gd name="T15" fmla="*/ 2147483647 h 463"/>
              <a:gd name="T16" fmla="*/ 2147483647 w 949"/>
              <a:gd name="T17" fmla="*/ 2147483647 h 463"/>
              <a:gd name="T18" fmla="*/ 2147483647 w 949"/>
              <a:gd name="T19" fmla="*/ 2147483647 h 463"/>
              <a:gd name="T20" fmla="*/ 2147483647 w 949"/>
              <a:gd name="T21" fmla="*/ 2147483647 h 463"/>
              <a:gd name="T22" fmla="*/ 2147483647 w 949"/>
              <a:gd name="T23" fmla="*/ 2147483647 h 463"/>
              <a:gd name="T24" fmla="*/ 2147483647 w 949"/>
              <a:gd name="T25" fmla="*/ 2147483647 h 463"/>
              <a:gd name="T26" fmla="*/ 2147483647 w 949"/>
              <a:gd name="T27" fmla="*/ 2147483647 h 463"/>
              <a:gd name="T28" fmla="*/ 2147483647 w 949"/>
              <a:gd name="T29" fmla="*/ 2147483647 h 463"/>
              <a:gd name="T30" fmla="*/ 2147483647 w 949"/>
              <a:gd name="T31" fmla="*/ 2147483647 h 463"/>
              <a:gd name="T32" fmla="*/ 2147483647 w 949"/>
              <a:gd name="T33" fmla="*/ 2147483647 h 463"/>
              <a:gd name="T34" fmla="*/ 2147483647 w 949"/>
              <a:gd name="T35" fmla="*/ 0 h 463"/>
              <a:gd name="T36" fmla="*/ 2147483647 w 949"/>
              <a:gd name="T37" fmla="*/ 2147483647 h 463"/>
              <a:gd name="T38" fmla="*/ 2147483647 w 949"/>
              <a:gd name="T39" fmla="*/ 2147483647 h 463"/>
              <a:gd name="T40" fmla="*/ 2147483647 w 949"/>
              <a:gd name="T41" fmla="*/ 2147483647 h 463"/>
              <a:gd name="T42" fmla="*/ 2147483647 w 949"/>
              <a:gd name="T43" fmla="*/ 2147483647 h 463"/>
              <a:gd name="T44" fmla="*/ 2147483647 w 949"/>
              <a:gd name="T45" fmla="*/ 2147483647 h 463"/>
              <a:gd name="T46" fmla="*/ 2147483647 w 949"/>
              <a:gd name="T47" fmla="*/ 2147483647 h 463"/>
              <a:gd name="T48" fmla="*/ 2147483647 w 949"/>
              <a:gd name="T49" fmla="*/ 2147483647 h 463"/>
              <a:gd name="T50" fmla="*/ 2147483647 w 949"/>
              <a:gd name="T51" fmla="*/ 2147483647 h 463"/>
              <a:gd name="T52" fmla="*/ 2147483647 w 949"/>
              <a:gd name="T53" fmla="*/ 2147483647 h 463"/>
              <a:gd name="T54" fmla="*/ 2147483647 w 949"/>
              <a:gd name="T55" fmla="*/ 2147483647 h 463"/>
              <a:gd name="T56" fmla="*/ 2147483647 w 949"/>
              <a:gd name="T57" fmla="*/ 2147483647 h 463"/>
              <a:gd name="T58" fmla="*/ 2147483647 w 949"/>
              <a:gd name="T59" fmla="*/ 2147483647 h 463"/>
              <a:gd name="T60" fmla="*/ 2147483647 w 949"/>
              <a:gd name="T61" fmla="*/ 2147483647 h 463"/>
              <a:gd name="T62" fmla="*/ 2147483647 w 949"/>
              <a:gd name="T63" fmla="*/ 2147483647 h 463"/>
              <a:gd name="T64" fmla="*/ 2147483647 w 949"/>
              <a:gd name="T65" fmla="*/ 2147483647 h 463"/>
              <a:gd name="T66" fmla="*/ 2147483647 w 949"/>
              <a:gd name="T67" fmla="*/ 2147483647 h 463"/>
              <a:gd name="T68" fmla="*/ 2147483647 w 949"/>
              <a:gd name="T69" fmla="*/ 2147483647 h 463"/>
              <a:gd name="T70" fmla="*/ 2147483647 w 949"/>
              <a:gd name="T71" fmla="*/ 2147483647 h 463"/>
              <a:gd name="T72" fmla="*/ 2147483647 w 949"/>
              <a:gd name="T73" fmla="*/ 2147483647 h 463"/>
              <a:gd name="T74" fmla="*/ 2147483647 w 949"/>
              <a:gd name="T75" fmla="*/ 2147483647 h 463"/>
              <a:gd name="T76" fmla="*/ 2147483647 w 949"/>
              <a:gd name="T77" fmla="*/ 2147483647 h 463"/>
              <a:gd name="T78" fmla="*/ 2147483647 w 949"/>
              <a:gd name="T79" fmla="*/ 2147483647 h 463"/>
              <a:gd name="T80" fmla="*/ 2147483647 w 949"/>
              <a:gd name="T81" fmla="*/ 2147483647 h 463"/>
              <a:gd name="T82" fmla="*/ 2147483647 w 949"/>
              <a:gd name="T83" fmla="*/ 2147483647 h 463"/>
              <a:gd name="T84" fmla="*/ 2147483647 w 949"/>
              <a:gd name="T85" fmla="*/ 2147483647 h 463"/>
              <a:gd name="T86" fmla="*/ 2147483647 w 949"/>
              <a:gd name="T87" fmla="*/ 2147483647 h 463"/>
              <a:gd name="T88" fmla="*/ 2147483647 w 949"/>
              <a:gd name="T89" fmla="*/ 2147483647 h 463"/>
              <a:gd name="T90" fmla="*/ 2147483647 w 949"/>
              <a:gd name="T91" fmla="*/ 2147483647 h 463"/>
              <a:gd name="T92" fmla="*/ 2147483647 w 949"/>
              <a:gd name="T93" fmla="*/ 2147483647 h 463"/>
              <a:gd name="T94" fmla="*/ 2147483647 w 949"/>
              <a:gd name="T95" fmla="*/ 2147483647 h 463"/>
              <a:gd name="T96" fmla="*/ 2147483647 w 949"/>
              <a:gd name="T97" fmla="*/ 2147483647 h 463"/>
              <a:gd name="T98" fmla="*/ 2147483647 w 949"/>
              <a:gd name="T99" fmla="*/ 2147483647 h 463"/>
              <a:gd name="T100" fmla="*/ 2147483647 w 949"/>
              <a:gd name="T101" fmla="*/ 2147483647 h 463"/>
              <a:gd name="T102" fmla="*/ 2147483647 w 949"/>
              <a:gd name="T103" fmla="*/ 2147483647 h 463"/>
              <a:gd name="T104" fmla="*/ 2147483647 w 949"/>
              <a:gd name="T105" fmla="*/ 2147483647 h 463"/>
              <a:gd name="T106" fmla="*/ 2147483647 w 949"/>
              <a:gd name="T107" fmla="*/ 2147483647 h 463"/>
              <a:gd name="T108" fmla="*/ 2147483647 w 949"/>
              <a:gd name="T109" fmla="*/ 2147483647 h 463"/>
              <a:gd name="T110" fmla="*/ 2147483647 w 949"/>
              <a:gd name="T111" fmla="*/ 2147483647 h 463"/>
              <a:gd name="T112" fmla="*/ 2147483647 w 949"/>
              <a:gd name="T113" fmla="*/ 2147483647 h 463"/>
              <a:gd name="T114" fmla="*/ 2147483647 w 949"/>
              <a:gd name="T115" fmla="*/ 2147483647 h 463"/>
              <a:gd name="T116" fmla="*/ 2147483647 w 949"/>
              <a:gd name="T117" fmla="*/ 2147483647 h 463"/>
              <a:gd name="T118" fmla="*/ 2147483647 w 949"/>
              <a:gd name="T119" fmla="*/ 2147483647 h 463"/>
              <a:gd name="T120" fmla="*/ 2147483647 w 949"/>
              <a:gd name="T121" fmla="*/ 2147483647 h 463"/>
              <a:gd name="T122" fmla="*/ 2147483647 w 949"/>
              <a:gd name="T123" fmla="*/ 2147483647 h 46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49"/>
              <a:gd name="T187" fmla="*/ 0 h 463"/>
              <a:gd name="T188" fmla="*/ 949 w 949"/>
              <a:gd name="T189" fmla="*/ 463 h 46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49" h="463">
                <a:moveTo>
                  <a:pt x="348" y="411"/>
                </a:moveTo>
                <a:lnTo>
                  <a:pt x="339" y="451"/>
                </a:lnTo>
                <a:lnTo>
                  <a:pt x="311" y="443"/>
                </a:lnTo>
                <a:lnTo>
                  <a:pt x="290" y="382"/>
                </a:lnTo>
                <a:lnTo>
                  <a:pt x="267" y="371"/>
                </a:lnTo>
                <a:lnTo>
                  <a:pt x="256" y="391"/>
                </a:lnTo>
                <a:lnTo>
                  <a:pt x="247" y="391"/>
                </a:lnTo>
                <a:lnTo>
                  <a:pt x="239" y="371"/>
                </a:lnTo>
                <a:lnTo>
                  <a:pt x="239" y="362"/>
                </a:lnTo>
                <a:lnTo>
                  <a:pt x="227" y="339"/>
                </a:lnTo>
                <a:lnTo>
                  <a:pt x="144" y="353"/>
                </a:lnTo>
                <a:lnTo>
                  <a:pt x="92" y="319"/>
                </a:lnTo>
                <a:lnTo>
                  <a:pt x="52" y="319"/>
                </a:lnTo>
                <a:lnTo>
                  <a:pt x="52" y="310"/>
                </a:lnTo>
                <a:lnTo>
                  <a:pt x="40" y="299"/>
                </a:lnTo>
                <a:lnTo>
                  <a:pt x="40" y="290"/>
                </a:lnTo>
                <a:lnTo>
                  <a:pt x="9" y="282"/>
                </a:lnTo>
                <a:lnTo>
                  <a:pt x="20" y="267"/>
                </a:lnTo>
                <a:lnTo>
                  <a:pt x="9" y="247"/>
                </a:lnTo>
                <a:lnTo>
                  <a:pt x="9" y="230"/>
                </a:lnTo>
                <a:lnTo>
                  <a:pt x="0" y="218"/>
                </a:lnTo>
                <a:lnTo>
                  <a:pt x="9" y="207"/>
                </a:lnTo>
                <a:lnTo>
                  <a:pt x="0" y="195"/>
                </a:lnTo>
                <a:lnTo>
                  <a:pt x="9" y="187"/>
                </a:lnTo>
                <a:lnTo>
                  <a:pt x="9" y="178"/>
                </a:lnTo>
                <a:lnTo>
                  <a:pt x="20" y="146"/>
                </a:lnTo>
                <a:lnTo>
                  <a:pt x="29" y="123"/>
                </a:lnTo>
                <a:lnTo>
                  <a:pt x="81" y="63"/>
                </a:lnTo>
                <a:lnTo>
                  <a:pt x="92" y="23"/>
                </a:lnTo>
                <a:lnTo>
                  <a:pt x="104" y="14"/>
                </a:lnTo>
                <a:lnTo>
                  <a:pt x="124" y="23"/>
                </a:lnTo>
                <a:lnTo>
                  <a:pt x="112" y="34"/>
                </a:lnTo>
                <a:lnTo>
                  <a:pt x="124" y="34"/>
                </a:lnTo>
                <a:lnTo>
                  <a:pt x="132" y="14"/>
                </a:lnTo>
                <a:lnTo>
                  <a:pt x="132" y="0"/>
                </a:lnTo>
                <a:lnTo>
                  <a:pt x="543" y="0"/>
                </a:lnTo>
                <a:lnTo>
                  <a:pt x="558" y="0"/>
                </a:lnTo>
                <a:lnTo>
                  <a:pt x="566" y="14"/>
                </a:lnTo>
                <a:lnTo>
                  <a:pt x="630" y="23"/>
                </a:lnTo>
                <a:lnTo>
                  <a:pt x="618" y="23"/>
                </a:lnTo>
                <a:lnTo>
                  <a:pt x="578" y="54"/>
                </a:lnTo>
                <a:lnTo>
                  <a:pt x="595" y="43"/>
                </a:lnTo>
                <a:lnTo>
                  <a:pt x="595" y="54"/>
                </a:lnTo>
                <a:lnTo>
                  <a:pt x="650" y="34"/>
                </a:lnTo>
                <a:lnTo>
                  <a:pt x="630" y="54"/>
                </a:lnTo>
                <a:lnTo>
                  <a:pt x="650" y="43"/>
                </a:lnTo>
                <a:lnTo>
                  <a:pt x="650" y="54"/>
                </a:lnTo>
                <a:lnTo>
                  <a:pt x="690" y="54"/>
                </a:lnTo>
                <a:lnTo>
                  <a:pt x="682" y="54"/>
                </a:lnTo>
                <a:lnTo>
                  <a:pt x="690" y="54"/>
                </a:lnTo>
                <a:lnTo>
                  <a:pt x="690" y="63"/>
                </a:lnTo>
                <a:lnTo>
                  <a:pt x="650" y="63"/>
                </a:lnTo>
                <a:lnTo>
                  <a:pt x="618" y="95"/>
                </a:lnTo>
                <a:lnTo>
                  <a:pt x="638" y="86"/>
                </a:lnTo>
                <a:lnTo>
                  <a:pt x="607" y="115"/>
                </a:lnTo>
                <a:lnTo>
                  <a:pt x="595" y="135"/>
                </a:lnTo>
                <a:lnTo>
                  <a:pt x="595" y="146"/>
                </a:lnTo>
                <a:lnTo>
                  <a:pt x="607" y="146"/>
                </a:lnTo>
                <a:lnTo>
                  <a:pt x="618" y="135"/>
                </a:lnTo>
                <a:lnTo>
                  <a:pt x="638" y="106"/>
                </a:lnTo>
                <a:lnTo>
                  <a:pt x="650" y="86"/>
                </a:lnTo>
                <a:lnTo>
                  <a:pt x="682" y="72"/>
                </a:lnTo>
                <a:lnTo>
                  <a:pt x="690" y="72"/>
                </a:lnTo>
                <a:lnTo>
                  <a:pt x="690" y="95"/>
                </a:lnTo>
                <a:lnTo>
                  <a:pt x="682" y="106"/>
                </a:lnTo>
                <a:lnTo>
                  <a:pt x="690" y="106"/>
                </a:lnTo>
                <a:lnTo>
                  <a:pt x="690" y="115"/>
                </a:lnTo>
                <a:lnTo>
                  <a:pt x="670" y="146"/>
                </a:lnTo>
                <a:lnTo>
                  <a:pt x="690" y="146"/>
                </a:lnTo>
                <a:lnTo>
                  <a:pt x="753" y="123"/>
                </a:lnTo>
                <a:lnTo>
                  <a:pt x="745" y="115"/>
                </a:lnTo>
                <a:lnTo>
                  <a:pt x="794" y="115"/>
                </a:lnTo>
                <a:lnTo>
                  <a:pt x="805" y="95"/>
                </a:lnTo>
                <a:lnTo>
                  <a:pt x="825" y="86"/>
                </a:lnTo>
                <a:lnTo>
                  <a:pt x="877" y="86"/>
                </a:lnTo>
                <a:lnTo>
                  <a:pt x="897" y="72"/>
                </a:lnTo>
                <a:lnTo>
                  <a:pt x="926" y="34"/>
                </a:lnTo>
                <a:lnTo>
                  <a:pt x="949" y="43"/>
                </a:lnTo>
                <a:lnTo>
                  <a:pt x="940" y="72"/>
                </a:lnTo>
                <a:lnTo>
                  <a:pt x="949" y="72"/>
                </a:lnTo>
                <a:lnTo>
                  <a:pt x="940" y="95"/>
                </a:lnTo>
                <a:lnTo>
                  <a:pt x="917" y="95"/>
                </a:lnTo>
                <a:lnTo>
                  <a:pt x="886" y="106"/>
                </a:lnTo>
                <a:lnTo>
                  <a:pt x="866" y="135"/>
                </a:lnTo>
                <a:lnTo>
                  <a:pt x="866" y="146"/>
                </a:lnTo>
                <a:lnTo>
                  <a:pt x="877" y="135"/>
                </a:lnTo>
                <a:lnTo>
                  <a:pt x="877" y="146"/>
                </a:lnTo>
                <a:lnTo>
                  <a:pt x="854" y="146"/>
                </a:lnTo>
                <a:lnTo>
                  <a:pt x="854" y="158"/>
                </a:lnTo>
                <a:lnTo>
                  <a:pt x="805" y="167"/>
                </a:lnTo>
                <a:lnTo>
                  <a:pt x="794" y="187"/>
                </a:lnTo>
                <a:lnTo>
                  <a:pt x="782" y="195"/>
                </a:lnTo>
                <a:lnTo>
                  <a:pt x="774" y="187"/>
                </a:lnTo>
                <a:lnTo>
                  <a:pt x="774" y="207"/>
                </a:lnTo>
                <a:lnTo>
                  <a:pt x="762" y="218"/>
                </a:lnTo>
                <a:lnTo>
                  <a:pt x="762" y="207"/>
                </a:lnTo>
                <a:lnTo>
                  <a:pt x="753" y="207"/>
                </a:lnTo>
                <a:lnTo>
                  <a:pt x="753" y="218"/>
                </a:lnTo>
                <a:lnTo>
                  <a:pt x="745" y="238"/>
                </a:lnTo>
                <a:lnTo>
                  <a:pt x="753" y="259"/>
                </a:lnTo>
                <a:lnTo>
                  <a:pt x="745" y="267"/>
                </a:lnTo>
                <a:lnTo>
                  <a:pt x="650" y="319"/>
                </a:lnTo>
                <a:lnTo>
                  <a:pt x="630" y="353"/>
                </a:lnTo>
                <a:lnTo>
                  <a:pt x="630" y="434"/>
                </a:lnTo>
                <a:lnTo>
                  <a:pt x="630" y="451"/>
                </a:lnTo>
                <a:lnTo>
                  <a:pt x="618" y="463"/>
                </a:lnTo>
                <a:lnTo>
                  <a:pt x="607" y="463"/>
                </a:lnTo>
                <a:lnTo>
                  <a:pt x="595" y="434"/>
                </a:lnTo>
                <a:lnTo>
                  <a:pt x="595" y="391"/>
                </a:lnTo>
                <a:lnTo>
                  <a:pt x="587" y="371"/>
                </a:lnTo>
                <a:lnTo>
                  <a:pt x="558" y="382"/>
                </a:lnTo>
                <a:lnTo>
                  <a:pt x="558" y="371"/>
                </a:lnTo>
                <a:lnTo>
                  <a:pt x="543" y="362"/>
                </a:lnTo>
                <a:lnTo>
                  <a:pt x="515" y="362"/>
                </a:lnTo>
                <a:lnTo>
                  <a:pt x="495" y="371"/>
                </a:lnTo>
                <a:lnTo>
                  <a:pt x="486" y="382"/>
                </a:lnTo>
                <a:lnTo>
                  <a:pt x="495" y="391"/>
                </a:lnTo>
                <a:lnTo>
                  <a:pt x="472" y="391"/>
                </a:lnTo>
                <a:lnTo>
                  <a:pt x="454" y="391"/>
                </a:lnTo>
                <a:lnTo>
                  <a:pt x="454" y="371"/>
                </a:lnTo>
                <a:lnTo>
                  <a:pt x="443" y="382"/>
                </a:lnTo>
                <a:lnTo>
                  <a:pt x="411" y="382"/>
                </a:lnTo>
                <a:lnTo>
                  <a:pt x="400" y="382"/>
                </a:lnTo>
                <a:lnTo>
                  <a:pt x="348" y="411"/>
                </a:lnTo>
                <a:close/>
              </a:path>
            </a:pathLst>
          </a:custGeom>
          <a:solidFill>
            <a:srgbClr val="FFCC66"/>
          </a:solidFill>
          <a:ln w="14288">
            <a:solidFill>
              <a:srgbClr val="000000"/>
            </a:solidFill>
            <a:round/>
            <a:headEnd/>
            <a:tailEnd/>
          </a:ln>
        </p:spPr>
        <p:txBody>
          <a:bodyPr/>
          <a:lstStyle/>
          <a:p>
            <a:endParaRPr lang="id-ID" sz="1000"/>
          </a:p>
        </p:txBody>
      </p:sp>
      <p:sp>
        <p:nvSpPr>
          <p:cNvPr id="22655" name="Freeform 126"/>
          <p:cNvSpPr>
            <a:spLocks/>
          </p:cNvSpPr>
          <p:nvPr/>
        </p:nvSpPr>
        <p:spPr bwMode="auto">
          <a:xfrm>
            <a:off x="1424437" y="3681413"/>
            <a:ext cx="105910" cy="131762"/>
          </a:xfrm>
          <a:custGeom>
            <a:avLst/>
            <a:gdLst>
              <a:gd name="T0" fmla="*/ 2147483647 w 72"/>
              <a:gd name="T1" fmla="*/ 2147483647 h 83"/>
              <a:gd name="T2" fmla="*/ 2147483647 w 72"/>
              <a:gd name="T3" fmla="*/ 2147483647 h 83"/>
              <a:gd name="T4" fmla="*/ 2147483647 w 72"/>
              <a:gd name="T5" fmla="*/ 2147483647 h 83"/>
              <a:gd name="T6" fmla="*/ 2147483647 w 72"/>
              <a:gd name="T7" fmla="*/ 2147483647 h 83"/>
              <a:gd name="T8" fmla="*/ 2147483647 w 72"/>
              <a:gd name="T9" fmla="*/ 0 h 83"/>
              <a:gd name="T10" fmla="*/ 2147483647 w 72"/>
              <a:gd name="T11" fmla="*/ 0 h 83"/>
              <a:gd name="T12" fmla="*/ 2147483647 w 72"/>
              <a:gd name="T13" fmla="*/ 2147483647 h 83"/>
              <a:gd name="T14" fmla="*/ 2147483647 w 72"/>
              <a:gd name="T15" fmla="*/ 2147483647 h 83"/>
              <a:gd name="T16" fmla="*/ 2147483647 w 72"/>
              <a:gd name="T17" fmla="*/ 2147483647 h 83"/>
              <a:gd name="T18" fmla="*/ 0 w 72"/>
              <a:gd name="T19" fmla="*/ 2147483647 h 83"/>
              <a:gd name="T20" fmla="*/ 0 w 72"/>
              <a:gd name="T21" fmla="*/ 2147483647 h 83"/>
              <a:gd name="T22" fmla="*/ 2147483647 w 72"/>
              <a:gd name="T23" fmla="*/ 2147483647 h 83"/>
              <a:gd name="T24" fmla="*/ 2147483647 w 72"/>
              <a:gd name="T25" fmla="*/ 2147483647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2"/>
              <a:gd name="T40" fmla="*/ 0 h 83"/>
              <a:gd name="T41" fmla="*/ 72 w 72"/>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2" h="83">
                <a:moveTo>
                  <a:pt x="43" y="60"/>
                </a:moveTo>
                <a:lnTo>
                  <a:pt x="72" y="40"/>
                </a:lnTo>
                <a:lnTo>
                  <a:pt x="63" y="40"/>
                </a:lnTo>
                <a:lnTo>
                  <a:pt x="52" y="31"/>
                </a:lnTo>
                <a:lnTo>
                  <a:pt x="63" y="0"/>
                </a:lnTo>
                <a:lnTo>
                  <a:pt x="32" y="0"/>
                </a:lnTo>
                <a:lnTo>
                  <a:pt x="20" y="11"/>
                </a:lnTo>
                <a:lnTo>
                  <a:pt x="32" y="31"/>
                </a:lnTo>
                <a:lnTo>
                  <a:pt x="20" y="31"/>
                </a:lnTo>
                <a:lnTo>
                  <a:pt x="0" y="60"/>
                </a:lnTo>
                <a:lnTo>
                  <a:pt x="0" y="71"/>
                </a:lnTo>
                <a:lnTo>
                  <a:pt x="32" y="83"/>
                </a:lnTo>
                <a:lnTo>
                  <a:pt x="43" y="60"/>
                </a:lnTo>
                <a:close/>
              </a:path>
            </a:pathLst>
          </a:custGeom>
          <a:solidFill>
            <a:srgbClr val="273C65"/>
          </a:solidFill>
          <a:ln w="14351">
            <a:solidFill>
              <a:srgbClr val="000000"/>
            </a:solidFill>
            <a:round/>
            <a:headEnd/>
            <a:tailEnd/>
          </a:ln>
        </p:spPr>
        <p:txBody>
          <a:bodyPr/>
          <a:lstStyle/>
          <a:p>
            <a:endParaRPr lang="id-ID" sz="1000"/>
          </a:p>
        </p:txBody>
      </p:sp>
      <p:sp>
        <p:nvSpPr>
          <p:cNvPr id="22656" name="Freeform 127"/>
          <p:cNvSpPr>
            <a:spLocks/>
          </p:cNvSpPr>
          <p:nvPr/>
        </p:nvSpPr>
        <p:spPr bwMode="auto">
          <a:xfrm>
            <a:off x="1472037" y="3776664"/>
            <a:ext cx="58310" cy="53975"/>
          </a:xfrm>
          <a:custGeom>
            <a:avLst/>
            <a:gdLst>
              <a:gd name="T0" fmla="*/ 2147483647 w 40"/>
              <a:gd name="T1" fmla="*/ 2147483647 h 34"/>
              <a:gd name="T2" fmla="*/ 2147483647 w 40"/>
              <a:gd name="T3" fmla="*/ 2147483647 h 34"/>
              <a:gd name="T4" fmla="*/ 2147483647 w 40"/>
              <a:gd name="T5" fmla="*/ 2147483647 h 34"/>
              <a:gd name="T6" fmla="*/ 0 w 40"/>
              <a:gd name="T7" fmla="*/ 2147483647 h 34"/>
              <a:gd name="T8" fmla="*/ 2147483647 w 40"/>
              <a:gd name="T9" fmla="*/ 0 h 34"/>
              <a:gd name="T10" fmla="*/ 2147483647 w 40"/>
              <a:gd name="T11" fmla="*/ 2147483647 h 34"/>
              <a:gd name="T12" fmla="*/ 0 60000 65536"/>
              <a:gd name="T13" fmla="*/ 0 60000 65536"/>
              <a:gd name="T14" fmla="*/ 0 60000 65536"/>
              <a:gd name="T15" fmla="*/ 0 60000 65536"/>
              <a:gd name="T16" fmla="*/ 0 60000 65536"/>
              <a:gd name="T17" fmla="*/ 0 60000 65536"/>
              <a:gd name="T18" fmla="*/ 0 w 40"/>
              <a:gd name="T19" fmla="*/ 0 h 34"/>
              <a:gd name="T20" fmla="*/ 40 w 40"/>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40" h="34">
                <a:moveTo>
                  <a:pt x="40" y="24"/>
                </a:moveTo>
                <a:lnTo>
                  <a:pt x="40" y="34"/>
                </a:lnTo>
                <a:lnTo>
                  <a:pt x="11" y="24"/>
                </a:lnTo>
                <a:lnTo>
                  <a:pt x="0" y="24"/>
                </a:lnTo>
                <a:lnTo>
                  <a:pt x="11" y="0"/>
                </a:lnTo>
                <a:lnTo>
                  <a:pt x="40" y="24"/>
                </a:lnTo>
                <a:close/>
              </a:path>
            </a:pathLst>
          </a:custGeom>
          <a:solidFill>
            <a:srgbClr val="273C65"/>
          </a:solidFill>
          <a:ln w="14288">
            <a:solidFill>
              <a:srgbClr val="000000"/>
            </a:solidFill>
            <a:round/>
            <a:headEnd/>
            <a:tailEnd/>
          </a:ln>
        </p:spPr>
        <p:txBody>
          <a:bodyPr/>
          <a:lstStyle/>
          <a:p>
            <a:endParaRPr lang="id-ID" sz="1000"/>
          </a:p>
        </p:txBody>
      </p:sp>
      <p:sp>
        <p:nvSpPr>
          <p:cNvPr id="22657" name="Freeform 128"/>
          <p:cNvSpPr>
            <a:spLocks/>
          </p:cNvSpPr>
          <p:nvPr/>
        </p:nvSpPr>
        <p:spPr bwMode="auto">
          <a:xfrm>
            <a:off x="1724318" y="3940175"/>
            <a:ext cx="61880" cy="65088"/>
          </a:xfrm>
          <a:custGeom>
            <a:avLst/>
            <a:gdLst>
              <a:gd name="T0" fmla="*/ 2147483647 w 43"/>
              <a:gd name="T1" fmla="*/ 2147483647 h 41"/>
              <a:gd name="T2" fmla="*/ 2147483647 w 43"/>
              <a:gd name="T3" fmla="*/ 2147483647 h 41"/>
              <a:gd name="T4" fmla="*/ 2147483647 w 43"/>
              <a:gd name="T5" fmla="*/ 2147483647 h 41"/>
              <a:gd name="T6" fmla="*/ 2147483647 w 43"/>
              <a:gd name="T7" fmla="*/ 2147483647 h 41"/>
              <a:gd name="T8" fmla="*/ 2147483647 w 43"/>
              <a:gd name="T9" fmla="*/ 2147483647 h 41"/>
              <a:gd name="T10" fmla="*/ 0 w 43"/>
              <a:gd name="T11" fmla="*/ 2147483647 h 41"/>
              <a:gd name="T12" fmla="*/ 0 w 43"/>
              <a:gd name="T13" fmla="*/ 0 h 41"/>
              <a:gd name="T14" fmla="*/ 2147483647 w 43"/>
              <a:gd name="T15" fmla="*/ 0 h 41"/>
              <a:gd name="T16" fmla="*/ 2147483647 w 43"/>
              <a:gd name="T17" fmla="*/ 0 h 41"/>
              <a:gd name="T18" fmla="*/ 2147483647 w 43"/>
              <a:gd name="T19" fmla="*/ 2147483647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
              <a:gd name="T31" fmla="*/ 0 h 41"/>
              <a:gd name="T32" fmla="*/ 43 w 43"/>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 h="41">
                <a:moveTo>
                  <a:pt x="43" y="21"/>
                </a:moveTo>
                <a:lnTo>
                  <a:pt x="43" y="32"/>
                </a:lnTo>
                <a:lnTo>
                  <a:pt x="35" y="41"/>
                </a:lnTo>
                <a:lnTo>
                  <a:pt x="23" y="32"/>
                </a:lnTo>
                <a:lnTo>
                  <a:pt x="23" y="21"/>
                </a:lnTo>
                <a:lnTo>
                  <a:pt x="0" y="12"/>
                </a:lnTo>
                <a:lnTo>
                  <a:pt x="0" y="0"/>
                </a:lnTo>
                <a:lnTo>
                  <a:pt x="12" y="0"/>
                </a:lnTo>
                <a:lnTo>
                  <a:pt x="23" y="0"/>
                </a:lnTo>
                <a:lnTo>
                  <a:pt x="43" y="21"/>
                </a:lnTo>
                <a:close/>
              </a:path>
            </a:pathLst>
          </a:custGeom>
          <a:solidFill>
            <a:srgbClr val="273C65"/>
          </a:solidFill>
          <a:ln w="14288">
            <a:solidFill>
              <a:srgbClr val="000000"/>
            </a:solidFill>
            <a:round/>
            <a:headEnd/>
            <a:tailEnd/>
          </a:ln>
        </p:spPr>
        <p:txBody>
          <a:bodyPr/>
          <a:lstStyle/>
          <a:p>
            <a:endParaRPr lang="id-ID" sz="1000"/>
          </a:p>
        </p:txBody>
      </p:sp>
      <p:sp>
        <p:nvSpPr>
          <p:cNvPr id="22658" name="Freeform 129"/>
          <p:cNvSpPr>
            <a:spLocks/>
          </p:cNvSpPr>
          <p:nvPr/>
        </p:nvSpPr>
        <p:spPr bwMode="auto">
          <a:xfrm>
            <a:off x="1635067" y="3940175"/>
            <a:ext cx="89251" cy="65088"/>
          </a:xfrm>
          <a:custGeom>
            <a:avLst/>
            <a:gdLst>
              <a:gd name="T0" fmla="*/ 2147483647 w 60"/>
              <a:gd name="T1" fmla="*/ 0 h 41"/>
              <a:gd name="T2" fmla="*/ 0 w 60"/>
              <a:gd name="T3" fmla="*/ 2147483647 h 41"/>
              <a:gd name="T4" fmla="*/ 2147483647 w 60"/>
              <a:gd name="T5" fmla="*/ 2147483647 h 41"/>
              <a:gd name="T6" fmla="*/ 2147483647 w 60"/>
              <a:gd name="T7" fmla="*/ 2147483647 h 41"/>
              <a:gd name="T8" fmla="*/ 2147483647 w 60"/>
              <a:gd name="T9" fmla="*/ 2147483647 h 41"/>
              <a:gd name="T10" fmla="*/ 2147483647 w 60"/>
              <a:gd name="T11" fmla="*/ 2147483647 h 41"/>
              <a:gd name="T12" fmla="*/ 2147483647 w 60"/>
              <a:gd name="T13" fmla="*/ 2147483647 h 41"/>
              <a:gd name="T14" fmla="*/ 2147483647 w 60"/>
              <a:gd name="T15" fmla="*/ 0 h 41"/>
              <a:gd name="T16" fmla="*/ 2147483647 w 60"/>
              <a:gd name="T17" fmla="*/ 2147483647 h 41"/>
              <a:gd name="T18" fmla="*/ 2147483647 w 60"/>
              <a:gd name="T19" fmla="*/ 2147483647 h 41"/>
              <a:gd name="T20" fmla="*/ 2147483647 w 60"/>
              <a:gd name="T21" fmla="*/ 0 h 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41"/>
              <a:gd name="T35" fmla="*/ 60 w 60"/>
              <a:gd name="T36" fmla="*/ 41 h 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41">
                <a:moveTo>
                  <a:pt x="8" y="0"/>
                </a:moveTo>
                <a:lnTo>
                  <a:pt x="0" y="21"/>
                </a:lnTo>
                <a:lnTo>
                  <a:pt x="31" y="32"/>
                </a:lnTo>
                <a:lnTo>
                  <a:pt x="43" y="41"/>
                </a:lnTo>
                <a:lnTo>
                  <a:pt x="52" y="41"/>
                </a:lnTo>
                <a:lnTo>
                  <a:pt x="43" y="21"/>
                </a:lnTo>
                <a:lnTo>
                  <a:pt x="60" y="12"/>
                </a:lnTo>
                <a:lnTo>
                  <a:pt x="52" y="0"/>
                </a:lnTo>
                <a:lnTo>
                  <a:pt x="31" y="12"/>
                </a:lnTo>
                <a:lnTo>
                  <a:pt x="23" y="12"/>
                </a:lnTo>
                <a:lnTo>
                  <a:pt x="8" y="0"/>
                </a:lnTo>
                <a:close/>
              </a:path>
            </a:pathLst>
          </a:custGeom>
          <a:solidFill>
            <a:srgbClr val="273C65"/>
          </a:solidFill>
          <a:ln w="14351">
            <a:solidFill>
              <a:srgbClr val="000000"/>
            </a:solidFill>
            <a:round/>
            <a:headEnd/>
            <a:tailEnd/>
          </a:ln>
        </p:spPr>
        <p:txBody>
          <a:bodyPr/>
          <a:lstStyle/>
          <a:p>
            <a:endParaRPr lang="id-ID" sz="1000"/>
          </a:p>
        </p:txBody>
      </p:sp>
      <p:sp>
        <p:nvSpPr>
          <p:cNvPr id="22659" name="Freeform 130"/>
          <p:cNvSpPr>
            <a:spLocks/>
          </p:cNvSpPr>
          <p:nvPr/>
        </p:nvSpPr>
        <p:spPr bwMode="auto">
          <a:xfrm>
            <a:off x="1576757" y="3890963"/>
            <a:ext cx="71400" cy="82550"/>
          </a:xfrm>
          <a:custGeom>
            <a:avLst/>
            <a:gdLst>
              <a:gd name="T0" fmla="*/ 2147483647 w 48"/>
              <a:gd name="T1" fmla="*/ 2147483647 h 52"/>
              <a:gd name="T2" fmla="*/ 2147483647 w 48"/>
              <a:gd name="T3" fmla="*/ 2147483647 h 52"/>
              <a:gd name="T4" fmla="*/ 2147483647 w 48"/>
              <a:gd name="T5" fmla="*/ 2147483647 h 52"/>
              <a:gd name="T6" fmla="*/ 2147483647 w 48"/>
              <a:gd name="T7" fmla="*/ 2147483647 h 52"/>
              <a:gd name="T8" fmla="*/ 2147483647 w 48"/>
              <a:gd name="T9" fmla="*/ 2147483647 h 52"/>
              <a:gd name="T10" fmla="*/ 2147483647 w 48"/>
              <a:gd name="T11" fmla="*/ 2147483647 h 52"/>
              <a:gd name="T12" fmla="*/ 0 w 48"/>
              <a:gd name="T13" fmla="*/ 2147483647 h 52"/>
              <a:gd name="T14" fmla="*/ 0 w 48"/>
              <a:gd name="T15" fmla="*/ 0 h 52"/>
              <a:gd name="T16" fmla="*/ 2147483647 w 48"/>
              <a:gd name="T17" fmla="*/ 0 h 52"/>
              <a:gd name="T18" fmla="*/ 2147483647 w 48"/>
              <a:gd name="T19" fmla="*/ 2147483647 h 52"/>
              <a:gd name="T20" fmla="*/ 2147483647 w 48"/>
              <a:gd name="T21" fmla="*/ 2147483647 h 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8"/>
              <a:gd name="T34" fmla="*/ 0 h 52"/>
              <a:gd name="T35" fmla="*/ 48 w 48"/>
              <a:gd name="T36" fmla="*/ 52 h 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8" h="52">
                <a:moveTo>
                  <a:pt x="48" y="31"/>
                </a:moveTo>
                <a:lnTo>
                  <a:pt x="40" y="52"/>
                </a:lnTo>
                <a:lnTo>
                  <a:pt x="31" y="52"/>
                </a:lnTo>
                <a:lnTo>
                  <a:pt x="31" y="43"/>
                </a:lnTo>
                <a:lnTo>
                  <a:pt x="11" y="23"/>
                </a:lnTo>
                <a:lnTo>
                  <a:pt x="11" y="31"/>
                </a:lnTo>
                <a:lnTo>
                  <a:pt x="0" y="23"/>
                </a:lnTo>
                <a:lnTo>
                  <a:pt x="0" y="0"/>
                </a:lnTo>
                <a:lnTo>
                  <a:pt x="31" y="0"/>
                </a:lnTo>
                <a:lnTo>
                  <a:pt x="40" y="23"/>
                </a:lnTo>
                <a:lnTo>
                  <a:pt x="48" y="31"/>
                </a:lnTo>
                <a:close/>
              </a:path>
            </a:pathLst>
          </a:custGeom>
          <a:solidFill>
            <a:srgbClr val="273C65"/>
          </a:solidFill>
          <a:ln w="14288">
            <a:solidFill>
              <a:srgbClr val="000000"/>
            </a:solidFill>
            <a:round/>
            <a:headEnd/>
            <a:tailEnd/>
          </a:ln>
        </p:spPr>
        <p:txBody>
          <a:bodyPr/>
          <a:lstStyle/>
          <a:p>
            <a:endParaRPr lang="id-ID" sz="1000"/>
          </a:p>
        </p:txBody>
      </p:sp>
      <p:sp>
        <p:nvSpPr>
          <p:cNvPr id="22660" name="Freeform 131"/>
          <p:cNvSpPr>
            <a:spLocks/>
          </p:cNvSpPr>
          <p:nvPr/>
        </p:nvSpPr>
        <p:spPr bwMode="auto">
          <a:xfrm>
            <a:off x="1543437" y="3762375"/>
            <a:ext cx="104720" cy="128588"/>
          </a:xfrm>
          <a:custGeom>
            <a:avLst/>
            <a:gdLst>
              <a:gd name="T0" fmla="*/ 2147483647 w 71"/>
              <a:gd name="T1" fmla="*/ 2147483647 h 81"/>
              <a:gd name="T2" fmla="*/ 2147483647 w 71"/>
              <a:gd name="T3" fmla="*/ 2147483647 h 81"/>
              <a:gd name="T4" fmla="*/ 0 w 71"/>
              <a:gd name="T5" fmla="*/ 2147483647 h 81"/>
              <a:gd name="T6" fmla="*/ 0 w 71"/>
              <a:gd name="T7" fmla="*/ 2147483647 h 81"/>
              <a:gd name="T8" fmla="*/ 2147483647 w 71"/>
              <a:gd name="T9" fmla="*/ 2147483647 h 81"/>
              <a:gd name="T10" fmla="*/ 2147483647 w 71"/>
              <a:gd name="T11" fmla="*/ 0 h 81"/>
              <a:gd name="T12" fmla="*/ 2147483647 w 71"/>
              <a:gd name="T13" fmla="*/ 2147483647 h 81"/>
              <a:gd name="T14" fmla="*/ 2147483647 w 71"/>
              <a:gd name="T15" fmla="*/ 2147483647 h 81"/>
              <a:gd name="T16" fmla="*/ 0 60000 65536"/>
              <a:gd name="T17" fmla="*/ 0 60000 65536"/>
              <a:gd name="T18" fmla="*/ 0 60000 65536"/>
              <a:gd name="T19" fmla="*/ 0 60000 65536"/>
              <a:gd name="T20" fmla="*/ 0 60000 65536"/>
              <a:gd name="T21" fmla="*/ 0 60000 65536"/>
              <a:gd name="T22" fmla="*/ 0 60000 65536"/>
              <a:gd name="T23" fmla="*/ 0 60000 65536"/>
              <a:gd name="T24" fmla="*/ 0 w 71"/>
              <a:gd name="T25" fmla="*/ 0 h 81"/>
              <a:gd name="T26" fmla="*/ 71 w 71"/>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 h="81">
                <a:moveTo>
                  <a:pt x="54" y="81"/>
                </a:moveTo>
                <a:lnTo>
                  <a:pt x="23" y="81"/>
                </a:lnTo>
                <a:lnTo>
                  <a:pt x="0" y="52"/>
                </a:lnTo>
                <a:lnTo>
                  <a:pt x="0" y="41"/>
                </a:lnTo>
                <a:lnTo>
                  <a:pt x="43" y="9"/>
                </a:lnTo>
                <a:lnTo>
                  <a:pt x="71" y="0"/>
                </a:lnTo>
                <a:lnTo>
                  <a:pt x="71" y="20"/>
                </a:lnTo>
                <a:lnTo>
                  <a:pt x="54" y="81"/>
                </a:lnTo>
                <a:close/>
              </a:path>
            </a:pathLst>
          </a:custGeom>
          <a:solidFill>
            <a:srgbClr val="273C65"/>
          </a:solidFill>
          <a:ln w="14288">
            <a:solidFill>
              <a:srgbClr val="000000"/>
            </a:solidFill>
            <a:round/>
            <a:headEnd/>
            <a:tailEnd/>
          </a:ln>
        </p:spPr>
        <p:txBody>
          <a:bodyPr/>
          <a:lstStyle/>
          <a:p>
            <a:endParaRPr lang="id-ID" sz="1000"/>
          </a:p>
        </p:txBody>
      </p:sp>
      <p:sp>
        <p:nvSpPr>
          <p:cNvPr id="22661" name="Freeform 132"/>
          <p:cNvSpPr>
            <a:spLocks/>
          </p:cNvSpPr>
          <p:nvPr/>
        </p:nvSpPr>
        <p:spPr bwMode="auto">
          <a:xfrm>
            <a:off x="1487507" y="3744913"/>
            <a:ext cx="160651" cy="82550"/>
          </a:xfrm>
          <a:custGeom>
            <a:avLst/>
            <a:gdLst>
              <a:gd name="T0" fmla="*/ 2147483647 w 109"/>
              <a:gd name="T1" fmla="*/ 0 h 52"/>
              <a:gd name="T2" fmla="*/ 0 w 109"/>
              <a:gd name="T3" fmla="*/ 2147483647 h 52"/>
              <a:gd name="T4" fmla="*/ 2147483647 w 109"/>
              <a:gd name="T5" fmla="*/ 2147483647 h 52"/>
              <a:gd name="T6" fmla="*/ 2147483647 w 109"/>
              <a:gd name="T7" fmla="*/ 2147483647 h 52"/>
              <a:gd name="T8" fmla="*/ 2147483647 w 109"/>
              <a:gd name="T9" fmla="*/ 2147483647 h 52"/>
              <a:gd name="T10" fmla="*/ 2147483647 w 109"/>
              <a:gd name="T11" fmla="*/ 2147483647 h 52"/>
              <a:gd name="T12" fmla="*/ 2147483647 w 109"/>
              <a:gd name="T13" fmla="*/ 0 h 52"/>
              <a:gd name="T14" fmla="*/ 2147483647 w 109"/>
              <a:gd name="T15" fmla="*/ 0 h 52"/>
              <a:gd name="T16" fmla="*/ 0 60000 65536"/>
              <a:gd name="T17" fmla="*/ 0 60000 65536"/>
              <a:gd name="T18" fmla="*/ 0 60000 65536"/>
              <a:gd name="T19" fmla="*/ 0 60000 65536"/>
              <a:gd name="T20" fmla="*/ 0 60000 65536"/>
              <a:gd name="T21" fmla="*/ 0 60000 65536"/>
              <a:gd name="T22" fmla="*/ 0 60000 65536"/>
              <a:gd name="T23" fmla="*/ 0 60000 65536"/>
              <a:gd name="T24" fmla="*/ 0 w 109"/>
              <a:gd name="T25" fmla="*/ 0 h 52"/>
              <a:gd name="T26" fmla="*/ 109 w 109"/>
              <a:gd name="T27" fmla="*/ 52 h 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9" h="52">
                <a:moveTo>
                  <a:pt x="29" y="0"/>
                </a:moveTo>
                <a:lnTo>
                  <a:pt x="0" y="20"/>
                </a:lnTo>
                <a:lnTo>
                  <a:pt x="29" y="43"/>
                </a:lnTo>
                <a:lnTo>
                  <a:pt x="38" y="52"/>
                </a:lnTo>
                <a:lnTo>
                  <a:pt x="81" y="20"/>
                </a:lnTo>
                <a:lnTo>
                  <a:pt x="109" y="11"/>
                </a:lnTo>
                <a:lnTo>
                  <a:pt x="81" y="0"/>
                </a:lnTo>
                <a:lnTo>
                  <a:pt x="29" y="0"/>
                </a:lnTo>
                <a:close/>
              </a:path>
            </a:pathLst>
          </a:custGeom>
          <a:solidFill>
            <a:srgbClr val="273C65"/>
          </a:solidFill>
          <a:ln w="14351">
            <a:solidFill>
              <a:srgbClr val="000000"/>
            </a:solidFill>
            <a:round/>
            <a:headEnd/>
            <a:tailEnd/>
          </a:ln>
        </p:spPr>
        <p:txBody>
          <a:bodyPr/>
          <a:lstStyle/>
          <a:p>
            <a:endParaRPr lang="id-ID" sz="1000"/>
          </a:p>
        </p:txBody>
      </p:sp>
      <p:sp>
        <p:nvSpPr>
          <p:cNvPr id="22662" name="Freeform 133"/>
          <p:cNvSpPr>
            <a:spLocks/>
          </p:cNvSpPr>
          <p:nvPr/>
        </p:nvSpPr>
        <p:spPr bwMode="auto">
          <a:xfrm>
            <a:off x="1943279" y="3616325"/>
            <a:ext cx="86870" cy="82550"/>
          </a:xfrm>
          <a:custGeom>
            <a:avLst/>
            <a:gdLst>
              <a:gd name="T0" fmla="*/ 2147483647 w 60"/>
              <a:gd name="T1" fmla="*/ 0 h 52"/>
              <a:gd name="T2" fmla="*/ 0 w 60"/>
              <a:gd name="T3" fmla="*/ 2147483647 h 52"/>
              <a:gd name="T4" fmla="*/ 2147483647 w 60"/>
              <a:gd name="T5" fmla="*/ 2147483647 h 52"/>
              <a:gd name="T6" fmla="*/ 2147483647 w 60"/>
              <a:gd name="T7" fmla="*/ 2147483647 h 52"/>
              <a:gd name="T8" fmla="*/ 2147483647 w 60"/>
              <a:gd name="T9" fmla="*/ 2147483647 h 52"/>
              <a:gd name="T10" fmla="*/ 2147483647 w 60"/>
              <a:gd name="T11" fmla="*/ 2147483647 h 52"/>
              <a:gd name="T12" fmla="*/ 2147483647 w 60"/>
              <a:gd name="T13" fmla="*/ 2147483647 h 52"/>
              <a:gd name="T14" fmla="*/ 2147483647 w 60"/>
              <a:gd name="T15" fmla="*/ 2147483647 h 52"/>
              <a:gd name="T16" fmla="*/ 2147483647 w 60"/>
              <a:gd name="T17" fmla="*/ 2147483647 h 52"/>
              <a:gd name="T18" fmla="*/ 2147483647 w 60"/>
              <a:gd name="T19" fmla="*/ 2147483647 h 52"/>
              <a:gd name="T20" fmla="*/ 2147483647 w 60"/>
              <a:gd name="T21" fmla="*/ 2147483647 h 52"/>
              <a:gd name="T22" fmla="*/ 2147483647 w 60"/>
              <a:gd name="T23" fmla="*/ 2147483647 h 52"/>
              <a:gd name="T24" fmla="*/ 2147483647 w 60"/>
              <a:gd name="T25" fmla="*/ 2147483647 h 52"/>
              <a:gd name="T26" fmla="*/ 2147483647 w 60"/>
              <a:gd name="T27" fmla="*/ 0 h 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0"/>
              <a:gd name="T43" fmla="*/ 0 h 52"/>
              <a:gd name="T44" fmla="*/ 60 w 60"/>
              <a:gd name="T45" fmla="*/ 52 h 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0" h="52">
                <a:moveTo>
                  <a:pt x="8" y="0"/>
                </a:moveTo>
                <a:lnTo>
                  <a:pt x="0" y="41"/>
                </a:lnTo>
                <a:lnTo>
                  <a:pt x="8" y="52"/>
                </a:lnTo>
                <a:lnTo>
                  <a:pt x="17" y="29"/>
                </a:lnTo>
                <a:lnTo>
                  <a:pt x="29" y="29"/>
                </a:lnTo>
                <a:lnTo>
                  <a:pt x="17" y="29"/>
                </a:lnTo>
                <a:lnTo>
                  <a:pt x="49" y="29"/>
                </a:lnTo>
                <a:lnTo>
                  <a:pt x="60" y="41"/>
                </a:lnTo>
                <a:lnTo>
                  <a:pt x="60" y="29"/>
                </a:lnTo>
                <a:lnTo>
                  <a:pt x="60" y="20"/>
                </a:lnTo>
                <a:lnTo>
                  <a:pt x="37" y="20"/>
                </a:lnTo>
                <a:lnTo>
                  <a:pt x="49" y="9"/>
                </a:lnTo>
                <a:lnTo>
                  <a:pt x="37" y="9"/>
                </a:lnTo>
                <a:lnTo>
                  <a:pt x="8" y="0"/>
                </a:lnTo>
                <a:close/>
              </a:path>
            </a:pathLst>
          </a:custGeom>
          <a:solidFill>
            <a:srgbClr val="273C65"/>
          </a:solidFill>
          <a:ln w="14288">
            <a:solidFill>
              <a:srgbClr val="000000"/>
            </a:solidFill>
            <a:round/>
            <a:headEnd/>
            <a:tailEnd/>
          </a:ln>
        </p:spPr>
        <p:txBody>
          <a:bodyPr/>
          <a:lstStyle/>
          <a:p>
            <a:endParaRPr lang="id-ID" sz="1000"/>
          </a:p>
        </p:txBody>
      </p:sp>
      <p:sp>
        <p:nvSpPr>
          <p:cNvPr id="22663" name="Freeform 134"/>
          <p:cNvSpPr>
            <a:spLocks/>
          </p:cNvSpPr>
          <p:nvPr/>
        </p:nvSpPr>
        <p:spPr bwMode="auto">
          <a:xfrm>
            <a:off x="1879019" y="3616325"/>
            <a:ext cx="74970" cy="65088"/>
          </a:xfrm>
          <a:custGeom>
            <a:avLst/>
            <a:gdLst>
              <a:gd name="T0" fmla="*/ 2147483647 w 51"/>
              <a:gd name="T1" fmla="*/ 0 h 41"/>
              <a:gd name="T2" fmla="*/ 2147483647 w 51"/>
              <a:gd name="T3" fmla="*/ 2147483647 h 41"/>
              <a:gd name="T4" fmla="*/ 2147483647 w 51"/>
              <a:gd name="T5" fmla="*/ 2147483647 h 41"/>
              <a:gd name="T6" fmla="*/ 0 w 51"/>
              <a:gd name="T7" fmla="*/ 2147483647 h 41"/>
              <a:gd name="T8" fmla="*/ 2147483647 w 51"/>
              <a:gd name="T9" fmla="*/ 2147483647 h 41"/>
              <a:gd name="T10" fmla="*/ 2147483647 w 51"/>
              <a:gd name="T11" fmla="*/ 2147483647 h 41"/>
              <a:gd name="T12" fmla="*/ 2147483647 w 51"/>
              <a:gd name="T13" fmla="*/ 2147483647 h 41"/>
              <a:gd name="T14" fmla="*/ 2147483647 w 51"/>
              <a:gd name="T15" fmla="*/ 2147483647 h 41"/>
              <a:gd name="T16" fmla="*/ 2147483647 w 51"/>
              <a:gd name="T17" fmla="*/ 2147483647 h 41"/>
              <a:gd name="T18" fmla="*/ 2147483647 w 51"/>
              <a:gd name="T19" fmla="*/ 0 h 41"/>
              <a:gd name="T20" fmla="*/ 2147483647 w 51"/>
              <a:gd name="T21" fmla="*/ 0 h 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1"/>
              <a:gd name="T34" fmla="*/ 0 h 41"/>
              <a:gd name="T35" fmla="*/ 51 w 51"/>
              <a:gd name="T36" fmla="*/ 41 h 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1" h="41">
                <a:moveTo>
                  <a:pt x="51" y="0"/>
                </a:moveTo>
                <a:lnTo>
                  <a:pt x="43" y="41"/>
                </a:lnTo>
                <a:lnTo>
                  <a:pt x="8" y="41"/>
                </a:lnTo>
                <a:lnTo>
                  <a:pt x="0" y="29"/>
                </a:lnTo>
                <a:lnTo>
                  <a:pt x="8" y="29"/>
                </a:lnTo>
                <a:lnTo>
                  <a:pt x="20" y="29"/>
                </a:lnTo>
                <a:lnTo>
                  <a:pt x="43" y="29"/>
                </a:lnTo>
                <a:lnTo>
                  <a:pt x="28" y="9"/>
                </a:lnTo>
                <a:lnTo>
                  <a:pt x="20" y="9"/>
                </a:lnTo>
                <a:lnTo>
                  <a:pt x="28" y="0"/>
                </a:lnTo>
                <a:lnTo>
                  <a:pt x="51" y="0"/>
                </a:lnTo>
                <a:close/>
              </a:path>
            </a:pathLst>
          </a:custGeom>
          <a:solidFill>
            <a:srgbClr val="273C65"/>
          </a:solidFill>
          <a:ln w="14351">
            <a:solidFill>
              <a:srgbClr val="000000"/>
            </a:solidFill>
            <a:round/>
            <a:headEnd/>
            <a:tailEnd/>
          </a:ln>
        </p:spPr>
        <p:txBody>
          <a:bodyPr/>
          <a:lstStyle/>
          <a:p>
            <a:endParaRPr lang="id-ID" sz="1000"/>
          </a:p>
        </p:txBody>
      </p:sp>
      <p:sp>
        <p:nvSpPr>
          <p:cNvPr id="22664" name="Freeform 135"/>
          <p:cNvSpPr>
            <a:spLocks/>
          </p:cNvSpPr>
          <p:nvPr/>
        </p:nvSpPr>
        <p:spPr bwMode="auto">
          <a:xfrm>
            <a:off x="2347881" y="5159375"/>
            <a:ext cx="117810" cy="146050"/>
          </a:xfrm>
          <a:custGeom>
            <a:avLst/>
            <a:gdLst>
              <a:gd name="T0" fmla="*/ 0 w 80"/>
              <a:gd name="T1" fmla="*/ 2147483647 h 92"/>
              <a:gd name="T2" fmla="*/ 2147483647 w 80"/>
              <a:gd name="T3" fmla="*/ 2147483647 h 92"/>
              <a:gd name="T4" fmla="*/ 2147483647 w 80"/>
              <a:gd name="T5" fmla="*/ 2147483647 h 92"/>
              <a:gd name="T6" fmla="*/ 2147483647 w 80"/>
              <a:gd name="T7" fmla="*/ 2147483647 h 92"/>
              <a:gd name="T8" fmla="*/ 2147483647 w 80"/>
              <a:gd name="T9" fmla="*/ 2147483647 h 92"/>
              <a:gd name="T10" fmla="*/ 2147483647 w 80"/>
              <a:gd name="T11" fmla="*/ 2147483647 h 92"/>
              <a:gd name="T12" fmla="*/ 2147483647 w 80"/>
              <a:gd name="T13" fmla="*/ 2147483647 h 92"/>
              <a:gd name="T14" fmla="*/ 2147483647 w 80"/>
              <a:gd name="T15" fmla="*/ 2147483647 h 92"/>
              <a:gd name="T16" fmla="*/ 2147483647 w 80"/>
              <a:gd name="T17" fmla="*/ 0 h 92"/>
              <a:gd name="T18" fmla="*/ 0 w 80"/>
              <a:gd name="T19" fmla="*/ 0 h 92"/>
              <a:gd name="T20" fmla="*/ 0 w 80"/>
              <a:gd name="T21" fmla="*/ 2147483647 h 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92"/>
              <a:gd name="T35" fmla="*/ 80 w 80"/>
              <a:gd name="T36" fmla="*/ 92 h 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92">
                <a:moveTo>
                  <a:pt x="0" y="72"/>
                </a:moveTo>
                <a:lnTo>
                  <a:pt x="43" y="92"/>
                </a:lnTo>
                <a:lnTo>
                  <a:pt x="72" y="81"/>
                </a:lnTo>
                <a:lnTo>
                  <a:pt x="80" y="72"/>
                </a:lnTo>
                <a:lnTo>
                  <a:pt x="80" y="52"/>
                </a:lnTo>
                <a:lnTo>
                  <a:pt x="72" y="32"/>
                </a:lnTo>
                <a:lnTo>
                  <a:pt x="29" y="9"/>
                </a:lnTo>
                <a:lnTo>
                  <a:pt x="29" y="23"/>
                </a:lnTo>
                <a:lnTo>
                  <a:pt x="8" y="0"/>
                </a:lnTo>
                <a:lnTo>
                  <a:pt x="0" y="0"/>
                </a:lnTo>
                <a:lnTo>
                  <a:pt x="0" y="72"/>
                </a:lnTo>
                <a:close/>
              </a:path>
            </a:pathLst>
          </a:custGeom>
          <a:solidFill>
            <a:srgbClr val="273C65"/>
          </a:solidFill>
          <a:ln w="14351">
            <a:solidFill>
              <a:srgbClr val="000000"/>
            </a:solidFill>
            <a:round/>
            <a:headEnd/>
            <a:tailEnd/>
          </a:ln>
        </p:spPr>
        <p:txBody>
          <a:bodyPr/>
          <a:lstStyle/>
          <a:p>
            <a:endParaRPr lang="id-ID" sz="1000"/>
          </a:p>
        </p:txBody>
      </p:sp>
      <p:sp>
        <p:nvSpPr>
          <p:cNvPr id="22665" name="Freeform 136"/>
          <p:cNvSpPr>
            <a:spLocks/>
          </p:cNvSpPr>
          <p:nvPr/>
        </p:nvSpPr>
        <p:spPr bwMode="auto">
          <a:xfrm>
            <a:off x="1879019" y="4068763"/>
            <a:ext cx="966284" cy="1204912"/>
          </a:xfrm>
          <a:custGeom>
            <a:avLst/>
            <a:gdLst>
              <a:gd name="T0" fmla="*/ 2147483647 w 658"/>
              <a:gd name="T1" fmla="*/ 2147483647 h 759"/>
              <a:gd name="T2" fmla="*/ 2147483647 w 658"/>
              <a:gd name="T3" fmla="*/ 2147483647 h 759"/>
              <a:gd name="T4" fmla="*/ 2147483647 w 658"/>
              <a:gd name="T5" fmla="*/ 2147483647 h 759"/>
              <a:gd name="T6" fmla="*/ 2147483647 w 658"/>
              <a:gd name="T7" fmla="*/ 2147483647 h 759"/>
              <a:gd name="T8" fmla="*/ 2147483647 w 658"/>
              <a:gd name="T9" fmla="*/ 2147483647 h 759"/>
              <a:gd name="T10" fmla="*/ 2147483647 w 658"/>
              <a:gd name="T11" fmla="*/ 2147483647 h 759"/>
              <a:gd name="T12" fmla="*/ 2147483647 w 658"/>
              <a:gd name="T13" fmla="*/ 2147483647 h 759"/>
              <a:gd name="T14" fmla="*/ 2147483647 w 658"/>
              <a:gd name="T15" fmla="*/ 2147483647 h 759"/>
              <a:gd name="T16" fmla="*/ 2147483647 w 658"/>
              <a:gd name="T17" fmla="*/ 2147483647 h 759"/>
              <a:gd name="T18" fmla="*/ 2147483647 w 658"/>
              <a:gd name="T19" fmla="*/ 2147483647 h 759"/>
              <a:gd name="T20" fmla="*/ 2147483647 w 658"/>
              <a:gd name="T21" fmla="*/ 2147483647 h 759"/>
              <a:gd name="T22" fmla="*/ 2147483647 w 658"/>
              <a:gd name="T23" fmla="*/ 2147483647 h 759"/>
              <a:gd name="T24" fmla="*/ 2147483647 w 658"/>
              <a:gd name="T25" fmla="*/ 2147483647 h 759"/>
              <a:gd name="T26" fmla="*/ 2147483647 w 658"/>
              <a:gd name="T27" fmla="*/ 2147483647 h 759"/>
              <a:gd name="T28" fmla="*/ 2147483647 w 658"/>
              <a:gd name="T29" fmla="*/ 2147483647 h 759"/>
              <a:gd name="T30" fmla="*/ 2147483647 w 658"/>
              <a:gd name="T31" fmla="*/ 2147483647 h 759"/>
              <a:gd name="T32" fmla="*/ 2147483647 w 658"/>
              <a:gd name="T33" fmla="*/ 2147483647 h 759"/>
              <a:gd name="T34" fmla="*/ 2147483647 w 658"/>
              <a:gd name="T35" fmla="*/ 2147483647 h 759"/>
              <a:gd name="T36" fmla="*/ 2147483647 w 658"/>
              <a:gd name="T37" fmla="*/ 2147483647 h 759"/>
              <a:gd name="T38" fmla="*/ 2147483647 w 658"/>
              <a:gd name="T39" fmla="*/ 2147483647 h 759"/>
              <a:gd name="T40" fmla="*/ 2147483647 w 658"/>
              <a:gd name="T41" fmla="*/ 2147483647 h 759"/>
              <a:gd name="T42" fmla="*/ 2147483647 w 658"/>
              <a:gd name="T43" fmla="*/ 2147483647 h 759"/>
              <a:gd name="T44" fmla="*/ 2147483647 w 658"/>
              <a:gd name="T45" fmla="*/ 2147483647 h 759"/>
              <a:gd name="T46" fmla="*/ 2147483647 w 658"/>
              <a:gd name="T47" fmla="*/ 2147483647 h 759"/>
              <a:gd name="T48" fmla="*/ 2147483647 w 658"/>
              <a:gd name="T49" fmla="*/ 2147483647 h 759"/>
              <a:gd name="T50" fmla="*/ 2147483647 w 658"/>
              <a:gd name="T51" fmla="*/ 2147483647 h 759"/>
              <a:gd name="T52" fmla="*/ 2147483647 w 658"/>
              <a:gd name="T53" fmla="*/ 2147483647 h 759"/>
              <a:gd name="T54" fmla="*/ 2147483647 w 658"/>
              <a:gd name="T55" fmla="*/ 2147483647 h 759"/>
              <a:gd name="T56" fmla="*/ 2147483647 w 658"/>
              <a:gd name="T57" fmla="*/ 2147483647 h 759"/>
              <a:gd name="T58" fmla="*/ 2147483647 w 658"/>
              <a:gd name="T59" fmla="*/ 2147483647 h 759"/>
              <a:gd name="T60" fmla="*/ 2147483647 w 658"/>
              <a:gd name="T61" fmla="*/ 2147483647 h 759"/>
              <a:gd name="T62" fmla="*/ 2147483647 w 658"/>
              <a:gd name="T63" fmla="*/ 2147483647 h 759"/>
              <a:gd name="T64" fmla="*/ 2147483647 w 658"/>
              <a:gd name="T65" fmla="*/ 2147483647 h 759"/>
              <a:gd name="T66" fmla="*/ 2147483647 w 658"/>
              <a:gd name="T67" fmla="*/ 2147483647 h 759"/>
              <a:gd name="T68" fmla="*/ 2147483647 w 658"/>
              <a:gd name="T69" fmla="*/ 2147483647 h 759"/>
              <a:gd name="T70" fmla="*/ 2147483647 w 658"/>
              <a:gd name="T71" fmla="*/ 2147483647 h 759"/>
              <a:gd name="T72" fmla="*/ 2147483647 w 658"/>
              <a:gd name="T73" fmla="*/ 2147483647 h 759"/>
              <a:gd name="T74" fmla="*/ 2147483647 w 658"/>
              <a:gd name="T75" fmla="*/ 2147483647 h 759"/>
              <a:gd name="T76" fmla="*/ 2147483647 w 658"/>
              <a:gd name="T77" fmla="*/ 2147483647 h 759"/>
              <a:gd name="T78" fmla="*/ 2147483647 w 658"/>
              <a:gd name="T79" fmla="*/ 2147483647 h 759"/>
              <a:gd name="T80" fmla="*/ 2147483647 w 658"/>
              <a:gd name="T81" fmla="*/ 2147483647 h 759"/>
              <a:gd name="T82" fmla="*/ 2147483647 w 658"/>
              <a:gd name="T83" fmla="*/ 2147483647 h 759"/>
              <a:gd name="T84" fmla="*/ 2147483647 w 658"/>
              <a:gd name="T85" fmla="*/ 2147483647 h 759"/>
              <a:gd name="T86" fmla="*/ 2147483647 w 658"/>
              <a:gd name="T87" fmla="*/ 2147483647 h 759"/>
              <a:gd name="T88" fmla="*/ 2147483647 w 658"/>
              <a:gd name="T89" fmla="*/ 2147483647 h 759"/>
              <a:gd name="T90" fmla="*/ 2147483647 w 658"/>
              <a:gd name="T91" fmla="*/ 2147483647 h 759"/>
              <a:gd name="T92" fmla="*/ 2147483647 w 658"/>
              <a:gd name="T93" fmla="*/ 2147483647 h 759"/>
              <a:gd name="T94" fmla="*/ 2147483647 w 658"/>
              <a:gd name="T95" fmla="*/ 2147483647 h 759"/>
              <a:gd name="T96" fmla="*/ 2147483647 w 658"/>
              <a:gd name="T97" fmla="*/ 2147483647 h 759"/>
              <a:gd name="T98" fmla="*/ 2147483647 w 658"/>
              <a:gd name="T99" fmla="*/ 0 h 759"/>
              <a:gd name="T100" fmla="*/ 2147483647 w 658"/>
              <a:gd name="T101" fmla="*/ 2147483647 h 759"/>
              <a:gd name="T102" fmla="*/ 2147483647 w 658"/>
              <a:gd name="T103" fmla="*/ 2147483647 h 759"/>
              <a:gd name="T104" fmla="*/ 2147483647 w 658"/>
              <a:gd name="T105" fmla="*/ 2147483647 h 759"/>
              <a:gd name="T106" fmla="*/ 2147483647 w 658"/>
              <a:gd name="T107" fmla="*/ 2147483647 h 759"/>
              <a:gd name="T108" fmla="*/ 2147483647 w 658"/>
              <a:gd name="T109" fmla="*/ 2147483647 h 759"/>
              <a:gd name="T110" fmla="*/ 2147483647 w 658"/>
              <a:gd name="T111" fmla="*/ 2147483647 h 75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8"/>
              <a:gd name="T169" fmla="*/ 0 h 759"/>
              <a:gd name="T170" fmla="*/ 658 w 658"/>
              <a:gd name="T171" fmla="*/ 759 h 75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8" h="759">
                <a:moveTo>
                  <a:pt x="371" y="20"/>
                </a:moveTo>
                <a:lnTo>
                  <a:pt x="382" y="34"/>
                </a:lnTo>
                <a:lnTo>
                  <a:pt x="391" y="63"/>
                </a:lnTo>
                <a:lnTo>
                  <a:pt x="399" y="72"/>
                </a:lnTo>
                <a:lnTo>
                  <a:pt x="399" y="83"/>
                </a:lnTo>
                <a:lnTo>
                  <a:pt x="382" y="106"/>
                </a:lnTo>
                <a:lnTo>
                  <a:pt x="382" y="124"/>
                </a:lnTo>
                <a:lnTo>
                  <a:pt x="391" y="135"/>
                </a:lnTo>
                <a:lnTo>
                  <a:pt x="391" y="115"/>
                </a:lnTo>
                <a:lnTo>
                  <a:pt x="419" y="106"/>
                </a:lnTo>
                <a:lnTo>
                  <a:pt x="434" y="106"/>
                </a:lnTo>
                <a:lnTo>
                  <a:pt x="419" y="135"/>
                </a:lnTo>
                <a:lnTo>
                  <a:pt x="434" y="115"/>
                </a:lnTo>
                <a:lnTo>
                  <a:pt x="442" y="115"/>
                </a:lnTo>
                <a:lnTo>
                  <a:pt x="474" y="124"/>
                </a:lnTo>
                <a:lnTo>
                  <a:pt x="483" y="135"/>
                </a:lnTo>
                <a:lnTo>
                  <a:pt x="494" y="135"/>
                </a:lnTo>
                <a:lnTo>
                  <a:pt x="494" y="144"/>
                </a:lnTo>
                <a:lnTo>
                  <a:pt x="494" y="155"/>
                </a:lnTo>
                <a:lnTo>
                  <a:pt x="514" y="144"/>
                </a:lnTo>
                <a:lnTo>
                  <a:pt x="546" y="164"/>
                </a:lnTo>
                <a:lnTo>
                  <a:pt x="578" y="155"/>
                </a:lnTo>
                <a:lnTo>
                  <a:pt x="629" y="195"/>
                </a:lnTo>
                <a:lnTo>
                  <a:pt x="649" y="207"/>
                </a:lnTo>
                <a:lnTo>
                  <a:pt x="658" y="239"/>
                </a:lnTo>
                <a:lnTo>
                  <a:pt x="658" y="259"/>
                </a:lnTo>
                <a:lnTo>
                  <a:pt x="649" y="287"/>
                </a:lnTo>
                <a:lnTo>
                  <a:pt x="598" y="359"/>
                </a:lnTo>
                <a:lnTo>
                  <a:pt x="598" y="443"/>
                </a:lnTo>
                <a:lnTo>
                  <a:pt x="598" y="451"/>
                </a:lnTo>
                <a:lnTo>
                  <a:pt x="598" y="483"/>
                </a:lnTo>
                <a:lnTo>
                  <a:pt x="578" y="515"/>
                </a:lnTo>
                <a:lnTo>
                  <a:pt x="578" y="523"/>
                </a:lnTo>
                <a:lnTo>
                  <a:pt x="557" y="535"/>
                </a:lnTo>
                <a:lnTo>
                  <a:pt x="557" y="543"/>
                </a:lnTo>
                <a:lnTo>
                  <a:pt x="514" y="543"/>
                </a:lnTo>
                <a:lnTo>
                  <a:pt x="514" y="555"/>
                </a:lnTo>
                <a:lnTo>
                  <a:pt x="506" y="555"/>
                </a:lnTo>
                <a:lnTo>
                  <a:pt x="506" y="563"/>
                </a:lnTo>
                <a:lnTo>
                  <a:pt x="494" y="563"/>
                </a:lnTo>
                <a:lnTo>
                  <a:pt x="483" y="575"/>
                </a:lnTo>
                <a:lnTo>
                  <a:pt x="454" y="607"/>
                </a:lnTo>
                <a:lnTo>
                  <a:pt x="463" y="658"/>
                </a:lnTo>
                <a:lnTo>
                  <a:pt x="442" y="676"/>
                </a:lnTo>
                <a:lnTo>
                  <a:pt x="434" y="710"/>
                </a:lnTo>
                <a:lnTo>
                  <a:pt x="411" y="730"/>
                </a:lnTo>
                <a:lnTo>
                  <a:pt x="399" y="759"/>
                </a:lnTo>
                <a:lnTo>
                  <a:pt x="399" y="739"/>
                </a:lnTo>
                <a:lnTo>
                  <a:pt x="391" y="719"/>
                </a:lnTo>
                <a:lnTo>
                  <a:pt x="348" y="696"/>
                </a:lnTo>
                <a:lnTo>
                  <a:pt x="348" y="710"/>
                </a:lnTo>
                <a:lnTo>
                  <a:pt x="327" y="687"/>
                </a:lnTo>
                <a:lnTo>
                  <a:pt x="319" y="687"/>
                </a:lnTo>
                <a:lnTo>
                  <a:pt x="362" y="638"/>
                </a:lnTo>
                <a:lnTo>
                  <a:pt x="371" y="624"/>
                </a:lnTo>
                <a:lnTo>
                  <a:pt x="362" y="595"/>
                </a:lnTo>
                <a:lnTo>
                  <a:pt x="348" y="595"/>
                </a:lnTo>
                <a:lnTo>
                  <a:pt x="348" y="563"/>
                </a:lnTo>
                <a:lnTo>
                  <a:pt x="327" y="563"/>
                </a:lnTo>
                <a:lnTo>
                  <a:pt x="327" y="535"/>
                </a:lnTo>
                <a:lnTo>
                  <a:pt x="319" y="535"/>
                </a:lnTo>
                <a:lnTo>
                  <a:pt x="287" y="523"/>
                </a:lnTo>
                <a:lnTo>
                  <a:pt x="276" y="492"/>
                </a:lnTo>
                <a:lnTo>
                  <a:pt x="287" y="451"/>
                </a:lnTo>
                <a:lnTo>
                  <a:pt x="267" y="431"/>
                </a:lnTo>
                <a:lnTo>
                  <a:pt x="267" y="420"/>
                </a:lnTo>
                <a:lnTo>
                  <a:pt x="238" y="411"/>
                </a:lnTo>
                <a:lnTo>
                  <a:pt x="238" y="402"/>
                </a:lnTo>
                <a:lnTo>
                  <a:pt x="238" y="391"/>
                </a:lnTo>
                <a:lnTo>
                  <a:pt x="224" y="371"/>
                </a:lnTo>
                <a:lnTo>
                  <a:pt x="152" y="339"/>
                </a:lnTo>
                <a:lnTo>
                  <a:pt x="143" y="319"/>
                </a:lnTo>
                <a:lnTo>
                  <a:pt x="143" y="287"/>
                </a:lnTo>
                <a:lnTo>
                  <a:pt x="112" y="287"/>
                </a:lnTo>
                <a:lnTo>
                  <a:pt x="92" y="319"/>
                </a:lnTo>
                <a:lnTo>
                  <a:pt x="72" y="310"/>
                </a:lnTo>
                <a:lnTo>
                  <a:pt x="51" y="310"/>
                </a:lnTo>
                <a:lnTo>
                  <a:pt x="51" y="287"/>
                </a:lnTo>
                <a:lnTo>
                  <a:pt x="28" y="296"/>
                </a:lnTo>
                <a:lnTo>
                  <a:pt x="8" y="279"/>
                </a:lnTo>
                <a:lnTo>
                  <a:pt x="0" y="247"/>
                </a:lnTo>
                <a:lnTo>
                  <a:pt x="8" y="216"/>
                </a:lnTo>
                <a:lnTo>
                  <a:pt x="20" y="195"/>
                </a:lnTo>
                <a:lnTo>
                  <a:pt x="60" y="187"/>
                </a:lnTo>
                <a:lnTo>
                  <a:pt x="60" y="124"/>
                </a:lnTo>
                <a:lnTo>
                  <a:pt x="51" y="92"/>
                </a:lnTo>
                <a:lnTo>
                  <a:pt x="72" y="92"/>
                </a:lnTo>
                <a:lnTo>
                  <a:pt x="60" y="83"/>
                </a:lnTo>
                <a:lnTo>
                  <a:pt x="60" y="72"/>
                </a:lnTo>
                <a:lnTo>
                  <a:pt x="103" y="63"/>
                </a:lnTo>
                <a:lnTo>
                  <a:pt x="112" y="72"/>
                </a:lnTo>
                <a:lnTo>
                  <a:pt x="112" y="83"/>
                </a:lnTo>
                <a:lnTo>
                  <a:pt x="132" y="83"/>
                </a:lnTo>
                <a:lnTo>
                  <a:pt x="164" y="63"/>
                </a:lnTo>
                <a:lnTo>
                  <a:pt x="152" y="52"/>
                </a:lnTo>
                <a:lnTo>
                  <a:pt x="152" y="34"/>
                </a:lnTo>
                <a:lnTo>
                  <a:pt x="143" y="20"/>
                </a:lnTo>
                <a:lnTo>
                  <a:pt x="175" y="34"/>
                </a:lnTo>
                <a:lnTo>
                  <a:pt x="215" y="11"/>
                </a:lnTo>
                <a:lnTo>
                  <a:pt x="215" y="0"/>
                </a:lnTo>
                <a:lnTo>
                  <a:pt x="224" y="0"/>
                </a:lnTo>
                <a:lnTo>
                  <a:pt x="238" y="20"/>
                </a:lnTo>
                <a:lnTo>
                  <a:pt x="224" y="52"/>
                </a:lnTo>
                <a:lnTo>
                  <a:pt x="238" y="72"/>
                </a:lnTo>
                <a:lnTo>
                  <a:pt x="247" y="72"/>
                </a:lnTo>
                <a:lnTo>
                  <a:pt x="276" y="63"/>
                </a:lnTo>
                <a:lnTo>
                  <a:pt x="287" y="63"/>
                </a:lnTo>
                <a:lnTo>
                  <a:pt x="299" y="63"/>
                </a:lnTo>
                <a:lnTo>
                  <a:pt x="299" y="52"/>
                </a:lnTo>
                <a:lnTo>
                  <a:pt x="327" y="63"/>
                </a:lnTo>
                <a:lnTo>
                  <a:pt x="348" y="63"/>
                </a:lnTo>
                <a:lnTo>
                  <a:pt x="371" y="20"/>
                </a:lnTo>
                <a:close/>
              </a:path>
            </a:pathLst>
          </a:custGeom>
          <a:solidFill>
            <a:srgbClr val="273C65"/>
          </a:solidFill>
          <a:ln w="14288">
            <a:solidFill>
              <a:srgbClr val="000000"/>
            </a:solidFill>
            <a:round/>
            <a:headEnd/>
            <a:tailEnd/>
          </a:ln>
        </p:spPr>
        <p:txBody>
          <a:bodyPr/>
          <a:lstStyle/>
          <a:p>
            <a:endParaRPr lang="id-ID" sz="1000"/>
          </a:p>
        </p:txBody>
      </p:sp>
      <p:sp>
        <p:nvSpPr>
          <p:cNvPr id="22666" name="Freeform 137"/>
          <p:cNvSpPr>
            <a:spLocks/>
          </p:cNvSpPr>
          <p:nvPr/>
        </p:nvSpPr>
        <p:spPr bwMode="auto">
          <a:xfrm>
            <a:off x="2284810" y="5843589"/>
            <a:ext cx="105911" cy="77787"/>
          </a:xfrm>
          <a:custGeom>
            <a:avLst/>
            <a:gdLst>
              <a:gd name="T0" fmla="*/ 0 w 72"/>
              <a:gd name="T1" fmla="*/ 0 h 49"/>
              <a:gd name="T2" fmla="*/ 2147483647 w 72"/>
              <a:gd name="T3" fmla="*/ 2147483647 h 49"/>
              <a:gd name="T4" fmla="*/ 2147483647 w 72"/>
              <a:gd name="T5" fmla="*/ 2147483647 h 49"/>
              <a:gd name="T6" fmla="*/ 2147483647 w 72"/>
              <a:gd name="T7" fmla="*/ 2147483647 h 49"/>
              <a:gd name="T8" fmla="*/ 2147483647 w 72"/>
              <a:gd name="T9" fmla="*/ 2147483647 h 49"/>
              <a:gd name="T10" fmla="*/ 0 w 72"/>
              <a:gd name="T11" fmla="*/ 0 h 49"/>
              <a:gd name="T12" fmla="*/ 0 60000 65536"/>
              <a:gd name="T13" fmla="*/ 0 60000 65536"/>
              <a:gd name="T14" fmla="*/ 0 60000 65536"/>
              <a:gd name="T15" fmla="*/ 0 60000 65536"/>
              <a:gd name="T16" fmla="*/ 0 60000 65536"/>
              <a:gd name="T17" fmla="*/ 0 60000 65536"/>
              <a:gd name="T18" fmla="*/ 0 w 72"/>
              <a:gd name="T19" fmla="*/ 0 h 49"/>
              <a:gd name="T20" fmla="*/ 72 w 72"/>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72" h="49">
                <a:moveTo>
                  <a:pt x="0" y="0"/>
                </a:moveTo>
                <a:lnTo>
                  <a:pt x="34" y="49"/>
                </a:lnTo>
                <a:lnTo>
                  <a:pt x="43" y="49"/>
                </a:lnTo>
                <a:lnTo>
                  <a:pt x="72" y="41"/>
                </a:lnTo>
                <a:lnTo>
                  <a:pt x="23" y="21"/>
                </a:lnTo>
                <a:lnTo>
                  <a:pt x="0" y="0"/>
                </a:lnTo>
                <a:close/>
              </a:path>
            </a:pathLst>
          </a:custGeom>
          <a:solidFill>
            <a:srgbClr val="33CCCC"/>
          </a:solidFill>
          <a:ln w="14288">
            <a:solidFill>
              <a:srgbClr val="000000"/>
            </a:solidFill>
            <a:round/>
            <a:headEnd/>
            <a:tailEnd/>
          </a:ln>
        </p:spPr>
        <p:txBody>
          <a:bodyPr/>
          <a:lstStyle/>
          <a:p>
            <a:endParaRPr lang="id-ID" sz="1000"/>
          </a:p>
        </p:txBody>
      </p:sp>
      <p:sp>
        <p:nvSpPr>
          <p:cNvPr id="22667" name="Freeform 138"/>
          <p:cNvSpPr>
            <a:spLocks/>
          </p:cNvSpPr>
          <p:nvPr/>
        </p:nvSpPr>
        <p:spPr bwMode="auto">
          <a:xfrm>
            <a:off x="2195560" y="5843589"/>
            <a:ext cx="138041" cy="77787"/>
          </a:xfrm>
          <a:custGeom>
            <a:avLst/>
            <a:gdLst>
              <a:gd name="T0" fmla="*/ 2147483647 w 95"/>
              <a:gd name="T1" fmla="*/ 0 h 49"/>
              <a:gd name="T2" fmla="*/ 2147483647 w 95"/>
              <a:gd name="T3" fmla="*/ 2147483647 h 49"/>
              <a:gd name="T4" fmla="*/ 2147483647 w 95"/>
              <a:gd name="T5" fmla="*/ 2147483647 h 49"/>
              <a:gd name="T6" fmla="*/ 2147483647 w 95"/>
              <a:gd name="T7" fmla="*/ 2147483647 h 49"/>
              <a:gd name="T8" fmla="*/ 2147483647 w 95"/>
              <a:gd name="T9" fmla="*/ 2147483647 h 49"/>
              <a:gd name="T10" fmla="*/ 2147483647 w 95"/>
              <a:gd name="T11" fmla="*/ 2147483647 h 49"/>
              <a:gd name="T12" fmla="*/ 2147483647 w 95"/>
              <a:gd name="T13" fmla="*/ 2147483647 h 49"/>
              <a:gd name="T14" fmla="*/ 0 w 95"/>
              <a:gd name="T15" fmla="*/ 2147483647 h 49"/>
              <a:gd name="T16" fmla="*/ 0 w 95"/>
              <a:gd name="T17" fmla="*/ 2147483647 h 49"/>
              <a:gd name="T18" fmla="*/ 2147483647 w 95"/>
              <a:gd name="T19" fmla="*/ 2147483647 h 49"/>
              <a:gd name="T20" fmla="*/ 2147483647 w 95"/>
              <a:gd name="T21" fmla="*/ 2147483647 h 49"/>
              <a:gd name="T22" fmla="*/ 2147483647 w 95"/>
              <a:gd name="T23" fmla="*/ 2147483647 h 49"/>
              <a:gd name="T24" fmla="*/ 2147483647 w 95"/>
              <a:gd name="T25" fmla="*/ 2147483647 h 49"/>
              <a:gd name="T26" fmla="*/ 2147483647 w 95"/>
              <a:gd name="T27" fmla="*/ 0 h 49"/>
              <a:gd name="T28" fmla="*/ 2147483647 w 95"/>
              <a:gd name="T29" fmla="*/ 0 h 4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5"/>
              <a:gd name="T46" fmla="*/ 0 h 49"/>
              <a:gd name="T47" fmla="*/ 95 w 95"/>
              <a:gd name="T48" fmla="*/ 49 h 4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5" h="49">
                <a:moveTo>
                  <a:pt x="61" y="0"/>
                </a:moveTo>
                <a:lnTo>
                  <a:pt x="95" y="49"/>
                </a:lnTo>
                <a:lnTo>
                  <a:pt x="72" y="49"/>
                </a:lnTo>
                <a:lnTo>
                  <a:pt x="72" y="41"/>
                </a:lnTo>
                <a:lnTo>
                  <a:pt x="52" y="41"/>
                </a:lnTo>
                <a:lnTo>
                  <a:pt x="23" y="29"/>
                </a:lnTo>
                <a:lnTo>
                  <a:pt x="9" y="29"/>
                </a:lnTo>
                <a:lnTo>
                  <a:pt x="0" y="21"/>
                </a:lnTo>
                <a:lnTo>
                  <a:pt x="0" y="9"/>
                </a:lnTo>
                <a:lnTo>
                  <a:pt x="52" y="29"/>
                </a:lnTo>
                <a:lnTo>
                  <a:pt x="52" y="21"/>
                </a:lnTo>
                <a:lnTo>
                  <a:pt x="61" y="9"/>
                </a:lnTo>
                <a:lnTo>
                  <a:pt x="52" y="9"/>
                </a:lnTo>
                <a:lnTo>
                  <a:pt x="41" y="0"/>
                </a:lnTo>
                <a:lnTo>
                  <a:pt x="61" y="0"/>
                </a:lnTo>
                <a:close/>
              </a:path>
            </a:pathLst>
          </a:custGeom>
          <a:solidFill>
            <a:srgbClr val="33CCCC"/>
          </a:solidFill>
          <a:ln w="14288">
            <a:solidFill>
              <a:srgbClr val="000000"/>
            </a:solidFill>
            <a:round/>
            <a:headEnd/>
            <a:tailEnd/>
          </a:ln>
        </p:spPr>
        <p:txBody>
          <a:bodyPr/>
          <a:lstStyle/>
          <a:p>
            <a:endParaRPr lang="id-ID" sz="1000"/>
          </a:p>
        </p:txBody>
      </p:sp>
      <p:sp>
        <p:nvSpPr>
          <p:cNvPr id="22668" name="Freeform 139"/>
          <p:cNvSpPr>
            <a:spLocks/>
          </p:cNvSpPr>
          <p:nvPr/>
        </p:nvSpPr>
        <p:spPr bwMode="auto">
          <a:xfrm>
            <a:off x="1681478" y="4237039"/>
            <a:ext cx="333201" cy="547687"/>
          </a:xfrm>
          <a:custGeom>
            <a:avLst/>
            <a:gdLst>
              <a:gd name="T0" fmla="*/ 2147483647 w 228"/>
              <a:gd name="T1" fmla="*/ 2147483647 h 345"/>
              <a:gd name="T2" fmla="*/ 2147483647 w 228"/>
              <a:gd name="T3" fmla="*/ 2147483647 h 345"/>
              <a:gd name="T4" fmla="*/ 2147483647 w 228"/>
              <a:gd name="T5" fmla="*/ 2147483647 h 345"/>
              <a:gd name="T6" fmla="*/ 2147483647 w 228"/>
              <a:gd name="T7" fmla="*/ 2147483647 h 345"/>
              <a:gd name="T8" fmla="*/ 2147483647 w 228"/>
              <a:gd name="T9" fmla="*/ 2147483647 h 345"/>
              <a:gd name="T10" fmla="*/ 2147483647 w 228"/>
              <a:gd name="T11" fmla="*/ 2147483647 h 345"/>
              <a:gd name="T12" fmla="*/ 2147483647 w 228"/>
              <a:gd name="T13" fmla="*/ 2147483647 h 345"/>
              <a:gd name="T14" fmla="*/ 2147483647 w 228"/>
              <a:gd name="T15" fmla="*/ 0 h 345"/>
              <a:gd name="T16" fmla="*/ 2147483647 w 228"/>
              <a:gd name="T17" fmla="*/ 0 h 345"/>
              <a:gd name="T18" fmla="*/ 2147483647 w 228"/>
              <a:gd name="T19" fmla="*/ 2147483647 h 345"/>
              <a:gd name="T20" fmla="*/ 2147483647 w 228"/>
              <a:gd name="T21" fmla="*/ 2147483647 h 345"/>
              <a:gd name="T22" fmla="*/ 2147483647 w 228"/>
              <a:gd name="T23" fmla="*/ 2147483647 h 345"/>
              <a:gd name="T24" fmla="*/ 2147483647 w 228"/>
              <a:gd name="T25" fmla="*/ 2147483647 h 345"/>
              <a:gd name="T26" fmla="*/ 2147483647 w 228"/>
              <a:gd name="T27" fmla="*/ 2147483647 h 345"/>
              <a:gd name="T28" fmla="*/ 2147483647 w 228"/>
              <a:gd name="T29" fmla="*/ 2147483647 h 345"/>
              <a:gd name="T30" fmla="*/ 2147483647 w 228"/>
              <a:gd name="T31" fmla="*/ 2147483647 h 345"/>
              <a:gd name="T32" fmla="*/ 2147483647 w 228"/>
              <a:gd name="T33" fmla="*/ 2147483647 h 345"/>
              <a:gd name="T34" fmla="*/ 2147483647 w 228"/>
              <a:gd name="T35" fmla="*/ 2147483647 h 345"/>
              <a:gd name="T36" fmla="*/ 2147483647 w 228"/>
              <a:gd name="T37" fmla="*/ 2147483647 h 345"/>
              <a:gd name="T38" fmla="*/ 2147483647 w 228"/>
              <a:gd name="T39" fmla="*/ 2147483647 h 345"/>
              <a:gd name="T40" fmla="*/ 2147483647 w 228"/>
              <a:gd name="T41" fmla="*/ 2147483647 h 345"/>
              <a:gd name="T42" fmla="*/ 2147483647 w 228"/>
              <a:gd name="T43" fmla="*/ 2147483647 h 345"/>
              <a:gd name="T44" fmla="*/ 2147483647 w 228"/>
              <a:gd name="T45" fmla="*/ 2147483647 h 345"/>
              <a:gd name="T46" fmla="*/ 2147483647 w 228"/>
              <a:gd name="T47" fmla="*/ 2147483647 h 345"/>
              <a:gd name="T48" fmla="*/ 2147483647 w 228"/>
              <a:gd name="T49" fmla="*/ 2147483647 h 345"/>
              <a:gd name="T50" fmla="*/ 2147483647 w 228"/>
              <a:gd name="T51" fmla="*/ 2147483647 h 345"/>
              <a:gd name="T52" fmla="*/ 2147483647 w 228"/>
              <a:gd name="T53" fmla="*/ 2147483647 h 345"/>
              <a:gd name="T54" fmla="*/ 2147483647 w 228"/>
              <a:gd name="T55" fmla="*/ 2147483647 h 345"/>
              <a:gd name="T56" fmla="*/ 2147483647 w 228"/>
              <a:gd name="T57" fmla="*/ 2147483647 h 345"/>
              <a:gd name="T58" fmla="*/ 2147483647 w 228"/>
              <a:gd name="T59" fmla="*/ 2147483647 h 345"/>
              <a:gd name="T60" fmla="*/ 2147483647 w 228"/>
              <a:gd name="T61" fmla="*/ 2147483647 h 345"/>
              <a:gd name="T62" fmla="*/ 0 w 228"/>
              <a:gd name="T63" fmla="*/ 2147483647 h 345"/>
              <a:gd name="T64" fmla="*/ 2147483647 w 228"/>
              <a:gd name="T65" fmla="*/ 2147483647 h 345"/>
              <a:gd name="T66" fmla="*/ 0 w 228"/>
              <a:gd name="T67" fmla="*/ 2147483647 h 345"/>
              <a:gd name="T68" fmla="*/ 2147483647 w 228"/>
              <a:gd name="T69" fmla="*/ 2147483647 h 34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28"/>
              <a:gd name="T106" fmla="*/ 0 h 345"/>
              <a:gd name="T107" fmla="*/ 228 w 228"/>
              <a:gd name="T108" fmla="*/ 345 h 34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28" h="345">
                <a:moveTo>
                  <a:pt x="12" y="58"/>
                </a:moveTo>
                <a:lnTo>
                  <a:pt x="12" y="81"/>
                </a:lnTo>
                <a:lnTo>
                  <a:pt x="29" y="89"/>
                </a:lnTo>
                <a:lnTo>
                  <a:pt x="52" y="58"/>
                </a:lnTo>
                <a:lnTo>
                  <a:pt x="84" y="49"/>
                </a:lnTo>
                <a:lnTo>
                  <a:pt x="93" y="29"/>
                </a:lnTo>
                <a:lnTo>
                  <a:pt x="104" y="18"/>
                </a:lnTo>
                <a:lnTo>
                  <a:pt x="93" y="0"/>
                </a:lnTo>
                <a:lnTo>
                  <a:pt x="104" y="0"/>
                </a:lnTo>
                <a:lnTo>
                  <a:pt x="124" y="18"/>
                </a:lnTo>
                <a:lnTo>
                  <a:pt x="136" y="49"/>
                </a:lnTo>
                <a:lnTo>
                  <a:pt x="179" y="38"/>
                </a:lnTo>
                <a:lnTo>
                  <a:pt x="187" y="49"/>
                </a:lnTo>
                <a:lnTo>
                  <a:pt x="187" y="69"/>
                </a:lnTo>
                <a:lnTo>
                  <a:pt x="196" y="81"/>
                </a:lnTo>
                <a:lnTo>
                  <a:pt x="156" y="89"/>
                </a:lnTo>
                <a:lnTo>
                  <a:pt x="144" y="110"/>
                </a:lnTo>
                <a:lnTo>
                  <a:pt x="136" y="141"/>
                </a:lnTo>
                <a:lnTo>
                  <a:pt x="144" y="173"/>
                </a:lnTo>
                <a:lnTo>
                  <a:pt x="164" y="190"/>
                </a:lnTo>
                <a:lnTo>
                  <a:pt x="187" y="181"/>
                </a:lnTo>
                <a:lnTo>
                  <a:pt x="187" y="204"/>
                </a:lnTo>
                <a:lnTo>
                  <a:pt x="208" y="204"/>
                </a:lnTo>
                <a:lnTo>
                  <a:pt x="216" y="233"/>
                </a:lnTo>
                <a:lnTo>
                  <a:pt x="216" y="305"/>
                </a:lnTo>
                <a:lnTo>
                  <a:pt x="228" y="314"/>
                </a:lnTo>
                <a:lnTo>
                  <a:pt x="216" y="337"/>
                </a:lnTo>
                <a:lnTo>
                  <a:pt x="196" y="345"/>
                </a:lnTo>
                <a:lnTo>
                  <a:pt x="104" y="285"/>
                </a:lnTo>
                <a:lnTo>
                  <a:pt x="41" y="161"/>
                </a:lnTo>
                <a:lnTo>
                  <a:pt x="21" y="133"/>
                </a:lnTo>
                <a:lnTo>
                  <a:pt x="0" y="110"/>
                </a:lnTo>
                <a:lnTo>
                  <a:pt x="12" y="110"/>
                </a:lnTo>
                <a:lnTo>
                  <a:pt x="0" y="81"/>
                </a:lnTo>
                <a:lnTo>
                  <a:pt x="12" y="58"/>
                </a:lnTo>
                <a:close/>
              </a:path>
            </a:pathLst>
          </a:custGeom>
          <a:solidFill>
            <a:srgbClr val="273C65"/>
          </a:solidFill>
          <a:ln w="14351">
            <a:solidFill>
              <a:srgbClr val="000000"/>
            </a:solidFill>
            <a:round/>
            <a:headEnd/>
            <a:tailEnd/>
          </a:ln>
        </p:spPr>
        <p:txBody>
          <a:bodyPr/>
          <a:lstStyle/>
          <a:p>
            <a:endParaRPr lang="id-ID" sz="1000"/>
          </a:p>
        </p:txBody>
      </p:sp>
      <p:sp>
        <p:nvSpPr>
          <p:cNvPr id="22669" name="Freeform 140"/>
          <p:cNvSpPr>
            <a:spLocks/>
          </p:cNvSpPr>
          <p:nvPr/>
        </p:nvSpPr>
        <p:spPr bwMode="auto">
          <a:xfrm>
            <a:off x="1681478" y="4183063"/>
            <a:ext cx="152321" cy="195262"/>
          </a:xfrm>
          <a:custGeom>
            <a:avLst/>
            <a:gdLst>
              <a:gd name="T0" fmla="*/ 2147483647 w 104"/>
              <a:gd name="T1" fmla="*/ 2147483647 h 123"/>
              <a:gd name="T2" fmla="*/ 2147483647 w 104"/>
              <a:gd name="T3" fmla="*/ 2147483647 h 123"/>
              <a:gd name="T4" fmla="*/ 0 w 104"/>
              <a:gd name="T5" fmla="*/ 2147483647 h 123"/>
              <a:gd name="T6" fmla="*/ 0 w 104"/>
              <a:gd name="T7" fmla="*/ 2147483647 h 123"/>
              <a:gd name="T8" fmla="*/ 2147483647 w 104"/>
              <a:gd name="T9" fmla="*/ 2147483647 h 123"/>
              <a:gd name="T10" fmla="*/ 2147483647 w 104"/>
              <a:gd name="T11" fmla="*/ 2147483647 h 123"/>
              <a:gd name="T12" fmla="*/ 2147483647 w 104"/>
              <a:gd name="T13" fmla="*/ 2147483647 h 123"/>
              <a:gd name="T14" fmla="*/ 2147483647 w 104"/>
              <a:gd name="T15" fmla="*/ 2147483647 h 123"/>
              <a:gd name="T16" fmla="*/ 2147483647 w 104"/>
              <a:gd name="T17" fmla="*/ 0 h 123"/>
              <a:gd name="T18" fmla="*/ 2147483647 w 104"/>
              <a:gd name="T19" fmla="*/ 2147483647 h 123"/>
              <a:gd name="T20" fmla="*/ 2147483647 w 104"/>
              <a:gd name="T21" fmla="*/ 2147483647 h 123"/>
              <a:gd name="T22" fmla="*/ 2147483647 w 104"/>
              <a:gd name="T23" fmla="*/ 2147483647 h 123"/>
              <a:gd name="T24" fmla="*/ 2147483647 w 104"/>
              <a:gd name="T25" fmla="*/ 2147483647 h 123"/>
              <a:gd name="T26" fmla="*/ 2147483647 w 104"/>
              <a:gd name="T27" fmla="*/ 2147483647 h 123"/>
              <a:gd name="T28" fmla="*/ 2147483647 w 104"/>
              <a:gd name="T29" fmla="*/ 2147483647 h 123"/>
              <a:gd name="T30" fmla="*/ 2147483647 w 104"/>
              <a:gd name="T31" fmla="*/ 2147483647 h 123"/>
              <a:gd name="T32" fmla="*/ 2147483647 w 104"/>
              <a:gd name="T33" fmla="*/ 2147483647 h 123"/>
              <a:gd name="T34" fmla="*/ 2147483647 w 104"/>
              <a:gd name="T35" fmla="*/ 2147483647 h 123"/>
              <a:gd name="T36" fmla="*/ 2147483647 w 104"/>
              <a:gd name="T37" fmla="*/ 2147483647 h 123"/>
              <a:gd name="T38" fmla="*/ 2147483647 w 104"/>
              <a:gd name="T39" fmla="*/ 2147483647 h 1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4"/>
              <a:gd name="T61" fmla="*/ 0 h 123"/>
              <a:gd name="T62" fmla="*/ 104 w 104"/>
              <a:gd name="T63" fmla="*/ 123 h 12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4" h="123">
                <a:moveTo>
                  <a:pt x="12" y="92"/>
                </a:moveTo>
                <a:lnTo>
                  <a:pt x="21" y="92"/>
                </a:lnTo>
                <a:lnTo>
                  <a:pt x="0" y="72"/>
                </a:lnTo>
                <a:lnTo>
                  <a:pt x="0" y="52"/>
                </a:lnTo>
                <a:lnTo>
                  <a:pt x="12" y="43"/>
                </a:lnTo>
                <a:lnTo>
                  <a:pt x="12" y="34"/>
                </a:lnTo>
                <a:lnTo>
                  <a:pt x="21" y="34"/>
                </a:lnTo>
                <a:lnTo>
                  <a:pt x="21" y="20"/>
                </a:lnTo>
                <a:lnTo>
                  <a:pt x="41" y="0"/>
                </a:lnTo>
                <a:lnTo>
                  <a:pt x="64" y="34"/>
                </a:lnTo>
                <a:lnTo>
                  <a:pt x="93" y="20"/>
                </a:lnTo>
                <a:lnTo>
                  <a:pt x="104" y="34"/>
                </a:lnTo>
                <a:lnTo>
                  <a:pt x="93" y="34"/>
                </a:lnTo>
                <a:lnTo>
                  <a:pt x="104" y="52"/>
                </a:lnTo>
                <a:lnTo>
                  <a:pt x="93" y="63"/>
                </a:lnTo>
                <a:lnTo>
                  <a:pt x="84" y="83"/>
                </a:lnTo>
                <a:lnTo>
                  <a:pt x="52" y="92"/>
                </a:lnTo>
                <a:lnTo>
                  <a:pt x="29" y="123"/>
                </a:lnTo>
                <a:lnTo>
                  <a:pt x="12" y="115"/>
                </a:lnTo>
                <a:lnTo>
                  <a:pt x="12" y="92"/>
                </a:lnTo>
                <a:close/>
              </a:path>
            </a:pathLst>
          </a:custGeom>
          <a:solidFill>
            <a:srgbClr val="273C65"/>
          </a:solidFill>
          <a:ln w="14351">
            <a:solidFill>
              <a:srgbClr val="000000"/>
            </a:solidFill>
            <a:round/>
            <a:headEnd/>
            <a:tailEnd/>
          </a:ln>
        </p:spPr>
        <p:txBody>
          <a:bodyPr/>
          <a:lstStyle/>
          <a:p>
            <a:endParaRPr lang="id-ID" sz="1000"/>
          </a:p>
        </p:txBody>
      </p:sp>
      <p:sp>
        <p:nvSpPr>
          <p:cNvPr id="22670" name="Freeform 141"/>
          <p:cNvSpPr>
            <a:spLocks/>
          </p:cNvSpPr>
          <p:nvPr/>
        </p:nvSpPr>
        <p:spPr bwMode="auto">
          <a:xfrm>
            <a:off x="1740978" y="3844925"/>
            <a:ext cx="303451" cy="520700"/>
          </a:xfrm>
          <a:custGeom>
            <a:avLst/>
            <a:gdLst>
              <a:gd name="T0" fmla="*/ 0 w 207"/>
              <a:gd name="T1" fmla="*/ 2147483647 h 328"/>
              <a:gd name="T2" fmla="*/ 2147483647 w 207"/>
              <a:gd name="T3" fmla="*/ 2147483647 h 328"/>
              <a:gd name="T4" fmla="*/ 2147483647 w 207"/>
              <a:gd name="T5" fmla="*/ 2147483647 h 328"/>
              <a:gd name="T6" fmla="*/ 2147483647 w 207"/>
              <a:gd name="T7" fmla="*/ 2147483647 h 328"/>
              <a:gd name="T8" fmla="*/ 2147483647 w 207"/>
              <a:gd name="T9" fmla="*/ 2147483647 h 328"/>
              <a:gd name="T10" fmla="*/ 2147483647 w 207"/>
              <a:gd name="T11" fmla="*/ 2147483647 h 328"/>
              <a:gd name="T12" fmla="*/ 2147483647 w 207"/>
              <a:gd name="T13" fmla="*/ 2147483647 h 328"/>
              <a:gd name="T14" fmla="*/ 2147483647 w 207"/>
              <a:gd name="T15" fmla="*/ 2147483647 h 328"/>
              <a:gd name="T16" fmla="*/ 2147483647 w 207"/>
              <a:gd name="T17" fmla="*/ 2147483647 h 328"/>
              <a:gd name="T18" fmla="*/ 2147483647 w 207"/>
              <a:gd name="T19" fmla="*/ 2147483647 h 328"/>
              <a:gd name="T20" fmla="*/ 2147483647 w 207"/>
              <a:gd name="T21" fmla="*/ 2147483647 h 328"/>
              <a:gd name="T22" fmla="*/ 2147483647 w 207"/>
              <a:gd name="T23" fmla="*/ 2147483647 h 328"/>
              <a:gd name="T24" fmla="*/ 2147483647 w 207"/>
              <a:gd name="T25" fmla="*/ 2147483647 h 328"/>
              <a:gd name="T26" fmla="*/ 2147483647 w 207"/>
              <a:gd name="T27" fmla="*/ 2147483647 h 328"/>
              <a:gd name="T28" fmla="*/ 2147483647 w 207"/>
              <a:gd name="T29" fmla="*/ 2147483647 h 328"/>
              <a:gd name="T30" fmla="*/ 2147483647 w 207"/>
              <a:gd name="T31" fmla="*/ 2147483647 h 328"/>
              <a:gd name="T32" fmla="*/ 2147483647 w 207"/>
              <a:gd name="T33" fmla="*/ 2147483647 h 328"/>
              <a:gd name="T34" fmla="*/ 2147483647 w 207"/>
              <a:gd name="T35" fmla="*/ 2147483647 h 328"/>
              <a:gd name="T36" fmla="*/ 2147483647 w 207"/>
              <a:gd name="T37" fmla="*/ 2147483647 h 328"/>
              <a:gd name="T38" fmla="*/ 2147483647 w 207"/>
              <a:gd name="T39" fmla="*/ 2147483647 h 328"/>
              <a:gd name="T40" fmla="*/ 2147483647 w 207"/>
              <a:gd name="T41" fmla="*/ 2147483647 h 328"/>
              <a:gd name="T42" fmla="*/ 2147483647 w 207"/>
              <a:gd name="T43" fmla="*/ 2147483647 h 328"/>
              <a:gd name="T44" fmla="*/ 2147483647 w 207"/>
              <a:gd name="T45" fmla="*/ 2147483647 h 328"/>
              <a:gd name="T46" fmla="*/ 2147483647 w 207"/>
              <a:gd name="T47" fmla="*/ 2147483647 h 328"/>
              <a:gd name="T48" fmla="*/ 2147483647 w 207"/>
              <a:gd name="T49" fmla="*/ 2147483647 h 328"/>
              <a:gd name="T50" fmla="*/ 2147483647 w 207"/>
              <a:gd name="T51" fmla="*/ 2147483647 h 328"/>
              <a:gd name="T52" fmla="*/ 2147483647 w 207"/>
              <a:gd name="T53" fmla="*/ 2147483647 h 328"/>
              <a:gd name="T54" fmla="*/ 2147483647 w 207"/>
              <a:gd name="T55" fmla="*/ 2147483647 h 328"/>
              <a:gd name="T56" fmla="*/ 2147483647 w 207"/>
              <a:gd name="T57" fmla="*/ 2147483647 h 328"/>
              <a:gd name="T58" fmla="*/ 2147483647 w 207"/>
              <a:gd name="T59" fmla="*/ 2147483647 h 328"/>
              <a:gd name="T60" fmla="*/ 2147483647 w 207"/>
              <a:gd name="T61" fmla="*/ 0 h 328"/>
              <a:gd name="T62" fmla="*/ 2147483647 w 207"/>
              <a:gd name="T63" fmla="*/ 2147483647 h 328"/>
              <a:gd name="T64" fmla="*/ 2147483647 w 207"/>
              <a:gd name="T65" fmla="*/ 2147483647 h 328"/>
              <a:gd name="T66" fmla="*/ 2147483647 w 207"/>
              <a:gd name="T67" fmla="*/ 2147483647 h 328"/>
              <a:gd name="T68" fmla="*/ 2147483647 w 207"/>
              <a:gd name="T69" fmla="*/ 2147483647 h 328"/>
              <a:gd name="T70" fmla="*/ 2147483647 w 207"/>
              <a:gd name="T71" fmla="*/ 2147483647 h 328"/>
              <a:gd name="T72" fmla="*/ 2147483647 w 207"/>
              <a:gd name="T73" fmla="*/ 2147483647 h 328"/>
              <a:gd name="T74" fmla="*/ 2147483647 w 207"/>
              <a:gd name="T75" fmla="*/ 2147483647 h 328"/>
              <a:gd name="T76" fmla="*/ 2147483647 w 207"/>
              <a:gd name="T77" fmla="*/ 2147483647 h 328"/>
              <a:gd name="T78" fmla="*/ 2147483647 w 207"/>
              <a:gd name="T79" fmla="*/ 2147483647 h 328"/>
              <a:gd name="T80" fmla="*/ 2147483647 w 207"/>
              <a:gd name="T81" fmla="*/ 2147483647 h 328"/>
              <a:gd name="T82" fmla="*/ 2147483647 w 207"/>
              <a:gd name="T83" fmla="*/ 2147483647 h 328"/>
              <a:gd name="T84" fmla="*/ 2147483647 w 207"/>
              <a:gd name="T85" fmla="*/ 2147483647 h 328"/>
              <a:gd name="T86" fmla="*/ 2147483647 w 207"/>
              <a:gd name="T87" fmla="*/ 2147483647 h 328"/>
              <a:gd name="T88" fmla="*/ 2147483647 w 207"/>
              <a:gd name="T89" fmla="*/ 2147483647 h 328"/>
              <a:gd name="T90" fmla="*/ 0 w 207"/>
              <a:gd name="T91" fmla="*/ 2147483647 h 32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07"/>
              <a:gd name="T139" fmla="*/ 0 h 328"/>
              <a:gd name="T140" fmla="*/ 207 w 207"/>
              <a:gd name="T141" fmla="*/ 328 h 32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07" h="328">
                <a:moveTo>
                  <a:pt x="0" y="213"/>
                </a:moveTo>
                <a:lnTo>
                  <a:pt x="23" y="247"/>
                </a:lnTo>
                <a:lnTo>
                  <a:pt x="52" y="233"/>
                </a:lnTo>
                <a:lnTo>
                  <a:pt x="63" y="247"/>
                </a:lnTo>
                <a:lnTo>
                  <a:pt x="83" y="265"/>
                </a:lnTo>
                <a:lnTo>
                  <a:pt x="95" y="296"/>
                </a:lnTo>
                <a:lnTo>
                  <a:pt x="138" y="285"/>
                </a:lnTo>
                <a:lnTo>
                  <a:pt x="146" y="296"/>
                </a:lnTo>
                <a:lnTo>
                  <a:pt x="146" y="316"/>
                </a:lnTo>
                <a:lnTo>
                  <a:pt x="155" y="328"/>
                </a:lnTo>
                <a:lnTo>
                  <a:pt x="155" y="265"/>
                </a:lnTo>
                <a:lnTo>
                  <a:pt x="146" y="233"/>
                </a:lnTo>
                <a:lnTo>
                  <a:pt x="167" y="233"/>
                </a:lnTo>
                <a:lnTo>
                  <a:pt x="155" y="224"/>
                </a:lnTo>
                <a:lnTo>
                  <a:pt x="155" y="213"/>
                </a:lnTo>
                <a:lnTo>
                  <a:pt x="198" y="204"/>
                </a:lnTo>
                <a:lnTo>
                  <a:pt x="207" y="213"/>
                </a:lnTo>
                <a:lnTo>
                  <a:pt x="187" y="184"/>
                </a:lnTo>
                <a:lnTo>
                  <a:pt x="198" y="184"/>
                </a:lnTo>
                <a:lnTo>
                  <a:pt x="187" y="152"/>
                </a:lnTo>
                <a:lnTo>
                  <a:pt x="198" y="124"/>
                </a:lnTo>
                <a:lnTo>
                  <a:pt x="167" y="124"/>
                </a:lnTo>
                <a:lnTo>
                  <a:pt x="155" y="112"/>
                </a:lnTo>
                <a:lnTo>
                  <a:pt x="123" y="101"/>
                </a:lnTo>
                <a:lnTo>
                  <a:pt x="115" y="101"/>
                </a:lnTo>
                <a:lnTo>
                  <a:pt x="115" y="92"/>
                </a:lnTo>
                <a:lnTo>
                  <a:pt x="103" y="60"/>
                </a:lnTo>
                <a:lnTo>
                  <a:pt x="115" y="29"/>
                </a:lnTo>
                <a:lnTo>
                  <a:pt x="123" y="20"/>
                </a:lnTo>
                <a:lnTo>
                  <a:pt x="138" y="9"/>
                </a:lnTo>
                <a:lnTo>
                  <a:pt x="138" y="0"/>
                </a:lnTo>
                <a:lnTo>
                  <a:pt x="95" y="29"/>
                </a:lnTo>
                <a:lnTo>
                  <a:pt x="83" y="29"/>
                </a:lnTo>
                <a:lnTo>
                  <a:pt x="63" y="29"/>
                </a:lnTo>
                <a:lnTo>
                  <a:pt x="63" y="60"/>
                </a:lnTo>
                <a:lnTo>
                  <a:pt x="43" y="81"/>
                </a:lnTo>
                <a:lnTo>
                  <a:pt x="43" y="92"/>
                </a:lnTo>
                <a:lnTo>
                  <a:pt x="31" y="81"/>
                </a:lnTo>
                <a:lnTo>
                  <a:pt x="31" y="92"/>
                </a:lnTo>
                <a:lnTo>
                  <a:pt x="23" y="101"/>
                </a:lnTo>
                <a:lnTo>
                  <a:pt x="23" y="112"/>
                </a:lnTo>
                <a:lnTo>
                  <a:pt x="23" y="161"/>
                </a:lnTo>
                <a:lnTo>
                  <a:pt x="31" y="175"/>
                </a:lnTo>
                <a:lnTo>
                  <a:pt x="23" y="193"/>
                </a:lnTo>
                <a:lnTo>
                  <a:pt x="11" y="193"/>
                </a:lnTo>
                <a:lnTo>
                  <a:pt x="0" y="213"/>
                </a:lnTo>
                <a:close/>
              </a:path>
            </a:pathLst>
          </a:custGeom>
          <a:solidFill>
            <a:srgbClr val="FFCC66"/>
          </a:solidFill>
          <a:ln w="14288">
            <a:solidFill>
              <a:srgbClr val="000000"/>
            </a:solidFill>
            <a:round/>
            <a:headEnd/>
            <a:tailEnd/>
          </a:ln>
        </p:spPr>
        <p:txBody>
          <a:bodyPr/>
          <a:lstStyle/>
          <a:p>
            <a:endParaRPr lang="id-ID" sz="1000"/>
          </a:p>
        </p:txBody>
      </p:sp>
      <p:sp>
        <p:nvSpPr>
          <p:cNvPr id="22671" name="Freeform 142"/>
          <p:cNvSpPr>
            <a:spLocks/>
          </p:cNvSpPr>
          <p:nvPr/>
        </p:nvSpPr>
        <p:spPr bwMode="auto">
          <a:xfrm>
            <a:off x="1892109" y="3859213"/>
            <a:ext cx="336772" cy="341312"/>
          </a:xfrm>
          <a:custGeom>
            <a:avLst/>
            <a:gdLst>
              <a:gd name="T0" fmla="*/ 2147483647 w 230"/>
              <a:gd name="T1" fmla="*/ 2147483647 h 215"/>
              <a:gd name="T2" fmla="*/ 2147483647 w 230"/>
              <a:gd name="T3" fmla="*/ 2147483647 h 215"/>
              <a:gd name="T4" fmla="*/ 2147483647 w 230"/>
              <a:gd name="T5" fmla="*/ 2147483647 h 215"/>
              <a:gd name="T6" fmla="*/ 2147483647 w 230"/>
              <a:gd name="T7" fmla="*/ 2147483647 h 215"/>
              <a:gd name="T8" fmla="*/ 2147483647 w 230"/>
              <a:gd name="T9" fmla="*/ 2147483647 h 215"/>
              <a:gd name="T10" fmla="*/ 2147483647 w 230"/>
              <a:gd name="T11" fmla="*/ 2147483647 h 215"/>
              <a:gd name="T12" fmla="*/ 2147483647 w 230"/>
              <a:gd name="T13" fmla="*/ 2147483647 h 215"/>
              <a:gd name="T14" fmla="*/ 2147483647 w 230"/>
              <a:gd name="T15" fmla="*/ 2147483647 h 215"/>
              <a:gd name="T16" fmla="*/ 2147483647 w 230"/>
              <a:gd name="T17" fmla="*/ 2147483647 h 215"/>
              <a:gd name="T18" fmla="*/ 2147483647 w 230"/>
              <a:gd name="T19" fmla="*/ 2147483647 h 215"/>
              <a:gd name="T20" fmla="*/ 2147483647 w 230"/>
              <a:gd name="T21" fmla="*/ 2147483647 h 215"/>
              <a:gd name="T22" fmla="*/ 2147483647 w 230"/>
              <a:gd name="T23" fmla="*/ 2147483647 h 215"/>
              <a:gd name="T24" fmla="*/ 2147483647 w 230"/>
              <a:gd name="T25" fmla="*/ 2147483647 h 215"/>
              <a:gd name="T26" fmla="*/ 2147483647 w 230"/>
              <a:gd name="T27" fmla="*/ 0 h 215"/>
              <a:gd name="T28" fmla="*/ 2147483647 w 230"/>
              <a:gd name="T29" fmla="*/ 2147483647 h 215"/>
              <a:gd name="T30" fmla="*/ 2147483647 w 230"/>
              <a:gd name="T31" fmla="*/ 2147483647 h 215"/>
              <a:gd name="T32" fmla="*/ 2147483647 w 230"/>
              <a:gd name="T33" fmla="*/ 2147483647 h 215"/>
              <a:gd name="T34" fmla="*/ 2147483647 w 230"/>
              <a:gd name="T35" fmla="*/ 2147483647 h 215"/>
              <a:gd name="T36" fmla="*/ 2147483647 w 230"/>
              <a:gd name="T37" fmla="*/ 2147483647 h 215"/>
              <a:gd name="T38" fmla="*/ 2147483647 w 230"/>
              <a:gd name="T39" fmla="*/ 2147483647 h 215"/>
              <a:gd name="T40" fmla="*/ 2147483647 w 230"/>
              <a:gd name="T41" fmla="*/ 2147483647 h 215"/>
              <a:gd name="T42" fmla="*/ 2147483647 w 230"/>
              <a:gd name="T43" fmla="*/ 2147483647 h 215"/>
              <a:gd name="T44" fmla="*/ 0 w 230"/>
              <a:gd name="T45" fmla="*/ 2147483647 h 215"/>
              <a:gd name="T46" fmla="*/ 2147483647 w 230"/>
              <a:gd name="T47" fmla="*/ 2147483647 h 215"/>
              <a:gd name="T48" fmla="*/ 2147483647 w 230"/>
              <a:gd name="T49" fmla="*/ 2147483647 h 215"/>
              <a:gd name="T50" fmla="*/ 2147483647 w 230"/>
              <a:gd name="T51" fmla="*/ 2147483647 h 215"/>
              <a:gd name="T52" fmla="*/ 2147483647 w 230"/>
              <a:gd name="T53" fmla="*/ 2147483647 h 215"/>
              <a:gd name="T54" fmla="*/ 2147483647 w 230"/>
              <a:gd name="T55" fmla="*/ 2147483647 h 215"/>
              <a:gd name="T56" fmla="*/ 2147483647 w 230"/>
              <a:gd name="T57" fmla="*/ 2147483647 h 215"/>
              <a:gd name="T58" fmla="*/ 2147483647 w 230"/>
              <a:gd name="T59" fmla="*/ 2147483647 h 215"/>
              <a:gd name="T60" fmla="*/ 2147483647 w 230"/>
              <a:gd name="T61" fmla="*/ 2147483647 h 215"/>
              <a:gd name="T62" fmla="*/ 2147483647 w 230"/>
              <a:gd name="T63" fmla="*/ 2147483647 h 215"/>
              <a:gd name="T64" fmla="*/ 2147483647 w 230"/>
              <a:gd name="T65" fmla="*/ 2147483647 h 215"/>
              <a:gd name="T66" fmla="*/ 2147483647 w 230"/>
              <a:gd name="T67" fmla="*/ 2147483647 h 215"/>
              <a:gd name="T68" fmla="*/ 2147483647 w 230"/>
              <a:gd name="T69" fmla="*/ 2147483647 h 215"/>
              <a:gd name="T70" fmla="*/ 2147483647 w 230"/>
              <a:gd name="T71" fmla="*/ 2147483647 h 215"/>
              <a:gd name="T72" fmla="*/ 2147483647 w 230"/>
              <a:gd name="T73" fmla="*/ 2147483647 h 215"/>
              <a:gd name="T74" fmla="*/ 2147483647 w 230"/>
              <a:gd name="T75" fmla="*/ 2147483647 h 215"/>
              <a:gd name="T76" fmla="*/ 2147483647 w 230"/>
              <a:gd name="T77" fmla="*/ 2147483647 h 215"/>
              <a:gd name="T78" fmla="*/ 2147483647 w 230"/>
              <a:gd name="T79" fmla="*/ 2147483647 h 215"/>
              <a:gd name="T80" fmla="*/ 2147483647 w 230"/>
              <a:gd name="T81" fmla="*/ 2147483647 h 215"/>
              <a:gd name="T82" fmla="*/ 2147483647 w 230"/>
              <a:gd name="T83" fmla="*/ 2147483647 h 215"/>
              <a:gd name="T84" fmla="*/ 2147483647 w 230"/>
              <a:gd name="T85" fmla="*/ 2147483647 h 215"/>
              <a:gd name="T86" fmla="*/ 2147483647 w 230"/>
              <a:gd name="T87" fmla="*/ 2147483647 h 215"/>
              <a:gd name="T88" fmla="*/ 2147483647 w 230"/>
              <a:gd name="T89" fmla="*/ 2147483647 h 215"/>
              <a:gd name="T90" fmla="*/ 2147483647 w 230"/>
              <a:gd name="T91" fmla="*/ 2147483647 h 215"/>
              <a:gd name="T92" fmla="*/ 2147483647 w 230"/>
              <a:gd name="T93" fmla="*/ 2147483647 h 215"/>
              <a:gd name="T94" fmla="*/ 2147483647 w 230"/>
              <a:gd name="T95" fmla="*/ 2147483647 h 2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0"/>
              <a:gd name="T145" fmla="*/ 0 h 215"/>
              <a:gd name="T146" fmla="*/ 230 w 230"/>
              <a:gd name="T147" fmla="*/ 215 h 2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0" h="215">
                <a:moveTo>
                  <a:pt x="230" y="72"/>
                </a:moveTo>
                <a:lnTo>
                  <a:pt x="216" y="72"/>
                </a:lnTo>
                <a:lnTo>
                  <a:pt x="207" y="72"/>
                </a:lnTo>
                <a:lnTo>
                  <a:pt x="207" y="51"/>
                </a:lnTo>
                <a:lnTo>
                  <a:pt x="187" y="43"/>
                </a:lnTo>
                <a:lnTo>
                  <a:pt x="176" y="31"/>
                </a:lnTo>
                <a:lnTo>
                  <a:pt x="187" y="31"/>
                </a:lnTo>
                <a:lnTo>
                  <a:pt x="156" y="31"/>
                </a:lnTo>
                <a:lnTo>
                  <a:pt x="135" y="43"/>
                </a:lnTo>
                <a:lnTo>
                  <a:pt x="115" y="31"/>
                </a:lnTo>
                <a:lnTo>
                  <a:pt x="84" y="31"/>
                </a:lnTo>
                <a:lnTo>
                  <a:pt x="84" y="20"/>
                </a:lnTo>
                <a:lnTo>
                  <a:pt x="64" y="11"/>
                </a:lnTo>
                <a:lnTo>
                  <a:pt x="52" y="0"/>
                </a:lnTo>
                <a:lnTo>
                  <a:pt x="52" y="11"/>
                </a:lnTo>
                <a:lnTo>
                  <a:pt x="35" y="20"/>
                </a:lnTo>
                <a:lnTo>
                  <a:pt x="35" y="51"/>
                </a:lnTo>
                <a:lnTo>
                  <a:pt x="20" y="63"/>
                </a:lnTo>
                <a:lnTo>
                  <a:pt x="20" y="43"/>
                </a:lnTo>
                <a:lnTo>
                  <a:pt x="35" y="31"/>
                </a:lnTo>
                <a:lnTo>
                  <a:pt x="20" y="11"/>
                </a:lnTo>
                <a:lnTo>
                  <a:pt x="12" y="20"/>
                </a:lnTo>
                <a:lnTo>
                  <a:pt x="0" y="51"/>
                </a:lnTo>
                <a:lnTo>
                  <a:pt x="12" y="83"/>
                </a:lnTo>
                <a:lnTo>
                  <a:pt x="12" y="92"/>
                </a:lnTo>
                <a:lnTo>
                  <a:pt x="20" y="92"/>
                </a:lnTo>
                <a:lnTo>
                  <a:pt x="52" y="103"/>
                </a:lnTo>
                <a:lnTo>
                  <a:pt x="64" y="115"/>
                </a:lnTo>
                <a:lnTo>
                  <a:pt x="95" y="115"/>
                </a:lnTo>
                <a:lnTo>
                  <a:pt x="84" y="143"/>
                </a:lnTo>
                <a:lnTo>
                  <a:pt x="95" y="175"/>
                </a:lnTo>
                <a:lnTo>
                  <a:pt x="84" y="175"/>
                </a:lnTo>
                <a:lnTo>
                  <a:pt x="104" y="204"/>
                </a:lnTo>
                <a:lnTo>
                  <a:pt x="104" y="215"/>
                </a:lnTo>
                <a:lnTo>
                  <a:pt x="124" y="215"/>
                </a:lnTo>
                <a:lnTo>
                  <a:pt x="156" y="195"/>
                </a:lnTo>
                <a:lnTo>
                  <a:pt x="144" y="184"/>
                </a:lnTo>
                <a:lnTo>
                  <a:pt x="144" y="166"/>
                </a:lnTo>
                <a:lnTo>
                  <a:pt x="135" y="152"/>
                </a:lnTo>
                <a:lnTo>
                  <a:pt x="167" y="166"/>
                </a:lnTo>
                <a:lnTo>
                  <a:pt x="207" y="143"/>
                </a:lnTo>
                <a:lnTo>
                  <a:pt x="207" y="132"/>
                </a:lnTo>
                <a:lnTo>
                  <a:pt x="196" y="123"/>
                </a:lnTo>
                <a:lnTo>
                  <a:pt x="207" y="103"/>
                </a:lnTo>
                <a:lnTo>
                  <a:pt x="216" y="103"/>
                </a:lnTo>
                <a:lnTo>
                  <a:pt x="207" y="92"/>
                </a:lnTo>
                <a:lnTo>
                  <a:pt x="207" y="83"/>
                </a:lnTo>
                <a:lnTo>
                  <a:pt x="230" y="72"/>
                </a:lnTo>
                <a:close/>
              </a:path>
            </a:pathLst>
          </a:custGeom>
          <a:solidFill>
            <a:srgbClr val="273C65"/>
          </a:solidFill>
          <a:ln w="14288">
            <a:solidFill>
              <a:srgbClr val="000000"/>
            </a:solidFill>
            <a:round/>
            <a:headEnd/>
            <a:tailEnd/>
          </a:ln>
        </p:spPr>
        <p:txBody>
          <a:bodyPr/>
          <a:lstStyle/>
          <a:p>
            <a:endParaRPr lang="id-ID" sz="1000"/>
          </a:p>
        </p:txBody>
      </p:sp>
      <p:sp>
        <p:nvSpPr>
          <p:cNvPr id="22672" name="Freeform 143"/>
          <p:cNvSpPr>
            <a:spLocks/>
          </p:cNvSpPr>
          <p:nvPr/>
        </p:nvSpPr>
        <p:spPr bwMode="auto">
          <a:xfrm>
            <a:off x="2358591" y="4054475"/>
            <a:ext cx="65451" cy="114300"/>
          </a:xfrm>
          <a:custGeom>
            <a:avLst/>
            <a:gdLst>
              <a:gd name="T0" fmla="*/ 2147483647 w 44"/>
              <a:gd name="T1" fmla="*/ 2147483647 h 72"/>
              <a:gd name="T2" fmla="*/ 0 w 44"/>
              <a:gd name="T3" fmla="*/ 0 h 72"/>
              <a:gd name="T4" fmla="*/ 0 w 44"/>
              <a:gd name="T5" fmla="*/ 2147483647 h 72"/>
              <a:gd name="T6" fmla="*/ 0 w 44"/>
              <a:gd name="T7" fmla="*/ 2147483647 h 72"/>
              <a:gd name="T8" fmla="*/ 0 w 44"/>
              <a:gd name="T9" fmla="*/ 2147483647 h 72"/>
              <a:gd name="T10" fmla="*/ 2147483647 w 44"/>
              <a:gd name="T11" fmla="*/ 2147483647 h 72"/>
              <a:gd name="T12" fmla="*/ 2147483647 w 44"/>
              <a:gd name="T13" fmla="*/ 2147483647 h 72"/>
              <a:gd name="T14" fmla="*/ 0 60000 65536"/>
              <a:gd name="T15" fmla="*/ 0 60000 65536"/>
              <a:gd name="T16" fmla="*/ 0 60000 65536"/>
              <a:gd name="T17" fmla="*/ 0 60000 65536"/>
              <a:gd name="T18" fmla="*/ 0 60000 65536"/>
              <a:gd name="T19" fmla="*/ 0 60000 65536"/>
              <a:gd name="T20" fmla="*/ 0 60000 65536"/>
              <a:gd name="T21" fmla="*/ 0 w 44"/>
              <a:gd name="T22" fmla="*/ 0 h 72"/>
              <a:gd name="T23" fmla="*/ 44 w 44"/>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72">
                <a:moveTo>
                  <a:pt x="44" y="29"/>
                </a:moveTo>
                <a:lnTo>
                  <a:pt x="0" y="0"/>
                </a:lnTo>
                <a:lnTo>
                  <a:pt x="0" y="20"/>
                </a:lnTo>
                <a:lnTo>
                  <a:pt x="0" y="43"/>
                </a:lnTo>
                <a:lnTo>
                  <a:pt x="0" y="72"/>
                </a:lnTo>
                <a:lnTo>
                  <a:pt x="21" y="72"/>
                </a:lnTo>
                <a:lnTo>
                  <a:pt x="44" y="29"/>
                </a:lnTo>
                <a:close/>
              </a:path>
            </a:pathLst>
          </a:custGeom>
          <a:solidFill>
            <a:srgbClr val="EAEAEA"/>
          </a:solidFill>
          <a:ln w="14288">
            <a:solidFill>
              <a:srgbClr val="000000"/>
            </a:solidFill>
            <a:round/>
            <a:headEnd/>
            <a:tailEnd/>
          </a:ln>
        </p:spPr>
        <p:txBody>
          <a:bodyPr/>
          <a:lstStyle/>
          <a:p>
            <a:endParaRPr lang="id-ID" sz="1000"/>
          </a:p>
        </p:txBody>
      </p:sp>
      <p:sp>
        <p:nvSpPr>
          <p:cNvPr id="22673" name="Freeform 144"/>
          <p:cNvSpPr>
            <a:spLocks/>
          </p:cNvSpPr>
          <p:nvPr/>
        </p:nvSpPr>
        <p:spPr bwMode="auto">
          <a:xfrm>
            <a:off x="2271721" y="4054475"/>
            <a:ext cx="86870" cy="114300"/>
          </a:xfrm>
          <a:custGeom>
            <a:avLst/>
            <a:gdLst>
              <a:gd name="T0" fmla="*/ 2147483647 w 60"/>
              <a:gd name="T1" fmla="*/ 0 h 72"/>
              <a:gd name="T2" fmla="*/ 2147483647 w 60"/>
              <a:gd name="T3" fmla="*/ 2147483647 h 72"/>
              <a:gd name="T4" fmla="*/ 2147483647 w 60"/>
              <a:gd name="T5" fmla="*/ 2147483647 h 72"/>
              <a:gd name="T6" fmla="*/ 2147483647 w 60"/>
              <a:gd name="T7" fmla="*/ 2147483647 h 72"/>
              <a:gd name="T8" fmla="*/ 2147483647 w 60"/>
              <a:gd name="T9" fmla="*/ 2147483647 h 72"/>
              <a:gd name="T10" fmla="*/ 2147483647 w 60"/>
              <a:gd name="T11" fmla="*/ 2147483647 h 72"/>
              <a:gd name="T12" fmla="*/ 2147483647 w 60"/>
              <a:gd name="T13" fmla="*/ 2147483647 h 72"/>
              <a:gd name="T14" fmla="*/ 0 w 60"/>
              <a:gd name="T15" fmla="*/ 2147483647 h 72"/>
              <a:gd name="T16" fmla="*/ 2147483647 w 60"/>
              <a:gd name="T17" fmla="*/ 0 h 72"/>
              <a:gd name="T18" fmla="*/ 2147483647 w 60"/>
              <a:gd name="T19" fmla="*/ 0 h 72"/>
              <a:gd name="T20" fmla="*/ 2147483647 w 60"/>
              <a:gd name="T21" fmla="*/ 0 h 7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72"/>
              <a:gd name="T35" fmla="*/ 60 w 60"/>
              <a:gd name="T36" fmla="*/ 72 h 7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72">
                <a:moveTo>
                  <a:pt x="60" y="0"/>
                </a:moveTo>
                <a:lnTo>
                  <a:pt x="60" y="20"/>
                </a:lnTo>
                <a:lnTo>
                  <a:pt x="60" y="43"/>
                </a:lnTo>
                <a:lnTo>
                  <a:pt x="60" y="72"/>
                </a:lnTo>
                <a:lnTo>
                  <a:pt x="32" y="61"/>
                </a:lnTo>
                <a:lnTo>
                  <a:pt x="32" y="72"/>
                </a:lnTo>
                <a:lnTo>
                  <a:pt x="20" y="72"/>
                </a:lnTo>
                <a:lnTo>
                  <a:pt x="0" y="29"/>
                </a:lnTo>
                <a:lnTo>
                  <a:pt x="9" y="0"/>
                </a:lnTo>
                <a:lnTo>
                  <a:pt x="52" y="0"/>
                </a:lnTo>
                <a:lnTo>
                  <a:pt x="60" y="0"/>
                </a:lnTo>
                <a:close/>
              </a:path>
            </a:pathLst>
          </a:custGeom>
          <a:solidFill>
            <a:srgbClr val="273C65"/>
          </a:solidFill>
          <a:ln w="14351">
            <a:solidFill>
              <a:srgbClr val="000000"/>
            </a:solidFill>
            <a:round/>
            <a:headEnd/>
            <a:tailEnd/>
          </a:ln>
        </p:spPr>
        <p:txBody>
          <a:bodyPr/>
          <a:lstStyle/>
          <a:p>
            <a:endParaRPr lang="id-ID" sz="1000"/>
          </a:p>
        </p:txBody>
      </p:sp>
      <p:sp>
        <p:nvSpPr>
          <p:cNvPr id="22674" name="Freeform 145"/>
          <p:cNvSpPr>
            <a:spLocks/>
          </p:cNvSpPr>
          <p:nvPr/>
        </p:nvSpPr>
        <p:spPr bwMode="auto">
          <a:xfrm>
            <a:off x="1968269" y="4772025"/>
            <a:ext cx="303452" cy="1104900"/>
          </a:xfrm>
          <a:custGeom>
            <a:avLst/>
            <a:gdLst>
              <a:gd name="T0" fmla="*/ 2147483647 w 207"/>
              <a:gd name="T1" fmla="*/ 2147483647 h 696"/>
              <a:gd name="T2" fmla="*/ 2147483647 w 207"/>
              <a:gd name="T3" fmla="*/ 2147483647 h 696"/>
              <a:gd name="T4" fmla="*/ 2147483647 w 207"/>
              <a:gd name="T5" fmla="*/ 2147483647 h 696"/>
              <a:gd name="T6" fmla="*/ 2147483647 w 207"/>
              <a:gd name="T7" fmla="*/ 2147483647 h 696"/>
              <a:gd name="T8" fmla="*/ 2147483647 w 207"/>
              <a:gd name="T9" fmla="*/ 2147483647 h 696"/>
              <a:gd name="T10" fmla="*/ 2147483647 w 207"/>
              <a:gd name="T11" fmla="*/ 2147483647 h 696"/>
              <a:gd name="T12" fmla="*/ 2147483647 w 207"/>
              <a:gd name="T13" fmla="*/ 2147483647 h 696"/>
              <a:gd name="T14" fmla="*/ 2147483647 w 207"/>
              <a:gd name="T15" fmla="*/ 2147483647 h 696"/>
              <a:gd name="T16" fmla="*/ 2147483647 w 207"/>
              <a:gd name="T17" fmla="*/ 2147483647 h 696"/>
              <a:gd name="T18" fmla="*/ 2147483647 w 207"/>
              <a:gd name="T19" fmla="*/ 2147483647 h 696"/>
              <a:gd name="T20" fmla="*/ 2147483647 w 207"/>
              <a:gd name="T21" fmla="*/ 2147483647 h 696"/>
              <a:gd name="T22" fmla="*/ 2147483647 w 207"/>
              <a:gd name="T23" fmla="*/ 2147483647 h 696"/>
              <a:gd name="T24" fmla="*/ 2147483647 w 207"/>
              <a:gd name="T25" fmla="*/ 2147483647 h 696"/>
              <a:gd name="T26" fmla="*/ 2147483647 w 207"/>
              <a:gd name="T27" fmla="*/ 2147483647 h 696"/>
              <a:gd name="T28" fmla="*/ 2147483647 w 207"/>
              <a:gd name="T29" fmla="*/ 2147483647 h 696"/>
              <a:gd name="T30" fmla="*/ 2147483647 w 207"/>
              <a:gd name="T31" fmla="*/ 2147483647 h 696"/>
              <a:gd name="T32" fmla="*/ 2147483647 w 207"/>
              <a:gd name="T33" fmla="*/ 2147483647 h 696"/>
              <a:gd name="T34" fmla="*/ 2147483647 w 207"/>
              <a:gd name="T35" fmla="*/ 2147483647 h 696"/>
              <a:gd name="T36" fmla="*/ 2147483647 w 207"/>
              <a:gd name="T37" fmla="*/ 2147483647 h 696"/>
              <a:gd name="T38" fmla="*/ 2147483647 w 207"/>
              <a:gd name="T39" fmla="*/ 2147483647 h 696"/>
              <a:gd name="T40" fmla="*/ 2147483647 w 207"/>
              <a:gd name="T41" fmla="*/ 2147483647 h 696"/>
              <a:gd name="T42" fmla="*/ 2147483647 w 207"/>
              <a:gd name="T43" fmla="*/ 2147483647 h 696"/>
              <a:gd name="T44" fmla="*/ 2147483647 w 207"/>
              <a:gd name="T45" fmla="*/ 2147483647 h 696"/>
              <a:gd name="T46" fmla="*/ 2147483647 w 207"/>
              <a:gd name="T47" fmla="*/ 2147483647 h 696"/>
              <a:gd name="T48" fmla="*/ 2147483647 w 207"/>
              <a:gd name="T49" fmla="*/ 2147483647 h 696"/>
              <a:gd name="T50" fmla="*/ 2147483647 w 207"/>
              <a:gd name="T51" fmla="*/ 2147483647 h 696"/>
              <a:gd name="T52" fmla="*/ 2147483647 w 207"/>
              <a:gd name="T53" fmla="*/ 2147483647 h 696"/>
              <a:gd name="T54" fmla="*/ 2147483647 w 207"/>
              <a:gd name="T55" fmla="*/ 2147483647 h 696"/>
              <a:gd name="T56" fmla="*/ 2147483647 w 207"/>
              <a:gd name="T57" fmla="*/ 2147483647 h 696"/>
              <a:gd name="T58" fmla="*/ 2147483647 w 207"/>
              <a:gd name="T59" fmla="*/ 2147483647 h 696"/>
              <a:gd name="T60" fmla="*/ 2147483647 w 207"/>
              <a:gd name="T61" fmla="*/ 2147483647 h 696"/>
              <a:gd name="T62" fmla="*/ 2147483647 w 207"/>
              <a:gd name="T63" fmla="*/ 2147483647 h 696"/>
              <a:gd name="T64" fmla="*/ 2147483647 w 207"/>
              <a:gd name="T65" fmla="*/ 2147483647 h 696"/>
              <a:gd name="T66" fmla="*/ 2147483647 w 207"/>
              <a:gd name="T67" fmla="*/ 2147483647 h 696"/>
              <a:gd name="T68" fmla="*/ 0 w 207"/>
              <a:gd name="T69" fmla="*/ 2147483647 h 6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7"/>
              <a:gd name="T106" fmla="*/ 0 h 696"/>
              <a:gd name="T107" fmla="*/ 207 w 207"/>
              <a:gd name="T108" fmla="*/ 696 h 69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7" h="696">
                <a:moveTo>
                  <a:pt x="0" y="8"/>
                </a:moveTo>
                <a:lnTo>
                  <a:pt x="20" y="80"/>
                </a:lnTo>
                <a:lnTo>
                  <a:pt x="20" y="100"/>
                </a:lnTo>
                <a:lnTo>
                  <a:pt x="32" y="172"/>
                </a:lnTo>
                <a:lnTo>
                  <a:pt x="20" y="224"/>
                </a:lnTo>
                <a:lnTo>
                  <a:pt x="32" y="244"/>
                </a:lnTo>
                <a:lnTo>
                  <a:pt x="20" y="253"/>
                </a:lnTo>
                <a:lnTo>
                  <a:pt x="43" y="287"/>
                </a:lnTo>
                <a:lnTo>
                  <a:pt x="43" y="316"/>
                </a:lnTo>
                <a:lnTo>
                  <a:pt x="43" y="376"/>
                </a:lnTo>
                <a:lnTo>
                  <a:pt x="32" y="376"/>
                </a:lnTo>
                <a:lnTo>
                  <a:pt x="32" y="385"/>
                </a:lnTo>
                <a:lnTo>
                  <a:pt x="52" y="428"/>
                </a:lnTo>
                <a:lnTo>
                  <a:pt x="52" y="448"/>
                </a:lnTo>
                <a:lnTo>
                  <a:pt x="63" y="471"/>
                </a:lnTo>
                <a:lnTo>
                  <a:pt x="63" y="457"/>
                </a:lnTo>
                <a:lnTo>
                  <a:pt x="72" y="471"/>
                </a:lnTo>
                <a:lnTo>
                  <a:pt x="83" y="509"/>
                </a:lnTo>
                <a:lnTo>
                  <a:pt x="63" y="509"/>
                </a:lnTo>
                <a:lnTo>
                  <a:pt x="72" y="543"/>
                </a:lnTo>
                <a:lnTo>
                  <a:pt x="72" y="552"/>
                </a:lnTo>
                <a:lnTo>
                  <a:pt x="63" y="563"/>
                </a:lnTo>
                <a:lnTo>
                  <a:pt x="92" y="563"/>
                </a:lnTo>
                <a:lnTo>
                  <a:pt x="92" y="592"/>
                </a:lnTo>
                <a:lnTo>
                  <a:pt x="83" y="581"/>
                </a:lnTo>
                <a:lnTo>
                  <a:pt x="83" y="592"/>
                </a:lnTo>
                <a:lnTo>
                  <a:pt x="92" y="624"/>
                </a:lnTo>
                <a:lnTo>
                  <a:pt x="104" y="624"/>
                </a:lnTo>
                <a:lnTo>
                  <a:pt x="104" y="632"/>
                </a:lnTo>
                <a:lnTo>
                  <a:pt x="115" y="624"/>
                </a:lnTo>
                <a:lnTo>
                  <a:pt x="115" y="632"/>
                </a:lnTo>
                <a:lnTo>
                  <a:pt x="115" y="652"/>
                </a:lnTo>
                <a:lnTo>
                  <a:pt x="124" y="652"/>
                </a:lnTo>
                <a:lnTo>
                  <a:pt x="124" y="644"/>
                </a:lnTo>
                <a:lnTo>
                  <a:pt x="135" y="652"/>
                </a:lnTo>
                <a:lnTo>
                  <a:pt x="124" y="652"/>
                </a:lnTo>
                <a:lnTo>
                  <a:pt x="124" y="661"/>
                </a:lnTo>
                <a:lnTo>
                  <a:pt x="135" y="675"/>
                </a:lnTo>
                <a:lnTo>
                  <a:pt x="135" y="661"/>
                </a:lnTo>
                <a:lnTo>
                  <a:pt x="196" y="696"/>
                </a:lnTo>
                <a:lnTo>
                  <a:pt x="196" y="675"/>
                </a:lnTo>
                <a:lnTo>
                  <a:pt x="207" y="675"/>
                </a:lnTo>
                <a:lnTo>
                  <a:pt x="207" y="661"/>
                </a:lnTo>
                <a:lnTo>
                  <a:pt x="164" y="661"/>
                </a:lnTo>
                <a:lnTo>
                  <a:pt x="144" y="632"/>
                </a:lnTo>
                <a:lnTo>
                  <a:pt x="135" y="632"/>
                </a:lnTo>
                <a:lnTo>
                  <a:pt x="124" y="624"/>
                </a:lnTo>
                <a:lnTo>
                  <a:pt x="124" y="563"/>
                </a:lnTo>
                <a:lnTo>
                  <a:pt x="115" y="520"/>
                </a:lnTo>
                <a:lnTo>
                  <a:pt x="115" y="532"/>
                </a:lnTo>
                <a:lnTo>
                  <a:pt x="104" y="520"/>
                </a:lnTo>
                <a:lnTo>
                  <a:pt x="92" y="491"/>
                </a:lnTo>
                <a:lnTo>
                  <a:pt x="92" y="471"/>
                </a:lnTo>
                <a:lnTo>
                  <a:pt x="83" y="457"/>
                </a:lnTo>
                <a:lnTo>
                  <a:pt x="83" y="408"/>
                </a:lnTo>
                <a:lnTo>
                  <a:pt x="63" y="376"/>
                </a:lnTo>
                <a:lnTo>
                  <a:pt x="72" y="356"/>
                </a:lnTo>
                <a:lnTo>
                  <a:pt x="63" y="348"/>
                </a:lnTo>
                <a:lnTo>
                  <a:pt x="72" y="316"/>
                </a:lnTo>
                <a:lnTo>
                  <a:pt x="52" y="267"/>
                </a:lnTo>
                <a:lnTo>
                  <a:pt x="52" y="204"/>
                </a:lnTo>
                <a:lnTo>
                  <a:pt x="63" y="172"/>
                </a:lnTo>
                <a:lnTo>
                  <a:pt x="52" y="132"/>
                </a:lnTo>
                <a:lnTo>
                  <a:pt x="72" y="120"/>
                </a:lnTo>
                <a:lnTo>
                  <a:pt x="72" y="100"/>
                </a:lnTo>
                <a:lnTo>
                  <a:pt x="63" y="100"/>
                </a:lnTo>
                <a:lnTo>
                  <a:pt x="43" y="49"/>
                </a:lnTo>
                <a:lnTo>
                  <a:pt x="43" y="28"/>
                </a:lnTo>
                <a:lnTo>
                  <a:pt x="20" y="0"/>
                </a:lnTo>
                <a:lnTo>
                  <a:pt x="0" y="8"/>
                </a:lnTo>
                <a:close/>
              </a:path>
            </a:pathLst>
          </a:custGeom>
          <a:solidFill>
            <a:srgbClr val="273C65"/>
          </a:solidFill>
          <a:ln w="14288">
            <a:solidFill>
              <a:srgbClr val="000000"/>
            </a:solidFill>
            <a:round/>
            <a:headEnd/>
            <a:tailEnd/>
          </a:ln>
        </p:spPr>
        <p:txBody>
          <a:bodyPr/>
          <a:lstStyle/>
          <a:p>
            <a:endParaRPr lang="id-ID" sz="1000"/>
          </a:p>
        </p:txBody>
      </p:sp>
      <p:sp>
        <p:nvSpPr>
          <p:cNvPr id="22675" name="Freeform 146"/>
          <p:cNvSpPr>
            <a:spLocks/>
          </p:cNvSpPr>
          <p:nvPr/>
        </p:nvSpPr>
        <p:spPr bwMode="auto">
          <a:xfrm>
            <a:off x="1986119" y="4524375"/>
            <a:ext cx="314161" cy="406400"/>
          </a:xfrm>
          <a:custGeom>
            <a:avLst/>
            <a:gdLst>
              <a:gd name="T0" fmla="*/ 0 w 215"/>
              <a:gd name="T1" fmla="*/ 2147483647 h 256"/>
              <a:gd name="T2" fmla="*/ 2147483647 w 215"/>
              <a:gd name="T3" fmla="*/ 2147483647 h 256"/>
              <a:gd name="T4" fmla="*/ 2147483647 w 215"/>
              <a:gd name="T5" fmla="*/ 2147483647 h 256"/>
              <a:gd name="T6" fmla="*/ 2147483647 w 215"/>
              <a:gd name="T7" fmla="*/ 2147483647 h 256"/>
              <a:gd name="T8" fmla="*/ 2147483647 w 215"/>
              <a:gd name="T9" fmla="*/ 2147483647 h 256"/>
              <a:gd name="T10" fmla="*/ 2147483647 w 215"/>
              <a:gd name="T11" fmla="*/ 2147483647 h 256"/>
              <a:gd name="T12" fmla="*/ 2147483647 w 215"/>
              <a:gd name="T13" fmla="*/ 2147483647 h 256"/>
              <a:gd name="T14" fmla="*/ 2147483647 w 215"/>
              <a:gd name="T15" fmla="*/ 2147483647 h 256"/>
              <a:gd name="T16" fmla="*/ 2147483647 w 215"/>
              <a:gd name="T17" fmla="*/ 2147483647 h 256"/>
              <a:gd name="T18" fmla="*/ 2147483647 w 215"/>
              <a:gd name="T19" fmla="*/ 2147483647 h 256"/>
              <a:gd name="T20" fmla="*/ 2147483647 w 215"/>
              <a:gd name="T21" fmla="*/ 2147483647 h 256"/>
              <a:gd name="T22" fmla="*/ 2147483647 w 215"/>
              <a:gd name="T23" fmla="*/ 2147483647 h 256"/>
              <a:gd name="T24" fmla="*/ 2147483647 w 215"/>
              <a:gd name="T25" fmla="*/ 2147483647 h 256"/>
              <a:gd name="T26" fmla="*/ 2147483647 w 215"/>
              <a:gd name="T27" fmla="*/ 2147483647 h 256"/>
              <a:gd name="T28" fmla="*/ 2147483647 w 215"/>
              <a:gd name="T29" fmla="*/ 2147483647 h 256"/>
              <a:gd name="T30" fmla="*/ 2147483647 w 215"/>
              <a:gd name="T31" fmla="*/ 2147483647 h 256"/>
              <a:gd name="T32" fmla="*/ 2147483647 w 215"/>
              <a:gd name="T33" fmla="*/ 2147483647 h 256"/>
              <a:gd name="T34" fmla="*/ 2147483647 w 215"/>
              <a:gd name="T35" fmla="*/ 2147483647 h 256"/>
              <a:gd name="T36" fmla="*/ 2147483647 w 215"/>
              <a:gd name="T37" fmla="*/ 2147483647 h 256"/>
              <a:gd name="T38" fmla="*/ 2147483647 w 215"/>
              <a:gd name="T39" fmla="*/ 2147483647 h 256"/>
              <a:gd name="T40" fmla="*/ 2147483647 w 215"/>
              <a:gd name="T41" fmla="*/ 2147483647 h 256"/>
              <a:gd name="T42" fmla="*/ 2147483647 w 215"/>
              <a:gd name="T43" fmla="*/ 2147483647 h 256"/>
              <a:gd name="T44" fmla="*/ 2147483647 w 215"/>
              <a:gd name="T45" fmla="*/ 2147483647 h 256"/>
              <a:gd name="T46" fmla="*/ 2147483647 w 215"/>
              <a:gd name="T47" fmla="*/ 2147483647 h 256"/>
              <a:gd name="T48" fmla="*/ 2147483647 w 215"/>
              <a:gd name="T49" fmla="*/ 0 h 256"/>
              <a:gd name="T50" fmla="*/ 2147483647 w 215"/>
              <a:gd name="T51" fmla="*/ 0 h 256"/>
              <a:gd name="T52" fmla="*/ 2147483647 w 215"/>
              <a:gd name="T53" fmla="*/ 2147483647 h 256"/>
              <a:gd name="T54" fmla="*/ 0 w 215"/>
              <a:gd name="T55" fmla="*/ 2147483647 h 2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5"/>
              <a:gd name="T85" fmla="*/ 0 h 256"/>
              <a:gd name="T86" fmla="*/ 215 w 215"/>
              <a:gd name="T87" fmla="*/ 256 h 25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5" h="256">
                <a:moveTo>
                  <a:pt x="0" y="23"/>
                </a:moveTo>
                <a:lnTo>
                  <a:pt x="8" y="52"/>
                </a:lnTo>
                <a:lnTo>
                  <a:pt x="8" y="124"/>
                </a:lnTo>
                <a:lnTo>
                  <a:pt x="20" y="133"/>
                </a:lnTo>
                <a:lnTo>
                  <a:pt x="8" y="156"/>
                </a:lnTo>
                <a:lnTo>
                  <a:pt x="31" y="184"/>
                </a:lnTo>
                <a:lnTo>
                  <a:pt x="31" y="205"/>
                </a:lnTo>
                <a:lnTo>
                  <a:pt x="51" y="256"/>
                </a:lnTo>
                <a:lnTo>
                  <a:pt x="60" y="256"/>
                </a:lnTo>
                <a:lnTo>
                  <a:pt x="80" y="236"/>
                </a:lnTo>
                <a:lnTo>
                  <a:pt x="112" y="248"/>
                </a:lnTo>
                <a:lnTo>
                  <a:pt x="132" y="248"/>
                </a:lnTo>
                <a:lnTo>
                  <a:pt x="143" y="196"/>
                </a:lnTo>
                <a:lnTo>
                  <a:pt x="195" y="184"/>
                </a:lnTo>
                <a:lnTo>
                  <a:pt x="204" y="205"/>
                </a:lnTo>
                <a:lnTo>
                  <a:pt x="215" y="164"/>
                </a:lnTo>
                <a:lnTo>
                  <a:pt x="195" y="144"/>
                </a:lnTo>
                <a:lnTo>
                  <a:pt x="195" y="133"/>
                </a:lnTo>
                <a:lnTo>
                  <a:pt x="166" y="124"/>
                </a:lnTo>
                <a:lnTo>
                  <a:pt x="166" y="115"/>
                </a:lnTo>
                <a:lnTo>
                  <a:pt x="166" y="104"/>
                </a:lnTo>
                <a:lnTo>
                  <a:pt x="152" y="84"/>
                </a:lnTo>
                <a:lnTo>
                  <a:pt x="80" y="52"/>
                </a:lnTo>
                <a:lnTo>
                  <a:pt x="71" y="32"/>
                </a:lnTo>
                <a:lnTo>
                  <a:pt x="71" y="0"/>
                </a:lnTo>
                <a:lnTo>
                  <a:pt x="40" y="0"/>
                </a:lnTo>
                <a:lnTo>
                  <a:pt x="20" y="32"/>
                </a:lnTo>
                <a:lnTo>
                  <a:pt x="0" y="23"/>
                </a:lnTo>
                <a:close/>
              </a:path>
            </a:pathLst>
          </a:custGeom>
          <a:solidFill>
            <a:srgbClr val="273C65"/>
          </a:solidFill>
          <a:ln w="14288">
            <a:solidFill>
              <a:srgbClr val="000000"/>
            </a:solidFill>
            <a:round/>
            <a:headEnd/>
            <a:tailEnd/>
          </a:ln>
        </p:spPr>
        <p:txBody>
          <a:bodyPr/>
          <a:lstStyle/>
          <a:p>
            <a:endParaRPr lang="id-ID" sz="1000"/>
          </a:p>
        </p:txBody>
      </p:sp>
      <p:sp>
        <p:nvSpPr>
          <p:cNvPr id="22676" name="Freeform 147"/>
          <p:cNvSpPr>
            <a:spLocks/>
          </p:cNvSpPr>
          <p:nvPr/>
        </p:nvSpPr>
        <p:spPr bwMode="auto">
          <a:xfrm>
            <a:off x="2180090" y="4816476"/>
            <a:ext cx="210631" cy="265113"/>
          </a:xfrm>
          <a:custGeom>
            <a:avLst/>
            <a:gdLst>
              <a:gd name="T0" fmla="*/ 2147483647 w 144"/>
              <a:gd name="T1" fmla="*/ 2147483647 h 167"/>
              <a:gd name="T2" fmla="*/ 2147483647 w 144"/>
              <a:gd name="T3" fmla="*/ 2147483647 h 167"/>
              <a:gd name="T4" fmla="*/ 2147483647 w 144"/>
              <a:gd name="T5" fmla="*/ 2147483647 h 167"/>
              <a:gd name="T6" fmla="*/ 2147483647 w 144"/>
              <a:gd name="T7" fmla="*/ 2147483647 h 167"/>
              <a:gd name="T8" fmla="*/ 2147483647 w 144"/>
              <a:gd name="T9" fmla="*/ 2147483647 h 167"/>
              <a:gd name="T10" fmla="*/ 2147483647 w 144"/>
              <a:gd name="T11" fmla="*/ 2147483647 h 167"/>
              <a:gd name="T12" fmla="*/ 2147483647 w 144"/>
              <a:gd name="T13" fmla="*/ 2147483647 h 167"/>
              <a:gd name="T14" fmla="*/ 2147483647 w 144"/>
              <a:gd name="T15" fmla="*/ 2147483647 h 167"/>
              <a:gd name="T16" fmla="*/ 2147483647 w 144"/>
              <a:gd name="T17" fmla="*/ 2147483647 h 167"/>
              <a:gd name="T18" fmla="*/ 0 w 144"/>
              <a:gd name="T19" fmla="*/ 2147483647 h 167"/>
              <a:gd name="T20" fmla="*/ 2147483647 w 144"/>
              <a:gd name="T21" fmla="*/ 2147483647 h 167"/>
              <a:gd name="T22" fmla="*/ 2147483647 w 144"/>
              <a:gd name="T23" fmla="*/ 0 h 167"/>
              <a:gd name="T24" fmla="*/ 2147483647 w 144"/>
              <a:gd name="T25" fmla="*/ 2147483647 h 167"/>
              <a:gd name="T26" fmla="*/ 2147483647 w 144"/>
              <a:gd name="T27" fmla="*/ 2147483647 h 167"/>
              <a:gd name="T28" fmla="*/ 2147483647 w 144"/>
              <a:gd name="T29" fmla="*/ 2147483647 h 167"/>
              <a:gd name="T30" fmla="*/ 2147483647 w 144"/>
              <a:gd name="T31" fmla="*/ 2147483647 h 167"/>
              <a:gd name="T32" fmla="*/ 2147483647 w 144"/>
              <a:gd name="T33" fmla="*/ 2147483647 h 167"/>
              <a:gd name="T34" fmla="*/ 2147483647 w 144"/>
              <a:gd name="T35" fmla="*/ 2147483647 h 167"/>
              <a:gd name="T36" fmla="*/ 2147483647 w 144"/>
              <a:gd name="T37" fmla="*/ 2147483647 h 16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4"/>
              <a:gd name="T58" fmla="*/ 0 h 167"/>
              <a:gd name="T59" fmla="*/ 144 w 144"/>
              <a:gd name="T60" fmla="*/ 167 h 16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4" h="167">
                <a:moveTo>
                  <a:pt x="144" y="124"/>
                </a:moveTo>
                <a:lnTo>
                  <a:pt x="144" y="144"/>
                </a:lnTo>
                <a:lnTo>
                  <a:pt x="135" y="167"/>
                </a:lnTo>
                <a:lnTo>
                  <a:pt x="123" y="167"/>
                </a:lnTo>
                <a:lnTo>
                  <a:pt x="83" y="153"/>
                </a:lnTo>
                <a:lnTo>
                  <a:pt x="95" y="136"/>
                </a:lnTo>
                <a:lnTo>
                  <a:pt x="95" y="115"/>
                </a:lnTo>
                <a:lnTo>
                  <a:pt x="63" y="104"/>
                </a:lnTo>
                <a:lnTo>
                  <a:pt x="43" y="92"/>
                </a:lnTo>
                <a:lnTo>
                  <a:pt x="0" y="64"/>
                </a:lnTo>
                <a:lnTo>
                  <a:pt x="11" y="12"/>
                </a:lnTo>
                <a:lnTo>
                  <a:pt x="63" y="0"/>
                </a:lnTo>
                <a:lnTo>
                  <a:pt x="72" y="21"/>
                </a:lnTo>
                <a:lnTo>
                  <a:pt x="83" y="52"/>
                </a:lnTo>
                <a:lnTo>
                  <a:pt x="115" y="64"/>
                </a:lnTo>
                <a:lnTo>
                  <a:pt x="123" y="64"/>
                </a:lnTo>
                <a:lnTo>
                  <a:pt x="123" y="92"/>
                </a:lnTo>
                <a:lnTo>
                  <a:pt x="144" y="92"/>
                </a:lnTo>
                <a:lnTo>
                  <a:pt x="144" y="124"/>
                </a:lnTo>
                <a:close/>
              </a:path>
            </a:pathLst>
          </a:custGeom>
          <a:solidFill>
            <a:srgbClr val="EAEAEA"/>
          </a:solidFill>
          <a:ln w="14288">
            <a:solidFill>
              <a:srgbClr val="000000"/>
            </a:solidFill>
            <a:round/>
            <a:headEnd/>
            <a:tailEnd/>
          </a:ln>
        </p:spPr>
        <p:txBody>
          <a:bodyPr/>
          <a:lstStyle/>
          <a:p>
            <a:endParaRPr lang="id-ID" sz="1000"/>
          </a:p>
        </p:txBody>
      </p:sp>
      <p:sp>
        <p:nvSpPr>
          <p:cNvPr id="22677" name="Freeform 148"/>
          <p:cNvSpPr>
            <a:spLocks/>
          </p:cNvSpPr>
          <p:nvPr/>
        </p:nvSpPr>
        <p:spPr bwMode="auto">
          <a:xfrm>
            <a:off x="2044429" y="4899025"/>
            <a:ext cx="379612" cy="922338"/>
          </a:xfrm>
          <a:custGeom>
            <a:avLst/>
            <a:gdLst>
              <a:gd name="T0" fmla="*/ 2147483647 w 259"/>
              <a:gd name="T1" fmla="*/ 2147483647 h 581"/>
              <a:gd name="T2" fmla="*/ 2147483647 w 259"/>
              <a:gd name="T3" fmla="*/ 2147483647 h 581"/>
              <a:gd name="T4" fmla="*/ 2147483647 w 259"/>
              <a:gd name="T5" fmla="*/ 2147483647 h 581"/>
              <a:gd name="T6" fmla="*/ 2147483647 w 259"/>
              <a:gd name="T7" fmla="*/ 2147483647 h 581"/>
              <a:gd name="T8" fmla="*/ 2147483647 w 259"/>
              <a:gd name="T9" fmla="*/ 2147483647 h 581"/>
              <a:gd name="T10" fmla="*/ 2147483647 w 259"/>
              <a:gd name="T11" fmla="*/ 2147483647 h 581"/>
              <a:gd name="T12" fmla="*/ 2147483647 w 259"/>
              <a:gd name="T13" fmla="*/ 2147483647 h 581"/>
              <a:gd name="T14" fmla="*/ 2147483647 w 259"/>
              <a:gd name="T15" fmla="*/ 0 h 581"/>
              <a:gd name="T16" fmla="*/ 2147483647 w 259"/>
              <a:gd name="T17" fmla="*/ 2147483647 h 581"/>
              <a:gd name="T18" fmla="*/ 2147483647 w 259"/>
              <a:gd name="T19" fmla="*/ 2147483647 h 581"/>
              <a:gd name="T20" fmla="*/ 0 w 259"/>
              <a:gd name="T21" fmla="*/ 2147483647 h 581"/>
              <a:gd name="T22" fmla="*/ 2147483647 w 259"/>
              <a:gd name="T23" fmla="*/ 2147483647 h 581"/>
              <a:gd name="T24" fmla="*/ 2147483647 w 259"/>
              <a:gd name="T25" fmla="*/ 2147483647 h 581"/>
              <a:gd name="T26" fmla="*/ 2147483647 w 259"/>
              <a:gd name="T27" fmla="*/ 2147483647 h 581"/>
              <a:gd name="T28" fmla="*/ 2147483647 w 259"/>
              <a:gd name="T29" fmla="*/ 2147483647 h 581"/>
              <a:gd name="T30" fmla="*/ 2147483647 w 259"/>
              <a:gd name="T31" fmla="*/ 2147483647 h 581"/>
              <a:gd name="T32" fmla="*/ 2147483647 w 259"/>
              <a:gd name="T33" fmla="*/ 2147483647 h 581"/>
              <a:gd name="T34" fmla="*/ 2147483647 w 259"/>
              <a:gd name="T35" fmla="*/ 2147483647 h 581"/>
              <a:gd name="T36" fmla="*/ 2147483647 w 259"/>
              <a:gd name="T37" fmla="*/ 2147483647 h 581"/>
              <a:gd name="T38" fmla="*/ 2147483647 w 259"/>
              <a:gd name="T39" fmla="*/ 2147483647 h 581"/>
              <a:gd name="T40" fmla="*/ 2147483647 w 259"/>
              <a:gd name="T41" fmla="*/ 2147483647 h 581"/>
              <a:gd name="T42" fmla="*/ 2147483647 w 259"/>
              <a:gd name="T43" fmla="*/ 2147483647 h 581"/>
              <a:gd name="T44" fmla="*/ 2147483647 w 259"/>
              <a:gd name="T45" fmla="*/ 2147483647 h 581"/>
              <a:gd name="T46" fmla="*/ 2147483647 w 259"/>
              <a:gd name="T47" fmla="*/ 2147483647 h 581"/>
              <a:gd name="T48" fmla="*/ 2147483647 w 259"/>
              <a:gd name="T49" fmla="*/ 2147483647 h 581"/>
              <a:gd name="T50" fmla="*/ 2147483647 w 259"/>
              <a:gd name="T51" fmla="*/ 2147483647 h 581"/>
              <a:gd name="T52" fmla="*/ 2147483647 w 259"/>
              <a:gd name="T53" fmla="*/ 2147483647 h 581"/>
              <a:gd name="T54" fmla="*/ 2147483647 w 259"/>
              <a:gd name="T55" fmla="*/ 2147483647 h 581"/>
              <a:gd name="T56" fmla="*/ 2147483647 w 259"/>
              <a:gd name="T57" fmla="*/ 2147483647 h 581"/>
              <a:gd name="T58" fmla="*/ 2147483647 w 259"/>
              <a:gd name="T59" fmla="*/ 2147483647 h 581"/>
              <a:gd name="T60" fmla="*/ 2147483647 w 259"/>
              <a:gd name="T61" fmla="*/ 2147483647 h 581"/>
              <a:gd name="T62" fmla="*/ 2147483647 w 259"/>
              <a:gd name="T63" fmla="*/ 2147483647 h 581"/>
              <a:gd name="T64" fmla="*/ 2147483647 w 259"/>
              <a:gd name="T65" fmla="*/ 2147483647 h 581"/>
              <a:gd name="T66" fmla="*/ 2147483647 w 259"/>
              <a:gd name="T67" fmla="*/ 2147483647 h 581"/>
              <a:gd name="T68" fmla="*/ 2147483647 w 259"/>
              <a:gd name="T69" fmla="*/ 2147483647 h 581"/>
              <a:gd name="T70" fmla="*/ 2147483647 w 259"/>
              <a:gd name="T71" fmla="*/ 2147483647 h 581"/>
              <a:gd name="T72" fmla="*/ 2147483647 w 259"/>
              <a:gd name="T73" fmla="*/ 2147483647 h 58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59"/>
              <a:gd name="T112" fmla="*/ 0 h 581"/>
              <a:gd name="T113" fmla="*/ 259 w 259"/>
              <a:gd name="T114" fmla="*/ 581 h 58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59" h="581">
                <a:moveTo>
                  <a:pt x="207" y="164"/>
                </a:moveTo>
                <a:lnTo>
                  <a:pt x="250" y="115"/>
                </a:lnTo>
                <a:lnTo>
                  <a:pt x="259" y="101"/>
                </a:lnTo>
                <a:lnTo>
                  <a:pt x="250" y="72"/>
                </a:lnTo>
                <a:lnTo>
                  <a:pt x="236" y="72"/>
                </a:lnTo>
                <a:lnTo>
                  <a:pt x="236" y="92"/>
                </a:lnTo>
                <a:lnTo>
                  <a:pt x="227" y="115"/>
                </a:lnTo>
                <a:lnTo>
                  <a:pt x="215" y="115"/>
                </a:lnTo>
                <a:lnTo>
                  <a:pt x="175" y="101"/>
                </a:lnTo>
                <a:lnTo>
                  <a:pt x="187" y="84"/>
                </a:lnTo>
                <a:lnTo>
                  <a:pt x="187" y="63"/>
                </a:lnTo>
                <a:lnTo>
                  <a:pt x="155" y="52"/>
                </a:lnTo>
                <a:lnTo>
                  <a:pt x="135" y="40"/>
                </a:lnTo>
                <a:lnTo>
                  <a:pt x="92" y="12"/>
                </a:lnTo>
                <a:lnTo>
                  <a:pt x="72" y="12"/>
                </a:lnTo>
                <a:lnTo>
                  <a:pt x="40" y="0"/>
                </a:lnTo>
                <a:lnTo>
                  <a:pt x="20" y="20"/>
                </a:lnTo>
                <a:lnTo>
                  <a:pt x="20" y="40"/>
                </a:lnTo>
                <a:lnTo>
                  <a:pt x="0" y="52"/>
                </a:lnTo>
                <a:lnTo>
                  <a:pt x="11" y="92"/>
                </a:lnTo>
                <a:lnTo>
                  <a:pt x="0" y="124"/>
                </a:lnTo>
                <a:lnTo>
                  <a:pt x="0" y="187"/>
                </a:lnTo>
                <a:lnTo>
                  <a:pt x="20" y="236"/>
                </a:lnTo>
                <a:lnTo>
                  <a:pt x="11" y="268"/>
                </a:lnTo>
                <a:lnTo>
                  <a:pt x="20" y="276"/>
                </a:lnTo>
                <a:lnTo>
                  <a:pt x="11" y="296"/>
                </a:lnTo>
                <a:lnTo>
                  <a:pt x="31" y="328"/>
                </a:lnTo>
                <a:lnTo>
                  <a:pt x="31" y="377"/>
                </a:lnTo>
                <a:lnTo>
                  <a:pt x="40" y="391"/>
                </a:lnTo>
                <a:lnTo>
                  <a:pt x="40" y="411"/>
                </a:lnTo>
                <a:lnTo>
                  <a:pt x="52" y="440"/>
                </a:lnTo>
                <a:lnTo>
                  <a:pt x="63" y="452"/>
                </a:lnTo>
                <a:lnTo>
                  <a:pt x="63" y="440"/>
                </a:lnTo>
                <a:lnTo>
                  <a:pt x="72" y="483"/>
                </a:lnTo>
                <a:lnTo>
                  <a:pt x="72" y="544"/>
                </a:lnTo>
                <a:lnTo>
                  <a:pt x="83" y="552"/>
                </a:lnTo>
                <a:lnTo>
                  <a:pt x="92" y="552"/>
                </a:lnTo>
                <a:lnTo>
                  <a:pt x="112" y="581"/>
                </a:lnTo>
                <a:lnTo>
                  <a:pt x="155" y="581"/>
                </a:lnTo>
                <a:lnTo>
                  <a:pt x="175" y="581"/>
                </a:lnTo>
                <a:lnTo>
                  <a:pt x="144" y="564"/>
                </a:lnTo>
                <a:lnTo>
                  <a:pt x="144" y="552"/>
                </a:lnTo>
                <a:lnTo>
                  <a:pt x="155" y="544"/>
                </a:lnTo>
                <a:lnTo>
                  <a:pt x="155" y="524"/>
                </a:lnTo>
                <a:lnTo>
                  <a:pt x="175" y="501"/>
                </a:lnTo>
                <a:lnTo>
                  <a:pt x="164" y="492"/>
                </a:lnTo>
                <a:lnTo>
                  <a:pt x="155" y="492"/>
                </a:lnTo>
                <a:lnTo>
                  <a:pt x="135" y="483"/>
                </a:lnTo>
                <a:lnTo>
                  <a:pt x="135" y="472"/>
                </a:lnTo>
                <a:lnTo>
                  <a:pt x="135" y="452"/>
                </a:lnTo>
                <a:lnTo>
                  <a:pt x="155" y="452"/>
                </a:lnTo>
                <a:lnTo>
                  <a:pt x="155" y="440"/>
                </a:lnTo>
                <a:lnTo>
                  <a:pt x="155" y="420"/>
                </a:lnTo>
                <a:lnTo>
                  <a:pt x="164" y="411"/>
                </a:lnTo>
                <a:lnTo>
                  <a:pt x="155" y="411"/>
                </a:lnTo>
                <a:lnTo>
                  <a:pt x="155" y="400"/>
                </a:lnTo>
                <a:lnTo>
                  <a:pt x="164" y="411"/>
                </a:lnTo>
                <a:lnTo>
                  <a:pt x="175" y="411"/>
                </a:lnTo>
                <a:lnTo>
                  <a:pt x="175" y="400"/>
                </a:lnTo>
                <a:lnTo>
                  <a:pt x="164" y="391"/>
                </a:lnTo>
                <a:lnTo>
                  <a:pt x="155" y="400"/>
                </a:lnTo>
                <a:lnTo>
                  <a:pt x="144" y="391"/>
                </a:lnTo>
                <a:lnTo>
                  <a:pt x="135" y="368"/>
                </a:lnTo>
                <a:lnTo>
                  <a:pt x="155" y="377"/>
                </a:lnTo>
                <a:lnTo>
                  <a:pt x="175" y="368"/>
                </a:lnTo>
                <a:lnTo>
                  <a:pt x="175" y="340"/>
                </a:lnTo>
                <a:lnTo>
                  <a:pt x="198" y="328"/>
                </a:lnTo>
                <a:lnTo>
                  <a:pt x="236" y="319"/>
                </a:lnTo>
                <a:lnTo>
                  <a:pt x="250" y="296"/>
                </a:lnTo>
                <a:lnTo>
                  <a:pt x="250" y="288"/>
                </a:lnTo>
                <a:lnTo>
                  <a:pt x="227" y="276"/>
                </a:lnTo>
                <a:lnTo>
                  <a:pt x="236" y="268"/>
                </a:lnTo>
                <a:lnTo>
                  <a:pt x="207" y="245"/>
                </a:lnTo>
                <a:lnTo>
                  <a:pt x="207" y="236"/>
                </a:lnTo>
                <a:lnTo>
                  <a:pt x="207" y="164"/>
                </a:lnTo>
                <a:close/>
              </a:path>
            </a:pathLst>
          </a:custGeom>
          <a:solidFill>
            <a:srgbClr val="33CCCC"/>
          </a:solidFill>
          <a:ln w="14288">
            <a:solidFill>
              <a:srgbClr val="000000"/>
            </a:solidFill>
            <a:round/>
            <a:headEnd/>
            <a:tailEnd/>
          </a:ln>
        </p:spPr>
        <p:txBody>
          <a:bodyPr/>
          <a:lstStyle/>
          <a:p>
            <a:endParaRPr lang="id-ID" sz="1000"/>
          </a:p>
        </p:txBody>
      </p:sp>
      <p:sp>
        <p:nvSpPr>
          <p:cNvPr id="22678" name="Freeform 149"/>
          <p:cNvSpPr>
            <a:spLocks/>
          </p:cNvSpPr>
          <p:nvPr/>
        </p:nvSpPr>
        <p:spPr bwMode="auto">
          <a:xfrm>
            <a:off x="2180089" y="3973513"/>
            <a:ext cx="120191" cy="209550"/>
          </a:xfrm>
          <a:custGeom>
            <a:avLst/>
            <a:gdLst>
              <a:gd name="T0" fmla="*/ 2147483647 w 83"/>
              <a:gd name="T1" fmla="*/ 0 h 132"/>
              <a:gd name="T2" fmla="*/ 2147483647 w 83"/>
              <a:gd name="T3" fmla="*/ 2147483647 h 132"/>
              <a:gd name="T4" fmla="*/ 2147483647 w 83"/>
              <a:gd name="T5" fmla="*/ 2147483647 h 132"/>
              <a:gd name="T6" fmla="*/ 2147483647 w 83"/>
              <a:gd name="T7" fmla="*/ 2147483647 h 132"/>
              <a:gd name="T8" fmla="*/ 2147483647 w 83"/>
              <a:gd name="T9" fmla="*/ 2147483647 h 132"/>
              <a:gd name="T10" fmla="*/ 2147483647 w 83"/>
              <a:gd name="T11" fmla="*/ 2147483647 h 132"/>
              <a:gd name="T12" fmla="*/ 2147483647 w 83"/>
              <a:gd name="T13" fmla="*/ 2147483647 h 132"/>
              <a:gd name="T14" fmla="*/ 2147483647 w 83"/>
              <a:gd name="T15" fmla="*/ 2147483647 h 132"/>
              <a:gd name="T16" fmla="*/ 2147483647 w 83"/>
              <a:gd name="T17" fmla="*/ 2147483647 h 132"/>
              <a:gd name="T18" fmla="*/ 2147483647 w 83"/>
              <a:gd name="T19" fmla="*/ 2147483647 h 132"/>
              <a:gd name="T20" fmla="*/ 2147483647 w 83"/>
              <a:gd name="T21" fmla="*/ 2147483647 h 132"/>
              <a:gd name="T22" fmla="*/ 2147483647 w 83"/>
              <a:gd name="T23" fmla="*/ 2147483647 h 132"/>
              <a:gd name="T24" fmla="*/ 2147483647 w 83"/>
              <a:gd name="T25" fmla="*/ 2147483647 h 132"/>
              <a:gd name="T26" fmla="*/ 0 w 83"/>
              <a:gd name="T27" fmla="*/ 2147483647 h 132"/>
              <a:gd name="T28" fmla="*/ 2147483647 w 83"/>
              <a:gd name="T29" fmla="*/ 2147483647 h 132"/>
              <a:gd name="T30" fmla="*/ 2147483647 w 83"/>
              <a:gd name="T31" fmla="*/ 2147483647 h 132"/>
              <a:gd name="T32" fmla="*/ 2147483647 w 83"/>
              <a:gd name="T33" fmla="*/ 2147483647 h 132"/>
              <a:gd name="T34" fmla="*/ 2147483647 w 83"/>
              <a:gd name="T35" fmla="*/ 2147483647 h 132"/>
              <a:gd name="T36" fmla="*/ 2147483647 w 83"/>
              <a:gd name="T37" fmla="*/ 0 h 1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3"/>
              <a:gd name="T58" fmla="*/ 0 h 132"/>
              <a:gd name="T59" fmla="*/ 83 w 83"/>
              <a:gd name="T60" fmla="*/ 132 h 1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3" h="132">
                <a:moveTo>
                  <a:pt x="34" y="0"/>
                </a:moveTo>
                <a:lnTo>
                  <a:pt x="52" y="11"/>
                </a:lnTo>
                <a:lnTo>
                  <a:pt x="52" y="31"/>
                </a:lnTo>
                <a:lnTo>
                  <a:pt x="72" y="51"/>
                </a:lnTo>
                <a:lnTo>
                  <a:pt x="63" y="80"/>
                </a:lnTo>
                <a:lnTo>
                  <a:pt x="83" y="123"/>
                </a:lnTo>
                <a:lnTo>
                  <a:pt x="72" y="123"/>
                </a:lnTo>
                <a:lnTo>
                  <a:pt x="43" y="132"/>
                </a:lnTo>
                <a:lnTo>
                  <a:pt x="34" y="132"/>
                </a:lnTo>
                <a:lnTo>
                  <a:pt x="20" y="112"/>
                </a:lnTo>
                <a:lnTo>
                  <a:pt x="34" y="80"/>
                </a:lnTo>
                <a:lnTo>
                  <a:pt x="20" y="60"/>
                </a:lnTo>
                <a:lnTo>
                  <a:pt x="11" y="60"/>
                </a:lnTo>
                <a:lnTo>
                  <a:pt x="0" y="51"/>
                </a:lnTo>
                <a:lnTo>
                  <a:pt x="11" y="31"/>
                </a:lnTo>
                <a:lnTo>
                  <a:pt x="20" y="31"/>
                </a:lnTo>
                <a:lnTo>
                  <a:pt x="11" y="20"/>
                </a:lnTo>
                <a:lnTo>
                  <a:pt x="11" y="11"/>
                </a:lnTo>
                <a:lnTo>
                  <a:pt x="34" y="0"/>
                </a:lnTo>
                <a:close/>
              </a:path>
            </a:pathLst>
          </a:custGeom>
          <a:solidFill>
            <a:srgbClr val="273C65"/>
          </a:solidFill>
          <a:ln w="14351">
            <a:solidFill>
              <a:srgbClr val="000000"/>
            </a:solidFill>
            <a:round/>
            <a:headEnd/>
            <a:tailEnd/>
          </a:ln>
        </p:spPr>
        <p:txBody>
          <a:bodyPr/>
          <a:lstStyle/>
          <a:p>
            <a:endParaRPr lang="id-ID" sz="1000"/>
          </a:p>
        </p:txBody>
      </p:sp>
      <p:sp>
        <p:nvSpPr>
          <p:cNvPr id="22679" name="Freeform 150"/>
          <p:cNvSpPr>
            <a:spLocks/>
          </p:cNvSpPr>
          <p:nvPr/>
        </p:nvSpPr>
        <p:spPr bwMode="auto">
          <a:xfrm>
            <a:off x="3948437" y="2474913"/>
            <a:ext cx="63071" cy="87312"/>
          </a:xfrm>
          <a:custGeom>
            <a:avLst/>
            <a:gdLst>
              <a:gd name="T0" fmla="*/ 2147483647 w 44"/>
              <a:gd name="T1" fmla="*/ 2147483647 h 55"/>
              <a:gd name="T2" fmla="*/ 2147483647 w 44"/>
              <a:gd name="T3" fmla="*/ 2147483647 h 55"/>
              <a:gd name="T4" fmla="*/ 0 w 44"/>
              <a:gd name="T5" fmla="*/ 2147483647 h 55"/>
              <a:gd name="T6" fmla="*/ 0 w 44"/>
              <a:gd name="T7" fmla="*/ 2147483647 h 55"/>
              <a:gd name="T8" fmla="*/ 2147483647 w 44"/>
              <a:gd name="T9" fmla="*/ 2147483647 h 55"/>
              <a:gd name="T10" fmla="*/ 2147483647 w 44"/>
              <a:gd name="T11" fmla="*/ 0 h 55"/>
              <a:gd name="T12" fmla="*/ 2147483647 w 44"/>
              <a:gd name="T13" fmla="*/ 2147483647 h 55"/>
              <a:gd name="T14" fmla="*/ 2147483647 w 44"/>
              <a:gd name="T15" fmla="*/ 2147483647 h 55"/>
              <a:gd name="T16" fmla="*/ 2147483647 w 44"/>
              <a:gd name="T17" fmla="*/ 2147483647 h 55"/>
              <a:gd name="T18" fmla="*/ 2147483647 w 44"/>
              <a:gd name="T19" fmla="*/ 2147483647 h 55"/>
              <a:gd name="T20" fmla="*/ 2147483647 w 44"/>
              <a:gd name="T21" fmla="*/ 2147483647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
              <a:gd name="T34" fmla="*/ 0 h 55"/>
              <a:gd name="T35" fmla="*/ 44 w 44"/>
              <a:gd name="T36" fmla="*/ 55 h 5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 h="55">
                <a:moveTo>
                  <a:pt x="12" y="55"/>
                </a:moveTo>
                <a:lnTo>
                  <a:pt x="12" y="44"/>
                </a:lnTo>
                <a:lnTo>
                  <a:pt x="0" y="35"/>
                </a:lnTo>
                <a:lnTo>
                  <a:pt x="0" y="21"/>
                </a:lnTo>
                <a:lnTo>
                  <a:pt x="12" y="12"/>
                </a:lnTo>
                <a:lnTo>
                  <a:pt x="32" y="0"/>
                </a:lnTo>
                <a:lnTo>
                  <a:pt x="32" y="21"/>
                </a:lnTo>
                <a:lnTo>
                  <a:pt x="44" y="21"/>
                </a:lnTo>
                <a:lnTo>
                  <a:pt x="32" y="35"/>
                </a:lnTo>
                <a:lnTo>
                  <a:pt x="21" y="55"/>
                </a:lnTo>
                <a:lnTo>
                  <a:pt x="12" y="55"/>
                </a:lnTo>
                <a:close/>
              </a:path>
            </a:pathLst>
          </a:custGeom>
          <a:solidFill>
            <a:srgbClr val="273C65"/>
          </a:solidFill>
          <a:ln w="14351">
            <a:solidFill>
              <a:srgbClr val="000000"/>
            </a:solidFill>
            <a:round/>
            <a:headEnd/>
            <a:tailEnd/>
          </a:ln>
        </p:spPr>
        <p:txBody>
          <a:bodyPr/>
          <a:lstStyle/>
          <a:p>
            <a:endParaRPr lang="id-ID" sz="1000"/>
          </a:p>
        </p:txBody>
      </p:sp>
      <p:sp>
        <p:nvSpPr>
          <p:cNvPr id="22680" name="Freeform 151"/>
          <p:cNvSpPr>
            <a:spLocks/>
          </p:cNvSpPr>
          <p:nvPr/>
        </p:nvSpPr>
        <p:spPr bwMode="auto">
          <a:xfrm>
            <a:off x="3974618" y="2716214"/>
            <a:ext cx="168981" cy="85725"/>
          </a:xfrm>
          <a:custGeom>
            <a:avLst/>
            <a:gdLst>
              <a:gd name="T0" fmla="*/ 0 w 115"/>
              <a:gd name="T1" fmla="*/ 2147483647 h 54"/>
              <a:gd name="T2" fmla="*/ 2147483647 w 115"/>
              <a:gd name="T3" fmla="*/ 2147483647 h 54"/>
              <a:gd name="T4" fmla="*/ 2147483647 w 115"/>
              <a:gd name="T5" fmla="*/ 2147483647 h 54"/>
              <a:gd name="T6" fmla="*/ 2147483647 w 115"/>
              <a:gd name="T7" fmla="*/ 2147483647 h 54"/>
              <a:gd name="T8" fmla="*/ 2147483647 w 115"/>
              <a:gd name="T9" fmla="*/ 2147483647 h 54"/>
              <a:gd name="T10" fmla="*/ 2147483647 w 115"/>
              <a:gd name="T11" fmla="*/ 0 h 54"/>
              <a:gd name="T12" fmla="*/ 2147483647 w 115"/>
              <a:gd name="T13" fmla="*/ 2147483647 h 54"/>
              <a:gd name="T14" fmla="*/ 2147483647 w 115"/>
              <a:gd name="T15" fmla="*/ 2147483647 h 54"/>
              <a:gd name="T16" fmla="*/ 2147483647 w 115"/>
              <a:gd name="T17" fmla="*/ 2147483647 h 54"/>
              <a:gd name="T18" fmla="*/ 2147483647 w 115"/>
              <a:gd name="T19" fmla="*/ 2147483647 h 54"/>
              <a:gd name="T20" fmla="*/ 2147483647 w 115"/>
              <a:gd name="T21" fmla="*/ 2147483647 h 54"/>
              <a:gd name="T22" fmla="*/ 2147483647 w 115"/>
              <a:gd name="T23" fmla="*/ 2147483647 h 54"/>
              <a:gd name="T24" fmla="*/ 2147483647 w 115"/>
              <a:gd name="T25" fmla="*/ 2147483647 h 54"/>
              <a:gd name="T26" fmla="*/ 0 w 115"/>
              <a:gd name="T27" fmla="*/ 2147483647 h 54"/>
              <a:gd name="T28" fmla="*/ 0 w 115"/>
              <a:gd name="T29" fmla="*/ 2147483647 h 5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5"/>
              <a:gd name="T46" fmla="*/ 0 h 54"/>
              <a:gd name="T47" fmla="*/ 115 w 115"/>
              <a:gd name="T48" fmla="*/ 54 h 5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5" h="54">
                <a:moveTo>
                  <a:pt x="0" y="34"/>
                </a:moveTo>
                <a:lnTo>
                  <a:pt x="51" y="34"/>
                </a:lnTo>
                <a:lnTo>
                  <a:pt x="43" y="23"/>
                </a:lnTo>
                <a:lnTo>
                  <a:pt x="63" y="14"/>
                </a:lnTo>
                <a:lnTo>
                  <a:pt x="71" y="14"/>
                </a:lnTo>
                <a:lnTo>
                  <a:pt x="83" y="0"/>
                </a:lnTo>
                <a:lnTo>
                  <a:pt x="106" y="14"/>
                </a:lnTo>
                <a:lnTo>
                  <a:pt x="115" y="23"/>
                </a:lnTo>
                <a:lnTo>
                  <a:pt x="94" y="43"/>
                </a:lnTo>
                <a:lnTo>
                  <a:pt x="63" y="54"/>
                </a:lnTo>
                <a:lnTo>
                  <a:pt x="43" y="43"/>
                </a:lnTo>
                <a:lnTo>
                  <a:pt x="34" y="43"/>
                </a:lnTo>
                <a:lnTo>
                  <a:pt x="11" y="43"/>
                </a:lnTo>
                <a:lnTo>
                  <a:pt x="0" y="43"/>
                </a:lnTo>
                <a:lnTo>
                  <a:pt x="0" y="34"/>
                </a:lnTo>
                <a:close/>
              </a:path>
            </a:pathLst>
          </a:custGeom>
          <a:solidFill>
            <a:srgbClr val="273C65"/>
          </a:solidFill>
          <a:ln w="14351">
            <a:solidFill>
              <a:srgbClr val="000000"/>
            </a:solidFill>
            <a:round/>
            <a:headEnd/>
            <a:tailEnd/>
          </a:ln>
        </p:spPr>
        <p:txBody>
          <a:bodyPr/>
          <a:lstStyle/>
          <a:p>
            <a:endParaRPr lang="id-ID" sz="1000"/>
          </a:p>
        </p:txBody>
      </p:sp>
      <p:sp>
        <p:nvSpPr>
          <p:cNvPr id="22681" name="Freeform 152"/>
          <p:cNvSpPr>
            <a:spLocks/>
          </p:cNvSpPr>
          <p:nvPr/>
        </p:nvSpPr>
        <p:spPr bwMode="auto">
          <a:xfrm>
            <a:off x="3888937" y="2771776"/>
            <a:ext cx="104720" cy="55563"/>
          </a:xfrm>
          <a:custGeom>
            <a:avLst/>
            <a:gdLst>
              <a:gd name="T0" fmla="*/ 2147483647 w 72"/>
              <a:gd name="T1" fmla="*/ 2147483647 h 35"/>
              <a:gd name="T2" fmla="*/ 2147483647 w 72"/>
              <a:gd name="T3" fmla="*/ 2147483647 h 35"/>
              <a:gd name="T4" fmla="*/ 2147483647 w 72"/>
              <a:gd name="T5" fmla="*/ 2147483647 h 35"/>
              <a:gd name="T6" fmla="*/ 2147483647 w 72"/>
              <a:gd name="T7" fmla="*/ 2147483647 h 35"/>
              <a:gd name="T8" fmla="*/ 2147483647 w 72"/>
              <a:gd name="T9" fmla="*/ 2147483647 h 35"/>
              <a:gd name="T10" fmla="*/ 2147483647 w 72"/>
              <a:gd name="T11" fmla="*/ 2147483647 h 35"/>
              <a:gd name="T12" fmla="*/ 2147483647 w 72"/>
              <a:gd name="T13" fmla="*/ 2147483647 h 35"/>
              <a:gd name="T14" fmla="*/ 2147483647 w 72"/>
              <a:gd name="T15" fmla="*/ 0 h 35"/>
              <a:gd name="T16" fmla="*/ 2147483647 w 72"/>
              <a:gd name="T17" fmla="*/ 0 h 35"/>
              <a:gd name="T18" fmla="*/ 2147483647 w 72"/>
              <a:gd name="T19" fmla="*/ 0 h 35"/>
              <a:gd name="T20" fmla="*/ 0 w 72"/>
              <a:gd name="T21" fmla="*/ 2147483647 h 35"/>
              <a:gd name="T22" fmla="*/ 2147483647 w 72"/>
              <a:gd name="T23" fmla="*/ 2147483647 h 35"/>
              <a:gd name="T24" fmla="*/ 2147483647 w 72"/>
              <a:gd name="T25" fmla="*/ 2147483647 h 35"/>
              <a:gd name="T26" fmla="*/ 2147483647 w 72"/>
              <a:gd name="T27" fmla="*/ 2147483647 h 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2"/>
              <a:gd name="T43" fmla="*/ 0 h 35"/>
              <a:gd name="T44" fmla="*/ 72 w 72"/>
              <a:gd name="T45" fmla="*/ 35 h 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2" h="35">
                <a:moveTo>
                  <a:pt x="23" y="35"/>
                </a:moveTo>
                <a:lnTo>
                  <a:pt x="40" y="23"/>
                </a:lnTo>
                <a:lnTo>
                  <a:pt x="52" y="35"/>
                </a:lnTo>
                <a:lnTo>
                  <a:pt x="52" y="23"/>
                </a:lnTo>
                <a:lnTo>
                  <a:pt x="61" y="23"/>
                </a:lnTo>
                <a:lnTo>
                  <a:pt x="72" y="10"/>
                </a:lnTo>
                <a:lnTo>
                  <a:pt x="61" y="10"/>
                </a:lnTo>
                <a:lnTo>
                  <a:pt x="61" y="0"/>
                </a:lnTo>
                <a:lnTo>
                  <a:pt x="32" y="0"/>
                </a:lnTo>
                <a:lnTo>
                  <a:pt x="23" y="0"/>
                </a:lnTo>
                <a:lnTo>
                  <a:pt x="0" y="23"/>
                </a:lnTo>
                <a:lnTo>
                  <a:pt x="9" y="35"/>
                </a:lnTo>
                <a:lnTo>
                  <a:pt x="9" y="23"/>
                </a:lnTo>
                <a:lnTo>
                  <a:pt x="23" y="35"/>
                </a:lnTo>
                <a:close/>
              </a:path>
            </a:pathLst>
          </a:custGeom>
          <a:solidFill>
            <a:srgbClr val="273C65"/>
          </a:solidFill>
          <a:ln w="14288">
            <a:solidFill>
              <a:srgbClr val="000000"/>
            </a:solidFill>
            <a:round/>
            <a:headEnd/>
            <a:tailEnd/>
          </a:ln>
        </p:spPr>
        <p:txBody>
          <a:bodyPr/>
          <a:lstStyle/>
          <a:p>
            <a:endParaRPr lang="id-ID" sz="1000"/>
          </a:p>
        </p:txBody>
      </p:sp>
      <p:sp>
        <p:nvSpPr>
          <p:cNvPr id="22682" name="Freeform 153"/>
          <p:cNvSpPr>
            <a:spLocks/>
          </p:cNvSpPr>
          <p:nvPr/>
        </p:nvSpPr>
        <p:spPr bwMode="auto">
          <a:xfrm>
            <a:off x="4210238" y="2913063"/>
            <a:ext cx="48791" cy="101600"/>
          </a:xfrm>
          <a:custGeom>
            <a:avLst/>
            <a:gdLst>
              <a:gd name="T0" fmla="*/ 2147483647 w 34"/>
              <a:gd name="T1" fmla="*/ 2147483647 h 64"/>
              <a:gd name="T2" fmla="*/ 2147483647 w 34"/>
              <a:gd name="T3" fmla="*/ 0 h 64"/>
              <a:gd name="T4" fmla="*/ 0 w 34"/>
              <a:gd name="T5" fmla="*/ 0 h 64"/>
              <a:gd name="T6" fmla="*/ 0 w 34"/>
              <a:gd name="T7" fmla="*/ 2147483647 h 64"/>
              <a:gd name="T8" fmla="*/ 0 w 34"/>
              <a:gd name="T9" fmla="*/ 2147483647 h 64"/>
              <a:gd name="T10" fmla="*/ 2147483647 w 34"/>
              <a:gd name="T11" fmla="*/ 2147483647 h 64"/>
              <a:gd name="T12" fmla="*/ 2147483647 w 34"/>
              <a:gd name="T13" fmla="*/ 2147483647 h 64"/>
              <a:gd name="T14" fmla="*/ 2147483647 w 34"/>
              <a:gd name="T15" fmla="*/ 2147483647 h 64"/>
              <a:gd name="T16" fmla="*/ 0 60000 65536"/>
              <a:gd name="T17" fmla="*/ 0 60000 65536"/>
              <a:gd name="T18" fmla="*/ 0 60000 65536"/>
              <a:gd name="T19" fmla="*/ 0 60000 65536"/>
              <a:gd name="T20" fmla="*/ 0 60000 65536"/>
              <a:gd name="T21" fmla="*/ 0 60000 65536"/>
              <a:gd name="T22" fmla="*/ 0 60000 65536"/>
              <a:gd name="T23" fmla="*/ 0 60000 65536"/>
              <a:gd name="T24" fmla="*/ 0 w 34"/>
              <a:gd name="T25" fmla="*/ 0 h 64"/>
              <a:gd name="T26" fmla="*/ 34 w 34"/>
              <a:gd name="T27" fmla="*/ 64 h 6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 h="64">
                <a:moveTo>
                  <a:pt x="14" y="23"/>
                </a:moveTo>
                <a:lnTo>
                  <a:pt x="14" y="0"/>
                </a:lnTo>
                <a:lnTo>
                  <a:pt x="0" y="0"/>
                </a:lnTo>
                <a:lnTo>
                  <a:pt x="0" y="23"/>
                </a:lnTo>
                <a:lnTo>
                  <a:pt x="0" y="55"/>
                </a:lnTo>
                <a:lnTo>
                  <a:pt x="14" y="64"/>
                </a:lnTo>
                <a:lnTo>
                  <a:pt x="34" y="44"/>
                </a:lnTo>
                <a:lnTo>
                  <a:pt x="14" y="23"/>
                </a:lnTo>
                <a:close/>
              </a:path>
            </a:pathLst>
          </a:custGeom>
          <a:solidFill>
            <a:srgbClr val="EAEAEA"/>
          </a:solidFill>
          <a:ln w="14288">
            <a:solidFill>
              <a:srgbClr val="000000"/>
            </a:solidFill>
            <a:round/>
            <a:headEnd/>
            <a:tailEnd/>
          </a:ln>
        </p:spPr>
        <p:txBody>
          <a:bodyPr/>
          <a:lstStyle/>
          <a:p>
            <a:endParaRPr lang="id-ID" sz="1000"/>
          </a:p>
        </p:txBody>
      </p:sp>
      <p:sp>
        <p:nvSpPr>
          <p:cNvPr id="22683" name="Freeform 154"/>
          <p:cNvSpPr>
            <a:spLocks/>
          </p:cNvSpPr>
          <p:nvPr/>
        </p:nvSpPr>
        <p:spPr bwMode="auto">
          <a:xfrm>
            <a:off x="4116228" y="2740025"/>
            <a:ext cx="152321" cy="77788"/>
          </a:xfrm>
          <a:custGeom>
            <a:avLst/>
            <a:gdLst>
              <a:gd name="T0" fmla="*/ 2147483647 w 104"/>
              <a:gd name="T1" fmla="*/ 2147483647 h 49"/>
              <a:gd name="T2" fmla="*/ 0 w 104"/>
              <a:gd name="T3" fmla="*/ 2147483647 h 49"/>
              <a:gd name="T4" fmla="*/ 2147483647 w 104"/>
              <a:gd name="T5" fmla="*/ 2147483647 h 49"/>
              <a:gd name="T6" fmla="*/ 2147483647 w 104"/>
              <a:gd name="T7" fmla="*/ 2147483647 h 49"/>
              <a:gd name="T8" fmla="*/ 2147483647 w 104"/>
              <a:gd name="T9" fmla="*/ 0 h 49"/>
              <a:gd name="T10" fmla="*/ 2147483647 w 104"/>
              <a:gd name="T11" fmla="*/ 0 h 49"/>
              <a:gd name="T12" fmla="*/ 2147483647 w 104"/>
              <a:gd name="T13" fmla="*/ 2147483647 h 49"/>
              <a:gd name="T14" fmla="*/ 2147483647 w 104"/>
              <a:gd name="T15" fmla="*/ 2147483647 h 49"/>
              <a:gd name="T16" fmla="*/ 2147483647 w 104"/>
              <a:gd name="T17" fmla="*/ 2147483647 h 49"/>
              <a:gd name="T18" fmla="*/ 2147483647 w 104"/>
              <a:gd name="T19" fmla="*/ 2147483647 h 49"/>
              <a:gd name="T20" fmla="*/ 2147483647 w 104"/>
              <a:gd name="T21" fmla="*/ 2147483647 h 49"/>
              <a:gd name="T22" fmla="*/ 2147483647 w 104"/>
              <a:gd name="T23" fmla="*/ 2147483647 h 49"/>
              <a:gd name="T24" fmla="*/ 2147483647 w 104"/>
              <a:gd name="T25" fmla="*/ 2147483647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4"/>
              <a:gd name="T40" fmla="*/ 0 h 49"/>
              <a:gd name="T41" fmla="*/ 104 w 104"/>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4" h="49">
                <a:moveTo>
                  <a:pt x="12" y="40"/>
                </a:moveTo>
                <a:lnTo>
                  <a:pt x="0" y="29"/>
                </a:lnTo>
                <a:lnTo>
                  <a:pt x="21" y="9"/>
                </a:lnTo>
                <a:lnTo>
                  <a:pt x="41" y="20"/>
                </a:lnTo>
                <a:lnTo>
                  <a:pt x="72" y="0"/>
                </a:lnTo>
                <a:lnTo>
                  <a:pt x="92" y="0"/>
                </a:lnTo>
                <a:lnTo>
                  <a:pt x="92" y="9"/>
                </a:lnTo>
                <a:lnTo>
                  <a:pt x="104" y="9"/>
                </a:lnTo>
                <a:lnTo>
                  <a:pt x="92" y="20"/>
                </a:lnTo>
                <a:lnTo>
                  <a:pt x="84" y="40"/>
                </a:lnTo>
                <a:lnTo>
                  <a:pt x="72" y="49"/>
                </a:lnTo>
                <a:lnTo>
                  <a:pt x="29" y="49"/>
                </a:lnTo>
                <a:lnTo>
                  <a:pt x="12" y="40"/>
                </a:lnTo>
                <a:close/>
              </a:path>
            </a:pathLst>
          </a:custGeom>
          <a:solidFill>
            <a:srgbClr val="273C65"/>
          </a:solidFill>
          <a:ln w="14351">
            <a:solidFill>
              <a:srgbClr val="000000"/>
            </a:solidFill>
            <a:round/>
            <a:headEnd/>
            <a:tailEnd/>
          </a:ln>
        </p:spPr>
        <p:txBody>
          <a:bodyPr/>
          <a:lstStyle/>
          <a:p>
            <a:endParaRPr lang="id-ID" sz="1000"/>
          </a:p>
        </p:txBody>
      </p:sp>
      <p:sp>
        <p:nvSpPr>
          <p:cNvPr id="22684" name="Freeform 155"/>
          <p:cNvSpPr>
            <a:spLocks/>
          </p:cNvSpPr>
          <p:nvPr/>
        </p:nvSpPr>
        <p:spPr bwMode="auto">
          <a:xfrm>
            <a:off x="4865932" y="3298826"/>
            <a:ext cx="49980" cy="55563"/>
          </a:xfrm>
          <a:custGeom>
            <a:avLst/>
            <a:gdLst>
              <a:gd name="T0" fmla="*/ 0 w 35"/>
              <a:gd name="T1" fmla="*/ 2147483647 h 35"/>
              <a:gd name="T2" fmla="*/ 2147483647 w 35"/>
              <a:gd name="T3" fmla="*/ 2147483647 h 35"/>
              <a:gd name="T4" fmla="*/ 2147483647 w 35"/>
              <a:gd name="T5" fmla="*/ 2147483647 h 35"/>
              <a:gd name="T6" fmla="*/ 2147483647 w 35"/>
              <a:gd name="T7" fmla="*/ 0 h 35"/>
              <a:gd name="T8" fmla="*/ 0 w 35"/>
              <a:gd name="T9" fmla="*/ 2147483647 h 35"/>
              <a:gd name="T10" fmla="*/ 0 60000 65536"/>
              <a:gd name="T11" fmla="*/ 0 60000 65536"/>
              <a:gd name="T12" fmla="*/ 0 60000 65536"/>
              <a:gd name="T13" fmla="*/ 0 60000 65536"/>
              <a:gd name="T14" fmla="*/ 0 60000 65536"/>
              <a:gd name="T15" fmla="*/ 0 w 35"/>
              <a:gd name="T16" fmla="*/ 0 h 35"/>
              <a:gd name="T17" fmla="*/ 35 w 35"/>
              <a:gd name="T18" fmla="*/ 35 h 35"/>
            </a:gdLst>
            <a:ahLst/>
            <a:cxnLst>
              <a:cxn ang="T10">
                <a:pos x="T0" y="T1"/>
              </a:cxn>
              <a:cxn ang="T11">
                <a:pos x="T2" y="T3"/>
              </a:cxn>
              <a:cxn ang="T12">
                <a:pos x="T4" y="T5"/>
              </a:cxn>
              <a:cxn ang="T13">
                <a:pos x="T6" y="T7"/>
              </a:cxn>
              <a:cxn ang="T14">
                <a:pos x="T8" y="T9"/>
              </a:cxn>
            </a:cxnLst>
            <a:rect l="T15" t="T16" r="T17" b="T18"/>
            <a:pathLst>
              <a:path w="35" h="35">
                <a:moveTo>
                  <a:pt x="0" y="35"/>
                </a:moveTo>
                <a:lnTo>
                  <a:pt x="12" y="35"/>
                </a:lnTo>
                <a:lnTo>
                  <a:pt x="35" y="35"/>
                </a:lnTo>
                <a:lnTo>
                  <a:pt x="12" y="0"/>
                </a:lnTo>
                <a:lnTo>
                  <a:pt x="0" y="35"/>
                </a:lnTo>
                <a:close/>
              </a:path>
            </a:pathLst>
          </a:custGeom>
          <a:solidFill>
            <a:srgbClr val="273C65"/>
          </a:solidFill>
          <a:ln w="14351">
            <a:solidFill>
              <a:srgbClr val="000000"/>
            </a:solidFill>
            <a:round/>
            <a:headEnd/>
            <a:tailEnd/>
          </a:ln>
        </p:spPr>
        <p:txBody>
          <a:bodyPr/>
          <a:lstStyle/>
          <a:p>
            <a:endParaRPr lang="id-ID" sz="1000"/>
          </a:p>
        </p:txBody>
      </p:sp>
      <p:sp>
        <p:nvSpPr>
          <p:cNvPr id="22685" name="Freeform 156"/>
          <p:cNvSpPr>
            <a:spLocks/>
          </p:cNvSpPr>
          <p:nvPr/>
        </p:nvSpPr>
        <p:spPr bwMode="auto">
          <a:xfrm>
            <a:off x="3421266" y="3128963"/>
            <a:ext cx="286791" cy="241300"/>
          </a:xfrm>
          <a:custGeom>
            <a:avLst/>
            <a:gdLst>
              <a:gd name="T0" fmla="*/ 2147483647 w 196"/>
              <a:gd name="T1" fmla="*/ 2147483647 h 152"/>
              <a:gd name="T2" fmla="*/ 2147483647 w 196"/>
              <a:gd name="T3" fmla="*/ 2147483647 h 152"/>
              <a:gd name="T4" fmla="*/ 2147483647 w 196"/>
              <a:gd name="T5" fmla="*/ 2147483647 h 152"/>
              <a:gd name="T6" fmla="*/ 2147483647 w 196"/>
              <a:gd name="T7" fmla="*/ 2147483647 h 152"/>
              <a:gd name="T8" fmla="*/ 2147483647 w 196"/>
              <a:gd name="T9" fmla="*/ 0 h 152"/>
              <a:gd name="T10" fmla="*/ 2147483647 w 196"/>
              <a:gd name="T11" fmla="*/ 0 h 152"/>
              <a:gd name="T12" fmla="*/ 2147483647 w 196"/>
              <a:gd name="T13" fmla="*/ 2147483647 h 152"/>
              <a:gd name="T14" fmla="*/ 2147483647 w 196"/>
              <a:gd name="T15" fmla="*/ 2147483647 h 152"/>
              <a:gd name="T16" fmla="*/ 2147483647 w 196"/>
              <a:gd name="T17" fmla="*/ 2147483647 h 152"/>
              <a:gd name="T18" fmla="*/ 2147483647 w 196"/>
              <a:gd name="T19" fmla="*/ 2147483647 h 152"/>
              <a:gd name="T20" fmla="*/ 2147483647 w 196"/>
              <a:gd name="T21" fmla="*/ 2147483647 h 152"/>
              <a:gd name="T22" fmla="*/ 2147483647 w 196"/>
              <a:gd name="T23" fmla="*/ 2147483647 h 152"/>
              <a:gd name="T24" fmla="*/ 2147483647 w 196"/>
              <a:gd name="T25" fmla="*/ 2147483647 h 152"/>
              <a:gd name="T26" fmla="*/ 0 w 196"/>
              <a:gd name="T27" fmla="*/ 2147483647 h 152"/>
              <a:gd name="T28" fmla="*/ 2147483647 w 196"/>
              <a:gd name="T29" fmla="*/ 2147483647 h 152"/>
              <a:gd name="T30" fmla="*/ 2147483647 w 196"/>
              <a:gd name="T31" fmla="*/ 2147483647 h 152"/>
              <a:gd name="T32" fmla="*/ 2147483647 w 196"/>
              <a:gd name="T33" fmla="*/ 2147483647 h 152"/>
              <a:gd name="T34" fmla="*/ 2147483647 w 196"/>
              <a:gd name="T35" fmla="*/ 2147483647 h 152"/>
              <a:gd name="T36" fmla="*/ 2147483647 w 196"/>
              <a:gd name="T37" fmla="*/ 2147483647 h 152"/>
              <a:gd name="T38" fmla="*/ 2147483647 w 196"/>
              <a:gd name="T39" fmla="*/ 2147483647 h 152"/>
              <a:gd name="T40" fmla="*/ 2147483647 w 196"/>
              <a:gd name="T41" fmla="*/ 2147483647 h 152"/>
              <a:gd name="T42" fmla="*/ 2147483647 w 196"/>
              <a:gd name="T43" fmla="*/ 2147483647 h 1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6"/>
              <a:gd name="T67" fmla="*/ 0 h 152"/>
              <a:gd name="T68" fmla="*/ 196 w 196"/>
              <a:gd name="T69" fmla="*/ 152 h 1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6" h="152">
                <a:moveTo>
                  <a:pt x="196" y="23"/>
                </a:moveTo>
                <a:lnTo>
                  <a:pt x="184" y="8"/>
                </a:lnTo>
                <a:lnTo>
                  <a:pt x="175" y="8"/>
                </a:lnTo>
                <a:lnTo>
                  <a:pt x="141" y="8"/>
                </a:lnTo>
                <a:lnTo>
                  <a:pt x="132" y="0"/>
                </a:lnTo>
                <a:lnTo>
                  <a:pt x="124" y="0"/>
                </a:lnTo>
                <a:lnTo>
                  <a:pt x="112" y="31"/>
                </a:lnTo>
                <a:lnTo>
                  <a:pt x="83" y="51"/>
                </a:lnTo>
                <a:lnTo>
                  <a:pt x="69" y="60"/>
                </a:lnTo>
                <a:lnTo>
                  <a:pt x="60" y="80"/>
                </a:lnTo>
                <a:lnTo>
                  <a:pt x="60" y="103"/>
                </a:lnTo>
                <a:lnTo>
                  <a:pt x="52" y="123"/>
                </a:lnTo>
                <a:lnTo>
                  <a:pt x="32" y="140"/>
                </a:lnTo>
                <a:lnTo>
                  <a:pt x="0" y="152"/>
                </a:lnTo>
                <a:lnTo>
                  <a:pt x="69" y="152"/>
                </a:lnTo>
                <a:lnTo>
                  <a:pt x="69" y="132"/>
                </a:lnTo>
                <a:lnTo>
                  <a:pt x="83" y="123"/>
                </a:lnTo>
                <a:lnTo>
                  <a:pt x="132" y="112"/>
                </a:lnTo>
                <a:lnTo>
                  <a:pt x="155" y="94"/>
                </a:lnTo>
                <a:lnTo>
                  <a:pt x="155" y="80"/>
                </a:lnTo>
                <a:lnTo>
                  <a:pt x="196" y="71"/>
                </a:lnTo>
                <a:lnTo>
                  <a:pt x="196" y="23"/>
                </a:lnTo>
                <a:close/>
              </a:path>
            </a:pathLst>
          </a:custGeom>
          <a:solidFill>
            <a:srgbClr val="273C65"/>
          </a:solidFill>
          <a:ln w="14288">
            <a:solidFill>
              <a:srgbClr val="000000"/>
            </a:solidFill>
            <a:round/>
            <a:headEnd/>
            <a:tailEnd/>
          </a:ln>
        </p:spPr>
        <p:txBody>
          <a:bodyPr/>
          <a:lstStyle/>
          <a:p>
            <a:endParaRPr lang="id-ID" sz="1000"/>
          </a:p>
        </p:txBody>
      </p:sp>
      <p:sp>
        <p:nvSpPr>
          <p:cNvPr id="22686" name="Freeform 157"/>
          <p:cNvSpPr>
            <a:spLocks/>
          </p:cNvSpPr>
          <p:nvPr/>
        </p:nvSpPr>
        <p:spPr bwMode="auto">
          <a:xfrm>
            <a:off x="4770731" y="3859213"/>
            <a:ext cx="252281" cy="423862"/>
          </a:xfrm>
          <a:custGeom>
            <a:avLst/>
            <a:gdLst>
              <a:gd name="T0" fmla="*/ 2147483647 w 173"/>
              <a:gd name="T1" fmla="*/ 2147483647 h 267"/>
              <a:gd name="T2" fmla="*/ 2147483647 w 173"/>
              <a:gd name="T3" fmla="*/ 2147483647 h 267"/>
              <a:gd name="T4" fmla="*/ 2147483647 w 173"/>
              <a:gd name="T5" fmla="*/ 2147483647 h 267"/>
              <a:gd name="T6" fmla="*/ 2147483647 w 173"/>
              <a:gd name="T7" fmla="*/ 2147483647 h 267"/>
              <a:gd name="T8" fmla="*/ 2147483647 w 173"/>
              <a:gd name="T9" fmla="*/ 2147483647 h 267"/>
              <a:gd name="T10" fmla="*/ 2147483647 w 173"/>
              <a:gd name="T11" fmla="*/ 2147483647 h 267"/>
              <a:gd name="T12" fmla="*/ 2147483647 w 173"/>
              <a:gd name="T13" fmla="*/ 2147483647 h 267"/>
              <a:gd name="T14" fmla="*/ 2147483647 w 173"/>
              <a:gd name="T15" fmla="*/ 2147483647 h 267"/>
              <a:gd name="T16" fmla="*/ 2147483647 w 173"/>
              <a:gd name="T17" fmla="*/ 2147483647 h 267"/>
              <a:gd name="T18" fmla="*/ 2147483647 w 173"/>
              <a:gd name="T19" fmla="*/ 2147483647 h 267"/>
              <a:gd name="T20" fmla="*/ 2147483647 w 173"/>
              <a:gd name="T21" fmla="*/ 2147483647 h 267"/>
              <a:gd name="T22" fmla="*/ 2147483647 w 173"/>
              <a:gd name="T23" fmla="*/ 2147483647 h 267"/>
              <a:gd name="T24" fmla="*/ 2147483647 w 173"/>
              <a:gd name="T25" fmla="*/ 2147483647 h 267"/>
              <a:gd name="T26" fmla="*/ 2147483647 w 173"/>
              <a:gd name="T27" fmla="*/ 2147483647 h 267"/>
              <a:gd name="T28" fmla="*/ 2147483647 w 173"/>
              <a:gd name="T29" fmla="*/ 0 h 267"/>
              <a:gd name="T30" fmla="*/ 2147483647 w 173"/>
              <a:gd name="T31" fmla="*/ 2147483647 h 267"/>
              <a:gd name="T32" fmla="*/ 2147483647 w 173"/>
              <a:gd name="T33" fmla="*/ 2147483647 h 267"/>
              <a:gd name="T34" fmla="*/ 2147483647 w 173"/>
              <a:gd name="T35" fmla="*/ 2147483647 h 267"/>
              <a:gd name="T36" fmla="*/ 2147483647 w 173"/>
              <a:gd name="T37" fmla="*/ 2147483647 h 267"/>
              <a:gd name="T38" fmla="*/ 2147483647 w 173"/>
              <a:gd name="T39" fmla="*/ 2147483647 h 267"/>
              <a:gd name="T40" fmla="*/ 2147483647 w 173"/>
              <a:gd name="T41" fmla="*/ 2147483647 h 267"/>
              <a:gd name="T42" fmla="*/ 2147483647 w 173"/>
              <a:gd name="T43" fmla="*/ 2147483647 h 267"/>
              <a:gd name="T44" fmla="*/ 0 w 173"/>
              <a:gd name="T45" fmla="*/ 2147483647 h 267"/>
              <a:gd name="T46" fmla="*/ 0 w 173"/>
              <a:gd name="T47" fmla="*/ 2147483647 h 267"/>
              <a:gd name="T48" fmla="*/ 2147483647 w 173"/>
              <a:gd name="T49" fmla="*/ 2147483647 h 2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3"/>
              <a:gd name="T76" fmla="*/ 0 h 267"/>
              <a:gd name="T77" fmla="*/ 173 w 173"/>
              <a:gd name="T78" fmla="*/ 267 h 2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3" h="267">
                <a:moveTo>
                  <a:pt x="9" y="152"/>
                </a:moveTo>
                <a:lnTo>
                  <a:pt x="37" y="143"/>
                </a:lnTo>
                <a:lnTo>
                  <a:pt x="72" y="132"/>
                </a:lnTo>
                <a:lnTo>
                  <a:pt x="109" y="83"/>
                </a:lnTo>
                <a:lnTo>
                  <a:pt x="101" y="83"/>
                </a:lnTo>
                <a:lnTo>
                  <a:pt x="49" y="63"/>
                </a:lnTo>
                <a:lnTo>
                  <a:pt x="29" y="31"/>
                </a:lnTo>
                <a:lnTo>
                  <a:pt x="29" y="20"/>
                </a:lnTo>
                <a:lnTo>
                  <a:pt x="29" y="11"/>
                </a:lnTo>
                <a:lnTo>
                  <a:pt x="49" y="31"/>
                </a:lnTo>
                <a:lnTo>
                  <a:pt x="58" y="31"/>
                </a:lnTo>
                <a:lnTo>
                  <a:pt x="101" y="20"/>
                </a:lnTo>
                <a:lnTo>
                  <a:pt x="132" y="20"/>
                </a:lnTo>
                <a:lnTo>
                  <a:pt x="153" y="11"/>
                </a:lnTo>
                <a:lnTo>
                  <a:pt x="161" y="0"/>
                </a:lnTo>
                <a:lnTo>
                  <a:pt x="173" y="11"/>
                </a:lnTo>
                <a:lnTo>
                  <a:pt x="161" y="31"/>
                </a:lnTo>
                <a:lnTo>
                  <a:pt x="132" y="123"/>
                </a:lnTo>
                <a:lnTo>
                  <a:pt x="109" y="152"/>
                </a:lnTo>
                <a:lnTo>
                  <a:pt x="92" y="184"/>
                </a:lnTo>
                <a:lnTo>
                  <a:pt x="37" y="224"/>
                </a:lnTo>
                <a:lnTo>
                  <a:pt x="9" y="267"/>
                </a:lnTo>
                <a:lnTo>
                  <a:pt x="0" y="247"/>
                </a:lnTo>
                <a:lnTo>
                  <a:pt x="0" y="184"/>
                </a:lnTo>
                <a:lnTo>
                  <a:pt x="9" y="152"/>
                </a:lnTo>
                <a:close/>
              </a:path>
            </a:pathLst>
          </a:custGeom>
          <a:solidFill>
            <a:srgbClr val="EAEAEA"/>
          </a:solidFill>
          <a:ln w="14288">
            <a:solidFill>
              <a:srgbClr val="000000"/>
            </a:solidFill>
            <a:round/>
            <a:headEnd/>
            <a:tailEnd/>
          </a:ln>
        </p:spPr>
        <p:txBody>
          <a:bodyPr/>
          <a:lstStyle/>
          <a:p>
            <a:endParaRPr lang="id-ID" sz="1000"/>
          </a:p>
        </p:txBody>
      </p:sp>
      <p:sp>
        <p:nvSpPr>
          <p:cNvPr id="22687" name="Freeform 158"/>
          <p:cNvSpPr>
            <a:spLocks/>
          </p:cNvSpPr>
          <p:nvPr/>
        </p:nvSpPr>
        <p:spPr bwMode="auto">
          <a:xfrm>
            <a:off x="3316545" y="3794126"/>
            <a:ext cx="76160" cy="55563"/>
          </a:xfrm>
          <a:custGeom>
            <a:avLst/>
            <a:gdLst>
              <a:gd name="T0" fmla="*/ 0 w 52"/>
              <a:gd name="T1" fmla="*/ 2147483647 h 35"/>
              <a:gd name="T2" fmla="*/ 0 w 52"/>
              <a:gd name="T3" fmla="*/ 2147483647 h 35"/>
              <a:gd name="T4" fmla="*/ 2147483647 w 52"/>
              <a:gd name="T5" fmla="*/ 0 h 35"/>
              <a:gd name="T6" fmla="*/ 2147483647 w 52"/>
              <a:gd name="T7" fmla="*/ 2147483647 h 35"/>
              <a:gd name="T8" fmla="*/ 2147483647 w 52"/>
              <a:gd name="T9" fmla="*/ 2147483647 h 35"/>
              <a:gd name="T10" fmla="*/ 2147483647 w 52"/>
              <a:gd name="T11" fmla="*/ 2147483647 h 35"/>
              <a:gd name="T12" fmla="*/ 0 w 52"/>
              <a:gd name="T13" fmla="*/ 2147483647 h 35"/>
              <a:gd name="T14" fmla="*/ 0 60000 65536"/>
              <a:gd name="T15" fmla="*/ 0 60000 65536"/>
              <a:gd name="T16" fmla="*/ 0 60000 65536"/>
              <a:gd name="T17" fmla="*/ 0 60000 65536"/>
              <a:gd name="T18" fmla="*/ 0 60000 65536"/>
              <a:gd name="T19" fmla="*/ 0 60000 65536"/>
              <a:gd name="T20" fmla="*/ 0 60000 65536"/>
              <a:gd name="T21" fmla="*/ 0 w 52"/>
              <a:gd name="T22" fmla="*/ 0 h 35"/>
              <a:gd name="T23" fmla="*/ 52 w 52"/>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35">
                <a:moveTo>
                  <a:pt x="0" y="35"/>
                </a:moveTo>
                <a:lnTo>
                  <a:pt x="0" y="19"/>
                </a:lnTo>
                <a:lnTo>
                  <a:pt x="17" y="0"/>
                </a:lnTo>
                <a:lnTo>
                  <a:pt x="52" y="19"/>
                </a:lnTo>
                <a:lnTo>
                  <a:pt x="40" y="35"/>
                </a:lnTo>
                <a:lnTo>
                  <a:pt x="17" y="19"/>
                </a:lnTo>
                <a:lnTo>
                  <a:pt x="0" y="35"/>
                </a:lnTo>
                <a:close/>
              </a:path>
            </a:pathLst>
          </a:custGeom>
          <a:solidFill>
            <a:srgbClr val="EAEAEA"/>
          </a:solidFill>
          <a:ln w="14288">
            <a:solidFill>
              <a:srgbClr val="000000"/>
            </a:solidFill>
            <a:round/>
            <a:headEnd/>
            <a:tailEnd/>
          </a:ln>
        </p:spPr>
        <p:txBody>
          <a:bodyPr/>
          <a:lstStyle/>
          <a:p>
            <a:endParaRPr lang="id-ID" sz="1000"/>
          </a:p>
        </p:txBody>
      </p:sp>
      <p:sp>
        <p:nvSpPr>
          <p:cNvPr id="22688" name="Freeform 159"/>
          <p:cNvSpPr>
            <a:spLocks/>
          </p:cNvSpPr>
          <p:nvPr/>
        </p:nvSpPr>
        <p:spPr bwMode="auto">
          <a:xfrm>
            <a:off x="3316545" y="3844926"/>
            <a:ext cx="76160" cy="55563"/>
          </a:xfrm>
          <a:custGeom>
            <a:avLst/>
            <a:gdLst>
              <a:gd name="T0" fmla="*/ 2147483647 w 52"/>
              <a:gd name="T1" fmla="*/ 0 h 35"/>
              <a:gd name="T2" fmla="*/ 0 w 52"/>
              <a:gd name="T3" fmla="*/ 0 h 35"/>
              <a:gd name="T4" fmla="*/ 2147483647 w 52"/>
              <a:gd name="T5" fmla="*/ 2147483647 h 35"/>
              <a:gd name="T6" fmla="*/ 2147483647 w 52"/>
              <a:gd name="T7" fmla="*/ 2147483647 h 35"/>
              <a:gd name="T8" fmla="*/ 2147483647 w 52"/>
              <a:gd name="T9" fmla="*/ 2147483647 h 35"/>
              <a:gd name="T10" fmla="*/ 2147483647 w 52"/>
              <a:gd name="T11" fmla="*/ 2147483647 h 35"/>
              <a:gd name="T12" fmla="*/ 2147483647 w 52"/>
              <a:gd name="T13" fmla="*/ 2147483647 h 35"/>
              <a:gd name="T14" fmla="*/ 2147483647 w 52"/>
              <a:gd name="T15" fmla="*/ 2147483647 h 35"/>
              <a:gd name="T16" fmla="*/ 2147483647 w 52"/>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
              <a:gd name="T28" fmla="*/ 0 h 35"/>
              <a:gd name="T29" fmla="*/ 52 w 52"/>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 h="35">
                <a:moveTo>
                  <a:pt x="52" y="0"/>
                </a:moveTo>
                <a:lnTo>
                  <a:pt x="0" y="0"/>
                </a:lnTo>
                <a:lnTo>
                  <a:pt x="9" y="10"/>
                </a:lnTo>
                <a:lnTo>
                  <a:pt x="17" y="10"/>
                </a:lnTo>
                <a:lnTo>
                  <a:pt x="17" y="35"/>
                </a:lnTo>
                <a:lnTo>
                  <a:pt x="32" y="35"/>
                </a:lnTo>
                <a:lnTo>
                  <a:pt x="32" y="23"/>
                </a:lnTo>
                <a:lnTo>
                  <a:pt x="52" y="23"/>
                </a:lnTo>
                <a:lnTo>
                  <a:pt x="52" y="0"/>
                </a:lnTo>
                <a:close/>
              </a:path>
            </a:pathLst>
          </a:custGeom>
          <a:solidFill>
            <a:srgbClr val="EAEAEA"/>
          </a:solidFill>
          <a:ln w="14288">
            <a:solidFill>
              <a:srgbClr val="000000"/>
            </a:solidFill>
            <a:round/>
            <a:headEnd/>
            <a:tailEnd/>
          </a:ln>
        </p:spPr>
        <p:txBody>
          <a:bodyPr/>
          <a:lstStyle/>
          <a:p>
            <a:endParaRPr lang="id-ID" sz="1000"/>
          </a:p>
        </p:txBody>
      </p:sp>
      <p:sp>
        <p:nvSpPr>
          <p:cNvPr id="22689" name="Freeform 160"/>
          <p:cNvSpPr>
            <a:spLocks/>
          </p:cNvSpPr>
          <p:nvPr/>
        </p:nvSpPr>
        <p:spPr bwMode="auto">
          <a:xfrm>
            <a:off x="3392705" y="3927475"/>
            <a:ext cx="76160" cy="95250"/>
          </a:xfrm>
          <a:custGeom>
            <a:avLst/>
            <a:gdLst>
              <a:gd name="T0" fmla="*/ 0 w 52"/>
              <a:gd name="T1" fmla="*/ 2147483647 h 60"/>
              <a:gd name="T2" fmla="*/ 2147483647 w 52"/>
              <a:gd name="T3" fmla="*/ 0 h 60"/>
              <a:gd name="T4" fmla="*/ 2147483647 w 52"/>
              <a:gd name="T5" fmla="*/ 0 h 60"/>
              <a:gd name="T6" fmla="*/ 2147483647 w 52"/>
              <a:gd name="T7" fmla="*/ 2147483647 h 60"/>
              <a:gd name="T8" fmla="*/ 2147483647 w 52"/>
              <a:gd name="T9" fmla="*/ 2147483647 h 60"/>
              <a:gd name="T10" fmla="*/ 2147483647 w 52"/>
              <a:gd name="T11" fmla="*/ 2147483647 h 60"/>
              <a:gd name="T12" fmla="*/ 2147483647 w 52"/>
              <a:gd name="T13" fmla="*/ 2147483647 h 60"/>
              <a:gd name="T14" fmla="*/ 0 w 52"/>
              <a:gd name="T15" fmla="*/ 2147483647 h 60"/>
              <a:gd name="T16" fmla="*/ 0 60000 65536"/>
              <a:gd name="T17" fmla="*/ 0 60000 65536"/>
              <a:gd name="T18" fmla="*/ 0 60000 65536"/>
              <a:gd name="T19" fmla="*/ 0 60000 65536"/>
              <a:gd name="T20" fmla="*/ 0 60000 65536"/>
              <a:gd name="T21" fmla="*/ 0 60000 65536"/>
              <a:gd name="T22" fmla="*/ 0 60000 65536"/>
              <a:gd name="T23" fmla="*/ 0 60000 65536"/>
              <a:gd name="T24" fmla="*/ 0 w 52"/>
              <a:gd name="T25" fmla="*/ 0 h 60"/>
              <a:gd name="T26" fmla="*/ 52 w 52"/>
              <a:gd name="T27" fmla="*/ 60 h 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 h="60">
                <a:moveTo>
                  <a:pt x="0" y="8"/>
                </a:moveTo>
                <a:lnTo>
                  <a:pt x="20" y="0"/>
                </a:lnTo>
                <a:lnTo>
                  <a:pt x="40" y="0"/>
                </a:lnTo>
                <a:lnTo>
                  <a:pt x="52" y="20"/>
                </a:lnTo>
                <a:lnTo>
                  <a:pt x="52" y="29"/>
                </a:lnTo>
                <a:lnTo>
                  <a:pt x="29" y="60"/>
                </a:lnTo>
                <a:lnTo>
                  <a:pt x="9" y="40"/>
                </a:lnTo>
                <a:lnTo>
                  <a:pt x="0" y="8"/>
                </a:lnTo>
                <a:close/>
              </a:path>
            </a:pathLst>
          </a:custGeom>
          <a:solidFill>
            <a:srgbClr val="EAEAEA"/>
          </a:solidFill>
          <a:ln w="14288">
            <a:solidFill>
              <a:srgbClr val="000000"/>
            </a:solidFill>
            <a:round/>
            <a:headEnd/>
            <a:tailEnd/>
          </a:ln>
        </p:spPr>
        <p:txBody>
          <a:bodyPr/>
          <a:lstStyle/>
          <a:p>
            <a:endParaRPr lang="id-ID" sz="1000"/>
          </a:p>
        </p:txBody>
      </p:sp>
      <p:sp>
        <p:nvSpPr>
          <p:cNvPr id="22690" name="Freeform 161"/>
          <p:cNvSpPr>
            <a:spLocks/>
          </p:cNvSpPr>
          <p:nvPr/>
        </p:nvSpPr>
        <p:spPr bwMode="auto">
          <a:xfrm>
            <a:off x="4462520" y="4297363"/>
            <a:ext cx="51171" cy="68262"/>
          </a:xfrm>
          <a:custGeom>
            <a:avLst/>
            <a:gdLst>
              <a:gd name="T0" fmla="*/ 0 w 35"/>
              <a:gd name="T1" fmla="*/ 2147483647 h 43"/>
              <a:gd name="T2" fmla="*/ 2147483647 w 35"/>
              <a:gd name="T3" fmla="*/ 2147483647 h 43"/>
              <a:gd name="T4" fmla="*/ 2147483647 w 35"/>
              <a:gd name="T5" fmla="*/ 2147483647 h 43"/>
              <a:gd name="T6" fmla="*/ 2147483647 w 35"/>
              <a:gd name="T7" fmla="*/ 2147483647 h 43"/>
              <a:gd name="T8" fmla="*/ 2147483647 w 35"/>
              <a:gd name="T9" fmla="*/ 0 h 43"/>
              <a:gd name="T10" fmla="*/ 0 w 35"/>
              <a:gd name="T11" fmla="*/ 2147483647 h 43"/>
              <a:gd name="T12" fmla="*/ 0 60000 65536"/>
              <a:gd name="T13" fmla="*/ 0 60000 65536"/>
              <a:gd name="T14" fmla="*/ 0 60000 65536"/>
              <a:gd name="T15" fmla="*/ 0 60000 65536"/>
              <a:gd name="T16" fmla="*/ 0 60000 65536"/>
              <a:gd name="T17" fmla="*/ 0 60000 65536"/>
              <a:gd name="T18" fmla="*/ 0 w 35"/>
              <a:gd name="T19" fmla="*/ 0 h 43"/>
              <a:gd name="T20" fmla="*/ 35 w 35"/>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35" h="43">
                <a:moveTo>
                  <a:pt x="0" y="11"/>
                </a:moveTo>
                <a:lnTo>
                  <a:pt x="15" y="20"/>
                </a:lnTo>
                <a:lnTo>
                  <a:pt x="15" y="43"/>
                </a:lnTo>
                <a:lnTo>
                  <a:pt x="35" y="20"/>
                </a:lnTo>
                <a:lnTo>
                  <a:pt x="35" y="0"/>
                </a:lnTo>
                <a:lnTo>
                  <a:pt x="0" y="11"/>
                </a:lnTo>
                <a:close/>
              </a:path>
            </a:pathLst>
          </a:custGeom>
          <a:solidFill>
            <a:srgbClr val="EAEAEA"/>
          </a:solidFill>
          <a:ln w="14288">
            <a:solidFill>
              <a:srgbClr val="000000"/>
            </a:solidFill>
            <a:round/>
            <a:headEnd/>
            <a:tailEnd/>
          </a:ln>
        </p:spPr>
        <p:txBody>
          <a:bodyPr/>
          <a:lstStyle/>
          <a:p>
            <a:endParaRPr lang="id-ID" sz="1000"/>
          </a:p>
        </p:txBody>
      </p:sp>
      <p:sp>
        <p:nvSpPr>
          <p:cNvPr id="22691" name="Freeform 162"/>
          <p:cNvSpPr>
            <a:spLocks/>
          </p:cNvSpPr>
          <p:nvPr/>
        </p:nvSpPr>
        <p:spPr bwMode="auto">
          <a:xfrm>
            <a:off x="4220949" y="4784725"/>
            <a:ext cx="241571" cy="274638"/>
          </a:xfrm>
          <a:custGeom>
            <a:avLst/>
            <a:gdLst>
              <a:gd name="T0" fmla="*/ 2147483647 w 164"/>
              <a:gd name="T1" fmla="*/ 0 h 173"/>
              <a:gd name="T2" fmla="*/ 2147483647 w 164"/>
              <a:gd name="T3" fmla="*/ 0 h 173"/>
              <a:gd name="T4" fmla="*/ 2147483647 w 164"/>
              <a:gd name="T5" fmla="*/ 2147483647 h 173"/>
              <a:gd name="T6" fmla="*/ 2147483647 w 164"/>
              <a:gd name="T7" fmla="*/ 0 h 173"/>
              <a:gd name="T8" fmla="*/ 2147483647 w 164"/>
              <a:gd name="T9" fmla="*/ 2147483647 h 173"/>
              <a:gd name="T10" fmla="*/ 2147483647 w 164"/>
              <a:gd name="T11" fmla="*/ 2147483647 h 173"/>
              <a:gd name="T12" fmla="*/ 0 w 164"/>
              <a:gd name="T13" fmla="*/ 2147483647 h 173"/>
              <a:gd name="T14" fmla="*/ 0 w 164"/>
              <a:gd name="T15" fmla="*/ 2147483647 h 173"/>
              <a:gd name="T16" fmla="*/ 2147483647 w 164"/>
              <a:gd name="T17" fmla="*/ 2147483647 h 173"/>
              <a:gd name="T18" fmla="*/ 2147483647 w 164"/>
              <a:gd name="T19" fmla="*/ 2147483647 h 173"/>
              <a:gd name="T20" fmla="*/ 2147483647 w 164"/>
              <a:gd name="T21" fmla="*/ 2147483647 h 173"/>
              <a:gd name="T22" fmla="*/ 2147483647 w 164"/>
              <a:gd name="T23" fmla="*/ 2147483647 h 173"/>
              <a:gd name="T24" fmla="*/ 2147483647 w 164"/>
              <a:gd name="T25" fmla="*/ 2147483647 h 173"/>
              <a:gd name="T26" fmla="*/ 2147483647 w 164"/>
              <a:gd name="T27" fmla="*/ 2147483647 h 173"/>
              <a:gd name="T28" fmla="*/ 2147483647 w 164"/>
              <a:gd name="T29" fmla="*/ 2147483647 h 173"/>
              <a:gd name="T30" fmla="*/ 2147483647 w 164"/>
              <a:gd name="T31" fmla="*/ 2147483647 h 173"/>
              <a:gd name="T32" fmla="*/ 2147483647 w 164"/>
              <a:gd name="T33" fmla="*/ 2147483647 h 173"/>
              <a:gd name="T34" fmla="*/ 2147483647 w 164"/>
              <a:gd name="T35" fmla="*/ 2147483647 h 173"/>
              <a:gd name="T36" fmla="*/ 2147483647 w 164"/>
              <a:gd name="T37" fmla="*/ 2147483647 h 173"/>
              <a:gd name="T38" fmla="*/ 2147483647 w 164"/>
              <a:gd name="T39" fmla="*/ 2147483647 h 173"/>
              <a:gd name="T40" fmla="*/ 2147483647 w 164"/>
              <a:gd name="T41" fmla="*/ 0 h 1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4"/>
              <a:gd name="T64" fmla="*/ 0 h 173"/>
              <a:gd name="T65" fmla="*/ 164 w 164"/>
              <a:gd name="T66" fmla="*/ 173 h 17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4" h="173">
                <a:moveTo>
                  <a:pt x="92" y="0"/>
                </a:moveTo>
                <a:lnTo>
                  <a:pt x="72" y="0"/>
                </a:lnTo>
                <a:lnTo>
                  <a:pt x="64" y="12"/>
                </a:lnTo>
                <a:lnTo>
                  <a:pt x="64" y="0"/>
                </a:lnTo>
                <a:lnTo>
                  <a:pt x="20" y="12"/>
                </a:lnTo>
                <a:lnTo>
                  <a:pt x="20" y="72"/>
                </a:lnTo>
                <a:lnTo>
                  <a:pt x="0" y="84"/>
                </a:lnTo>
                <a:lnTo>
                  <a:pt x="0" y="135"/>
                </a:lnTo>
                <a:lnTo>
                  <a:pt x="20" y="144"/>
                </a:lnTo>
                <a:lnTo>
                  <a:pt x="12" y="164"/>
                </a:lnTo>
                <a:lnTo>
                  <a:pt x="20" y="173"/>
                </a:lnTo>
                <a:lnTo>
                  <a:pt x="41" y="164"/>
                </a:lnTo>
                <a:lnTo>
                  <a:pt x="64" y="144"/>
                </a:lnTo>
                <a:lnTo>
                  <a:pt x="84" y="144"/>
                </a:lnTo>
                <a:lnTo>
                  <a:pt x="92" y="144"/>
                </a:lnTo>
                <a:lnTo>
                  <a:pt x="135" y="104"/>
                </a:lnTo>
                <a:lnTo>
                  <a:pt x="164" y="84"/>
                </a:lnTo>
                <a:lnTo>
                  <a:pt x="144" y="72"/>
                </a:lnTo>
                <a:lnTo>
                  <a:pt x="135" y="49"/>
                </a:lnTo>
                <a:lnTo>
                  <a:pt x="115" y="32"/>
                </a:lnTo>
                <a:lnTo>
                  <a:pt x="92" y="0"/>
                </a:lnTo>
                <a:close/>
              </a:path>
            </a:pathLst>
          </a:custGeom>
          <a:solidFill>
            <a:srgbClr val="273C65"/>
          </a:solidFill>
          <a:ln w="14351">
            <a:solidFill>
              <a:srgbClr val="000000"/>
            </a:solidFill>
            <a:round/>
            <a:headEnd/>
            <a:tailEnd/>
          </a:ln>
        </p:spPr>
        <p:txBody>
          <a:bodyPr/>
          <a:lstStyle/>
          <a:p>
            <a:endParaRPr lang="id-ID" sz="1000"/>
          </a:p>
        </p:txBody>
      </p:sp>
      <p:sp>
        <p:nvSpPr>
          <p:cNvPr id="22692" name="Freeform 163"/>
          <p:cNvSpPr>
            <a:spLocks/>
          </p:cNvSpPr>
          <p:nvPr/>
        </p:nvSpPr>
        <p:spPr bwMode="auto">
          <a:xfrm>
            <a:off x="2452601" y="5807076"/>
            <a:ext cx="63070" cy="55563"/>
          </a:xfrm>
          <a:custGeom>
            <a:avLst/>
            <a:gdLst>
              <a:gd name="T0" fmla="*/ 0 w 43"/>
              <a:gd name="T1" fmla="*/ 0 h 35"/>
              <a:gd name="T2" fmla="*/ 2147483647 w 43"/>
              <a:gd name="T3" fmla="*/ 2147483647 h 35"/>
              <a:gd name="T4" fmla="*/ 2147483647 w 43"/>
              <a:gd name="T5" fmla="*/ 0 h 35"/>
              <a:gd name="T6" fmla="*/ 0 w 43"/>
              <a:gd name="T7" fmla="*/ 0 h 35"/>
              <a:gd name="T8" fmla="*/ 2147483647 w 43"/>
              <a:gd name="T9" fmla="*/ 0 h 35"/>
              <a:gd name="T10" fmla="*/ 2147483647 w 43"/>
              <a:gd name="T11" fmla="*/ 0 h 35"/>
              <a:gd name="T12" fmla="*/ 2147483647 w 43"/>
              <a:gd name="T13" fmla="*/ 0 h 35"/>
              <a:gd name="T14" fmla="*/ 2147483647 w 43"/>
              <a:gd name="T15" fmla="*/ 2147483647 h 35"/>
              <a:gd name="T16" fmla="*/ 0 w 43"/>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35"/>
              <a:gd name="T29" fmla="*/ 43 w 43"/>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35">
                <a:moveTo>
                  <a:pt x="0" y="0"/>
                </a:moveTo>
                <a:lnTo>
                  <a:pt x="8" y="35"/>
                </a:lnTo>
                <a:lnTo>
                  <a:pt x="8" y="0"/>
                </a:lnTo>
                <a:lnTo>
                  <a:pt x="0" y="0"/>
                </a:lnTo>
                <a:lnTo>
                  <a:pt x="8" y="0"/>
                </a:lnTo>
                <a:lnTo>
                  <a:pt x="28" y="0"/>
                </a:lnTo>
                <a:lnTo>
                  <a:pt x="43" y="0"/>
                </a:lnTo>
                <a:lnTo>
                  <a:pt x="20" y="35"/>
                </a:lnTo>
                <a:lnTo>
                  <a:pt x="0" y="0"/>
                </a:lnTo>
                <a:close/>
              </a:path>
            </a:pathLst>
          </a:custGeom>
          <a:solidFill>
            <a:srgbClr val="273C65"/>
          </a:solidFill>
          <a:ln w="14351">
            <a:solidFill>
              <a:srgbClr val="000000"/>
            </a:solidFill>
            <a:round/>
            <a:headEnd/>
            <a:tailEnd/>
          </a:ln>
        </p:spPr>
        <p:txBody>
          <a:bodyPr/>
          <a:lstStyle/>
          <a:p>
            <a:endParaRPr lang="id-ID" sz="1000"/>
          </a:p>
        </p:txBody>
      </p:sp>
      <p:sp>
        <p:nvSpPr>
          <p:cNvPr id="22693" name="Freeform 164"/>
          <p:cNvSpPr>
            <a:spLocks/>
          </p:cNvSpPr>
          <p:nvPr/>
        </p:nvSpPr>
        <p:spPr bwMode="auto">
          <a:xfrm>
            <a:off x="1635067" y="3521075"/>
            <a:ext cx="257041" cy="95250"/>
          </a:xfrm>
          <a:custGeom>
            <a:avLst/>
            <a:gdLst>
              <a:gd name="T0" fmla="*/ 0 w 175"/>
              <a:gd name="T1" fmla="*/ 2147483647 h 60"/>
              <a:gd name="T2" fmla="*/ 2147483647 w 175"/>
              <a:gd name="T3" fmla="*/ 2147483647 h 60"/>
              <a:gd name="T4" fmla="*/ 2147483647 w 175"/>
              <a:gd name="T5" fmla="*/ 0 h 60"/>
              <a:gd name="T6" fmla="*/ 2147483647 w 175"/>
              <a:gd name="T7" fmla="*/ 2147483647 h 60"/>
              <a:gd name="T8" fmla="*/ 2147483647 w 175"/>
              <a:gd name="T9" fmla="*/ 2147483647 h 60"/>
              <a:gd name="T10" fmla="*/ 2147483647 w 175"/>
              <a:gd name="T11" fmla="*/ 2147483647 h 60"/>
              <a:gd name="T12" fmla="*/ 2147483647 w 175"/>
              <a:gd name="T13" fmla="*/ 2147483647 h 60"/>
              <a:gd name="T14" fmla="*/ 2147483647 w 175"/>
              <a:gd name="T15" fmla="*/ 2147483647 h 60"/>
              <a:gd name="T16" fmla="*/ 2147483647 w 175"/>
              <a:gd name="T17" fmla="*/ 2147483647 h 60"/>
              <a:gd name="T18" fmla="*/ 2147483647 w 175"/>
              <a:gd name="T19" fmla="*/ 2147483647 h 60"/>
              <a:gd name="T20" fmla="*/ 2147483647 w 175"/>
              <a:gd name="T21" fmla="*/ 2147483647 h 60"/>
              <a:gd name="T22" fmla="*/ 2147483647 w 175"/>
              <a:gd name="T23" fmla="*/ 2147483647 h 60"/>
              <a:gd name="T24" fmla="*/ 2147483647 w 175"/>
              <a:gd name="T25" fmla="*/ 2147483647 h 60"/>
              <a:gd name="T26" fmla="*/ 2147483647 w 175"/>
              <a:gd name="T27" fmla="*/ 2147483647 h 60"/>
              <a:gd name="T28" fmla="*/ 2147483647 w 175"/>
              <a:gd name="T29" fmla="*/ 2147483647 h 60"/>
              <a:gd name="T30" fmla="*/ 2147483647 w 175"/>
              <a:gd name="T31" fmla="*/ 2147483647 h 60"/>
              <a:gd name="T32" fmla="*/ 2147483647 w 175"/>
              <a:gd name="T33" fmla="*/ 2147483647 h 60"/>
              <a:gd name="T34" fmla="*/ 0 w 175"/>
              <a:gd name="T35" fmla="*/ 2147483647 h 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5"/>
              <a:gd name="T55" fmla="*/ 0 h 60"/>
              <a:gd name="T56" fmla="*/ 175 w 175"/>
              <a:gd name="T57" fmla="*/ 60 h 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5" h="60">
                <a:moveTo>
                  <a:pt x="0" y="29"/>
                </a:moveTo>
                <a:lnTo>
                  <a:pt x="23" y="9"/>
                </a:lnTo>
                <a:lnTo>
                  <a:pt x="60" y="0"/>
                </a:lnTo>
                <a:lnTo>
                  <a:pt x="115" y="17"/>
                </a:lnTo>
                <a:lnTo>
                  <a:pt x="135" y="37"/>
                </a:lnTo>
                <a:lnTo>
                  <a:pt x="155" y="37"/>
                </a:lnTo>
                <a:lnTo>
                  <a:pt x="155" y="52"/>
                </a:lnTo>
                <a:lnTo>
                  <a:pt x="167" y="52"/>
                </a:lnTo>
                <a:lnTo>
                  <a:pt x="175" y="60"/>
                </a:lnTo>
                <a:lnTo>
                  <a:pt x="115" y="60"/>
                </a:lnTo>
                <a:lnTo>
                  <a:pt x="124" y="52"/>
                </a:lnTo>
                <a:lnTo>
                  <a:pt x="115" y="52"/>
                </a:lnTo>
                <a:lnTo>
                  <a:pt x="103" y="29"/>
                </a:lnTo>
                <a:lnTo>
                  <a:pt x="52" y="17"/>
                </a:lnTo>
                <a:lnTo>
                  <a:pt x="60" y="9"/>
                </a:lnTo>
                <a:lnTo>
                  <a:pt x="43" y="9"/>
                </a:lnTo>
                <a:lnTo>
                  <a:pt x="8" y="29"/>
                </a:lnTo>
                <a:lnTo>
                  <a:pt x="0" y="29"/>
                </a:lnTo>
                <a:close/>
              </a:path>
            </a:pathLst>
          </a:custGeom>
          <a:solidFill>
            <a:srgbClr val="EAEAEA"/>
          </a:solidFill>
          <a:ln w="14288">
            <a:solidFill>
              <a:srgbClr val="000000"/>
            </a:solidFill>
            <a:round/>
            <a:headEnd/>
            <a:tailEnd/>
          </a:ln>
        </p:spPr>
        <p:txBody>
          <a:bodyPr/>
          <a:lstStyle/>
          <a:p>
            <a:endParaRPr lang="id-ID" sz="1000"/>
          </a:p>
        </p:txBody>
      </p:sp>
      <p:sp>
        <p:nvSpPr>
          <p:cNvPr id="22694" name="Freeform 165"/>
          <p:cNvSpPr>
            <a:spLocks/>
          </p:cNvSpPr>
          <p:nvPr/>
        </p:nvSpPr>
        <p:spPr bwMode="auto">
          <a:xfrm>
            <a:off x="2347881" y="2703513"/>
            <a:ext cx="61880" cy="55562"/>
          </a:xfrm>
          <a:custGeom>
            <a:avLst/>
            <a:gdLst>
              <a:gd name="T0" fmla="*/ 0 w 43"/>
              <a:gd name="T1" fmla="*/ 0 h 35"/>
              <a:gd name="T2" fmla="*/ 2147483647 w 43"/>
              <a:gd name="T3" fmla="*/ 0 h 35"/>
              <a:gd name="T4" fmla="*/ 2147483647 w 43"/>
              <a:gd name="T5" fmla="*/ 2147483647 h 35"/>
              <a:gd name="T6" fmla="*/ 2147483647 w 43"/>
              <a:gd name="T7" fmla="*/ 2147483647 h 35"/>
              <a:gd name="T8" fmla="*/ 0 w 43"/>
              <a:gd name="T9" fmla="*/ 0 h 35"/>
              <a:gd name="T10" fmla="*/ 0 60000 65536"/>
              <a:gd name="T11" fmla="*/ 0 60000 65536"/>
              <a:gd name="T12" fmla="*/ 0 60000 65536"/>
              <a:gd name="T13" fmla="*/ 0 60000 65536"/>
              <a:gd name="T14" fmla="*/ 0 60000 65536"/>
              <a:gd name="T15" fmla="*/ 0 w 43"/>
              <a:gd name="T16" fmla="*/ 0 h 35"/>
              <a:gd name="T17" fmla="*/ 43 w 43"/>
              <a:gd name="T18" fmla="*/ 35 h 35"/>
            </a:gdLst>
            <a:ahLst/>
            <a:cxnLst>
              <a:cxn ang="T10">
                <a:pos x="T0" y="T1"/>
              </a:cxn>
              <a:cxn ang="T11">
                <a:pos x="T2" y="T3"/>
              </a:cxn>
              <a:cxn ang="T12">
                <a:pos x="T4" y="T5"/>
              </a:cxn>
              <a:cxn ang="T13">
                <a:pos x="T6" y="T7"/>
              </a:cxn>
              <a:cxn ang="T14">
                <a:pos x="T8" y="T9"/>
              </a:cxn>
            </a:cxnLst>
            <a:rect l="T15" t="T16" r="T17" b="T18"/>
            <a:pathLst>
              <a:path w="43" h="35">
                <a:moveTo>
                  <a:pt x="0" y="0"/>
                </a:moveTo>
                <a:lnTo>
                  <a:pt x="20" y="0"/>
                </a:lnTo>
                <a:lnTo>
                  <a:pt x="43" y="35"/>
                </a:lnTo>
                <a:lnTo>
                  <a:pt x="20" y="35"/>
                </a:lnTo>
                <a:lnTo>
                  <a:pt x="0" y="0"/>
                </a:lnTo>
                <a:close/>
              </a:path>
            </a:pathLst>
          </a:custGeom>
          <a:solidFill>
            <a:srgbClr val="33CCCC"/>
          </a:solidFill>
          <a:ln w="14288">
            <a:solidFill>
              <a:srgbClr val="000000"/>
            </a:solidFill>
            <a:round/>
            <a:headEnd/>
            <a:tailEnd/>
          </a:ln>
        </p:spPr>
        <p:txBody>
          <a:bodyPr/>
          <a:lstStyle/>
          <a:p>
            <a:endParaRPr lang="id-ID" sz="1000"/>
          </a:p>
        </p:txBody>
      </p:sp>
      <p:sp>
        <p:nvSpPr>
          <p:cNvPr id="22695" name="Freeform 166"/>
          <p:cNvSpPr>
            <a:spLocks/>
          </p:cNvSpPr>
          <p:nvPr/>
        </p:nvSpPr>
        <p:spPr bwMode="auto">
          <a:xfrm>
            <a:off x="2439510" y="2657475"/>
            <a:ext cx="147561" cy="146050"/>
          </a:xfrm>
          <a:custGeom>
            <a:avLst/>
            <a:gdLst>
              <a:gd name="T0" fmla="*/ 0 w 101"/>
              <a:gd name="T1" fmla="*/ 2147483647 h 92"/>
              <a:gd name="T2" fmla="*/ 2147483647 w 101"/>
              <a:gd name="T3" fmla="*/ 2147483647 h 92"/>
              <a:gd name="T4" fmla="*/ 2147483647 w 101"/>
              <a:gd name="T5" fmla="*/ 0 h 92"/>
              <a:gd name="T6" fmla="*/ 2147483647 w 101"/>
              <a:gd name="T7" fmla="*/ 0 h 92"/>
              <a:gd name="T8" fmla="*/ 2147483647 w 101"/>
              <a:gd name="T9" fmla="*/ 2147483647 h 92"/>
              <a:gd name="T10" fmla="*/ 2147483647 w 101"/>
              <a:gd name="T11" fmla="*/ 2147483647 h 92"/>
              <a:gd name="T12" fmla="*/ 2147483647 w 101"/>
              <a:gd name="T13" fmla="*/ 2147483647 h 92"/>
              <a:gd name="T14" fmla="*/ 2147483647 w 101"/>
              <a:gd name="T15" fmla="*/ 2147483647 h 92"/>
              <a:gd name="T16" fmla="*/ 2147483647 w 101"/>
              <a:gd name="T17" fmla="*/ 2147483647 h 92"/>
              <a:gd name="T18" fmla="*/ 2147483647 w 101"/>
              <a:gd name="T19" fmla="*/ 2147483647 h 92"/>
              <a:gd name="T20" fmla="*/ 2147483647 w 101"/>
              <a:gd name="T21" fmla="*/ 2147483647 h 92"/>
              <a:gd name="T22" fmla="*/ 2147483647 w 101"/>
              <a:gd name="T23" fmla="*/ 2147483647 h 92"/>
              <a:gd name="T24" fmla="*/ 2147483647 w 101"/>
              <a:gd name="T25" fmla="*/ 2147483647 h 92"/>
              <a:gd name="T26" fmla="*/ 2147483647 w 101"/>
              <a:gd name="T27" fmla="*/ 2147483647 h 92"/>
              <a:gd name="T28" fmla="*/ 2147483647 w 101"/>
              <a:gd name="T29" fmla="*/ 2147483647 h 92"/>
              <a:gd name="T30" fmla="*/ 2147483647 w 101"/>
              <a:gd name="T31" fmla="*/ 2147483647 h 92"/>
              <a:gd name="T32" fmla="*/ 2147483647 w 101"/>
              <a:gd name="T33" fmla="*/ 2147483647 h 92"/>
              <a:gd name="T34" fmla="*/ 2147483647 w 101"/>
              <a:gd name="T35" fmla="*/ 2147483647 h 92"/>
              <a:gd name="T36" fmla="*/ 2147483647 w 101"/>
              <a:gd name="T37" fmla="*/ 2147483647 h 92"/>
              <a:gd name="T38" fmla="*/ 2147483647 w 101"/>
              <a:gd name="T39" fmla="*/ 2147483647 h 92"/>
              <a:gd name="T40" fmla="*/ 2147483647 w 101"/>
              <a:gd name="T41" fmla="*/ 2147483647 h 92"/>
              <a:gd name="T42" fmla="*/ 2147483647 w 101"/>
              <a:gd name="T43" fmla="*/ 2147483647 h 92"/>
              <a:gd name="T44" fmla="*/ 2147483647 w 101"/>
              <a:gd name="T45" fmla="*/ 2147483647 h 92"/>
              <a:gd name="T46" fmla="*/ 2147483647 w 101"/>
              <a:gd name="T47" fmla="*/ 2147483647 h 92"/>
              <a:gd name="T48" fmla="*/ 0 w 101"/>
              <a:gd name="T49" fmla="*/ 2147483647 h 92"/>
              <a:gd name="T50" fmla="*/ 0 w 101"/>
              <a:gd name="T51" fmla="*/ 2147483647 h 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1"/>
              <a:gd name="T79" fmla="*/ 0 h 92"/>
              <a:gd name="T80" fmla="*/ 101 w 101"/>
              <a:gd name="T81" fmla="*/ 92 h 9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1" h="92">
                <a:moveTo>
                  <a:pt x="0" y="61"/>
                </a:moveTo>
                <a:lnTo>
                  <a:pt x="17" y="52"/>
                </a:lnTo>
                <a:lnTo>
                  <a:pt x="72" y="0"/>
                </a:lnTo>
                <a:lnTo>
                  <a:pt x="81" y="0"/>
                </a:lnTo>
                <a:lnTo>
                  <a:pt x="52" y="29"/>
                </a:lnTo>
                <a:lnTo>
                  <a:pt x="72" y="21"/>
                </a:lnTo>
                <a:lnTo>
                  <a:pt x="72" y="29"/>
                </a:lnTo>
                <a:lnTo>
                  <a:pt x="72" y="38"/>
                </a:lnTo>
                <a:lnTo>
                  <a:pt x="101" y="38"/>
                </a:lnTo>
                <a:lnTo>
                  <a:pt x="92" y="52"/>
                </a:lnTo>
                <a:lnTo>
                  <a:pt x="101" y="52"/>
                </a:lnTo>
                <a:lnTo>
                  <a:pt x="81" y="72"/>
                </a:lnTo>
                <a:lnTo>
                  <a:pt x="101" y="61"/>
                </a:lnTo>
                <a:lnTo>
                  <a:pt x="92" y="72"/>
                </a:lnTo>
                <a:lnTo>
                  <a:pt x="101" y="72"/>
                </a:lnTo>
                <a:lnTo>
                  <a:pt x="92" y="92"/>
                </a:lnTo>
                <a:lnTo>
                  <a:pt x="81" y="92"/>
                </a:lnTo>
                <a:lnTo>
                  <a:pt x="81" y="81"/>
                </a:lnTo>
                <a:lnTo>
                  <a:pt x="72" y="81"/>
                </a:lnTo>
                <a:lnTo>
                  <a:pt x="81" y="72"/>
                </a:lnTo>
                <a:lnTo>
                  <a:pt x="72" y="72"/>
                </a:lnTo>
                <a:lnTo>
                  <a:pt x="60" y="81"/>
                </a:lnTo>
                <a:lnTo>
                  <a:pt x="52" y="81"/>
                </a:lnTo>
                <a:lnTo>
                  <a:pt x="60" y="72"/>
                </a:lnTo>
                <a:lnTo>
                  <a:pt x="0" y="72"/>
                </a:lnTo>
                <a:lnTo>
                  <a:pt x="0" y="61"/>
                </a:lnTo>
                <a:close/>
              </a:path>
            </a:pathLst>
          </a:custGeom>
          <a:solidFill>
            <a:srgbClr val="33CCCC"/>
          </a:solidFill>
          <a:ln w="14288">
            <a:solidFill>
              <a:srgbClr val="000000"/>
            </a:solidFill>
            <a:round/>
            <a:headEnd/>
            <a:tailEnd/>
          </a:ln>
        </p:spPr>
        <p:txBody>
          <a:bodyPr/>
          <a:lstStyle/>
          <a:p>
            <a:endParaRPr lang="id-ID" sz="1000"/>
          </a:p>
        </p:txBody>
      </p:sp>
      <p:sp>
        <p:nvSpPr>
          <p:cNvPr id="22696" name="Freeform 167"/>
          <p:cNvSpPr>
            <a:spLocks/>
          </p:cNvSpPr>
          <p:nvPr/>
        </p:nvSpPr>
        <p:spPr bwMode="auto">
          <a:xfrm>
            <a:off x="2089649" y="2233613"/>
            <a:ext cx="152321" cy="82550"/>
          </a:xfrm>
          <a:custGeom>
            <a:avLst/>
            <a:gdLst>
              <a:gd name="T0" fmla="*/ 0 w 104"/>
              <a:gd name="T1" fmla="*/ 2147483647 h 52"/>
              <a:gd name="T2" fmla="*/ 2147483647 w 104"/>
              <a:gd name="T3" fmla="*/ 2147483647 h 52"/>
              <a:gd name="T4" fmla="*/ 2147483647 w 104"/>
              <a:gd name="T5" fmla="*/ 2147483647 h 52"/>
              <a:gd name="T6" fmla="*/ 2147483647 w 104"/>
              <a:gd name="T7" fmla="*/ 0 h 52"/>
              <a:gd name="T8" fmla="*/ 2147483647 w 104"/>
              <a:gd name="T9" fmla="*/ 2147483647 h 52"/>
              <a:gd name="T10" fmla="*/ 2147483647 w 104"/>
              <a:gd name="T11" fmla="*/ 2147483647 h 52"/>
              <a:gd name="T12" fmla="*/ 2147483647 w 104"/>
              <a:gd name="T13" fmla="*/ 2147483647 h 52"/>
              <a:gd name="T14" fmla="*/ 2147483647 w 104"/>
              <a:gd name="T15" fmla="*/ 2147483647 h 52"/>
              <a:gd name="T16" fmla="*/ 2147483647 w 104"/>
              <a:gd name="T17" fmla="*/ 2147483647 h 52"/>
              <a:gd name="T18" fmla="*/ 2147483647 w 104"/>
              <a:gd name="T19" fmla="*/ 2147483647 h 52"/>
              <a:gd name="T20" fmla="*/ 2147483647 w 104"/>
              <a:gd name="T21" fmla="*/ 2147483647 h 52"/>
              <a:gd name="T22" fmla="*/ 0 w 104"/>
              <a:gd name="T23" fmla="*/ 2147483647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4"/>
              <a:gd name="T37" fmla="*/ 0 h 52"/>
              <a:gd name="T38" fmla="*/ 104 w 104"/>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4" h="52">
                <a:moveTo>
                  <a:pt x="0" y="40"/>
                </a:moveTo>
                <a:lnTo>
                  <a:pt x="21" y="40"/>
                </a:lnTo>
                <a:lnTo>
                  <a:pt x="41" y="20"/>
                </a:lnTo>
                <a:lnTo>
                  <a:pt x="61" y="0"/>
                </a:lnTo>
                <a:lnTo>
                  <a:pt x="61" y="12"/>
                </a:lnTo>
                <a:lnTo>
                  <a:pt x="104" y="40"/>
                </a:lnTo>
                <a:lnTo>
                  <a:pt x="81" y="52"/>
                </a:lnTo>
                <a:lnTo>
                  <a:pt x="61" y="40"/>
                </a:lnTo>
                <a:lnTo>
                  <a:pt x="52" y="40"/>
                </a:lnTo>
                <a:lnTo>
                  <a:pt x="21" y="52"/>
                </a:lnTo>
                <a:lnTo>
                  <a:pt x="21" y="40"/>
                </a:lnTo>
                <a:lnTo>
                  <a:pt x="0" y="40"/>
                </a:lnTo>
                <a:close/>
              </a:path>
            </a:pathLst>
          </a:custGeom>
          <a:solidFill>
            <a:srgbClr val="33CCCC"/>
          </a:solidFill>
          <a:ln w="14288">
            <a:solidFill>
              <a:srgbClr val="000000"/>
            </a:solidFill>
            <a:round/>
            <a:headEnd/>
            <a:tailEnd/>
          </a:ln>
        </p:spPr>
        <p:txBody>
          <a:bodyPr/>
          <a:lstStyle/>
          <a:p>
            <a:endParaRPr lang="id-ID" sz="1000"/>
          </a:p>
        </p:txBody>
      </p:sp>
      <p:sp>
        <p:nvSpPr>
          <p:cNvPr id="22697" name="Freeform 168"/>
          <p:cNvSpPr>
            <a:spLocks/>
          </p:cNvSpPr>
          <p:nvPr/>
        </p:nvSpPr>
        <p:spPr bwMode="auto">
          <a:xfrm>
            <a:off x="2358590" y="2182813"/>
            <a:ext cx="51171" cy="55562"/>
          </a:xfrm>
          <a:custGeom>
            <a:avLst/>
            <a:gdLst>
              <a:gd name="T0" fmla="*/ 0 w 35"/>
              <a:gd name="T1" fmla="*/ 2147483647 h 35"/>
              <a:gd name="T2" fmla="*/ 2147483647 w 35"/>
              <a:gd name="T3" fmla="*/ 0 h 35"/>
              <a:gd name="T4" fmla="*/ 2147483647 w 35"/>
              <a:gd name="T5" fmla="*/ 0 h 35"/>
              <a:gd name="T6" fmla="*/ 2147483647 w 35"/>
              <a:gd name="T7" fmla="*/ 2147483647 h 35"/>
              <a:gd name="T8" fmla="*/ 0 w 35"/>
              <a:gd name="T9" fmla="*/ 2147483647 h 35"/>
              <a:gd name="T10" fmla="*/ 0 w 35"/>
              <a:gd name="T11" fmla="*/ 2147483647 h 35"/>
              <a:gd name="T12" fmla="*/ 0 60000 65536"/>
              <a:gd name="T13" fmla="*/ 0 60000 65536"/>
              <a:gd name="T14" fmla="*/ 0 60000 65536"/>
              <a:gd name="T15" fmla="*/ 0 60000 65536"/>
              <a:gd name="T16" fmla="*/ 0 60000 65536"/>
              <a:gd name="T17" fmla="*/ 0 60000 65536"/>
              <a:gd name="T18" fmla="*/ 0 w 35"/>
              <a:gd name="T19" fmla="*/ 0 h 35"/>
              <a:gd name="T20" fmla="*/ 35 w 35"/>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35" h="35">
                <a:moveTo>
                  <a:pt x="0" y="13"/>
                </a:moveTo>
                <a:lnTo>
                  <a:pt x="21" y="0"/>
                </a:lnTo>
                <a:lnTo>
                  <a:pt x="35" y="0"/>
                </a:lnTo>
                <a:lnTo>
                  <a:pt x="12" y="35"/>
                </a:lnTo>
                <a:lnTo>
                  <a:pt x="0" y="35"/>
                </a:lnTo>
                <a:lnTo>
                  <a:pt x="0" y="13"/>
                </a:lnTo>
                <a:close/>
              </a:path>
            </a:pathLst>
          </a:custGeom>
          <a:solidFill>
            <a:srgbClr val="33CCCC"/>
          </a:solidFill>
          <a:ln w="14288">
            <a:solidFill>
              <a:srgbClr val="000000"/>
            </a:solidFill>
            <a:round/>
            <a:headEnd/>
            <a:tailEnd/>
          </a:ln>
        </p:spPr>
        <p:txBody>
          <a:bodyPr/>
          <a:lstStyle/>
          <a:p>
            <a:endParaRPr lang="id-ID" sz="1000"/>
          </a:p>
        </p:txBody>
      </p:sp>
      <p:sp>
        <p:nvSpPr>
          <p:cNvPr id="22698" name="Freeform 169"/>
          <p:cNvSpPr>
            <a:spLocks/>
          </p:cNvSpPr>
          <p:nvPr/>
        </p:nvSpPr>
        <p:spPr bwMode="auto">
          <a:xfrm>
            <a:off x="2208650" y="2036763"/>
            <a:ext cx="424832" cy="311150"/>
          </a:xfrm>
          <a:custGeom>
            <a:avLst/>
            <a:gdLst>
              <a:gd name="T0" fmla="*/ 0 w 290"/>
              <a:gd name="T1" fmla="*/ 2147483647 h 196"/>
              <a:gd name="T2" fmla="*/ 2147483647 w 290"/>
              <a:gd name="T3" fmla="*/ 2147483647 h 196"/>
              <a:gd name="T4" fmla="*/ 2147483647 w 290"/>
              <a:gd name="T5" fmla="*/ 0 h 196"/>
              <a:gd name="T6" fmla="*/ 2147483647 w 290"/>
              <a:gd name="T7" fmla="*/ 0 h 196"/>
              <a:gd name="T8" fmla="*/ 2147483647 w 290"/>
              <a:gd name="T9" fmla="*/ 0 h 196"/>
              <a:gd name="T10" fmla="*/ 2147483647 w 290"/>
              <a:gd name="T11" fmla="*/ 2147483647 h 196"/>
              <a:gd name="T12" fmla="*/ 2147483647 w 290"/>
              <a:gd name="T13" fmla="*/ 2147483647 h 196"/>
              <a:gd name="T14" fmla="*/ 2147483647 w 290"/>
              <a:gd name="T15" fmla="*/ 2147483647 h 196"/>
              <a:gd name="T16" fmla="*/ 2147483647 w 290"/>
              <a:gd name="T17" fmla="*/ 2147483647 h 196"/>
              <a:gd name="T18" fmla="*/ 2147483647 w 290"/>
              <a:gd name="T19" fmla="*/ 2147483647 h 196"/>
              <a:gd name="T20" fmla="*/ 2147483647 w 290"/>
              <a:gd name="T21" fmla="*/ 2147483647 h 196"/>
              <a:gd name="T22" fmla="*/ 2147483647 w 290"/>
              <a:gd name="T23" fmla="*/ 2147483647 h 196"/>
              <a:gd name="T24" fmla="*/ 2147483647 w 290"/>
              <a:gd name="T25" fmla="*/ 2147483647 h 196"/>
              <a:gd name="T26" fmla="*/ 2147483647 w 290"/>
              <a:gd name="T27" fmla="*/ 2147483647 h 196"/>
              <a:gd name="T28" fmla="*/ 2147483647 w 290"/>
              <a:gd name="T29" fmla="*/ 2147483647 h 196"/>
              <a:gd name="T30" fmla="*/ 2147483647 w 290"/>
              <a:gd name="T31" fmla="*/ 2147483647 h 196"/>
              <a:gd name="T32" fmla="*/ 2147483647 w 290"/>
              <a:gd name="T33" fmla="*/ 2147483647 h 196"/>
              <a:gd name="T34" fmla="*/ 2147483647 w 290"/>
              <a:gd name="T35" fmla="*/ 2147483647 h 196"/>
              <a:gd name="T36" fmla="*/ 2147483647 w 290"/>
              <a:gd name="T37" fmla="*/ 2147483647 h 196"/>
              <a:gd name="T38" fmla="*/ 2147483647 w 290"/>
              <a:gd name="T39" fmla="*/ 2147483647 h 196"/>
              <a:gd name="T40" fmla="*/ 2147483647 w 290"/>
              <a:gd name="T41" fmla="*/ 2147483647 h 196"/>
              <a:gd name="T42" fmla="*/ 2147483647 w 290"/>
              <a:gd name="T43" fmla="*/ 2147483647 h 196"/>
              <a:gd name="T44" fmla="*/ 2147483647 w 290"/>
              <a:gd name="T45" fmla="*/ 2147483647 h 196"/>
              <a:gd name="T46" fmla="*/ 2147483647 w 290"/>
              <a:gd name="T47" fmla="*/ 2147483647 h 196"/>
              <a:gd name="T48" fmla="*/ 2147483647 w 290"/>
              <a:gd name="T49" fmla="*/ 2147483647 h 196"/>
              <a:gd name="T50" fmla="*/ 2147483647 w 290"/>
              <a:gd name="T51" fmla="*/ 2147483647 h 196"/>
              <a:gd name="T52" fmla="*/ 2147483647 w 290"/>
              <a:gd name="T53" fmla="*/ 2147483647 h 196"/>
              <a:gd name="T54" fmla="*/ 2147483647 w 290"/>
              <a:gd name="T55" fmla="*/ 2147483647 h 196"/>
              <a:gd name="T56" fmla="*/ 2147483647 w 290"/>
              <a:gd name="T57" fmla="*/ 2147483647 h 196"/>
              <a:gd name="T58" fmla="*/ 2147483647 w 290"/>
              <a:gd name="T59" fmla="*/ 2147483647 h 196"/>
              <a:gd name="T60" fmla="*/ 2147483647 w 290"/>
              <a:gd name="T61" fmla="*/ 2147483647 h 196"/>
              <a:gd name="T62" fmla="*/ 2147483647 w 290"/>
              <a:gd name="T63" fmla="*/ 2147483647 h 196"/>
              <a:gd name="T64" fmla="*/ 2147483647 w 290"/>
              <a:gd name="T65" fmla="*/ 2147483647 h 196"/>
              <a:gd name="T66" fmla="*/ 2147483647 w 290"/>
              <a:gd name="T67" fmla="*/ 2147483647 h 196"/>
              <a:gd name="T68" fmla="*/ 2147483647 w 290"/>
              <a:gd name="T69" fmla="*/ 2147483647 h 196"/>
              <a:gd name="T70" fmla="*/ 2147483647 w 290"/>
              <a:gd name="T71" fmla="*/ 2147483647 h 196"/>
              <a:gd name="T72" fmla="*/ 2147483647 w 290"/>
              <a:gd name="T73" fmla="*/ 2147483647 h 196"/>
              <a:gd name="T74" fmla="*/ 2147483647 w 290"/>
              <a:gd name="T75" fmla="*/ 2147483647 h 196"/>
              <a:gd name="T76" fmla="*/ 2147483647 w 290"/>
              <a:gd name="T77" fmla="*/ 2147483647 h 196"/>
              <a:gd name="T78" fmla="*/ 2147483647 w 290"/>
              <a:gd name="T79" fmla="*/ 2147483647 h 196"/>
              <a:gd name="T80" fmla="*/ 2147483647 w 290"/>
              <a:gd name="T81" fmla="*/ 2147483647 h 196"/>
              <a:gd name="T82" fmla="*/ 2147483647 w 290"/>
              <a:gd name="T83" fmla="*/ 2147483647 h 196"/>
              <a:gd name="T84" fmla="*/ 2147483647 w 290"/>
              <a:gd name="T85" fmla="*/ 2147483647 h 196"/>
              <a:gd name="T86" fmla="*/ 2147483647 w 290"/>
              <a:gd name="T87" fmla="*/ 2147483647 h 196"/>
              <a:gd name="T88" fmla="*/ 2147483647 w 290"/>
              <a:gd name="T89" fmla="*/ 2147483647 h 196"/>
              <a:gd name="T90" fmla="*/ 2147483647 w 290"/>
              <a:gd name="T91" fmla="*/ 2147483647 h 196"/>
              <a:gd name="T92" fmla="*/ 2147483647 w 290"/>
              <a:gd name="T93" fmla="*/ 2147483647 h 196"/>
              <a:gd name="T94" fmla="*/ 2147483647 w 290"/>
              <a:gd name="T95" fmla="*/ 2147483647 h 196"/>
              <a:gd name="T96" fmla="*/ 2147483647 w 290"/>
              <a:gd name="T97" fmla="*/ 2147483647 h 196"/>
              <a:gd name="T98" fmla="*/ 2147483647 w 290"/>
              <a:gd name="T99" fmla="*/ 2147483647 h 196"/>
              <a:gd name="T100" fmla="*/ 2147483647 w 290"/>
              <a:gd name="T101" fmla="*/ 2147483647 h 196"/>
              <a:gd name="T102" fmla="*/ 2147483647 w 290"/>
              <a:gd name="T103" fmla="*/ 2147483647 h 196"/>
              <a:gd name="T104" fmla="*/ 0 w 290"/>
              <a:gd name="T105" fmla="*/ 2147483647 h 19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0"/>
              <a:gd name="T160" fmla="*/ 0 h 196"/>
              <a:gd name="T161" fmla="*/ 290 w 290"/>
              <a:gd name="T162" fmla="*/ 196 h 19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0" h="196">
                <a:moveTo>
                  <a:pt x="0" y="32"/>
                </a:moveTo>
                <a:lnTo>
                  <a:pt x="32" y="12"/>
                </a:lnTo>
                <a:lnTo>
                  <a:pt x="75" y="0"/>
                </a:lnTo>
                <a:lnTo>
                  <a:pt x="103" y="0"/>
                </a:lnTo>
                <a:lnTo>
                  <a:pt x="115" y="0"/>
                </a:lnTo>
                <a:lnTo>
                  <a:pt x="138" y="12"/>
                </a:lnTo>
                <a:lnTo>
                  <a:pt x="115" y="32"/>
                </a:lnTo>
                <a:lnTo>
                  <a:pt x="167" y="21"/>
                </a:lnTo>
                <a:lnTo>
                  <a:pt x="210" y="21"/>
                </a:lnTo>
                <a:lnTo>
                  <a:pt x="195" y="32"/>
                </a:lnTo>
                <a:lnTo>
                  <a:pt x="230" y="44"/>
                </a:lnTo>
                <a:lnTo>
                  <a:pt x="259" y="64"/>
                </a:lnTo>
                <a:lnTo>
                  <a:pt x="259" y="72"/>
                </a:lnTo>
                <a:lnTo>
                  <a:pt x="239" y="84"/>
                </a:lnTo>
                <a:lnTo>
                  <a:pt x="230" y="84"/>
                </a:lnTo>
                <a:lnTo>
                  <a:pt x="239" y="92"/>
                </a:lnTo>
                <a:lnTo>
                  <a:pt x="259" y="92"/>
                </a:lnTo>
                <a:lnTo>
                  <a:pt x="290" y="115"/>
                </a:lnTo>
                <a:lnTo>
                  <a:pt x="250" y="144"/>
                </a:lnTo>
                <a:lnTo>
                  <a:pt x="239" y="144"/>
                </a:lnTo>
                <a:lnTo>
                  <a:pt x="239" y="136"/>
                </a:lnTo>
                <a:lnTo>
                  <a:pt x="218" y="124"/>
                </a:lnTo>
                <a:lnTo>
                  <a:pt x="210" y="136"/>
                </a:lnTo>
                <a:lnTo>
                  <a:pt x="230" y="156"/>
                </a:lnTo>
                <a:lnTo>
                  <a:pt x="218" y="164"/>
                </a:lnTo>
                <a:lnTo>
                  <a:pt x="230" y="176"/>
                </a:lnTo>
                <a:lnTo>
                  <a:pt x="218" y="187"/>
                </a:lnTo>
                <a:lnTo>
                  <a:pt x="195" y="187"/>
                </a:lnTo>
                <a:lnTo>
                  <a:pt x="167" y="164"/>
                </a:lnTo>
                <a:lnTo>
                  <a:pt x="167" y="176"/>
                </a:lnTo>
                <a:lnTo>
                  <a:pt x="187" y="196"/>
                </a:lnTo>
                <a:lnTo>
                  <a:pt x="158" y="196"/>
                </a:lnTo>
                <a:lnTo>
                  <a:pt x="124" y="187"/>
                </a:lnTo>
                <a:lnTo>
                  <a:pt x="124" y="164"/>
                </a:lnTo>
                <a:lnTo>
                  <a:pt x="115" y="164"/>
                </a:lnTo>
                <a:lnTo>
                  <a:pt x="86" y="156"/>
                </a:lnTo>
                <a:lnTo>
                  <a:pt x="52" y="156"/>
                </a:lnTo>
                <a:lnTo>
                  <a:pt x="75" y="136"/>
                </a:lnTo>
                <a:lnTo>
                  <a:pt x="103" y="144"/>
                </a:lnTo>
                <a:lnTo>
                  <a:pt x="124" y="136"/>
                </a:lnTo>
                <a:lnTo>
                  <a:pt x="115" y="124"/>
                </a:lnTo>
                <a:lnTo>
                  <a:pt x="167" y="115"/>
                </a:lnTo>
                <a:lnTo>
                  <a:pt x="167" y="92"/>
                </a:lnTo>
                <a:lnTo>
                  <a:pt x="158" y="84"/>
                </a:lnTo>
                <a:lnTo>
                  <a:pt x="147" y="84"/>
                </a:lnTo>
                <a:lnTo>
                  <a:pt x="124" y="84"/>
                </a:lnTo>
                <a:lnTo>
                  <a:pt x="147" y="72"/>
                </a:lnTo>
                <a:lnTo>
                  <a:pt x="124" y="64"/>
                </a:lnTo>
                <a:lnTo>
                  <a:pt x="95" y="72"/>
                </a:lnTo>
                <a:lnTo>
                  <a:pt x="86" y="64"/>
                </a:lnTo>
                <a:lnTo>
                  <a:pt x="32" y="64"/>
                </a:lnTo>
                <a:lnTo>
                  <a:pt x="14" y="55"/>
                </a:lnTo>
                <a:lnTo>
                  <a:pt x="0" y="32"/>
                </a:lnTo>
                <a:close/>
              </a:path>
            </a:pathLst>
          </a:custGeom>
          <a:solidFill>
            <a:srgbClr val="33CCCC"/>
          </a:solidFill>
          <a:ln w="14288">
            <a:solidFill>
              <a:srgbClr val="000000"/>
            </a:solidFill>
            <a:round/>
            <a:headEnd/>
            <a:tailEnd/>
          </a:ln>
        </p:spPr>
        <p:txBody>
          <a:bodyPr/>
          <a:lstStyle/>
          <a:p>
            <a:endParaRPr lang="id-ID" sz="1000"/>
          </a:p>
        </p:txBody>
      </p:sp>
      <p:sp>
        <p:nvSpPr>
          <p:cNvPr id="22699" name="Freeform 170"/>
          <p:cNvSpPr>
            <a:spLocks/>
          </p:cNvSpPr>
          <p:nvPr/>
        </p:nvSpPr>
        <p:spPr bwMode="auto">
          <a:xfrm>
            <a:off x="2409761" y="2036763"/>
            <a:ext cx="72590" cy="55562"/>
          </a:xfrm>
          <a:custGeom>
            <a:avLst/>
            <a:gdLst>
              <a:gd name="T0" fmla="*/ 2147483647 w 49"/>
              <a:gd name="T1" fmla="*/ 0 h 35"/>
              <a:gd name="T2" fmla="*/ 2147483647 w 49"/>
              <a:gd name="T3" fmla="*/ 2147483647 h 35"/>
              <a:gd name="T4" fmla="*/ 2147483647 w 49"/>
              <a:gd name="T5" fmla="*/ 2147483647 h 35"/>
              <a:gd name="T6" fmla="*/ 2147483647 w 49"/>
              <a:gd name="T7" fmla="*/ 2147483647 h 35"/>
              <a:gd name="T8" fmla="*/ 0 w 49"/>
              <a:gd name="T9" fmla="*/ 2147483647 h 35"/>
              <a:gd name="T10" fmla="*/ 2147483647 w 49"/>
              <a:gd name="T11" fmla="*/ 0 h 35"/>
              <a:gd name="T12" fmla="*/ 0 60000 65536"/>
              <a:gd name="T13" fmla="*/ 0 60000 65536"/>
              <a:gd name="T14" fmla="*/ 0 60000 65536"/>
              <a:gd name="T15" fmla="*/ 0 60000 65536"/>
              <a:gd name="T16" fmla="*/ 0 60000 65536"/>
              <a:gd name="T17" fmla="*/ 0 60000 65536"/>
              <a:gd name="T18" fmla="*/ 0 w 49"/>
              <a:gd name="T19" fmla="*/ 0 h 35"/>
              <a:gd name="T20" fmla="*/ 49 w 49"/>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49" h="35">
                <a:moveTo>
                  <a:pt x="9" y="0"/>
                </a:moveTo>
                <a:lnTo>
                  <a:pt x="49" y="19"/>
                </a:lnTo>
                <a:lnTo>
                  <a:pt x="37" y="35"/>
                </a:lnTo>
                <a:lnTo>
                  <a:pt x="9" y="35"/>
                </a:lnTo>
                <a:lnTo>
                  <a:pt x="0" y="19"/>
                </a:lnTo>
                <a:lnTo>
                  <a:pt x="9" y="0"/>
                </a:lnTo>
                <a:close/>
              </a:path>
            </a:pathLst>
          </a:custGeom>
          <a:solidFill>
            <a:srgbClr val="33CCCC"/>
          </a:solidFill>
          <a:ln w="14288">
            <a:solidFill>
              <a:srgbClr val="000000"/>
            </a:solidFill>
            <a:round/>
            <a:headEnd/>
            <a:tailEnd/>
          </a:ln>
        </p:spPr>
        <p:txBody>
          <a:bodyPr/>
          <a:lstStyle/>
          <a:p>
            <a:endParaRPr lang="id-ID" sz="1000"/>
          </a:p>
        </p:txBody>
      </p:sp>
      <p:sp>
        <p:nvSpPr>
          <p:cNvPr id="22700" name="Freeform 171"/>
          <p:cNvSpPr>
            <a:spLocks/>
          </p:cNvSpPr>
          <p:nvPr/>
        </p:nvSpPr>
        <p:spPr bwMode="auto">
          <a:xfrm>
            <a:off x="2228880" y="1973263"/>
            <a:ext cx="236811" cy="55562"/>
          </a:xfrm>
          <a:custGeom>
            <a:avLst/>
            <a:gdLst>
              <a:gd name="T0" fmla="*/ 2147483647 w 161"/>
              <a:gd name="T1" fmla="*/ 0 h 35"/>
              <a:gd name="T2" fmla="*/ 2147483647 w 161"/>
              <a:gd name="T3" fmla="*/ 0 h 35"/>
              <a:gd name="T4" fmla="*/ 2147483647 w 161"/>
              <a:gd name="T5" fmla="*/ 2147483647 h 35"/>
              <a:gd name="T6" fmla="*/ 2147483647 w 161"/>
              <a:gd name="T7" fmla="*/ 2147483647 h 35"/>
              <a:gd name="T8" fmla="*/ 2147483647 w 161"/>
              <a:gd name="T9" fmla="*/ 2147483647 h 35"/>
              <a:gd name="T10" fmla="*/ 2147483647 w 161"/>
              <a:gd name="T11" fmla="*/ 2147483647 h 35"/>
              <a:gd name="T12" fmla="*/ 2147483647 w 161"/>
              <a:gd name="T13" fmla="*/ 2147483647 h 35"/>
              <a:gd name="T14" fmla="*/ 2147483647 w 161"/>
              <a:gd name="T15" fmla="*/ 2147483647 h 35"/>
              <a:gd name="T16" fmla="*/ 2147483647 w 161"/>
              <a:gd name="T17" fmla="*/ 2147483647 h 35"/>
              <a:gd name="T18" fmla="*/ 2147483647 w 161"/>
              <a:gd name="T19" fmla="*/ 2147483647 h 35"/>
              <a:gd name="T20" fmla="*/ 2147483647 w 161"/>
              <a:gd name="T21" fmla="*/ 2147483647 h 35"/>
              <a:gd name="T22" fmla="*/ 2147483647 w 161"/>
              <a:gd name="T23" fmla="*/ 2147483647 h 35"/>
              <a:gd name="T24" fmla="*/ 2147483647 w 161"/>
              <a:gd name="T25" fmla="*/ 2147483647 h 35"/>
              <a:gd name="T26" fmla="*/ 0 w 161"/>
              <a:gd name="T27" fmla="*/ 0 h 35"/>
              <a:gd name="T28" fmla="*/ 2147483647 w 161"/>
              <a:gd name="T29" fmla="*/ 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1"/>
              <a:gd name="T46" fmla="*/ 0 h 35"/>
              <a:gd name="T47" fmla="*/ 161 w 161"/>
              <a:gd name="T48" fmla="*/ 35 h 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1" h="35">
                <a:moveTo>
                  <a:pt x="9" y="0"/>
                </a:moveTo>
                <a:lnTo>
                  <a:pt x="61" y="0"/>
                </a:lnTo>
                <a:lnTo>
                  <a:pt x="61" y="12"/>
                </a:lnTo>
                <a:lnTo>
                  <a:pt x="72" y="12"/>
                </a:lnTo>
                <a:lnTo>
                  <a:pt x="161" y="25"/>
                </a:lnTo>
                <a:lnTo>
                  <a:pt x="144" y="35"/>
                </a:lnTo>
                <a:lnTo>
                  <a:pt x="124" y="35"/>
                </a:lnTo>
                <a:lnTo>
                  <a:pt x="110" y="35"/>
                </a:lnTo>
                <a:lnTo>
                  <a:pt x="89" y="35"/>
                </a:lnTo>
                <a:lnTo>
                  <a:pt x="29" y="35"/>
                </a:lnTo>
                <a:lnTo>
                  <a:pt x="18" y="35"/>
                </a:lnTo>
                <a:lnTo>
                  <a:pt x="38" y="12"/>
                </a:lnTo>
                <a:lnTo>
                  <a:pt x="9" y="12"/>
                </a:lnTo>
                <a:lnTo>
                  <a:pt x="0" y="0"/>
                </a:lnTo>
                <a:lnTo>
                  <a:pt x="9" y="0"/>
                </a:lnTo>
                <a:close/>
              </a:path>
            </a:pathLst>
          </a:custGeom>
          <a:solidFill>
            <a:srgbClr val="33CCCC"/>
          </a:solidFill>
          <a:ln w="14288">
            <a:solidFill>
              <a:srgbClr val="000000"/>
            </a:solidFill>
            <a:round/>
            <a:headEnd/>
            <a:tailEnd/>
          </a:ln>
        </p:spPr>
        <p:txBody>
          <a:bodyPr/>
          <a:lstStyle/>
          <a:p>
            <a:endParaRPr lang="id-ID" sz="1000"/>
          </a:p>
        </p:txBody>
      </p:sp>
      <p:sp>
        <p:nvSpPr>
          <p:cNvPr id="22701" name="Freeform 172"/>
          <p:cNvSpPr>
            <a:spLocks/>
          </p:cNvSpPr>
          <p:nvPr/>
        </p:nvSpPr>
        <p:spPr bwMode="auto">
          <a:xfrm>
            <a:off x="2333601" y="1873251"/>
            <a:ext cx="132090" cy="68263"/>
          </a:xfrm>
          <a:custGeom>
            <a:avLst/>
            <a:gdLst>
              <a:gd name="T0" fmla="*/ 2147483647 w 89"/>
              <a:gd name="T1" fmla="*/ 2147483647 h 43"/>
              <a:gd name="T2" fmla="*/ 2147483647 w 89"/>
              <a:gd name="T3" fmla="*/ 0 h 43"/>
              <a:gd name="T4" fmla="*/ 2147483647 w 89"/>
              <a:gd name="T5" fmla="*/ 0 h 43"/>
              <a:gd name="T6" fmla="*/ 2147483647 w 89"/>
              <a:gd name="T7" fmla="*/ 2147483647 h 43"/>
              <a:gd name="T8" fmla="*/ 2147483647 w 89"/>
              <a:gd name="T9" fmla="*/ 2147483647 h 43"/>
              <a:gd name="T10" fmla="*/ 2147483647 w 89"/>
              <a:gd name="T11" fmla="*/ 2147483647 h 43"/>
              <a:gd name="T12" fmla="*/ 2147483647 w 89"/>
              <a:gd name="T13" fmla="*/ 2147483647 h 43"/>
              <a:gd name="T14" fmla="*/ 0 w 89"/>
              <a:gd name="T15" fmla="*/ 2147483647 h 43"/>
              <a:gd name="T16" fmla="*/ 0 w 89"/>
              <a:gd name="T17" fmla="*/ 2147483647 h 43"/>
              <a:gd name="T18" fmla="*/ 2147483647 w 89"/>
              <a:gd name="T19" fmla="*/ 2147483647 h 43"/>
              <a:gd name="T20" fmla="*/ 2147483647 w 89"/>
              <a:gd name="T21" fmla="*/ 2147483647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9"/>
              <a:gd name="T34" fmla="*/ 0 h 43"/>
              <a:gd name="T35" fmla="*/ 89 w 89"/>
              <a:gd name="T36" fmla="*/ 43 h 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9" h="43">
                <a:moveTo>
                  <a:pt x="9" y="14"/>
                </a:moveTo>
                <a:lnTo>
                  <a:pt x="38" y="0"/>
                </a:lnTo>
                <a:lnTo>
                  <a:pt x="61" y="0"/>
                </a:lnTo>
                <a:lnTo>
                  <a:pt x="72" y="14"/>
                </a:lnTo>
                <a:lnTo>
                  <a:pt x="89" y="14"/>
                </a:lnTo>
                <a:lnTo>
                  <a:pt x="81" y="23"/>
                </a:lnTo>
                <a:lnTo>
                  <a:pt x="29" y="43"/>
                </a:lnTo>
                <a:lnTo>
                  <a:pt x="0" y="43"/>
                </a:lnTo>
                <a:lnTo>
                  <a:pt x="0" y="34"/>
                </a:lnTo>
                <a:lnTo>
                  <a:pt x="9" y="23"/>
                </a:lnTo>
                <a:lnTo>
                  <a:pt x="9" y="14"/>
                </a:lnTo>
                <a:close/>
              </a:path>
            </a:pathLst>
          </a:custGeom>
          <a:solidFill>
            <a:srgbClr val="33CCCC"/>
          </a:solidFill>
          <a:ln w="14288">
            <a:solidFill>
              <a:srgbClr val="000000"/>
            </a:solidFill>
            <a:round/>
            <a:headEnd/>
            <a:tailEnd/>
          </a:ln>
        </p:spPr>
        <p:txBody>
          <a:bodyPr/>
          <a:lstStyle/>
          <a:p>
            <a:endParaRPr lang="id-ID" sz="1000"/>
          </a:p>
        </p:txBody>
      </p:sp>
      <p:sp>
        <p:nvSpPr>
          <p:cNvPr id="22702" name="Freeform 173"/>
          <p:cNvSpPr>
            <a:spLocks/>
          </p:cNvSpPr>
          <p:nvPr/>
        </p:nvSpPr>
        <p:spPr bwMode="auto">
          <a:xfrm>
            <a:off x="2333601" y="1846263"/>
            <a:ext cx="587863" cy="146050"/>
          </a:xfrm>
          <a:custGeom>
            <a:avLst/>
            <a:gdLst>
              <a:gd name="T0" fmla="*/ 2147483647 w 400"/>
              <a:gd name="T1" fmla="*/ 2147483647 h 92"/>
              <a:gd name="T2" fmla="*/ 2147483647 w 400"/>
              <a:gd name="T3" fmla="*/ 0 h 92"/>
              <a:gd name="T4" fmla="*/ 2147483647 w 400"/>
              <a:gd name="T5" fmla="*/ 0 h 92"/>
              <a:gd name="T6" fmla="*/ 2147483647 w 400"/>
              <a:gd name="T7" fmla="*/ 2147483647 h 92"/>
              <a:gd name="T8" fmla="*/ 2147483647 w 400"/>
              <a:gd name="T9" fmla="*/ 2147483647 h 92"/>
              <a:gd name="T10" fmla="*/ 2147483647 w 400"/>
              <a:gd name="T11" fmla="*/ 2147483647 h 92"/>
              <a:gd name="T12" fmla="*/ 2147483647 w 400"/>
              <a:gd name="T13" fmla="*/ 2147483647 h 92"/>
              <a:gd name="T14" fmla="*/ 2147483647 w 400"/>
              <a:gd name="T15" fmla="*/ 2147483647 h 92"/>
              <a:gd name="T16" fmla="*/ 2147483647 w 400"/>
              <a:gd name="T17" fmla="*/ 2147483647 h 92"/>
              <a:gd name="T18" fmla="*/ 2147483647 w 400"/>
              <a:gd name="T19" fmla="*/ 2147483647 h 92"/>
              <a:gd name="T20" fmla="*/ 2147483647 w 400"/>
              <a:gd name="T21" fmla="*/ 2147483647 h 92"/>
              <a:gd name="T22" fmla="*/ 2147483647 w 400"/>
              <a:gd name="T23" fmla="*/ 2147483647 h 92"/>
              <a:gd name="T24" fmla="*/ 0 w 400"/>
              <a:gd name="T25" fmla="*/ 2147483647 h 92"/>
              <a:gd name="T26" fmla="*/ 2147483647 w 400"/>
              <a:gd name="T27" fmla="*/ 2147483647 h 92"/>
              <a:gd name="T28" fmla="*/ 2147483647 w 400"/>
              <a:gd name="T29" fmla="*/ 2147483647 h 92"/>
              <a:gd name="T30" fmla="*/ 2147483647 w 400"/>
              <a:gd name="T31" fmla="*/ 2147483647 h 92"/>
              <a:gd name="T32" fmla="*/ 2147483647 w 400"/>
              <a:gd name="T33" fmla="*/ 2147483647 h 92"/>
              <a:gd name="T34" fmla="*/ 2147483647 w 400"/>
              <a:gd name="T35" fmla="*/ 2147483647 h 92"/>
              <a:gd name="T36" fmla="*/ 2147483647 w 400"/>
              <a:gd name="T37" fmla="*/ 2147483647 h 92"/>
              <a:gd name="T38" fmla="*/ 2147483647 w 400"/>
              <a:gd name="T39" fmla="*/ 2147483647 h 92"/>
              <a:gd name="T40" fmla="*/ 2147483647 w 400"/>
              <a:gd name="T41" fmla="*/ 2147483647 h 9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00"/>
              <a:gd name="T64" fmla="*/ 0 h 92"/>
              <a:gd name="T65" fmla="*/ 400 w 400"/>
              <a:gd name="T66" fmla="*/ 92 h 9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00" h="92">
                <a:moveTo>
                  <a:pt x="81" y="17"/>
                </a:moveTo>
                <a:lnTo>
                  <a:pt x="247" y="0"/>
                </a:lnTo>
                <a:lnTo>
                  <a:pt x="319" y="0"/>
                </a:lnTo>
                <a:lnTo>
                  <a:pt x="400" y="8"/>
                </a:lnTo>
                <a:lnTo>
                  <a:pt x="224" y="40"/>
                </a:lnTo>
                <a:lnTo>
                  <a:pt x="184" y="60"/>
                </a:lnTo>
                <a:lnTo>
                  <a:pt x="153" y="60"/>
                </a:lnTo>
                <a:lnTo>
                  <a:pt x="153" y="69"/>
                </a:lnTo>
                <a:lnTo>
                  <a:pt x="132" y="69"/>
                </a:lnTo>
                <a:lnTo>
                  <a:pt x="144" y="80"/>
                </a:lnTo>
                <a:lnTo>
                  <a:pt x="89" y="92"/>
                </a:lnTo>
                <a:lnTo>
                  <a:pt x="89" y="80"/>
                </a:lnTo>
                <a:lnTo>
                  <a:pt x="0" y="80"/>
                </a:lnTo>
                <a:lnTo>
                  <a:pt x="9" y="80"/>
                </a:lnTo>
                <a:lnTo>
                  <a:pt x="38" y="60"/>
                </a:lnTo>
                <a:lnTo>
                  <a:pt x="101" y="51"/>
                </a:lnTo>
                <a:lnTo>
                  <a:pt x="101" y="40"/>
                </a:lnTo>
                <a:lnTo>
                  <a:pt x="89" y="40"/>
                </a:lnTo>
                <a:lnTo>
                  <a:pt x="109" y="31"/>
                </a:lnTo>
                <a:lnTo>
                  <a:pt x="89" y="31"/>
                </a:lnTo>
                <a:lnTo>
                  <a:pt x="81" y="17"/>
                </a:lnTo>
                <a:close/>
              </a:path>
            </a:pathLst>
          </a:custGeom>
          <a:solidFill>
            <a:srgbClr val="33CCCC"/>
          </a:solidFill>
          <a:ln w="14288">
            <a:solidFill>
              <a:srgbClr val="000000"/>
            </a:solidFill>
            <a:round/>
            <a:headEnd/>
            <a:tailEnd/>
          </a:ln>
        </p:spPr>
        <p:txBody>
          <a:bodyPr/>
          <a:lstStyle/>
          <a:p>
            <a:endParaRPr lang="id-ID" sz="1000"/>
          </a:p>
        </p:txBody>
      </p:sp>
      <p:sp>
        <p:nvSpPr>
          <p:cNvPr id="22703" name="Freeform 174"/>
          <p:cNvSpPr>
            <a:spLocks/>
          </p:cNvSpPr>
          <p:nvPr/>
        </p:nvSpPr>
        <p:spPr bwMode="auto">
          <a:xfrm>
            <a:off x="2137249" y="1927225"/>
            <a:ext cx="147561" cy="55563"/>
          </a:xfrm>
          <a:custGeom>
            <a:avLst/>
            <a:gdLst>
              <a:gd name="T0" fmla="*/ 0 w 101"/>
              <a:gd name="T1" fmla="*/ 0 h 35"/>
              <a:gd name="T2" fmla="*/ 2147483647 w 101"/>
              <a:gd name="T3" fmla="*/ 0 h 35"/>
              <a:gd name="T4" fmla="*/ 2147483647 w 101"/>
              <a:gd name="T5" fmla="*/ 0 h 35"/>
              <a:gd name="T6" fmla="*/ 2147483647 w 101"/>
              <a:gd name="T7" fmla="*/ 2147483647 h 35"/>
              <a:gd name="T8" fmla="*/ 2147483647 w 101"/>
              <a:gd name="T9" fmla="*/ 2147483647 h 35"/>
              <a:gd name="T10" fmla="*/ 2147483647 w 101"/>
              <a:gd name="T11" fmla="*/ 0 h 35"/>
              <a:gd name="T12" fmla="*/ 2147483647 w 101"/>
              <a:gd name="T13" fmla="*/ 2147483647 h 35"/>
              <a:gd name="T14" fmla="*/ 2147483647 w 101"/>
              <a:gd name="T15" fmla="*/ 2147483647 h 35"/>
              <a:gd name="T16" fmla="*/ 2147483647 w 101"/>
              <a:gd name="T17" fmla="*/ 2147483647 h 35"/>
              <a:gd name="T18" fmla="*/ 2147483647 w 101"/>
              <a:gd name="T19" fmla="*/ 2147483647 h 35"/>
              <a:gd name="T20" fmla="*/ 0 w 101"/>
              <a:gd name="T21" fmla="*/ 0 h 35"/>
              <a:gd name="T22" fmla="*/ 2147483647 w 101"/>
              <a:gd name="T23" fmla="*/ 0 h 35"/>
              <a:gd name="T24" fmla="*/ 0 w 101"/>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1"/>
              <a:gd name="T40" fmla="*/ 0 h 35"/>
              <a:gd name="T41" fmla="*/ 101 w 101"/>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1" h="35">
                <a:moveTo>
                  <a:pt x="0" y="0"/>
                </a:moveTo>
                <a:lnTo>
                  <a:pt x="49" y="0"/>
                </a:lnTo>
                <a:lnTo>
                  <a:pt x="63" y="0"/>
                </a:lnTo>
                <a:lnTo>
                  <a:pt x="49" y="18"/>
                </a:lnTo>
                <a:lnTo>
                  <a:pt x="63" y="18"/>
                </a:lnTo>
                <a:lnTo>
                  <a:pt x="81" y="0"/>
                </a:lnTo>
                <a:lnTo>
                  <a:pt x="101" y="18"/>
                </a:lnTo>
                <a:lnTo>
                  <a:pt x="40" y="35"/>
                </a:lnTo>
                <a:lnTo>
                  <a:pt x="40" y="18"/>
                </a:lnTo>
                <a:lnTo>
                  <a:pt x="9" y="18"/>
                </a:lnTo>
                <a:lnTo>
                  <a:pt x="0" y="0"/>
                </a:lnTo>
                <a:lnTo>
                  <a:pt x="20" y="0"/>
                </a:lnTo>
                <a:lnTo>
                  <a:pt x="0" y="0"/>
                </a:lnTo>
                <a:close/>
              </a:path>
            </a:pathLst>
          </a:custGeom>
          <a:solidFill>
            <a:srgbClr val="33CCCC"/>
          </a:solidFill>
          <a:ln w="14288">
            <a:solidFill>
              <a:srgbClr val="000000"/>
            </a:solidFill>
            <a:round/>
            <a:headEnd/>
            <a:tailEnd/>
          </a:ln>
        </p:spPr>
        <p:txBody>
          <a:bodyPr/>
          <a:lstStyle/>
          <a:p>
            <a:endParaRPr lang="id-ID" sz="1000"/>
          </a:p>
        </p:txBody>
      </p:sp>
      <p:sp>
        <p:nvSpPr>
          <p:cNvPr id="22704" name="Freeform 175"/>
          <p:cNvSpPr>
            <a:spLocks/>
          </p:cNvSpPr>
          <p:nvPr/>
        </p:nvSpPr>
        <p:spPr bwMode="auto">
          <a:xfrm>
            <a:off x="2241970" y="1941513"/>
            <a:ext cx="76160" cy="55562"/>
          </a:xfrm>
          <a:custGeom>
            <a:avLst/>
            <a:gdLst>
              <a:gd name="T0" fmla="*/ 0 w 52"/>
              <a:gd name="T1" fmla="*/ 2147483647 h 35"/>
              <a:gd name="T2" fmla="*/ 2147483647 w 52"/>
              <a:gd name="T3" fmla="*/ 0 h 35"/>
              <a:gd name="T4" fmla="*/ 2147483647 w 52"/>
              <a:gd name="T5" fmla="*/ 2147483647 h 35"/>
              <a:gd name="T6" fmla="*/ 0 w 52"/>
              <a:gd name="T7" fmla="*/ 2147483647 h 35"/>
              <a:gd name="T8" fmla="*/ 0 60000 65536"/>
              <a:gd name="T9" fmla="*/ 0 60000 65536"/>
              <a:gd name="T10" fmla="*/ 0 60000 65536"/>
              <a:gd name="T11" fmla="*/ 0 60000 65536"/>
              <a:gd name="T12" fmla="*/ 0 w 52"/>
              <a:gd name="T13" fmla="*/ 0 h 35"/>
              <a:gd name="T14" fmla="*/ 52 w 52"/>
              <a:gd name="T15" fmla="*/ 35 h 35"/>
            </a:gdLst>
            <a:ahLst/>
            <a:cxnLst>
              <a:cxn ang="T8">
                <a:pos x="T0" y="T1"/>
              </a:cxn>
              <a:cxn ang="T9">
                <a:pos x="T2" y="T3"/>
              </a:cxn>
              <a:cxn ang="T10">
                <a:pos x="T4" y="T5"/>
              </a:cxn>
              <a:cxn ang="T11">
                <a:pos x="T6" y="T7"/>
              </a:cxn>
            </a:cxnLst>
            <a:rect l="T12" t="T13" r="T14" b="T15"/>
            <a:pathLst>
              <a:path w="52" h="35">
                <a:moveTo>
                  <a:pt x="0" y="35"/>
                </a:moveTo>
                <a:lnTo>
                  <a:pt x="52" y="0"/>
                </a:lnTo>
                <a:lnTo>
                  <a:pt x="40" y="35"/>
                </a:lnTo>
                <a:lnTo>
                  <a:pt x="0" y="35"/>
                </a:lnTo>
                <a:close/>
              </a:path>
            </a:pathLst>
          </a:custGeom>
          <a:solidFill>
            <a:srgbClr val="33CCCC"/>
          </a:solidFill>
          <a:ln w="14288">
            <a:solidFill>
              <a:srgbClr val="000000"/>
            </a:solidFill>
            <a:round/>
            <a:headEnd/>
            <a:tailEnd/>
          </a:ln>
        </p:spPr>
        <p:txBody>
          <a:bodyPr/>
          <a:lstStyle/>
          <a:p>
            <a:endParaRPr lang="id-ID" sz="1000"/>
          </a:p>
        </p:txBody>
      </p:sp>
      <p:sp>
        <p:nvSpPr>
          <p:cNvPr id="22705" name="Freeform 176"/>
          <p:cNvSpPr>
            <a:spLocks/>
          </p:cNvSpPr>
          <p:nvPr/>
        </p:nvSpPr>
        <p:spPr bwMode="auto">
          <a:xfrm>
            <a:off x="2072989" y="1973263"/>
            <a:ext cx="122571" cy="55562"/>
          </a:xfrm>
          <a:custGeom>
            <a:avLst/>
            <a:gdLst>
              <a:gd name="T0" fmla="*/ 0 w 83"/>
              <a:gd name="T1" fmla="*/ 0 h 35"/>
              <a:gd name="T2" fmla="*/ 2147483647 w 83"/>
              <a:gd name="T3" fmla="*/ 0 h 35"/>
              <a:gd name="T4" fmla="*/ 2147483647 w 83"/>
              <a:gd name="T5" fmla="*/ 2147483647 h 35"/>
              <a:gd name="T6" fmla="*/ 2147483647 w 83"/>
              <a:gd name="T7" fmla="*/ 0 h 35"/>
              <a:gd name="T8" fmla="*/ 2147483647 w 83"/>
              <a:gd name="T9" fmla="*/ 0 h 35"/>
              <a:gd name="T10" fmla="*/ 2147483647 w 83"/>
              <a:gd name="T11" fmla="*/ 2147483647 h 35"/>
              <a:gd name="T12" fmla="*/ 2147483647 w 83"/>
              <a:gd name="T13" fmla="*/ 2147483647 h 35"/>
              <a:gd name="T14" fmla="*/ 0 w 83"/>
              <a:gd name="T15" fmla="*/ 2147483647 h 35"/>
              <a:gd name="T16" fmla="*/ 0 w 83"/>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3"/>
              <a:gd name="T28" fmla="*/ 0 h 35"/>
              <a:gd name="T29" fmla="*/ 83 w 83"/>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3" h="35">
                <a:moveTo>
                  <a:pt x="0" y="0"/>
                </a:moveTo>
                <a:lnTo>
                  <a:pt x="20" y="0"/>
                </a:lnTo>
                <a:lnTo>
                  <a:pt x="32" y="17"/>
                </a:lnTo>
                <a:lnTo>
                  <a:pt x="52" y="0"/>
                </a:lnTo>
                <a:lnTo>
                  <a:pt x="83" y="0"/>
                </a:lnTo>
                <a:lnTo>
                  <a:pt x="52" y="35"/>
                </a:lnTo>
                <a:lnTo>
                  <a:pt x="20" y="35"/>
                </a:lnTo>
                <a:lnTo>
                  <a:pt x="0" y="35"/>
                </a:lnTo>
                <a:lnTo>
                  <a:pt x="0" y="0"/>
                </a:lnTo>
                <a:close/>
              </a:path>
            </a:pathLst>
          </a:custGeom>
          <a:solidFill>
            <a:srgbClr val="33CCCC"/>
          </a:solidFill>
          <a:ln w="14288">
            <a:solidFill>
              <a:srgbClr val="000000"/>
            </a:solidFill>
            <a:round/>
            <a:headEnd/>
            <a:tailEnd/>
          </a:ln>
        </p:spPr>
        <p:txBody>
          <a:bodyPr/>
          <a:lstStyle/>
          <a:p>
            <a:endParaRPr lang="id-ID" sz="1000"/>
          </a:p>
        </p:txBody>
      </p:sp>
      <p:sp>
        <p:nvSpPr>
          <p:cNvPr id="22706" name="Freeform 177"/>
          <p:cNvSpPr>
            <a:spLocks/>
          </p:cNvSpPr>
          <p:nvPr/>
        </p:nvSpPr>
        <p:spPr bwMode="auto">
          <a:xfrm>
            <a:off x="2014679" y="2036763"/>
            <a:ext cx="122570" cy="69850"/>
          </a:xfrm>
          <a:custGeom>
            <a:avLst/>
            <a:gdLst>
              <a:gd name="T0" fmla="*/ 0 w 83"/>
              <a:gd name="T1" fmla="*/ 2147483647 h 44"/>
              <a:gd name="T2" fmla="*/ 2147483647 w 83"/>
              <a:gd name="T3" fmla="*/ 2147483647 h 44"/>
              <a:gd name="T4" fmla="*/ 2147483647 w 83"/>
              <a:gd name="T5" fmla="*/ 0 h 44"/>
              <a:gd name="T6" fmla="*/ 2147483647 w 83"/>
              <a:gd name="T7" fmla="*/ 0 h 44"/>
              <a:gd name="T8" fmla="*/ 2147483647 w 83"/>
              <a:gd name="T9" fmla="*/ 2147483647 h 44"/>
              <a:gd name="T10" fmla="*/ 2147483647 w 83"/>
              <a:gd name="T11" fmla="*/ 2147483647 h 44"/>
              <a:gd name="T12" fmla="*/ 2147483647 w 83"/>
              <a:gd name="T13" fmla="*/ 2147483647 h 44"/>
              <a:gd name="T14" fmla="*/ 2147483647 w 83"/>
              <a:gd name="T15" fmla="*/ 2147483647 h 44"/>
              <a:gd name="T16" fmla="*/ 0 w 83"/>
              <a:gd name="T17" fmla="*/ 2147483647 h 44"/>
              <a:gd name="T18" fmla="*/ 0 w 83"/>
              <a:gd name="T19" fmla="*/ 2147483647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3"/>
              <a:gd name="T31" fmla="*/ 0 h 44"/>
              <a:gd name="T32" fmla="*/ 83 w 83"/>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3" h="44">
                <a:moveTo>
                  <a:pt x="0" y="21"/>
                </a:moveTo>
                <a:lnTo>
                  <a:pt x="31" y="12"/>
                </a:lnTo>
                <a:lnTo>
                  <a:pt x="31" y="0"/>
                </a:lnTo>
                <a:lnTo>
                  <a:pt x="83" y="0"/>
                </a:lnTo>
                <a:lnTo>
                  <a:pt x="72" y="12"/>
                </a:lnTo>
                <a:lnTo>
                  <a:pt x="60" y="32"/>
                </a:lnTo>
                <a:lnTo>
                  <a:pt x="20" y="44"/>
                </a:lnTo>
                <a:lnTo>
                  <a:pt x="11" y="32"/>
                </a:lnTo>
                <a:lnTo>
                  <a:pt x="0" y="32"/>
                </a:lnTo>
                <a:lnTo>
                  <a:pt x="0" y="21"/>
                </a:lnTo>
                <a:close/>
              </a:path>
            </a:pathLst>
          </a:custGeom>
          <a:solidFill>
            <a:srgbClr val="33CCCC"/>
          </a:solidFill>
          <a:ln w="14288">
            <a:solidFill>
              <a:srgbClr val="000000"/>
            </a:solidFill>
            <a:round/>
            <a:headEnd/>
            <a:tailEnd/>
          </a:ln>
        </p:spPr>
        <p:txBody>
          <a:bodyPr/>
          <a:lstStyle/>
          <a:p>
            <a:endParaRPr lang="id-ID" sz="1000"/>
          </a:p>
        </p:txBody>
      </p:sp>
      <p:sp>
        <p:nvSpPr>
          <p:cNvPr id="22707" name="Freeform 178"/>
          <p:cNvSpPr>
            <a:spLocks/>
          </p:cNvSpPr>
          <p:nvPr/>
        </p:nvSpPr>
        <p:spPr bwMode="auto">
          <a:xfrm>
            <a:off x="1757639" y="1955801"/>
            <a:ext cx="163030" cy="53975"/>
          </a:xfrm>
          <a:custGeom>
            <a:avLst/>
            <a:gdLst>
              <a:gd name="T0" fmla="*/ 0 w 112"/>
              <a:gd name="T1" fmla="*/ 2147483647 h 34"/>
              <a:gd name="T2" fmla="*/ 2147483647 w 112"/>
              <a:gd name="T3" fmla="*/ 0 h 34"/>
              <a:gd name="T4" fmla="*/ 2147483647 w 112"/>
              <a:gd name="T5" fmla="*/ 0 h 34"/>
              <a:gd name="T6" fmla="*/ 2147483647 w 112"/>
              <a:gd name="T7" fmla="*/ 2147483647 h 34"/>
              <a:gd name="T8" fmla="*/ 2147483647 w 112"/>
              <a:gd name="T9" fmla="*/ 2147483647 h 34"/>
              <a:gd name="T10" fmla="*/ 2147483647 w 112"/>
              <a:gd name="T11" fmla="*/ 2147483647 h 34"/>
              <a:gd name="T12" fmla="*/ 0 w 112"/>
              <a:gd name="T13" fmla="*/ 2147483647 h 34"/>
              <a:gd name="T14" fmla="*/ 0 60000 65536"/>
              <a:gd name="T15" fmla="*/ 0 60000 65536"/>
              <a:gd name="T16" fmla="*/ 0 60000 65536"/>
              <a:gd name="T17" fmla="*/ 0 60000 65536"/>
              <a:gd name="T18" fmla="*/ 0 60000 65536"/>
              <a:gd name="T19" fmla="*/ 0 60000 65536"/>
              <a:gd name="T20" fmla="*/ 0 60000 65536"/>
              <a:gd name="T21" fmla="*/ 0 w 112"/>
              <a:gd name="T22" fmla="*/ 0 h 34"/>
              <a:gd name="T23" fmla="*/ 112 w 112"/>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 h="34">
                <a:moveTo>
                  <a:pt x="0" y="34"/>
                </a:moveTo>
                <a:lnTo>
                  <a:pt x="72" y="0"/>
                </a:lnTo>
                <a:lnTo>
                  <a:pt x="112" y="0"/>
                </a:lnTo>
                <a:lnTo>
                  <a:pt x="72" y="34"/>
                </a:lnTo>
                <a:lnTo>
                  <a:pt x="64" y="17"/>
                </a:lnTo>
                <a:lnTo>
                  <a:pt x="32" y="34"/>
                </a:lnTo>
                <a:lnTo>
                  <a:pt x="0" y="34"/>
                </a:lnTo>
                <a:close/>
              </a:path>
            </a:pathLst>
          </a:custGeom>
          <a:solidFill>
            <a:srgbClr val="33CCCC"/>
          </a:solidFill>
          <a:ln w="14288">
            <a:solidFill>
              <a:srgbClr val="000000"/>
            </a:solidFill>
            <a:round/>
            <a:headEnd/>
            <a:tailEnd/>
          </a:ln>
        </p:spPr>
        <p:txBody>
          <a:bodyPr/>
          <a:lstStyle/>
          <a:p>
            <a:endParaRPr lang="id-ID" sz="1000"/>
          </a:p>
        </p:txBody>
      </p:sp>
      <p:sp>
        <p:nvSpPr>
          <p:cNvPr id="22708" name="Freeform 179"/>
          <p:cNvSpPr>
            <a:spLocks/>
          </p:cNvSpPr>
          <p:nvPr/>
        </p:nvSpPr>
        <p:spPr bwMode="auto">
          <a:xfrm>
            <a:off x="1817138" y="1973263"/>
            <a:ext cx="227291" cy="55562"/>
          </a:xfrm>
          <a:custGeom>
            <a:avLst/>
            <a:gdLst>
              <a:gd name="T0" fmla="*/ 0 w 155"/>
              <a:gd name="T1" fmla="*/ 2147483647 h 35"/>
              <a:gd name="T2" fmla="*/ 2147483647 w 155"/>
              <a:gd name="T3" fmla="*/ 0 h 35"/>
              <a:gd name="T4" fmla="*/ 2147483647 w 155"/>
              <a:gd name="T5" fmla="*/ 2147483647 h 35"/>
              <a:gd name="T6" fmla="*/ 2147483647 w 155"/>
              <a:gd name="T7" fmla="*/ 2147483647 h 35"/>
              <a:gd name="T8" fmla="*/ 2147483647 w 155"/>
              <a:gd name="T9" fmla="*/ 2147483647 h 35"/>
              <a:gd name="T10" fmla="*/ 2147483647 w 155"/>
              <a:gd name="T11" fmla="*/ 2147483647 h 35"/>
              <a:gd name="T12" fmla="*/ 2147483647 w 155"/>
              <a:gd name="T13" fmla="*/ 2147483647 h 35"/>
              <a:gd name="T14" fmla="*/ 2147483647 w 155"/>
              <a:gd name="T15" fmla="*/ 2147483647 h 35"/>
              <a:gd name="T16" fmla="*/ 2147483647 w 155"/>
              <a:gd name="T17" fmla="*/ 0 h 35"/>
              <a:gd name="T18" fmla="*/ 2147483647 w 155"/>
              <a:gd name="T19" fmla="*/ 2147483647 h 35"/>
              <a:gd name="T20" fmla="*/ 2147483647 w 155"/>
              <a:gd name="T21" fmla="*/ 2147483647 h 35"/>
              <a:gd name="T22" fmla="*/ 2147483647 w 155"/>
              <a:gd name="T23" fmla="*/ 2147483647 h 35"/>
              <a:gd name="T24" fmla="*/ 2147483647 w 155"/>
              <a:gd name="T25" fmla="*/ 2147483647 h 35"/>
              <a:gd name="T26" fmla="*/ 2147483647 w 155"/>
              <a:gd name="T27" fmla="*/ 2147483647 h 35"/>
              <a:gd name="T28" fmla="*/ 2147483647 w 155"/>
              <a:gd name="T29" fmla="*/ 2147483647 h 35"/>
              <a:gd name="T30" fmla="*/ 0 w 155"/>
              <a:gd name="T31" fmla="*/ 214748364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5"/>
              <a:gd name="T49" fmla="*/ 0 h 35"/>
              <a:gd name="T50" fmla="*/ 155 w 155"/>
              <a:gd name="T51" fmla="*/ 35 h 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5" h="35">
                <a:moveTo>
                  <a:pt x="0" y="25"/>
                </a:moveTo>
                <a:lnTo>
                  <a:pt x="51" y="0"/>
                </a:lnTo>
                <a:lnTo>
                  <a:pt x="86" y="12"/>
                </a:lnTo>
                <a:lnTo>
                  <a:pt x="86" y="25"/>
                </a:lnTo>
                <a:lnTo>
                  <a:pt x="103" y="25"/>
                </a:lnTo>
                <a:lnTo>
                  <a:pt x="103" y="12"/>
                </a:lnTo>
                <a:lnTo>
                  <a:pt x="115" y="12"/>
                </a:lnTo>
                <a:lnTo>
                  <a:pt x="103" y="12"/>
                </a:lnTo>
                <a:lnTo>
                  <a:pt x="135" y="0"/>
                </a:lnTo>
                <a:lnTo>
                  <a:pt x="135" y="12"/>
                </a:lnTo>
                <a:lnTo>
                  <a:pt x="155" y="12"/>
                </a:lnTo>
                <a:lnTo>
                  <a:pt x="135" y="25"/>
                </a:lnTo>
                <a:lnTo>
                  <a:pt x="51" y="35"/>
                </a:lnTo>
                <a:lnTo>
                  <a:pt x="43" y="25"/>
                </a:lnTo>
                <a:lnTo>
                  <a:pt x="31" y="25"/>
                </a:lnTo>
                <a:lnTo>
                  <a:pt x="0" y="25"/>
                </a:lnTo>
                <a:close/>
              </a:path>
            </a:pathLst>
          </a:custGeom>
          <a:solidFill>
            <a:srgbClr val="33CCCC"/>
          </a:solidFill>
          <a:ln w="14288">
            <a:solidFill>
              <a:srgbClr val="000000"/>
            </a:solidFill>
            <a:round/>
            <a:headEnd/>
            <a:tailEnd/>
          </a:ln>
        </p:spPr>
        <p:txBody>
          <a:bodyPr/>
          <a:lstStyle/>
          <a:p>
            <a:endParaRPr lang="id-ID" sz="1000"/>
          </a:p>
        </p:txBody>
      </p:sp>
      <p:sp>
        <p:nvSpPr>
          <p:cNvPr id="22709" name="Freeform 180"/>
          <p:cNvSpPr>
            <a:spLocks/>
          </p:cNvSpPr>
          <p:nvPr/>
        </p:nvSpPr>
        <p:spPr bwMode="auto">
          <a:xfrm>
            <a:off x="1681478" y="2036763"/>
            <a:ext cx="315351" cy="133350"/>
          </a:xfrm>
          <a:custGeom>
            <a:avLst/>
            <a:gdLst>
              <a:gd name="T0" fmla="*/ 2147483647 w 216"/>
              <a:gd name="T1" fmla="*/ 2147483647 h 84"/>
              <a:gd name="T2" fmla="*/ 2147483647 w 216"/>
              <a:gd name="T3" fmla="*/ 2147483647 h 84"/>
              <a:gd name="T4" fmla="*/ 2147483647 w 216"/>
              <a:gd name="T5" fmla="*/ 2147483647 h 84"/>
              <a:gd name="T6" fmla="*/ 2147483647 w 216"/>
              <a:gd name="T7" fmla="*/ 2147483647 h 84"/>
              <a:gd name="T8" fmla="*/ 2147483647 w 216"/>
              <a:gd name="T9" fmla="*/ 2147483647 h 84"/>
              <a:gd name="T10" fmla="*/ 2147483647 w 216"/>
              <a:gd name="T11" fmla="*/ 2147483647 h 84"/>
              <a:gd name="T12" fmla="*/ 2147483647 w 216"/>
              <a:gd name="T13" fmla="*/ 2147483647 h 84"/>
              <a:gd name="T14" fmla="*/ 2147483647 w 216"/>
              <a:gd name="T15" fmla="*/ 0 h 84"/>
              <a:gd name="T16" fmla="*/ 2147483647 w 216"/>
              <a:gd name="T17" fmla="*/ 2147483647 h 84"/>
              <a:gd name="T18" fmla="*/ 2147483647 w 216"/>
              <a:gd name="T19" fmla="*/ 2147483647 h 84"/>
              <a:gd name="T20" fmla="*/ 2147483647 w 216"/>
              <a:gd name="T21" fmla="*/ 2147483647 h 84"/>
              <a:gd name="T22" fmla="*/ 2147483647 w 216"/>
              <a:gd name="T23" fmla="*/ 2147483647 h 84"/>
              <a:gd name="T24" fmla="*/ 2147483647 w 216"/>
              <a:gd name="T25" fmla="*/ 2147483647 h 84"/>
              <a:gd name="T26" fmla="*/ 2147483647 w 216"/>
              <a:gd name="T27" fmla="*/ 2147483647 h 84"/>
              <a:gd name="T28" fmla="*/ 2147483647 w 216"/>
              <a:gd name="T29" fmla="*/ 2147483647 h 84"/>
              <a:gd name="T30" fmla="*/ 2147483647 w 216"/>
              <a:gd name="T31" fmla="*/ 2147483647 h 84"/>
              <a:gd name="T32" fmla="*/ 2147483647 w 216"/>
              <a:gd name="T33" fmla="*/ 2147483647 h 84"/>
              <a:gd name="T34" fmla="*/ 2147483647 w 216"/>
              <a:gd name="T35" fmla="*/ 2147483647 h 84"/>
              <a:gd name="T36" fmla="*/ 2147483647 w 216"/>
              <a:gd name="T37" fmla="*/ 2147483647 h 84"/>
              <a:gd name="T38" fmla="*/ 0 w 216"/>
              <a:gd name="T39" fmla="*/ 2147483647 h 84"/>
              <a:gd name="T40" fmla="*/ 2147483647 w 216"/>
              <a:gd name="T41" fmla="*/ 2147483647 h 84"/>
              <a:gd name="T42" fmla="*/ 2147483647 w 216"/>
              <a:gd name="T43" fmla="*/ 2147483647 h 84"/>
              <a:gd name="T44" fmla="*/ 2147483647 w 216"/>
              <a:gd name="T45" fmla="*/ 2147483647 h 84"/>
              <a:gd name="T46" fmla="*/ 2147483647 w 216"/>
              <a:gd name="T47" fmla="*/ 2147483647 h 8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16"/>
              <a:gd name="T73" fmla="*/ 0 h 84"/>
              <a:gd name="T74" fmla="*/ 216 w 216"/>
              <a:gd name="T75" fmla="*/ 84 h 8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16" h="84">
                <a:moveTo>
                  <a:pt x="12" y="44"/>
                </a:moveTo>
                <a:lnTo>
                  <a:pt x="41" y="21"/>
                </a:lnTo>
                <a:lnTo>
                  <a:pt x="93" y="12"/>
                </a:lnTo>
                <a:lnTo>
                  <a:pt x="104" y="12"/>
                </a:lnTo>
                <a:lnTo>
                  <a:pt x="104" y="21"/>
                </a:lnTo>
                <a:lnTo>
                  <a:pt x="124" y="12"/>
                </a:lnTo>
                <a:lnTo>
                  <a:pt x="164" y="21"/>
                </a:lnTo>
                <a:lnTo>
                  <a:pt x="196" y="0"/>
                </a:lnTo>
                <a:lnTo>
                  <a:pt x="216" y="12"/>
                </a:lnTo>
                <a:lnTo>
                  <a:pt x="187" y="21"/>
                </a:lnTo>
                <a:lnTo>
                  <a:pt x="187" y="44"/>
                </a:lnTo>
                <a:lnTo>
                  <a:pt x="179" y="44"/>
                </a:lnTo>
                <a:lnTo>
                  <a:pt x="179" y="55"/>
                </a:lnTo>
                <a:lnTo>
                  <a:pt x="208" y="64"/>
                </a:lnTo>
                <a:lnTo>
                  <a:pt x="164" y="84"/>
                </a:lnTo>
                <a:lnTo>
                  <a:pt x="144" y="84"/>
                </a:lnTo>
                <a:lnTo>
                  <a:pt x="124" y="72"/>
                </a:lnTo>
                <a:lnTo>
                  <a:pt x="21" y="84"/>
                </a:lnTo>
                <a:lnTo>
                  <a:pt x="29" y="72"/>
                </a:lnTo>
                <a:lnTo>
                  <a:pt x="0" y="72"/>
                </a:lnTo>
                <a:lnTo>
                  <a:pt x="12" y="64"/>
                </a:lnTo>
                <a:lnTo>
                  <a:pt x="64" y="55"/>
                </a:lnTo>
                <a:lnTo>
                  <a:pt x="12" y="55"/>
                </a:lnTo>
                <a:lnTo>
                  <a:pt x="12" y="44"/>
                </a:lnTo>
                <a:close/>
              </a:path>
            </a:pathLst>
          </a:custGeom>
          <a:solidFill>
            <a:srgbClr val="33CCCC"/>
          </a:solidFill>
          <a:ln w="14288">
            <a:solidFill>
              <a:srgbClr val="000000"/>
            </a:solidFill>
            <a:round/>
            <a:headEnd/>
            <a:tailEnd/>
          </a:ln>
        </p:spPr>
        <p:txBody>
          <a:bodyPr/>
          <a:lstStyle/>
          <a:p>
            <a:endParaRPr lang="id-ID" sz="1000"/>
          </a:p>
        </p:txBody>
      </p:sp>
      <p:sp>
        <p:nvSpPr>
          <p:cNvPr id="22710" name="Freeform 181"/>
          <p:cNvSpPr>
            <a:spLocks/>
          </p:cNvSpPr>
          <p:nvPr/>
        </p:nvSpPr>
        <p:spPr bwMode="auto">
          <a:xfrm>
            <a:off x="1592227" y="2024063"/>
            <a:ext cx="224911" cy="82550"/>
          </a:xfrm>
          <a:custGeom>
            <a:avLst/>
            <a:gdLst>
              <a:gd name="T0" fmla="*/ 0 w 153"/>
              <a:gd name="T1" fmla="*/ 2147483647 h 52"/>
              <a:gd name="T2" fmla="*/ 2147483647 w 153"/>
              <a:gd name="T3" fmla="*/ 2147483647 h 52"/>
              <a:gd name="T4" fmla="*/ 2147483647 w 153"/>
              <a:gd name="T5" fmla="*/ 2147483647 h 52"/>
              <a:gd name="T6" fmla="*/ 2147483647 w 153"/>
              <a:gd name="T7" fmla="*/ 0 h 52"/>
              <a:gd name="T8" fmla="*/ 2147483647 w 153"/>
              <a:gd name="T9" fmla="*/ 2147483647 h 52"/>
              <a:gd name="T10" fmla="*/ 2147483647 w 153"/>
              <a:gd name="T11" fmla="*/ 2147483647 h 52"/>
              <a:gd name="T12" fmla="*/ 2147483647 w 153"/>
              <a:gd name="T13" fmla="*/ 2147483647 h 52"/>
              <a:gd name="T14" fmla="*/ 2147483647 w 153"/>
              <a:gd name="T15" fmla="*/ 2147483647 h 52"/>
              <a:gd name="T16" fmla="*/ 2147483647 w 153"/>
              <a:gd name="T17" fmla="*/ 2147483647 h 52"/>
              <a:gd name="T18" fmla="*/ 2147483647 w 153"/>
              <a:gd name="T19" fmla="*/ 2147483647 h 52"/>
              <a:gd name="T20" fmla="*/ 0 w 153"/>
              <a:gd name="T21" fmla="*/ 2147483647 h 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3"/>
              <a:gd name="T34" fmla="*/ 0 h 52"/>
              <a:gd name="T35" fmla="*/ 153 w 153"/>
              <a:gd name="T36" fmla="*/ 52 h 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3" h="52">
                <a:moveTo>
                  <a:pt x="0" y="40"/>
                </a:moveTo>
                <a:lnTo>
                  <a:pt x="52" y="20"/>
                </a:lnTo>
                <a:lnTo>
                  <a:pt x="52" y="8"/>
                </a:lnTo>
                <a:lnTo>
                  <a:pt x="101" y="0"/>
                </a:lnTo>
                <a:lnTo>
                  <a:pt x="144" y="8"/>
                </a:lnTo>
                <a:lnTo>
                  <a:pt x="153" y="20"/>
                </a:lnTo>
                <a:lnTo>
                  <a:pt x="81" y="29"/>
                </a:lnTo>
                <a:lnTo>
                  <a:pt x="37" y="52"/>
                </a:lnTo>
                <a:lnTo>
                  <a:pt x="9" y="52"/>
                </a:lnTo>
                <a:lnTo>
                  <a:pt x="9" y="40"/>
                </a:lnTo>
                <a:lnTo>
                  <a:pt x="0" y="40"/>
                </a:lnTo>
                <a:close/>
              </a:path>
            </a:pathLst>
          </a:custGeom>
          <a:solidFill>
            <a:srgbClr val="33CCCC"/>
          </a:solidFill>
          <a:ln w="14288">
            <a:solidFill>
              <a:srgbClr val="000000"/>
            </a:solidFill>
            <a:round/>
            <a:headEnd/>
            <a:tailEnd/>
          </a:ln>
        </p:spPr>
        <p:txBody>
          <a:bodyPr/>
          <a:lstStyle/>
          <a:p>
            <a:endParaRPr lang="id-ID" sz="1000"/>
          </a:p>
        </p:txBody>
      </p:sp>
      <p:sp>
        <p:nvSpPr>
          <p:cNvPr id="22711" name="Freeform 182"/>
          <p:cNvSpPr>
            <a:spLocks/>
          </p:cNvSpPr>
          <p:nvPr/>
        </p:nvSpPr>
        <p:spPr bwMode="auto">
          <a:xfrm>
            <a:off x="7457763" y="2297113"/>
            <a:ext cx="76160" cy="55562"/>
          </a:xfrm>
          <a:custGeom>
            <a:avLst/>
            <a:gdLst>
              <a:gd name="T0" fmla="*/ 0 w 51"/>
              <a:gd name="T1" fmla="*/ 0 h 35"/>
              <a:gd name="T2" fmla="*/ 2147483647 w 51"/>
              <a:gd name="T3" fmla="*/ 2147483647 h 35"/>
              <a:gd name="T4" fmla="*/ 2147483647 w 51"/>
              <a:gd name="T5" fmla="*/ 2147483647 h 35"/>
              <a:gd name="T6" fmla="*/ 2147483647 w 51"/>
              <a:gd name="T7" fmla="*/ 2147483647 h 35"/>
              <a:gd name="T8" fmla="*/ 0 w 51"/>
              <a:gd name="T9" fmla="*/ 0 h 35"/>
              <a:gd name="T10" fmla="*/ 0 60000 65536"/>
              <a:gd name="T11" fmla="*/ 0 60000 65536"/>
              <a:gd name="T12" fmla="*/ 0 60000 65536"/>
              <a:gd name="T13" fmla="*/ 0 60000 65536"/>
              <a:gd name="T14" fmla="*/ 0 60000 65536"/>
              <a:gd name="T15" fmla="*/ 0 w 51"/>
              <a:gd name="T16" fmla="*/ 0 h 35"/>
              <a:gd name="T17" fmla="*/ 51 w 51"/>
              <a:gd name="T18" fmla="*/ 35 h 35"/>
            </a:gdLst>
            <a:ahLst/>
            <a:cxnLst>
              <a:cxn ang="T10">
                <a:pos x="T0" y="T1"/>
              </a:cxn>
              <a:cxn ang="T11">
                <a:pos x="T2" y="T3"/>
              </a:cxn>
              <a:cxn ang="T12">
                <a:pos x="T4" y="T5"/>
              </a:cxn>
              <a:cxn ang="T13">
                <a:pos x="T6" y="T7"/>
              </a:cxn>
              <a:cxn ang="T14">
                <a:pos x="T8" y="T9"/>
              </a:cxn>
            </a:cxnLst>
            <a:rect l="T15" t="T16" r="T17" b="T18"/>
            <a:pathLst>
              <a:path w="51" h="35">
                <a:moveTo>
                  <a:pt x="0" y="0"/>
                </a:moveTo>
                <a:lnTo>
                  <a:pt x="51" y="35"/>
                </a:lnTo>
                <a:lnTo>
                  <a:pt x="43" y="35"/>
                </a:lnTo>
                <a:lnTo>
                  <a:pt x="8" y="35"/>
                </a:lnTo>
                <a:lnTo>
                  <a:pt x="0" y="0"/>
                </a:lnTo>
                <a:close/>
              </a:path>
            </a:pathLst>
          </a:custGeom>
          <a:solidFill>
            <a:srgbClr val="273C65"/>
          </a:solidFill>
          <a:ln w="14288">
            <a:solidFill>
              <a:srgbClr val="000000"/>
            </a:solidFill>
            <a:round/>
            <a:headEnd/>
            <a:tailEnd/>
          </a:ln>
        </p:spPr>
        <p:txBody>
          <a:bodyPr/>
          <a:lstStyle/>
          <a:p>
            <a:endParaRPr lang="id-ID" sz="1000"/>
          </a:p>
        </p:txBody>
      </p:sp>
      <p:sp>
        <p:nvSpPr>
          <p:cNvPr id="22712" name="Freeform 183"/>
          <p:cNvSpPr>
            <a:spLocks/>
          </p:cNvSpPr>
          <p:nvPr/>
        </p:nvSpPr>
        <p:spPr bwMode="auto">
          <a:xfrm>
            <a:off x="409362" y="2393951"/>
            <a:ext cx="51171" cy="53975"/>
          </a:xfrm>
          <a:custGeom>
            <a:avLst/>
            <a:gdLst>
              <a:gd name="T0" fmla="*/ 0 w 35"/>
              <a:gd name="T1" fmla="*/ 0 h 34"/>
              <a:gd name="T2" fmla="*/ 2147483647 w 35"/>
              <a:gd name="T3" fmla="*/ 0 h 34"/>
              <a:gd name="T4" fmla="*/ 2147483647 w 35"/>
              <a:gd name="T5" fmla="*/ 2147483647 h 34"/>
              <a:gd name="T6" fmla="*/ 0 w 35"/>
              <a:gd name="T7" fmla="*/ 0 h 34"/>
              <a:gd name="T8" fmla="*/ 0 60000 65536"/>
              <a:gd name="T9" fmla="*/ 0 60000 65536"/>
              <a:gd name="T10" fmla="*/ 0 60000 65536"/>
              <a:gd name="T11" fmla="*/ 0 60000 65536"/>
              <a:gd name="T12" fmla="*/ 0 w 35"/>
              <a:gd name="T13" fmla="*/ 0 h 34"/>
              <a:gd name="T14" fmla="*/ 35 w 35"/>
              <a:gd name="T15" fmla="*/ 34 h 34"/>
            </a:gdLst>
            <a:ahLst/>
            <a:cxnLst>
              <a:cxn ang="T8">
                <a:pos x="T0" y="T1"/>
              </a:cxn>
              <a:cxn ang="T9">
                <a:pos x="T2" y="T3"/>
              </a:cxn>
              <a:cxn ang="T10">
                <a:pos x="T4" y="T5"/>
              </a:cxn>
              <a:cxn ang="T11">
                <a:pos x="T6" y="T7"/>
              </a:cxn>
            </a:cxnLst>
            <a:rect l="T12" t="T13" r="T14" b="T15"/>
            <a:pathLst>
              <a:path w="35" h="34">
                <a:moveTo>
                  <a:pt x="0" y="0"/>
                </a:moveTo>
                <a:lnTo>
                  <a:pt x="35" y="0"/>
                </a:lnTo>
                <a:lnTo>
                  <a:pt x="15" y="34"/>
                </a:lnTo>
                <a:lnTo>
                  <a:pt x="0" y="0"/>
                </a:lnTo>
                <a:close/>
              </a:path>
            </a:pathLst>
          </a:custGeom>
          <a:solidFill>
            <a:srgbClr val="FFCC66"/>
          </a:solidFill>
          <a:ln w="14288">
            <a:solidFill>
              <a:srgbClr val="000000"/>
            </a:solidFill>
            <a:round/>
            <a:headEnd/>
            <a:tailEnd/>
          </a:ln>
        </p:spPr>
        <p:txBody>
          <a:bodyPr/>
          <a:lstStyle/>
          <a:p>
            <a:endParaRPr lang="id-ID" sz="1000"/>
          </a:p>
        </p:txBody>
      </p:sp>
      <p:sp>
        <p:nvSpPr>
          <p:cNvPr id="22713" name="Freeform 184"/>
          <p:cNvSpPr>
            <a:spLocks/>
          </p:cNvSpPr>
          <p:nvPr/>
        </p:nvSpPr>
        <p:spPr bwMode="auto">
          <a:xfrm>
            <a:off x="578343" y="2447926"/>
            <a:ext cx="76160" cy="55563"/>
          </a:xfrm>
          <a:custGeom>
            <a:avLst/>
            <a:gdLst>
              <a:gd name="T0" fmla="*/ 0 w 52"/>
              <a:gd name="T1" fmla="*/ 2147483647 h 35"/>
              <a:gd name="T2" fmla="*/ 2147483647 w 52"/>
              <a:gd name="T3" fmla="*/ 0 h 35"/>
              <a:gd name="T4" fmla="*/ 2147483647 w 52"/>
              <a:gd name="T5" fmla="*/ 2147483647 h 35"/>
              <a:gd name="T6" fmla="*/ 2147483647 w 52"/>
              <a:gd name="T7" fmla="*/ 2147483647 h 35"/>
              <a:gd name="T8" fmla="*/ 2147483647 w 52"/>
              <a:gd name="T9" fmla="*/ 2147483647 h 35"/>
              <a:gd name="T10" fmla="*/ 0 w 52"/>
              <a:gd name="T11" fmla="*/ 2147483647 h 35"/>
              <a:gd name="T12" fmla="*/ 0 60000 65536"/>
              <a:gd name="T13" fmla="*/ 0 60000 65536"/>
              <a:gd name="T14" fmla="*/ 0 60000 65536"/>
              <a:gd name="T15" fmla="*/ 0 60000 65536"/>
              <a:gd name="T16" fmla="*/ 0 60000 65536"/>
              <a:gd name="T17" fmla="*/ 0 60000 65536"/>
              <a:gd name="T18" fmla="*/ 0 w 52"/>
              <a:gd name="T19" fmla="*/ 0 h 35"/>
              <a:gd name="T20" fmla="*/ 52 w 52"/>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52" h="35">
                <a:moveTo>
                  <a:pt x="0" y="35"/>
                </a:moveTo>
                <a:lnTo>
                  <a:pt x="52" y="0"/>
                </a:lnTo>
                <a:lnTo>
                  <a:pt x="52" y="10"/>
                </a:lnTo>
                <a:lnTo>
                  <a:pt x="43" y="10"/>
                </a:lnTo>
                <a:lnTo>
                  <a:pt x="43" y="20"/>
                </a:lnTo>
                <a:lnTo>
                  <a:pt x="0" y="35"/>
                </a:lnTo>
                <a:close/>
              </a:path>
            </a:pathLst>
          </a:custGeom>
          <a:solidFill>
            <a:srgbClr val="FFCC66"/>
          </a:solidFill>
          <a:ln w="14288">
            <a:solidFill>
              <a:srgbClr val="000000"/>
            </a:solidFill>
            <a:round/>
            <a:headEnd/>
            <a:tailEnd/>
          </a:ln>
        </p:spPr>
        <p:txBody>
          <a:bodyPr/>
          <a:lstStyle/>
          <a:p>
            <a:endParaRPr lang="id-ID" sz="1000"/>
          </a:p>
        </p:txBody>
      </p:sp>
      <p:sp>
        <p:nvSpPr>
          <p:cNvPr id="22714" name="Freeform 185"/>
          <p:cNvSpPr>
            <a:spLocks/>
          </p:cNvSpPr>
          <p:nvPr/>
        </p:nvSpPr>
        <p:spPr bwMode="auto">
          <a:xfrm>
            <a:off x="927014" y="2576513"/>
            <a:ext cx="51170" cy="68262"/>
          </a:xfrm>
          <a:custGeom>
            <a:avLst/>
            <a:gdLst>
              <a:gd name="T0" fmla="*/ 2147483647 w 34"/>
              <a:gd name="T1" fmla="*/ 0 h 43"/>
              <a:gd name="T2" fmla="*/ 2147483647 w 34"/>
              <a:gd name="T3" fmla="*/ 0 h 43"/>
              <a:gd name="T4" fmla="*/ 2147483647 w 34"/>
              <a:gd name="T5" fmla="*/ 2147483647 h 43"/>
              <a:gd name="T6" fmla="*/ 2147483647 w 34"/>
              <a:gd name="T7" fmla="*/ 2147483647 h 43"/>
              <a:gd name="T8" fmla="*/ 0 w 34"/>
              <a:gd name="T9" fmla="*/ 2147483647 h 43"/>
              <a:gd name="T10" fmla="*/ 0 w 34"/>
              <a:gd name="T11" fmla="*/ 2147483647 h 43"/>
              <a:gd name="T12" fmla="*/ 2147483647 w 34"/>
              <a:gd name="T13" fmla="*/ 0 h 43"/>
              <a:gd name="T14" fmla="*/ 0 60000 65536"/>
              <a:gd name="T15" fmla="*/ 0 60000 65536"/>
              <a:gd name="T16" fmla="*/ 0 60000 65536"/>
              <a:gd name="T17" fmla="*/ 0 60000 65536"/>
              <a:gd name="T18" fmla="*/ 0 60000 65536"/>
              <a:gd name="T19" fmla="*/ 0 60000 65536"/>
              <a:gd name="T20" fmla="*/ 0 60000 65536"/>
              <a:gd name="T21" fmla="*/ 0 w 34"/>
              <a:gd name="T22" fmla="*/ 0 h 43"/>
              <a:gd name="T23" fmla="*/ 34 w 3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43">
                <a:moveTo>
                  <a:pt x="10" y="0"/>
                </a:moveTo>
                <a:lnTo>
                  <a:pt x="34" y="0"/>
                </a:lnTo>
                <a:lnTo>
                  <a:pt x="10" y="28"/>
                </a:lnTo>
                <a:lnTo>
                  <a:pt x="10" y="43"/>
                </a:lnTo>
                <a:lnTo>
                  <a:pt x="0" y="28"/>
                </a:lnTo>
                <a:lnTo>
                  <a:pt x="0" y="8"/>
                </a:lnTo>
                <a:lnTo>
                  <a:pt x="10" y="0"/>
                </a:lnTo>
                <a:close/>
              </a:path>
            </a:pathLst>
          </a:custGeom>
          <a:solidFill>
            <a:srgbClr val="FFCC66"/>
          </a:solidFill>
          <a:ln w="14288">
            <a:solidFill>
              <a:srgbClr val="000000"/>
            </a:solidFill>
            <a:round/>
            <a:headEnd/>
            <a:tailEnd/>
          </a:ln>
        </p:spPr>
        <p:txBody>
          <a:bodyPr/>
          <a:lstStyle/>
          <a:p>
            <a:endParaRPr lang="id-ID" sz="1000"/>
          </a:p>
        </p:txBody>
      </p:sp>
      <p:sp>
        <p:nvSpPr>
          <p:cNvPr id="22715" name="Freeform 186"/>
          <p:cNvSpPr>
            <a:spLocks/>
          </p:cNvSpPr>
          <p:nvPr/>
        </p:nvSpPr>
        <p:spPr bwMode="auto">
          <a:xfrm>
            <a:off x="969855" y="2671763"/>
            <a:ext cx="63070" cy="82550"/>
          </a:xfrm>
          <a:custGeom>
            <a:avLst/>
            <a:gdLst>
              <a:gd name="T0" fmla="*/ 0 w 43"/>
              <a:gd name="T1" fmla="*/ 0 h 52"/>
              <a:gd name="T2" fmla="*/ 2147483647 w 43"/>
              <a:gd name="T3" fmla="*/ 2147483647 h 52"/>
              <a:gd name="T4" fmla="*/ 2147483647 w 43"/>
              <a:gd name="T5" fmla="*/ 2147483647 h 52"/>
              <a:gd name="T6" fmla="*/ 2147483647 w 43"/>
              <a:gd name="T7" fmla="*/ 2147483647 h 52"/>
              <a:gd name="T8" fmla="*/ 2147483647 w 43"/>
              <a:gd name="T9" fmla="*/ 2147483647 h 52"/>
              <a:gd name="T10" fmla="*/ 2147483647 w 43"/>
              <a:gd name="T11" fmla="*/ 2147483647 h 52"/>
              <a:gd name="T12" fmla="*/ 2147483647 w 43"/>
              <a:gd name="T13" fmla="*/ 2147483647 h 52"/>
              <a:gd name="T14" fmla="*/ 2147483647 w 43"/>
              <a:gd name="T15" fmla="*/ 2147483647 h 52"/>
              <a:gd name="T16" fmla="*/ 0 w 43"/>
              <a:gd name="T17" fmla="*/ 2147483647 h 52"/>
              <a:gd name="T18" fmla="*/ 0 w 43"/>
              <a:gd name="T19" fmla="*/ 0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
              <a:gd name="T31" fmla="*/ 0 h 52"/>
              <a:gd name="T32" fmla="*/ 43 w 43"/>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 h="52">
                <a:moveTo>
                  <a:pt x="0" y="0"/>
                </a:moveTo>
                <a:lnTo>
                  <a:pt x="31" y="12"/>
                </a:lnTo>
                <a:lnTo>
                  <a:pt x="43" y="43"/>
                </a:lnTo>
                <a:lnTo>
                  <a:pt x="31" y="52"/>
                </a:lnTo>
                <a:lnTo>
                  <a:pt x="23" y="43"/>
                </a:lnTo>
                <a:lnTo>
                  <a:pt x="23" y="29"/>
                </a:lnTo>
                <a:lnTo>
                  <a:pt x="11" y="29"/>
                </a:lnTo>
                <a:lnTo>
                  <a:pt x="11" y="20"/>
                </a:lnTo>
                <a:lnTo>
                  <a:pt x="0" y="12"/>
                </a:lnTo>
                <a:lnTo>
                  <a:pt x="0" y="0"/>
                </a:lnTo>
                <a:close/>
              </a:path>
            </a:pathLst>
          </a:custGeom>
          <a:solidFill>
            <a:srgbClr val="FFCC66"/>
          </a:solidFill>
          <a:ln w="14288">
            <a:solidFill>
              <a:srgbClr val="000000"/>
            </a:solidFill>
            <a:round/>
            <a:headEnd/>
            <a:tailEnd/>
          </a:ln>
        </p:spPr>
        <p:txBody>
          <a:bodyPr/>
          <a:lstStyle/>
          <a:p>
            <a:endParaRPr lang="id-ID" sz="1000"/>
          </a:p>
        </p:txBody>
      </p:sp>
      <p:sp>
        <p:nvSpPr>
          <p:cNvPr id="22716" name="Freeform 187"/>
          <p:cNvSpPr>
            <a:spLocks/>
          </p:cNvSpPr>
          <p:nvPr/>
        </p:nvSpPr>
        <p:spPr bwMode="auto">
          <a:xfrm>
            <a:off x="2651332" y="1827213"/>
            <a:ext cx="1011504" cy="584200"/>
          </a:xfrm>
          <a:custGeom>
            <a:avLst/>
            <a:gdLst>
              <a:gd name="T0" fmla="*/ 2147483647 w 690"/>
              <a:gd name="T1" fmla="*/ 2147483647 h 368"/>
              <a:gd name="T2" fmla="*/ 2147483647 w 690"/>
              <a:gd name="T3" fmla="*/ 2147483647 h 368"/>
              <a:gd name="T4" fmla="*/ 2147483647 w 690"/>
              <a:gd name="T5" fmla="*/ 2147483647 h 368"/>
              <a:gd name="T6" fmla="*/ 2147483647 w 690"/>
              <a:gd name="T7" fmla="*/ 2147483647 h 368"/>
              <a:gd name="T8" fmla="*/ 2147483647 w 690"/>
              <a:gd name="T9" fmla="*/ 2147483647 h 368"/>
              <a:gd name="T10" fmla="*/ 2147483647 w 690"/>
              <a:gd name="T11" fmla="*/ 0 h 368"/>
              <a:gd name="T12" fmla="*/ 2147483647 w 690"/>
              <a:gd name="T13" fmla="*/ 2147483647 h 368"/>
              <a:gd name="T14" fmla="*/ 2147483647 w 690"/>
              <a:gd name="T15" fmla="*/ 2147483647 h 368"/>
              <a:gd name="T16" fmla="*/ 2147483647 w 690"/>
              <a:gd name="T17" fmla="*/ 2147483647 h 368"/>
              <a:gd name="T18" fmla="*/ 2147483647 w 690"/>
              <a:gd name="T19" fmla="*/ 2147483647 h 368"/>
              <a:gd name="T20" fmla="*/ 2147483647 w 690"/>
              <a:gd name="T21" fmla="*/ 2147483647 h 368"/>
              <a:gd name="T22" fmla="*/ 2147483647 w 690"/>
              <a:gd name="T23" fmla="*/ 2147483647 h 368"/>
              <a:gd name="T24" fmla="*/ 2147483647 w 690"/>
              <a:gd name="T25" fmla="*/ 2147483647 h 368"/>
              <a:gd name="T26" fmla="*/ 2147483647 w 690"/>
              <a:gd name="T27" fmla="*/ 2147483647 h 368"/>
              <a:gd name="T28" fmla="*/ 2147483647 w 690"/>
              <a:gd name="T29" fmla="*/ 2147483647 h 368"/>
              <a:gd name="T30" fmla="*/ 2147483647 w 690"/>
              <a:gd name="T31" fmla="*/ 2147483647 h 368"/>
              <a:gd name="T32" fmla="*/ 2147483647 w 690"/>
              <a:gd name="T33" fmla="*/ 2147483647 h 368"/>
              <a:gd name="T34" fmla="*/ 2147483647 w 690"/>
              <a:gd name="T35" fmla="*/ 2147483647 h 368"/>
              <a:gd name="T36" fmla="*/ 2147483647 w 690"/>
              <a:gd name="T37" fmla="*/ 2147483647 h 368"/>
              <a:gd name="T38" fmla="*/ 2147483647 w 690"/>
              <a:gd name="T39" fmla="*/ 2147483647 h 368"/>
              <a:gd name="T40" fmla="*/ 2147483647 w 690"/>
              <a:gd name="T41" fmla="*/ 2147483647 h 368"/>
              <a:gd name="T42" fmla="*/ 2147483647 w 690"/>
              <a:gd name="T43" fmla="*/ 2147483647 h 368"/>
              <a:gd name="T44" fmla="*/ 2147483647 w 690"/>
              <a:gd name="T45" fmla="*/ 2147483647 h 368"/>
              <a:gd name="T46" fmla="*/ 2147483647 w 690"/>
              <a:gd name="T47" fmla="*/ 2147483647 h 368"/>
              <a:gd name="T48" fmla="*/ 2147483647 w 690"/>
              <a:gd name="T49" fmla="*/ 2147483647 h 368"/>
              <a:gd name="T50" fmla="*/ 2147483647 w 690"/>
              <a:gd name="T51" fmla="*/ 2147483647 h 368"/>
              <a:gd name="T52" fmla="*/ 2147483647 w 690"/>
              <a:gd name="T53" fmla="*/ 2147483647 h 368"/>
              <a:gd name="T54" fmla="*/ 2147483647 w 690"/>
              <a:gd name="T55" fmla="*/ 2147483647 h 368"/>
              <a:gd name="T56" fmla="*/ 2147483647 w 690"/>
              <a:gd name="T57" fmla="*/ 2147483647 h 368"/>
              <a:gd name="T58" fmla="*/ 2147483647 w 690"/>
              <a:gd name="T59" fmla="*/ 2147483647 h 368"/>
              <a:gd name="T60" fmla="*/ 2147483647 w 690"/>
              <a:gd name="T61" fmla="*/ 2147483647 h 368"/>
              <a:gd name="T62" fmla="*/ 2147483647 w 690"/>
              <a:gd name="T63" fmla="*/ 2147483647 h 368"/>
              <a:gd name="T64" fmla="*/ 2147483647 w 690"/>
              <a:gd name="T65" fmla="*/ 2147483647 h 368"/>
              <a:gd name="T66" fmla="*/ 2147483647 w 690"/>
              <a:gd name="T67" fmla="*/ 2147483647 h 368"/>
              <a:gd name="T68" fmla="*/ 2147483647 w 690"/>
              <a:gd name="T69" fmla="*/ 2147483647 h 368"/>
              <a:gd name="T70" fmla="*/ 2147483647 w 690"/>
              <a:gd name="T71" fmla="*/ 2147483647 h 368"/>
              <a:gd name="T72" fmla="*/ 2147483647 w 690"/>
              <a:gd name="T73" fmla="*/ 2147483647 h 368"/>
              <a:gd name="T74" fmla="*/ 2147483647 w 690"/>
              <a:gd name="T75" fmla="*/ 2147483647 h 368"/>
              <a:gd name="T76" fmla="*/ 2147483647 w 690"/>
              <a:gd name="T77" fmla="*/ 2147483647 h 368"/>
              <a:gd name="T78" fmla="*/ 0 w 690"/>
              <a:gd name="T79" fmla="*/ 2147483647 h 368"/>
              <a:gd name="T80" fmla="*/ 2147483647 w 690"/>
              <a:gd name="T81" fmla="*/ 2147483647 h 3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90"/>
              <a:gd name="T124" fmla="*/ 0 h 368"/>
              <a:gd name="T125" fmla="*/ 690 w 690"/>
              <a:gd name="T126" fmla="*/ 368 h 3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90" h="368">
                <a:moveTo>
                  <a:pt x="0" y="72"/>
                </a:moveTo>
                <a:lnTo>
                  <a:pt x="8" y="63"/>
                </a:lnTo>
                <a:lnTo>
                  <a:pt x="95" y="63"/>
                </a:lnTo>
                <a:lnTo>
                  <a:pt x="112" y="52"/>
                </a:lnTo>
                <a:lnTo>
                  <a:pt x="112" y="43"/>
                </a:lnTo>
                <a:lnTo>
                  <a:pt x="80" y="43"/>
                </a:lnTo>
                <a:lnTo>
                  <a:pt x="144" y="29"/>
                </a:lnTo>
                <a:lnTo>
                  <a:pt x="175" y="29"/>
                </a:lnTo>
                <a:lnTo>
                  <a:pt x="167" y="20"/>
                </a:lnTo>
                <a:lnTo>
                  <a:pt x="276" y="20"/>
                </a:lnTo>
                <a:lnTo>
                  <a:pt x="371" y="12"/>
                </a:lnTo>
                <a:lnTo>
                  <a:pt x="535" y="0"/>
                </a:lnTo>
                <a:lnTo>
                  <a:pt x="609" y="12"/>
                </a:lnTo>
                <a:lnTo>
                  <a:pt x="586" y="20"/>
                </a:lnTo>
                <a:lnTo>
                  <a:pt x="638" y="20"/>
                </a:lnTo>
                <a:lnTo>
                  <a:pt x="690" y="29"/>
                </a:lnTo>
                <a:lnTo>
                  <a:pt x="638" y="43"/>
                </a:lnTo>
                <a:lnTo>
                  <a:pt x="595" y="63"/>
                </a:lnTo>
                <a:lnTo>
                  <a:pt x="595" y="72"/>
                </a:lnTo>
                <a:lnTo>
                  <a:pt x="586" y="72"/>
                </a:lnTo>
                <a:lnTo>
                  <a:pt x="595" y="81"/>
                </a:lnTo>
                <a:lnTo>
                  <a:pt x="595" y="92"/>
                </a:lnTo>
                <a:lnTo>
                  <a:pt x="558" y="92"/>
                </a:lnTo>
                <a:lnTo>
                  <a:pt x="558" y="104"/>
                </a:lnTo>
                <a:lnTo>
                  <a:pt x="578" y="104"/>
                </a:lnTo>
                <a:lnTo>
                  <a:pt x="566" y="124"/>
                </a:lnTo>
                <a:lnTo>
                  <a:pt x="578" y="124"/>
                </a:lnTo>
                <a:lnTo>
                  <a:pt x="566" y="132"/>
                </a:lnTo>
                <a:lnTo>
                  <a:pt x="558" y="144"/>
                </a:lnTo>
                <a:lnTo>
                  <a:pt x="526" y="144"/>
                </a:lnTo>
                <a:lnTo>
                  <a:pt x="535" y="153"/>
                </a:lnTo>
                <a:lnTo>
                  <a:pt x="526" y="164"/>
                </a:lnTo>
                <a:lnTo>
                  <a:pt x="526" y="176"/>
                </a:lnTo>
                <a:lnTo>
                  <a:pt x="526" y="187"/>
                </a:lnTo>
                <a:lnTo>
                  <a:pt x="494" y="176"/>
                </a:lnTo>
                <a:lnTo>
                  <a:pt x="486" y="176"/>
                </a:lnTo>
                <a:lnTo>
                  <a:pt x="486" y="187"/>
                </a:lnTo>
                <a:lnTo>
                  <a:pt x="515" y="196"/>
                </a:lnTo>
                <a:lnTo>
                  <a:pt x="506" y="196"/>
                </a:lnTo>
                <a:lnTo>
                  <a:pt x="454" y="216"/>
                </a:lnTo>
                <a:lnTo>
                  <a:pt x="382" y="224"/>
                </a:lnTo>
                <a:lnTo>
                  <a:pt x="319" y="268"/>
                </a:lnTo>
                <a:lnTo>
                  <a:pt x="267" y="268"/>
                </a:lnTo>
                <a:lnTo>
                  <a:pt x="256" y="276"/>
                </a:lnTo>
                <a:lnTo>
                  <a:pt x="247" y="276"/>
                </a:lnTo>
                <a:lnTo>
                  <a:pt x="247" y="288"/>
                </a:lnTo>
                <a:lnTo>
                  <a:pt x="238" y="308"/>
                </a:lnTo>
                <a:lnTo>
                  <a:pt x="204" y="319"/>
                </a:lnTo>
                <a:lnTo>
                  <a:pt x="204" y="328"/>
                </a:lnTo>
                <a:lnTo>
                  <a:pt x="175" y="368"/>
                </a:lnTo>
                <a:lnTo>
                  <a:pt x="167" y="368"/>
                </a:lnTo>
                <a:lnTo>
                  <a:pt x="123" y="348"/>
                </a:lnTo>
                <a:lnTo>
                  <a:pt x="112" y="339"/>
                </a:lnTo>
                <a:lnTo>
                  <a:pt x="103" y="308"/>
                </a:lnTo>
                <a:lnTo>
                  <a:pt x="103" y="296"/>
                </a:lnTo>
                <a:lnTo>
                  <a:pt x="95" y="288"/>
                </a:lnTo>
                <a:lnTo>
                  <a:pt x="103" y="268"/>
                </a:lnTo>
                <a:lnTo>
                  <a:pt x="95" y="268"/>
                </a:lnTo>
                <a:lnTo>
                  <a:pt x="112" y="224"/>
                </a:lnTo>
                <a:lnTo>
                  <a:pt x="123" y="216"/>
                </a:lnTo>
                <a:lnTo>
                  <a:pt x="144" y="216"/>
                </a:lnTo>
                <a:lnTo>
                  <a:pt x="152" y="204"/>
                </a:lnTo>
                <a:lnTo>
                  <a:pt x="152" y="196"/>
                </a:lnTo>
                <a:lnTo>
                  <a:pt x="123" y="204"/>
                </a:lnTo>
                <a:lnTo>
                  <a:pt x="103" y="204"/>
                </a:lnTo>
                <a:lnTo>
                  <a:pt x="123" y="187"/>
                </a:lnTo>
                <a:lnTo>
                  <a:pt x="167" y="187"/>
                </a:lnTo>
                <a:lnTo>
                  <a:pt x="144" y="176"/>
                </a:lnTo>
                <a:lnTo>
                  <a:pt x="144" y="164"/>
                </a:lnTo>
                <a:lnTo>
                  <a:pt x="132" y="176"/>
                </a:lnTo>
                <a:lnTo>
                  <a:pt x="112" y="164"/>
                </a:lnTo>
                <a:lnTo>
                  <a:pt x="123" y="164"/>
                </a:lnTo>
                <a:lnTo>
                  <a:pt x="123" y="153"/>
                </a:lnTo>
                <a:lnTo>
                  <a:pt x="132" y="144"/>
                </a:lnTo>
                <a:lnTo>
                  <a:pt x="132" y="124"/>
                </a:lnTo>
                <a:lnTo>
                  <a:pt x="123" y="115"/>
                </a:lnTo>
                <a:lnTo>
                  <a:pt x="132" y="104"/>
                </a:lnTo>
                <a:lnTo>
                  <a:pt x="95" y="104"/>
                </a:lnTo>
                <a:lnTo>
                  <a:pt x="20" y="104"/>
                </a:lnTo>
                <a:lnTo>
                  <a:pt x="0" y="92"/>
                </a:lnTo>
                <a:lnTo>
                  <a:pt x="20" y="81"/>
                </a:lnTo>
                <a:lnTo>
                  <a:pt x="20" y="72"/>
                </a:lnTo>
                <a:lnTo>
                  <a:pt x="0" y="72"/>
                </a:lnTo>
                <a:close/>
              </a:path>
            </a:pathLst>
          </a:custGeom>
          <a:solidFill>
            <a:srgbClr val="273C65"/>
          </a:solidFill>
          <a:ln w="14351">
            <a:solidFill>
              <a:srgbClr val="000000"/>
            </a:solidFill>
            <a:round/>
            <a:headEnd/>
            <a:tailEnd/>
          </a:ln>
        </p:spPr>
        <p:txBody>
          <a:bodyPr/>
          <a:lstStyle/>
          <a:p>
            <a:endParaRPr lang="id-ID" sz="1000"/>
          </a:p>
        </p:txBody>
      </p:sp>
      <p:sp>
        <p:nvSpPr>
          <p:cNvPr id="22717" name="Freeform 188"/>
          <p:cNvSpPr>
            <a:spLocks/>
          </p:cNvSpPr>
          <p:nvPr/>
        </p:nvSpPr>
        <p:spPr bwMode="auto">
          <a:xfrm>
            <a:off x="3328445" y="2233613"/>
            <a:ext cx="215391" cy="82550"/>
          </a:xfrm>
          <a:custGeom>
            <a:avLst/>
            <a:gdLst>
              <a:gd name="T0" fmla="*/ 0 w 146"/>
              <a:gd name="T1" fmla="*/ 2147483647 h 52"/>
              <a:gd name="T2" fmla="*/ 2147483647 w 146"/>
              <a:gd name="T3" fmla="*/ 0 h 52"/>
              <a:gd name="T4" fmla="*/ 2147483647 w 146"/>
              <a:gd name="T5" fmla="*/ 2147483647 h 52"/>
              <a:gd name="T6" fmla="*/ 2147483647 w 146"/>
              <a:gd name="T7" fmla="*/ 2147483647 h 52"/>
              <a:gd name="T8" fmla="*/ 2147483647 w 146"/>
              <a:gd name="T9" fmla="*/ 0 h 52"/>
              <a:gd name="T10" fmla="*/ 2147483647 w 146"/>
              <a:gd name="T11" fmla="*/ 2147483647 h 52"/>
              <a:gd name="T12" fmla="*/ 2147483647 w 146"/>
              <a:gd name="T13" fmla="*/ 2147483647 h 52"/>
              <a:gd name="T14" fmla="*/ 2147483647 w 146"/>
              <a:gd name="T15" fmla="*/ 0 h 52"/>
              <a:gd name="T16" fmla="*/ 2147483647 w 146"/>
              <a:gd name="T17" fmla="*/ 0 h 52"/>
              <a:gd name="T18" fmla="*/ 2147483647 w 146"/>
              <a:gd name="T19" fmla="*/ 2147483647 h 52"/>
              <a:gd name="T20" fmla="*/ 2147483647 w 146"/>
              <a:gd name="T21" fmla="*/ 2147483647 h 52"/>
              <a:gd name="T22" fmla="*/ 2147483647 w 146"/>
              <a:gd name="T23" fmla="*/ 2147483647 h 52"/>
              <a:gd name="T24" fmla="*/ 2147483647 w 146"/>
              <a:gd name="T25" fmla="*/ 2147483647 h 52"/>
              <a:gd name="T26" fmla="*/ 2147483647 w 146"/>
              <a:gd name="T27" fmla="*/ 2147483647 h 52"/>
              <a:gd name="T28" fmla="*/ 2147483647 w 146"/>
              <a:gd name="T29" fmla="*/ 2147483647 h 52"/>
              <a:gd name="T30" fmla="*/ 2147483647 w 146"/>
              <a:gd name="T31" fmla="*/ 2147483647 h 52"/>
              <a:gd name="T32" fmla="*/ 0 w 146"/>
              <a:gd name="T33" fmla="*/ 2147483647 h 52"/>
              <a:gd name="T34" fmla="*/ 2147483647 w 146"/>
              <a:gd name="T35" fmla="*/ 2147483647 h 52"/>
              <a:gd name="T36" fmla="*/ 0 w 146"/>
              <a:gd name="T37" fmla="*/ 2147483647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52"/>
              <a:gd name="T59" fmla="*/ 146 w 146"/>
              <a:gd name="T60" fmla="*/ 52 h 5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52">
                <a:moveTo>
                  <a:pt x="0" y="12"/>
                </a:moveTo>
                <a:lnTo>
                  <a:pt x="23" y="0"/>
                </a:lnTo>
                <a:lnTo>
                  <a:pt x="43" y="12"/>
                </a:lnTo>
                <a:lnTo>
                  <a:pt x="43" y="20"/>
                </a:lnTo>
                <a:lnTo>
                  <a:pt x="63" y="0"/>
                </a:lnTo>
                <a:lnTo>
                  <a:pt x="63" y="12"/>
                </a:lnTo>
                <a:lnTo>
                  <a:pt x="95" y="12"/>
                </a:lnTo>
                <a:lnTo>
                  <a:pt x="115" y="0"/>
                </a:lnTo>
                <a:lnTo>
                  <a:pt x="132" y="0"/>
                </a:lnTo>
                <a:lnTo>
                  <a:pt x="132" y="12"/>
                </a:lnTo>
                <a:lnTo>
                  <a:pt x="146" y="12"/>
                </a:lnTo>
                <a:lnTo>
                  <a:pt x="132" y="20"/>
                </a:lnTo>
                <a:lnTo>
                  <a:pt x="123" y="32"/>
                </a:lnTo>
                <a:lnTo>
                  <a:pt x="63" y="52"/>
                </a:lnTo>
                <a:lnTo>
                  <a:pt x="8" y="40"/>
                </a:lnTo>
                <a:lnTo>
                  <a:pt x="31" y="32"/>
                </a:lnTo>
                <a:lnTo>
                  <a:pt x="0" y="32"/>
                </a:lnTo>
                <a:lnTo>
                  <a:pt x="31" y="20"/>
                </a:lnTo>
                <a:lnTo>
                  <a:pt x="0" y="12"/>
                </a:lnTo>
                <a:close/>
              </a:path>
            </a:pathLst>
          </a:custGeom>
          <a:solidFill>
            <a:srgbClr val="273C65"/>
          </a:solidFill>
          <a:ln w="14351">
            <a:solidFill>
              <a:srgbClr val="000000"/>
            </a:solidFill>
            <a:round/>
            <a:headEnd/>
            <a:tailEnd/>
          </a:ln>
        </p:spPr>
        <p:txBody>
          <a:bodyPr/>
          <a:lstStyle/>
          <a:p>
            <a:endParaRPr lang="id-ID" sz="1000"/>
          </a:p>
        </p:txBody>
      </p:sp>
      <p:sp>
        <p:nvSpPr>
          <p:cNvPr id="22718" name="Freeform 189"/>
          <p:cNvSpPr>
            <a:spLocks/>
          </p:cNvSpPr>
          <p:nvPr/>
        </p:nvSpPr>
        <p:spPr bwMode="auto">
          <a:xfrm>
            <a:off x="4811192" y="4606925"/>
            <a:ext cx="183261" cy="406400"/>
          </a:xfrm>
          <a:custGeom>
            <a:avLst/>
            <a:gdLst>
              <a:gd name="T0" fmla="*/ 0 w 124"/>
              <a:gd name="T1" fmla="*/ 2147483647 h 256"/>
              <a:gd name="T2" fmla="*/ 2147483647 w 124"/>
              <a:gd name="T3" fmla="*/ 2147483647 h 256"/>
              <a:gd name="T4" fmla="*/ 2147483647 w 124"/>
              <a:gd name="T5" fmla="*/ 2147483647 h 256"/>
              <a:gd name="T6" fmla="*/ 2147483647 w 124"/>
              <a:gd name="T7" fmla="*/ 2147483647 h 256"/>
              <a:gd name="T8" fmla="*/ 2147483647 w 124"/>
              <a:gd name="T9" fmla="*/ 2147483647 h 256"/>
              <a:gd name="T10" fmla="*/ 2147483647 w 124"/>
              <a:gd name="T11" fmla="*/ 2147483647 h 256"/>
              <a:gd name="T12" fmla="*/ 2147483647 w 124"/>
              <a:gd name="T13" fmla="*/ 2147483647 h 256"/>
              <a:gd name="T14" fmla="*/ 2147483647 w 124"/>
              <a:gd name="T15" fmla="*/ 0 h 256"/>
              <a:gd name="T16" fmla="*/ 2147483647 w 124"/>
              <a:gd name="T17" fmla="*/ 2147483647 h 256"/>
              <a:gd name="T18" fmla="*/ 2147483647 w 124"/>
              <a:gd name="T19" fmla="*/ 2147483647 h 256"/>
              <a:gd name="T20" fmla="*/ 2147483647 w 124"/>
              <a:gd name="T21" fmla="*/ 2147483647 h 256"/>
              <a:gd name="T22" fmla="*/ 2147483647 w 124"/>
              <a:gd name="T23" fmla="*/ 2147483647 h 256"/>
              <a:gd name="T24" fmla="*/ 2147483647 w 124"/>
              <a:gd name="T25" fmla="*/ 2147483647 h 256"/>
              <a:gd name="T26" fmla="*/ 2147483647 w 124"/>
              <a:gd name="T27" fmla="*/ 2147483647 h 256"/>
              <a:gd name="T28" fmla="*/ 2147483647 w 124"/>
              <a:gd name="T29" fmla="*/ 2147483647 h 256"/>
              <a:gd name="T30" fmla="*/ 2147483647 w 124"/>
              <a:gd name="T31" fmla="*/ 2147483647 h 256"/>
              <a:gd name="T32" fmla="*/ 2147483647 w 124"/>
              <a:gd name="T33" fmla="*/ 2147483647 h 256"/>
              <a:gd name="T34" fmla="*/ 0 w 124"/>
              <a:gd name="T35" fmla="*/ 2147483647 h 256"/>
              <a:gd name="T36" fmla="*/ 0 w 124"/>
              <a:gd name="T37" fmla="*/ 2147483647 h 25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256"/>
              <a:gd name="T59" fmla="*/ 124 w 124"/>
              <a:gd name="T60" fmla="*/ 256 h 25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256">
                <a:moveTo>
                  <a:pt x="0" y="184"/>
                </a:moveTo>
                <a:lnTo>
                  <a:pt x="20" y="153"/>
                </a:lnTo>
                <a:lnTo>
                  <a:pt x="8" y="104"/>
                </a:lnTo>
                <a:lnTo>
                  <a:pt x="20" y="72"/>
                </a:lnTo>
                <a:lnTo>
                  <a:pt x="80" y="52"/>
                </a:lnTo>
                <a:lnTo>
                  <a:pt x="80" y="32"/>
                </a:lnTo>
                <a:lnTo>
                  <a:pt x="92" y="20"/>
                </a:lnTo>
                <a:lnTo>
                  <a:pt x="103" y="0"/>
                </a:lnTo>
                <a:lnTo>
                  <a:pt x="115" y="9"/>
                </a:lnTo>
                <a:lnTo>
                  <a:pt x="124" y="63"/>
                </a:lnTo>
                <a:lnTo>
                  <a:pt x="115" y="72"/>
                </a:lnTo>
                <a:lnTo>
                  <a:pt x="115" y="63"/>
                </a:lnTo>
                <a:lnTo>
                  <a:pt x="103" y="124"/>
                </a:lnTo>
                <a:lnTo>
                  <a:pt x="63" y="247"/>
                </a:lnTo>
                <a:lnTo>
                  <a:pt x="52" y="247"/>
                </a:lnTo>
                <a:lnTo>
                  <a:pt x="20" y="256"/>
                </a:lnTo>
                <a:lnTo>
                  <a:pt x="8" y="256"/>
                </a:lnTo>
                <a:lnTo>
                  <a:pt x="0" y="236"/>
                </a:lnTo>
                <a:lnTo>
                  <a:pt x="0" y="184"/>
                </a:lnTo>
                <a:close/>
              </a:path>
            </a:pathLst>
          </a:custGeom>
          <a:solidFill>
            <a:srgbClr val="273C65"/>
          </a:solidFill>
          <a:ln w="14351">
            <a:solidFill>
              <a:srgbClr val="000000"/>
            </a:solidFill>
            <a:round/>
            <a:headEnd/>
            <a:tailEnd/>
          </a:ln>
        </p:spPr>
        <p:txBody>
          <a:bodyPr/>
          <a:lstStyle/>
          <a:p>
            <a:endParaRPr lang="id-ID" sz="1000"/>
          </a:p>
        </p:txBody>
      </p:sp>
      <p:sp>
        <p:nvSpPr>
          <p:cNvPr id="22719" name="Freeform 190"/>
          <p:cNvSpPr>
            <a:spLocks/>
          </p:cNvSpPr>
          <p:nvPr/>
        </p:nvSpPr>
        <p:spPr bwMode="auto">
          <a:xfrm>
            <a:off x="5735825" y="3927475"/>
            <a:ext cx="58311" cy="114300"/>
          </a:xfrm>
          <a:custGeom>
            <a:avLst/>
            <a:gdLst>
              <a:gd name="T0" fmla="*/ 0 w 40"/>
              <a:gd name="T1" fmla="*/ 2147483647 h 72"/>
              <a:gd name="T2" fmla="*/ 2147483647 w 40"/>
              <a:gd name="T3" fmla="*/ 2147483647 h 72"/>
              <a:gd name="T4" fmla="*/ 2147483647 w 40"/>
              <a:gd name="T5" fmla="*/ 0 h 72"/>
              <a:gd name="T6" fmla="*/ 2147483647 w 40"/>
              <a:gd name="T7" fmla="*/ 2147483647 h 72"/>
              <a:gd name="T8" fmla="*/ 2147483647 w 40"/>
              <a:gd name="T9" fmla="*/ 2147483647 h 72"/>
              <a:gd name="T10" fmla="*/ 2147483647 w 40"/>
              <a:gd name="T11" fmla="*/ 2147483647 h 72"/>
              <a:gd name="T12" fmla="*/ 2147483647 w 40"/>
              <a:gd name="T13" fmla="*/ 2147483647 h 72"/>
              <a:gd name="T14" fmla="*/ 2147483647 w 40"/>
              <a:gd name="T15" fmla="*/ 2147483647 h 72"/>
              <a:gd name="T16" fmla="*/ 0 w 40"/>
              <a:gd name="T17" fmla="*/ 2147483647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
              <a:gd name="T28" fmla="*/ 0 h 72"/>
              <a:gd name="T29" fmla="*/ 40 w 40"/>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 h="72">
                <a:moveTo>
                  <a:pt x="0" y="40"/>
                </a:moveTo>
                <a:lnTo>
                  <a:pt x="8" y="8"/>
                </a:lnTo>
                <a:lnTo>
                  <a:pt x="8" y="0"/>
                </a:lnTo>
                <a:lnTo>
                  <a:pt x="20" y="8"/>
                </a:lnTo>
                <a:lnTo>
                  <a:pt x="40" y="40"/>
                </a:lnTo>
                <a:lnTo>
                  <a:pt x="40" y="72"/>
                </a:lnTo>
                <a:lnTo>
                  <a:pt x="28" y="72"/>
                </a:lnTo>
                <a:lnTo>
                  <a:pt x="8" y="72"/>
                </a:lnTo>
                <a:lnTo>
                  <a:pt x="0" y="40"/>
                </a:lnTo>
                <a:close/>
              </a:path>
            </a:pathLst>
          </a:custGeom>
          <a:solidFill>
            <a:srgbClr val="33CCCC"/>
          </a:solidFill>
          <a:ln w="14288">
            <a:solidFill>
              <a:srgbClr val="000000"/>
            </a:solidFill>
            <a:round/>
            <a:headEnd/>
            <a:tailEnd/>
          </a:ln>
        </p:spPr>
        <p:txBody>
          <a:bodyPr/>
          <a:lstStyle/>
          <a:p>
            <a:endParaRPr lang="id-ID" sz="1000"/>
          </a:p>
        </p:txBody>
      </p:sp>
      <p:sp>
        <p:nvSpPr>
          <p:cNvPr id="22720" name="Freeform 191"/>
          <p:cNvSpPr>
            <a:spLocks/>
          </p:cNvSpPr>
          <p:nvPr/>
        </p:nvSpPr>
        <p:spPr bwMode="auto">
          <a:xfrm>
            <a:off x="6429599" y="3616326"/>
            <a:ext cx="58310" cy="55563"/>
          </a:xfrm>
          <a:custGeom>
            <a:avLst/>
            <a:gdLst>
              <a:gd name="T0" fmla="*/ 0 w 40"/>
              <a:gd name="T1" fmla="*/ 2147483647 h 35"/>
              <a:gd name="T2" fmla="*/ 2147483647 w 40"/>
              <a:gd name="T3" fmla="*/ 0 h 35"/>
              <a:gd name="T4" fmla="*/ 2147483647 w 40"/>
              <a:gd name="T5" fmla="*/ 0 h 35"/>
              <a:gd name="T6" fmla="*/ 2147483647 w 40"/>
              <a:gd name="T7" fmla="*/ 2147483647 h 35"/>
              <a:gd name="T8" fmla="*/ 2147483647 w 40"/>
              <a:gd name="T9" fmla="*/ 2147483647 h 35"/>
              <a:gd name="T10" fmla="*/ 2147483647 w 40"/>
              <a:gd name="T11" fmla="*/ 2147483647 h 35"/>
              <a:gd name="T12" fmla="*/ 0 w 40"/>
              <a:gd name="T13" fmla="*/ 2147483647 h 35"/>
              <a:gd name="T14" fmla="*/ 0 60000 65536"/>
              <a:gd name="T15" fmla="*/ 0 60000 65536"/>
              <a:gd name="T16" fmla="*/ 0 60000 65536"/>
              <a:gd name="T17" fmla="*/ 0 60000 65536"/>
              <a:gd name="T18" fmla="*/ 0 60000 65536"/>
              <a:gd name="T19" fmla="*/ 0 60000 65536"/>
              <a:gd name="T20" fmla="*/ 0 60000 65536"/>
              <a:gd name="T21" fmla="*/ 0 w 40"/>
              <a:gd name="T22" fmla="*/ 0 h 35"/>
              <a:gd name="T23" fmla="*/ 40 w 40"/>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5">
                <a:moveTo>
                  <a:pt x="0" y="10"/>
                </a:moveTo>
                <a:lnTo>
                  <a:pt x="23" y="0"/>
                </a:lnTo>
                <a:lnTo>
                  <a:pt x="40" y="0"/>
                </a:lnTo>
                <a:lnTo>
                  <a:pt x="40" y="23"/>
                </a:lnTo>
                <a:lnTo>
                  <a:pt x="23" y="35"/>
                </a:lnTo>
                <a:lnTo>
                  <a:pt x="9" y="35"/>
                </a:lnTo>
                <a:lnTo>
                  <a:pt x="0" y="10"/>
                </a:lnTo>
                <a:close/>
              </a:path>
            </a:pathLst>
          </a:custGeom>
          <a:solidFill>
            <a:srgbClr val="273C65"/>
          </a:solidFill>
          <a:ln w="14288">
            <a:solidFill>
              <a:srgbClr val="000000"/>
            </a:solidFill>
            <a:round/>
            <a:headEnd/>
            <a:tailEnd/>
          </a:ln>
        </p:spPr>
        <p:txBody>
          <a:bodyPr/>
          <a:lstStyle/>
          <a:p>
            <a:endParaRPr lang="id-ID" sz="1000"/>
          </a:p>
        </p:txBody>
      </p:sp>
      <p:sp>
        <p:nvSpPr>
          <p:cNvPr id="22721" name="Freeform 192"/>
          <p:cNvSpPr>
            <a:spLocks/>
          </p:cNvSpPr>
          <p:nvPr/>
        </p:nvSpPr>
        <p:spPr bwMode="auto">
          <a:xfrm>
            <a:off x="6699729" y="3452813"/>
            <a:ext cx="52360" cy="95250"/>
          </a:xfrm>
          <a:custGeom>
            <a:avLst/>
            <a:gdLst>
              <a:gd name="T0" fmla="*/ 0 w 35"/>
              <a:gd name="T1" fmla="*/ 2147483647 h 60"/>
              <a:gd name="T2" fmla="*/ 2147483647 w 35"/>
              <a:gd name="T3" fmla="*/ 2147483647 h 60"/>
              <a:gd name="T4" fmla="*/ 2147483647 w 35"/>
              <a:gd name="T5" fmla="*/ 0 h 60"/>
              <a:gd name="T6" fmla="*/ 2147483647 w 35"/>
              <a:gd name="T7" fmla="*/ 2147483647 h 60"/>
              <a:gd name="T8" fmla="*/ 2147483647 w 35"/>
              <a:gd name="T9" fmla="*/ 2147483647 h 60"/>
              <a:gd name="T10" fmla="*/ 0 w 35"/>
              <a:gd name="T11" fmla="*/ 2147483647 h 60"/>
              <a:gd name="T12" fmla="*/ 0 60000 65536"/>
              <a:gd name="T13" fmla="*/ 0 60000 65536"/>
              <a:gd name="T14" fmla="*/ 0 60000 65536"/>
              <a:gd name="T15" fmla="*/ 0 60000 65536"/>
              <a:gd name="T16" fmla="*/ 0 60000 65536"/>
              <a:gd name="T17" fmla="*/ 0 60000 65536"/>
              <a:gd name="T18" fmla="*/ 0 w 35"/>
              <a:gd name="T19" fmla="*/ 0 h 60"/>
              <a:gd name="T20" fmla="*/ 35 w 35"/>
              <a:gd name="T21" fmla="*/ 60 h 60"/>
            </a:gdLst>
            <a:ahLst/>
            <a:cxnLst>
              <a:cxn ang="T12">
                <a:pos x="T0" y="T1"/>
              </a:cxn>
              <a:cxn ang="T13">
                <a:pos x="T2" y="T3"/>
              </a:cxn>
              <a:cxn ang="T14">
                <a:pos x="T4" y="T5"/>
              </a:cxn>
              <a:cxn ang="T15">
                <a:pos x="T6" y="T7"/>
              </a:cxn>
              <a:cxn ang="T16">
                <a:pos x="T8" y="T9"/>
              </a:cxn>
              <a:cxn ang="T17">
                <a:pos x="T10" y="T11"/>
              </a:cxn>
            </a:cxnLst>
            <a:rect l="T18" t="T19" r="T20" b="T21"/>
            <a:pathLst>
              <a:path w="35" h="60">
                <a:moveTo>
                  <a:pt x="0" y="31"/>
                </a:moveTo>
                <a:lnTo>
                  <a:pt x="19" y="8"/>
                </a:lnTo>
                <a:lnTo>
                  <a:pt x="35" y="0"/>
                </a:lnTo>
                <a:lnTo>
                  <a:pt x="35" y="60"/>
                </a:lnTo>
                <a:lnTo>
                  <a:pt x="19" y="52"/>
                </a:lnTo>
                <a:lnTo>
                  <a:pt x="0" y="31"/>
                </a:lnTo>
                <a:close/>
              </a:path>
            </a:pathLst>
          </a:custGeom>
          <a:solidFill>
            <a:srgbClr val="33CCCC"/>
          </a:solidFill>
          <a:ln w="14288">
            <a:solidFill>
              <a:srgbClr val="000000"/>
            </a:solidFill>
            <a:round/>
            <a:headEnd/>
            <a:tailEnd/>
          </a:ln>
        </p:spPr>
        <p:txBody>
          <a:bodyPr/>
          <a:lstStyle/>
          <a:p>
            <a:endParaRPr lang="id-ID" sz="1000"/>
          </a:p>
        </p:txBody>
      </p:sp>
      <p:sp>
        <p:nvSpPr>
          <p:cNvPr id="22722" name="Freeform 193"/>
          <p:cNvSpPr>
            <a:spLocks/>
          </p:cNvSpPr>
          <p:nvPr/>
        </p:nvSpPr>
        <p:spPr bwMode="auto">
          <a:xfrm>
            <a:off x="6854430" y="3192464"/>
            <a:ext cx="55931" cy="85725"/>
          </a:xfrm>
          <a:custGeom>
            <a:avLst/>
            <a:gdLst>
              <a:gd name="T0" fmla="*/ 0 w 38"/>
              <a:gd name="T1" fmla="*/ 2147483647 h 54"/>
              <a:gd name="T2" fmla="*/ 2147483647 w 38"/>
              <a:gd name="T3" fmla="*/ 0 h 54"/>
              <a:gd name="T4" fmla="*/ 2147483647 w 38"/>
              <a:gd name="T5" fmla="*/ 0 h 54"/>
              <a:gd name="T6" fmla="*/ 2147483647 w 38"/>
              <a:gd name="T7" fmla="*/ 2147483647 h 54"/>
              <a:gd name="T8" fmla="*/ 2147483647 w 38"/>
              <a:gd name="T9" fmla="*/ 2147483647 h 54"/>
              <a:gd name="T10" fmla="*/ 2147483647 w 38"/>
              <a:gd name="T11" fmla="*/ 2147483647 h 54"/>
              <a:gd name="T12" fmla="*/ 2147483647 w 38"/>
              <a:gd name="T13" fmla="*/ 2147483647 h 54"/>
              <a:gd name="T14" fmla="*/ 2147483647 w 38"/>
              <a:gd name="T15" fmla="*/ 2147483647 h 54"/>
              <a:gd name="T16" fmla="*/ 2147483647 w 38"/>
              <a:gd name="T17" fmla="*/ 2147483647 h 54"/>
              <a:gd name="T18" fmla="*/ 2147483647 w 38"/>
              <a:gd name="T19" fmla="*/ 2147483647 h 54"/>
              <a:gd name="T20" fmla="*/ 0 w 38"/>
              <a:gd name="T21" fmla="*/ 2147483647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
              <a:gd name="T34" fmla="*/ 0 h 54"/>
              <a:gd name="T35" fmla="*/ 38 w 38"/>
              <a:gd name="T36" fmla="*/ 54 h 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 h="54">
                <a:moveTo>
                  <a:pt x="0" y="11"/>
                </a:moveTo>
                <a:lnTo>
                  <a:pt x="9" y="0"/>
                </a:lnTo>
                <a:lnTo>
                  <a:pt x="29" y="0"/>
                </a:lnTo>
                <a:lnTo>
                  <a:pt x="38" y="20"/>
                </a:lnTo>
                <a:lnTo>
                  <a:pt x="38" y="40"/>
                </a:lnTo>
                <a:lnTo>
                  <a:pt x="29" y="54"/>
                </a:lnTo>
                <a:lnTo>
                  <a:pt x="21" y="54"/>
                </a:lnTo>
                <a:lnTo>
                  <a:pt x="21" y="20"/>
                </a:lnTo>
                <a:lnTo>
                  <a:pt x="9" y="11"/>
                </a:lnTo>
                <a:lnTo>
                  <a:pt x="9" y="20"/>
                </a:lnTo>
                <a:lnTo>
                  <a:pt x="0" y="11"/>
                </a:lnTo>
                <a:close/>
              </a:path>
            </a:pathLst>
          </a:custGeom>
          <a:solidFill>
            <a:srgbClr val="33CCCC"/>
          </a:solidFill>
          <a:ln w="14351">
            <a:solidFill>
              <a:srgbClr val="000000"/>
            </a:solidFill>
            <a:round/>
            <a:headEnd/>
            <a:tailEnd/>
          </a:ln>
        </p:spPr>
        <p:txBody>
          <a:bodyPr/>
          <a:lstStyle/>
          <a:p>
            <a:endParaRPr lang="id-ID" sz="1000"/>
          </a:p>
        </p:txBody>
      </p:sp>
      <p:sp>
        <p:nvSpPr>
          <p:cNvPr id="22723" name="Freeform 194"/>
          <p:cNvSpPr>
            <a:spLocks/>
          </p:cNvSpPr>
          <p:nvPr/>
        </p:nvSpPr>
        <p:spPr bwMode="auto">
          <a:xfrm>
            <a:off x="6910361" y="3178176"/>
            <a:ext cx="63070" cy="55563"/>
          </a:xfrm>
          <a:custGeom>
            <a:avLst/>
            <a:gdLst>
              <a:gd name="T0" fmla="*/ 0 w 43"/>
              <a:gd name="T1" fmla="*/ 2147483647 h 35"/>
              <a:gd name="T2" fmla="*/ 2147483647 w 43"/>
              <a:gd name="T3" fmla="*/ 0 h 35"/>
              <a:gd name="T4" fmla="*/ 2147483647 w 43"/>
              <a:gd name="T5" fmla="*/ 2147483647 h 35"/>
              <a:gd name="T6" fmla="*/ 2147483647 w 43"/>
              <a:gd name="T7" fmla="*/ 0 h 35"/>
              <a:gd name="T8" fmla="*/ 2147483647 w 43"/>
              <a:gd name="T9" fmla="*/ 0 h 35"/>
              <a:gd name="T10" fmla="*/ 2147483647 w 43"/>
              <a:gd name="T11" fmla="*/ 2147483647 h 35"/>
              <a:gd name="T12" fmla="*/ 2147483647 w 43"/>
              <a:gd name="T13" fmla="*/ 2147483647 h 35"/>
              <a:gd name="T14" fmla="*/ 2147483647 w 43"/>
              <a:gd name="T15" fmla="*/ 2147483647 h 35"/>
              <a:gd name="T16" fmla="*/ 2147483647 w 43"/>
              <a:gd name="T17" fmla="*/ 2147483647 h 35"/>
              <a:gd name="T18" fmla="*/ 2147483647 w 43"/>
              <a:gd name="T19" fmla="*/ 2147483647 h 35"/>
              <a:gd name="T20" fmla="*/ 0 w 43"/>
              <a:gd name="T21" fmla="*/ 2147483647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
              <a:gd name="T34" fmla="*/ 0 h 35"/>
              <a:gd name="T35" fmla="*/ 43 w 43"/>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 h="35">
                <a:moveTo>
                  <a:pt x="0" y="23"/>
                </a:moveTo>
                <a:lnTo>
                  <a:pt x="11" y="0"/>
                </a:lnTo>
                <a:lnTo>
                  <a:pt x="23" y="10"/>
                </a:lnTo>
                <a:lnTo>
                  <a:pt x="23" y="0"/>
                </a:lnTo>
                <a:lnTo>
                  <a:pt x="34" y="0"/>
                </a:lnTo>
                <a:lnTo>
                  <a:pt x="43" y="10"/>
                </a:lnTo>
                <a:lnTo>
                  <a:pt x="34" y="23"/>
                </a:lnTo>
                <a:lnTo>
                  <a:pt x="23" y="10"/>
                </a:lnTo>
                <a:lnTo>
                  <a:pt x="23" y="23"/>
                </a:lnTo>
                <a:lnTo>
                  <a:pt x="23" y="35"/>
                </a:lnTo>
                <a:lnTo>
                  <a:pt x="0" y="23"/>
                </a:lnTo>
                <a:close/>
              </a:path>
            </a:pathLst>
          </a:custGeom>
          <a:solidFill>
            <a:srgbClr val="33CCCC"/>
          </a:solidFill>
          <a:ln w="14351">
            <a:solidFill>
              <a:srgbClr val="000000"/>
            </a:solidFill>
            <a:round/>
            <a:headEnd/>
            <a:tailEnd/>
          </a:ln>
        </p:spPr>
        <p:txBody>
          <a:bodyPr/>
          <a:lstStyle/>
          <a:p>
            <a:endParaRPr lang="id-ID" sz="1000"/>
          </a:p>
        </p:txBody>
      </p:sp>
      <p:sp>
        <p:nvSpPr>
          <p:cNvPr id="22724" name="Freeform 195"/>
          <p:cNvSpPr>
            <a:spLocks/>
          </p:cNvSpPr>
          <p:nvPr/>
        </p:nvSpPr>
        <p:spPr bwMode="auto">
          <a:xfrm>
            <a:off x="6867520" y="2949575"/>
            <a:ext cx="228481" cy="260350"/>
          </a:xfrm>
          <a:custGeom>
            <a:avLst/>
            <a:gdLst>
              <a:gd name="T0" fmla="*/ 0 w 155"/>
              <a:gd name="T1" fmla="*/ 2147483647 h 164"/>
              <a:gd name="T2" fmla="*/ 2147483647 w 155"/>
              <a:gd name="T3" fmla="*/ 2147483647 h 164"/>
              <a:gd name="T4" fmla="*/ 2147483647 w 155"/>
              <a:gd name="T5" fmla="*/ 2147483647 h 164"/>
              <a:gd name="T6" fmla="*/ 2147483647 w 155"/>
              <a:gd name="T7" fmla="*/ 2147483647 h 164"/>
              <a:gd name="T8" fmla="*/ 2147483647 w 155"/>
              <a:gd name="T9" fmla="*/ 2147483647 h 164"/>
              <a:gd name="T10" fmla="*/ 2147483647 w 155"/>
              <a:gd name="T11" fmla="*/ 2147483647 h 164"/>
              <a:gd name="T12" fmla="*/ 2147483647 w 155"/>
              <a:gd name="T13" fmla="*/ 2147483647 h 164"/>
              <a:gd name="T14" fmla="*/ 2147483647 w 155"/>
              <a:gd name="T15" fmla="*/ 2147483647 h 164"/>
              <a:gd name="T16" fmla="*/ 2147483647 w 155"/>
              <a:gd name="T17" fmla="*/ 2147483647 h 164"/>
              <a:gd name="T18" fmla="*/ 2147483647 w 155"/>
              <a:gd name="T19" fmla="*/ 2147483647 h 164"/>
              <a:gd name="T20" fmla="*/ 2147483647 w 155"/>
              <a:gd name="T21" fmla="*/ 2147483647 h 164"/>
              <a:gd name="T22" fmla="*/ 2147483647 w 155"/>
              <a:gd name="T23" fmla="*/ 2147483647 h 164"/>
              <a:gd name="T24" fmla="*/ 2147483647 w 155"/>
              <a:gd name="T25" fmla="*/ 0 h 164"/>
              <a:gd name="T26" fmla="*/ 2147483647 w 155"/>
              <a:gd name="T27" fmla="*/ 2147483647 h 164"/>
              <a:gd name="T28" fmla="*/ 2147483647 w 155"/>
              <a:gd name="T29" fmla="*/ 2147483647 h 164"/>
              <a:gd name="T30" fmla="*/ 2147483647 w 155"/>
              <a:gd name="T31" fmla="*/ 2147483647 h 164"/>
              <a:gd name="T32" fmla="*/ 2147483647 w 155"/>
              <a:gd name="T33" fmla="*/ 2147483647 h 164"/>
              <a:gd name="T34" fmla="*/ 2147483647 w 155"/>
              <a:gd name="T35" fmla="*/ 2147483647 h 164"/>
              <a:gd name="T36" fmla="*/ 2147483647 w 155"/>
              <a:gd name="T37" fmla="*/ 2147483647 h 164"/>
              <a:gd name="T38" fmla="*/ 2147483647 w 155"/>
              <a:gd name="T39" fmla="*/ 2147483647 h 164"/>
              <a:gd name="T40" fmla="*/ 2147483647 w 155"/>
              <a:gd name="T41" fmla="*/ 2147483647 h 164"/>
              <a:gd name="T42" fmla="*/ 2147483647 w 155"/>
              <a:gd name="T43" fmla="*/ 2147483647 h 164"/>
              <a:gd name="T44" fmla="*/ 2147483647 w 155"/>
              <a:gd name="T45" fmla="*/ 2147483647 h 164"/>
              <a:gd name="T46" fmla="*/ 2147483647 w 155"/>
              <a:gd name="T47" fmla="*/ 2147483647 h 164"/>
              <a:gd name="T48" fmla="*/ 2147483647 w 155"/>
              <a:gd name="T49" fmla="*/ 2147483647 h 164"/>
              <a:gd name="T50" fmla="*/ 2147483647 w 155"/>
              <a:gd name="T51" fmla="*/ 2147483647 h 164"/>
              <a:gd name="T52" fmla="*/ 2147483647 w 155"/>
              <a:gd name="T53" fmla="*/ 2147483647 h 164"/>
              <a:gd name="T54" fmla="*/ 2147483647 w 155"/>
              <a:gd name="T55" fmla="*/ 2147483647 h 164"/>
              <a:gd name="T56" fmla="*/ 2147483647 w 155"/>
              <a:gd name="T57" fmla="*/ 2147483647 h 164"/>
              <a:gd name="T58" fmla="*/ 2147483647 w 155"/>
              <a:gd name="T59" fmla="*/ 2147483647 h 164"/>
              <a:gd name="T60" fmla="*/ 2147483647 w 155"/>
              <a:gd name="T61" fmla="*/ 2147483647 h 164"/>
              <a:gd name="T62" fmla="*/ 2147483647 w 155"/>
              <a:gd name="T63" fmla="*/ 2147483647 h 164"/>
              <a:gd name="T64" fmla="*/ 2147483647 w 155"/>
              <a:gd name="T65" fmla="*/ 2147483647 h 164"/>
              <a:gd name="T66" fmla="*/ 2147483647 w 155"/>
              <a:gd name="T67" fmla="*/ 2147483647 h 164"/>
              <a:gd name="T68" fmla="*/ 2147483647 w 155"/>
              <a:gd name="T69" fmla="*/ 2147483647 h 164"/>
              <a:gd name="T70" fmla="*/ 0 w 155"/>
              <a:gd name="T71" fmla="*/ 2147483647 h 1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5"/>
              <a:gd name="T109" fmla="*/ 0 h 164"/>
              <a:gd name="T110" fmla="*/ 155 w 155"/>
              <a:gd name="T111" fmla="*/ 164 h 16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5" h="164">
                <a:moveTo>
                  <a:pt x="0" y="144"/>
                </a:moveTo>
                <a:lnTo>
                  <a:pt x="20" y="121"/>
                </a:lnTo>
                <a:lnTo>
                  <a:pt x="63" y="113"/>
                </a:lnTo>
                <a:lnTo>
                  <a:pt x="72" y="121"/>
                </a:lnTo>
                <a:lnTo>
                  <a:pt x="72" y="113"/>
                </a:lnTo>
                <a:lnTo>
                  <a:pt x="72" y="84"/>
                </a:lnTo>
                <a:lnTo>
                  <a:pt x="83" y="84"/>
                </a:lnTo>
                <a:lnTo>
                  <a:pt x="83" y="92"/>
                </a:lnTo>
                <a:lnTo>
                  <a:pt x="101" y="84"/>
                </a:lnTo>
                <a:lnTo>
                  <a:pt x="101" y="49"/>
                </a:lnTo>
                <a:lnTo>
                  <a:pt x="92" y="12"/>
                </a:lnTo>
                <a:lnTo>
                  <a:pt x="101" y="12"/>
                </a:lnTo>
                <a:lnTo>
                  <a:pt x="92" y="0"/>
                </a:lnTo>
                <a:lnTo>
                  <a:pt x="101" y="12"/>
                </a:lnTo>
                <a:lnTo>
                  <a:pt x="135" y="49"/>
                </a:lnTo>
                <a:lnTo>
                  <a:pt x="144" y="61"/>
                </a:lnTo>
                <a:lnTo>
                  <a:pt x="135" y="61"/>
                </a:lnTo>
                <a:lnTo>
                  <a:pt x="135" y="72"/>
                </a:lnTo>
                <a:lnTo>
                  <a:pt x="155" y="113"/>
                </a:lnTo>
                <a:lnTo>
                  <a:pt x="155" y="121"/>
                </a:lnTo>
                <a:lnTo>
                  <a:pt x="144" y="136"/>
                </a:lnTo>
                <a:lnTo>
                  <a:pt x="135" y="121"/>
                </a:lnTo>
                <a:lnTo>
                  <a:pt x="135" y="136"/>
                </a:lnTo>
                <a:lnTo>
                  <a:pt x="124" y="121"/>
                </a:lnTo>
                <a:lnTo>
                  <a:pt x="115" y="136"/>
                </a:lnTo>
                <a:lnTo>
                  <a:pt x="101" y="136"/>
                </a:lnTo>
                <a:lnTo>
                  <a:pt x="92" y="136"/>
                </a:lnTo>
                <a:lnTo>
                  <a:pt x="101" y="144"/>
                </a:lnTo>
                <a:lnTo>
                  <a:pt x="92" y="164"/>
                </a:lnTo>
                <a:lnTo>
                  <a:pt x="72" y="153"/>
                </a:lnTo>
                <a:lnTo>
                  <a:pt x="72" y="136"/>
                </a:lnTo>
                <a:lnTo>
                  <a:pt x="63" y="136"/>
                </a:lnTo>
                <a:lnTo>
                  <a:pt x="29" y="144"/>
                </a:lnTo>
                <a:lnTo>
                  <a:pt x="20" y="153"/>
                </a:lnTo>
                <a:lnTo>
                  <a:pt x="12" y="153"/>
                </a:lnTo>
                <a:lnTo>
                  <a:pt x="0" y="144"/>
                </a:lnTo>
                <a:close/>
              </a:path>
            </a:pathLst>
          </a:custGeom>
          <a:solidFill>
            <a:srgbClr val="33CCCC"/>
          </a:solidFill>
          <a:ln w="14351">
            <a:solidFill>
              <a:srgbClr val="000000"/>
            </a:solidFill>
            <a:round/>
            <a:headEnd/>
            <a:tailEnd/>
          </a:ln>
        </p:spPr>
        <p:txBody>
          <a:bodyPr/>
          <a:lstStyle/>
          <a:p>
            <a:endParaRPr lang="id-ID" sz="1000"/>
          </a:p>
        </p:txBody>
      </p:sp>
      <p:sp>
        <p:nvSpPr>
          <p:cNvPr id="22725" name="Freeform 196"/>
          <p:cNvSpPr>
            <a:spLocks/>
          </p:cNvSpPr>
          <p:nvPr/>
        </p:nvSpPr>
        <p:spPr bwMode="auto">
          <a:xfrm>
            <a:off x="6961530" y="2832101"/>
            <a:ext cx="134471" cy="136525"/>
          </a:xfrm>
          <a:custGeom>
            <a:avLst/>
            <a:gdLst>
              <a:gd name="T0" fmla="*/ 2147483647 w 92"/>
              <a:gd name="T1" fmla="*/ 2147483647 h 86"/>
              <a:gd name="T2" fmla="*/ 2147483647 w 92"/>
              <a:gd name="T3" fmla="*/ 2147483647 h 86"/>
              <a:gd name="T4" fmla="*/ 2147483647 w 92"/>
              <a:gd name="T5" fmla="*/ 2147483647 h 86"/>
              <a:gd name="T6" fmla="*/ 2147483647 w 92"/>
              <a:gd name="T7" fmla="*/ 2147483647 h 86"/>
              <a:gd name="T8" fmla="*/ 0 w 92"/>
              <a:gd name="T9" fmla="*/ 0 h 86"/>
              <a:gd name="T10" fmla="*/ 2147483647 w 92"/>
              <a:gd name="T11" fmla="*/ 2147483647 h 86"/>
              <a:gd name="T12" fmla="*/ 2147483647 w 92"/>
              <a:gd name="T13" fmla="*/ 2147483647 h 86"/>
              <a:gd name="T14" fmla="*/ 2147483647 w 92"/>
              <a:gd name="T15" fmla="*/ 2147483647 h 86"/>
              <a:gd name="T16" fmla="*/ 2147483647 w 92"/>
              <a:gd name="T17" fmla="*/ 2147483647 h 86"/>
              <a:gd name="T18" fmla="*/ 2147483647 w 92"/>
              <a:gd name="T19" fmla="*/ 2147483647 h 86"/>
              <a:gd name="T20" fmla="*/ 2147483647 w 92"/>
              <a:gd name="T21" fmla="*/ 2147483647 h 86"/>
              <a:gd name="T22" fmla="*/ 2147483647 w 92"/>
              <a:gd name="T23" fmla="*/ 2147483647 h 86"/>
              <a:gd name="T24" fmla="*/ 2147483647 w 92"/>
              <a:gd name="T25" fmla="*/ 2147483647 h 86"/>
              <a:gd name="T26" fmla="*/ 2147483647 w 92"/>
              <a:gd name="T27" fmla="*/ 2147483647 h 86"/>
              <a:gd name="T28" fmla="*/ 2147483647 w 92"/>
              <a:gd name="T29" fmla="*/ 2147483647 h 86"/>
              <a:gd name="T30" fmla="*/ 2147483647 w 92"/>
              <a:gd name="T31" fmla="*/ 2147483647 h 86"/>
              <a:gd name="T32" fmla="*/ 2147483647 w 92"/>
              <a:gd name="T33" fmla="*/ 2147483647 h 86"/>
              <a:gd name="T34" fmla="*/ 2147483647 w 92"/>
              <a:gd name="T35" fmla="*/ 2147483647 h 86"/>
              <a:gd name="T36" fmla="*/ 2147483647 w 92"/>
              <a:gd name="T37" fmla="*/ 2147483647 h 86"/>
              <a:gd name="T38" fmla="*/ 2147483647 w 92"/>
              <a:gd name="T39" fmla="*/ 2147483647 h 8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86"/>
              <a:gd name="T62" fmla="*/ 92 w 92"/>
              <a:gd name="T63" fmla="*/ 86 h 8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86">
                <a:moveTo>
                  <a:pt x="9" y="51"/>
                </a:moveTo>
                <a:lnTo>
                  <a:pt x="9" y="43"/>
                </a:lnTo>
                <a:lnTo>
                  <a:pt x="20" y="43"/>
                </a:lnTo>
                <a:lnTo>
                  <a:pt x="9" y="14"/>
                </a:lnTo>
                <a:lnTo>
                  <a:pt x="0" y="0"/>
                </a:lnTo>
                <a:lnTo>
                  <a:pt x="52" y="23"/>
                </a:lnTo>
                <a:lnTo>
                  <a:pt x="61" y="34"/>
                </a:lnTo>
                <a:lnTo>
                  <a:pt x="72" y="23"/>
                </a:lnTo>
                <a:lnTo>
                  <a:pt x="72" y="34"/>
                </a:lnTo>
                <a:lnTo>
                  <a:pt x="81" y="43"/>
                </a:lnTo>
                <a:lnTo>
                  <a:pt x="92" y="43"/>
                </a:lnTo>
                <a:lnTo>
                  <a:pt x="81" y="51"/>
                </a:lnTo>
                <a:lnTo>
                  <a:pt x="72" y="51"/>
                </a:lnTo>
                <a:lnTo>
                  <a:pt x="61" y="63"/>
                </a:lnTo>
                <a:lnTo>
                  <a:pt x="38" y="51"/>
                </a:lnTo>
                <a:lnTo>
                  <a:pt x="29" y="63"/>
                </a:lnTo>
                <a:lnTo>
                  <a:pt x="20" y="51"/>
                </a:lnTo>
                <a:lnTo>
                  <a:pt x="29" y="74"/>
                </a:lnTo>
                <a:lnTo>
                  <a:pt x="20" y="86"/>
                </a:lnTo>
                <a:lnTo>
                  <a:pt x="9" y="51"/>
                </a:lnTo>
                <a:close/>
              </a:path>
            </a:pathLst>
          </a:custGeom>
          <a:solidFill>
            <a:srgbClr val="33CCCC"/>
          </a:solidFill>
          <a:ln w="14351">
            <a:solidFill>
              <a:srgbClr val="000000"/>
            </a:solidFill>
            <a:round/>
            <a:headEnd/>
            <a:tailEnd/>
          </a:ln>
        </p:spPr>
        <p:txBody>
          <a:bodyPr/>
          <a:lstStyle/>
          <a:p>
            <a:endParaRPr lang="id-ID" sz="1000"/>
          </a:p>
        </p:txBody>
      </p:sp>
      <p:sp>
        <p:nvSpPr>
          <p:cNvPr id="22726" name="Freeform 197"/>
          <p:cNvSpPr>
            <a:spLocks/>
          </p:cNvSpPr>
          <p:nvPr/>
        </p:nvSpPr>
        <p:spPr bwMode="auto">
          <a:xfrm>
            <a:off x="7016271" y="2106614"/>
            <a:ext cx="61880" cy="53975"/>
          </a:xfrm>
          <a:custGeom>
            <a:avLst/>
            <a:gdLst>
              <a:gd name="T0" fmla="*/ 2147483647 w 43"/>
              <a:gd name="T1" fmla="*/ 2147483647 h 34"/>
              <a:gd name="T2" fmla="*/ 0 w 43"/>
              <a:gd name="T3" fmla="*/ 0 h 34"/>
              <a:gd name="T4" fmla="*/ 2147483647 w 43"/>
              <a:gd name="T5" fmla="*/ 0 h 34"/>
              <a:gd name="T6" fmla="*/ 2147483647 w 43"/>
              <a:gd name="T7" fmla="*/ 2147483647 h 34"/>
              <a:gd name="T8" fmla="*/ 0 60000 65536"/>
              <a:gd name="T9" fmla="*/ 0 60000 65536"/>
              <a:gd name="T10" fmla="*/ 0 60000 65536"/>
              <a:gd name="T11" fmla="*/ 0 60000 65536"/>
              <a:gd name="T12" fmla="*/ 0 w 43"/>
              <a:gd name="T13" fmla="*/ 0 h 34"/>
              <a:gd name="T14" fmla="*/ 43 w 43"/>
              <a:gd name="T15" fmla="*/ 34 h 34"/>
            </a:gdLst>
            <a:ahLst/>
            <a:cxnLst>
              <a:cxn ang="T8">
                <a:pos x="T0" y="T1"/>
              </a:cxn>
              <a:cxn ang="T9">
                <a:pos x="T2" y="T3"/>
              </a:cxn>
              <a:cxn ang="T10">
                <a:pos x="T4" y="T5"/>
              </a:cxn>
              <a:cxn ang="T11">
                <a:pos x="T6" y="T7"/>
              </a:cxn>
            </a:cxnLst>
            <a:rect l="T12" t="T13" r="T14" b="T15"/>
            <a:pathLst>
              <a:path w="43" h="34">
                <a:moveTo>
                  <a:pt x="14" y="34"/>
                </a:moveTo>
                <a:lnTo>
                  <a:pt x="0" y="0"/>
                </a:lnTo>
                <a:lnTo>
                  <a:pt x="43" y="0"/>
                </a:lnTo>
                <a:lnTo>
                  <a:pt x="14" y="34"/>
                </a:lnTo>
                <a:close/>
              </a:path>
            </a:pathLst>
          </a:custGeom>
          <a:solidFill>
            <a:srgbClr val="273C65"/>
          </a:solidFill>
          <a:ln w="14351">
            <a:solidFill>
              <a:srgbClr val="000000"/>
            </a:solidFill>
            <a:round/>
            <a:headEnd/>
            <a:tailEnd/>
          </a:ln>
        </p:spPr>
        <p:txBody>
          <a:bodyPr/>
          <a:lstStyle/>
          <a:p>
            <a:endParaRPr lang="id-ID" sz="1000"/>
          </a:p>
        </p:txBody>
      </p:sp>
      <p:sp>
        <p:nvSpPr>
          <p:cNvPr id="22727" name="Freeform 198"/>
          <p:cNvSpPr>
            <a:spLocks/>
          </p:cNvSpPr>
          <p:nvPr/>
        </p:nvSpPr>
        <p:spPr bwMode="auto">
          <a:xfrm>
            <a:off x="6260618" y="2036763"/>
            <a:ext cx="64260" cy="55562"/>
          </a:xfrm>
          <a:custGeom>
            <a:avLst/>
            <a:gdLst>
              <a:gd name="T0" fmla="*/ 0 w 43"/>
              <a:gd name="T1" fmla="*/ 2147483647 h 35"/>
              <a:gd name="T2" fmla="*/ 0 w 43"/>
              <a:gd name="T3" fmla="*/ 0 h 35"/>
              <a:gd name="T4" fmla="*/ 2147483647 w 43"/>
              <a:gd name="T5" fmla="*/ 0 h 35"/>
              <a:gd name="T6" fmla="*/ 2147483647 w 43"/>
              <a:gd name="T7" fmla="*/ 2147483647 h 35"/>
              <a:gd name="T8" fmla="*/ 0 w 43"/>
              <a:gd name="T9" fmla="*/ 2147483647 h 35"/>
              <a:gd name="T10" fmla="*/ 0 60000 65536"/>
              <a:gd name="T11" fmla="*/ 0 60000 65536"/>
              <a:gd name="T12" fmla="*/ 0 60000 65536"/>
              <a:gd name="T13" fmla="*/ 0 60000 65536"/>
              <a:gd name="T14" fmla="*/ 0 60000 65536"/>
              <a:gd name="T15" fmla="*/ 0 w 43"/>
              <a:gd name="T16" fmla="*/ 0 h 35"/>
              <a:gd name="T17" fmla="*/ 43 w 43"/>
              <a:gd name="T18" fmla="*/ 35 h 35"/>
            </a:gdLst>
            <a:ahLst/>
            <a:cxnLst>
              <a:cxn ang="T10">
                <a:pos x="T0" y="T1"/>
              </a:cxn>
              <a:cxn ang="T11">
                <a:pos x="T2" y="T3"/>
              </a:cxn>
              <a:cxn ang="T12">
                <a:pos x="T4" y="T5"/>
              </a:cxn>
              <a:cxn ang="T13">
                <a:pos x="T6" y="T7"/>
              </a:cxn>
              <a:cxn ang="T14">
                <a:pos x="T8" y="T9"/>
              </a:cxn>
            </a:cxnLst>
            <a:rect l="T15" t="T16" r="T17" b="T18"/>
            <a:pathLst>
              <a:path w="43" h="35">
                <a:moveTo>
                  <a:pt x="0" y="35"/>
                </a:moveTo>
                <a:lnTo>
                  <a:pt x="0" y="0"/>
                </a:lnTo>
                <a:lnTo>
                  <a:pt x="14" y="0"/>
                </a:lnTo>
                <a:lnTo>
                  <a:pt x="43" y="35"/>
                </a:lnTo>
                <a:lnTo>
                  <a:pt x="0" y="35"/>
                </a:lnTo>
                <a:close/>
              </a:path>
            </a:pathLst>
          </a:custGeom>
          <a:solidFill>
            <a:srgbClr val="273C65"/>
          </a:solidFill>
          <a:ln w="14351">
            <a:solidFill>
              <a:srgbClr val="000000"/>
            </a:solidFill>
            <a:round/>
            <a:headEnd/>
            <a:tailEnd/>
          </a:ln>
        </p:spPr>
        <p:txBody>
          <a:bodyPr/>
          <a:lstStyle/>
          <a:p>
            <a:endParaRPr lang="id-ID" sz="1000"/>
          </a:p>
        </p:txBody>
      </p:sp>
      <p:sp>
        <p:nvSpPr>
          <p:cNvPr id="22728" name="Freeform 199"/>
          <p:cNvSpPr>
            <a:spLocks/>
          </p:cNvSpPr>
          <p:nvPr/>
        </p:nvSpPr>
        <p:spPr bwMode="auto">
          <a:xfrm>
            <a:off x="6296318" y="2009776"/>
            <a:ext cx="91630" cy="55563"/>
          </a:xfrm>
          <a:custGeom>
            <a:avLst/>
            <a:gdLst>
              <a:gd name="T0" fmla="*/ 0 w 63"/>
              <a:gd name="T1" fmla="*/ 0 h 35"/>
              <a:gd name="T2" fmla="*/ 2147483647 w 63"/>
              <a:gd name="T3" fmla="*/ 0 h 35"/>
              <a:gd name="T4" fmla="*/ 2147483647 w 63"/>
              <a:gd name="T5" fmla="*/ 2147483647 h 35"/>
              <a:gd name="T6" fmla="*/ 0 w 63"/>
              <a:gd name="T7" fmla="*/ 0 h 35"/>
              <a:gd name="T8" fmla="*/ 0 60000 65536"/>
              <a:gd name="T9" fmla="*/ 0 60000 65536"/>
              <a:gd name="T10" fmla="*/ 0 60000 65536"/>
              <a:gd name="T11" fmla="*/ 0 60000 65536"/>
              <a:gd name="T12" fmla="*/ 0 w 63"/>
              <a:gd name="T13" fmla="*/ 0 h 35"/>
              <a:gd name="T14" fmla="*/ 63 w 63"/>
              <a:gd name="T15" fmla="*/ 35 h 35"/>
            </a:gdLst>
            <a:ahLst/>
            <a:cxnLst>
              <a:cxn ang="T8">
                <a:pos x="T0" y="T1"/>
              </a:cxn>
              <a:cxn ang="T9">
                <a:pos x="T2" y="T3"/>
              </a:cxn>
              <a:cxn ang="T10">
                <a:pos x="T4" y="T5"/>
              </a:cxn>
              <a:cxn ang="T11">
                <a:pos x="T6" y="T7"/>
              </a:cxn>
            </a:cxnLst>
            <a:rect l="T12" t="T13" r="T14" b="T15"/>
            <a:pathLst>
              <a:path w="63" h="35">
                <a:moveTo>
                  <a:pt x="0" y="0"/>
                </a:moveTo>
                <a:lnTo>
                  <a:pt x="63" y="0"/>
                </a:lnTo>
                <a:lnTo>
                  <a:pt x="63" y="35"/>
                </a:lnTo>
                <a:lnTo>
                  <a:pt x="0" y="0"/>
                </a:lnTo>
                <a:close/>
              </a:path>
            </a:pathLst>
          </a:custGeom>
          <a:solidFill>
            <a:srgbClr val="273C65"/>
          </a:solidFill>
          <a:ln w="14351">
            <a:solidFill>
              <a:srgbClr val="000000"/>
            </a:solidFill>
            <a:round/>
            <a:headEnd/>
            <a:tailEnd/>
          </a:ln>
        </p:spPr>
        <p:txBody>
          <a:bodyPr/>
          <a:lstStyle/>
          <a:p>
            <a:endParaRPr lang="id-ID" sz="1000"/>
          </a:p>
        </p:txBody>
      </p:sp>
      <p:sp>
        <p:nvSpPr>
          <p:cNvPr id="22729" name="Freeform 200"/>
          <p:cNvSpPr>
            <a:spLocks/>
          </p:cNvSpPr>
          <p:nvPr/>
        </p:nvSpPr>
        <p:spPr bwMode="auto">
          <a:xfrm>
            <a:off x="6126147" y="1992314"/>
            <a:ext cx="155891" cy="53975"/>
          </a:xfrm>
          <a:custGeom>
            <a:avLst/>
            <a:gdLst>
              <a:gd name="T0" fmla="*/ 2147483647 w 106"/>
              <a:gd name="T1" fmla="*/ 2147483647 h 34"/>
              <a:gd name="T2" fmla="*/ 0 w 106"/>
              <a:gd name="T3" fmla="*/ 0 h 34"/>
              <a:gd name="T4" fmla="*/ 2147483647 w 106"/>
              <a:gd name="T5" fmla="*/ 0 h 34"/>
              <a:gd name="T6" fmla="*/ 2147483647 w 106"/>
              <a:gd name="T7" fmla="*/ 0 h 34"/>
              <a:gd name="T8" fmla="*/ 2147483647 w 106"/>
              <a:gd name="T9" fmla="*/ 2147483647 h 34"/>
              <a:gd name="T10" fmla="*/ 2147483647 w 106"/>
              <a:gd name="T11" fmla="*/ 2147483647 h 34"/>
              <a:gd name="T12" fmla="*/ 2147483647 w 106"/>
              <a:gd name="T13" fmla="*/ 2147483647 h 34"/>
              <a:gd name="T14" fmla="*/ 2147483647 w 106"/>
              <a:gd name="T15" fmla="*/ 2147483647 h 34"/>
              <a:gd name="T16" fmla="*/ 0 60000 65536"/>
              <a:gd name="T17" fmla="*/ 0 60000 65536"/>
              <a:gd name="T18" fmla="*/ 0 60000 65536"/>
              <a:gd name="T19" fmla="*/ 0 60000 65536"/>
              <a:gd name="T20" fmla="*/ 0 60000 65536"/>
              <a:gd name="T21" fmla="*/ 0 60000 65536"/>
              <a:gd name="T22" fmla="*/ 0 60000 65536"/>
              <a:gd name="T23" fmla="*/ 0 60000 65536"/>
              <a:gd name="T24" fmla="*/ 0 w 106"/>
              <a:gd name="T25" fmla="*/ 0 h 34"/>
              <a:gd name="T26" fmla="*/ 106 w 106"/>
              <a:gd name="T27" fmla="*/ 34 h 3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6" h="34">
                <a:moveTo>
                  <a:pt x="11" y="18"/>
                </a:moveTo>
                <a:lnTo>
                  <a:pt x="0" y="0"/>
                </a:lnTo>
                <a:lnTo>
                  <a:pt x="11" y="0"/>
                </a:lnTo>
                <a:lnTo>
                  <a:pt x="52" y="0"/>
                </a:lnTo>
                <a:lnTo>
                  <a:pt x="106" y="18"/>
                </a:lnTo>
                <a:lnTo>
                  <a:pt x="92" y="34"/>
                </a:lnTo>
                <a:lnTo>
                  <a:pt x="52" y="34"/>
                </a:lnTo>
                <a:lnTo>
                  <a:pt x="11" y="18"/>
                </a:lnTo>
                <a:close/>
              </a:path>
            </a:pathLst>
          </a:custGeom>
          <a:solidFill>
            <a:srgbClr val="273C65"/>
          </a:solidFill>
          <a:ln w="14351">
            <a:solidFill>
              <a:srgbClr val="000000"/>
            </a:solidFill>
            <a:round/>
            <a:headEnd/>
            <a:tailEnd/>
          </a:ln>
        </p:spPr>
        <p:txBody>
          <a:bodyPr/>
          <a:lstStyle/>
          <a:p>
            <a:endParaRPr lang="id-ID" sz="1000"/>
          </a:p>
        </p:txBody>
      </p:sp>
      <p:sp>
        <p:nvSpPr>
          <p:cNvPr id="22730" name="Freeform 201"/>
          <p:cNvSpPr>
            <a:spLocks/>
          </p:cNvSpPr>
          <p:nvPr/>
        </p:nvSpPr>
        <p:spPr bwMode="auto">
          <a:xfrm>
            <a:off x="5447844" y="1909764"/>
            <a:ext cx="76160" cy="53975"/>
          </a:xfrm>
          <a:custGeom>
            <a:avLst/>
            <a:gdLst>
              <a:gd name="T0" fmla="*/ 0 w 52"/>
              <a:gd name="T1" fmla="*/ 2147483647 h 34"/>
              <a:gd name="T2" fmla="*/ 0 w 52"/>
              <a:gd name="T3" fmla="*/ 0 h 34"/>
              <a:gd name="T4" fmla="*/ 2147483647 w 52"/>
              <a:gd name="T5" fmla="*/ 0 h 34"/>
              <a:gd name="T6" fmla="*/ 2147483647 w 52"/>
              <a:gd name="T7" fmla="*/ 2147483647 h 34"/>
              <a:gd name="T8" fmla="*/ 2147483647 w 52"/>
              <a:gd name="T9" fmla="*/ 2147483647 h 34"/>
              <a:gd name="T10" fmla="*/ 0 w 52"/>
              <a:gd name="T11" fmla="*/ 2147483647 h 34"/>
              <a:gd name="T12" fmla="*/ 0 60000 65536"/>
              <a:gd name="T13" fmla="*/ 0 60000 65536"/>
              <a:gd name="T14" fmla="*/ 0 60000 65536"/>
              <a:gd name="T15" fmla="*/ 0 60000 65536"/>
              <a:gd name="T16" fmla="*/ 0 60000 65536"/>
              <a:gd name="T17" fmla="*/ 0 60000 65536"/>
              <a:gd name="T18" fmla="*/ 0 w 52"/>
              <a:gd name="T19" fmla="*/ 0 h 34"/>
              <a:gd name="T20" fmla="*/ 52 w 52"/>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2" h="34">
                <a:moveTo>
                  <a:pt x="0" y="34"/>
                </a:moveTo>
                <a:lnTo>
                  <a:pt x="0" y="0"/>
                </a:lnTo>
                <a:lnTo>
                  <a:pt x="9" y="0"/>
                </a:lnTo>
                <a:lnTo>
                  <a:pt x="40" y="19"/>
                </a:lnTo>
                <a:lnTo>
                  <a:pt x="52" y="34"/>
                </a:lnTo>
                <a:lnTo>
                  <a:pt x="0" y="34"/>
                </a:lnTo>
                <a:close/>
              </a:path>
            </a:pathLst>
          </a:custGeom>
          <a:solidFill>
            <a:srgbClr val="273C65"/>
          </a:solidFill>
          <a:ln w="14351">
            <a:solidFill>
              <a:srgbClr val="000000"/>
            </a:solidFill>
            <a:round/>
            <a:headEnd/>
            <a:tailEnd/>
          </a:ln>
        </p:spPr>
        <p:txBody>
          <a:bodyPr/>
          <a:lstStyle/>
          <a:p>
            <a:endParaRPr lang="id-ID" sz="1000"/>
          </a:p>
        </p:txBody>
      </p:sp>
      <p:sp>
        <p:nvSpPr>
          <p:cNvPr id="22731" name="Freeform 202"/>
          <p:cNvSpPr>
            <a:spLocks/>
          </p:cNvSpPr>
          <p:nvPr/>
        </p:nvSpPr>
        <p:spPr bwMode="auto">
          <a:xfrm>
            <a:off x="5266963" y="1873251"/>
            <a:ext cx="165411" cy="53975"/>
          </a:xfrm>
          <a:custGeom>
            <a:avLst/>
            <a:gdLst>
              <a:gd name="T0" fmla="*/ 0 w 113"/>
              <a:gd name="T1" fmla="*/ 2147483647 h 34"/>
              <a:gd name="T2" fmla="*/ 2147483647 w 113"/>
              <a:gd name="T3" fmla="*/ 2147483647 h 34"/>
              <a:gd name="T4" fmla="*/ 2147483647 w 113"/>
              <a:gd name="T5" fmla="*/ 0 h 34"/>
              <a:gd name="T6" fmla="*/ 2147483647 w 113"/>
              <a:gd name="T7" fmla="*/ 0 h 34"/>
              <a:gd name="T8" fmla="*/ 2147483647 w 113"/>
              <a:gd name="T9" fmla="*/ 2147483647 h 34"/>
              <a:gd name="T10" fmla="*/ 2147483647 w 113"/>
              <a:gd name="T11" fmla="*/ 2147483647 h 34"/>
              <a:gd name="T12" fmla="*/ 2147483647 w 113"/>
              <a:gd name="T13" fmla="*/ 2147483647 h 34"/>
              <a:gd name="T14" fmla="*/ 0 w 113"/>
              <a:gd name="T15" fmla="*/ 2147483647 h 34"/>
              <a:gd name="T16" fmla="*/ 0 60000 65536"/>
              <a:gd name="T17" fmla="*/ 0 60000 65536"/>
              <a:gd name="T18" fmla="*/ 0 60000 65536"/>
              <a:gd name="T19" fmla="*/ 0 60000 65536"/>
              <a:gd name="T20" fmla="*/ 0 60000 65536"/>
              <a:gd name="T21" fmla="*/ 0 60000 65536"/>
              <a:gd name="T22" fmla="*/ 0 60000 65536"/>
              <a:gd name="T23" fmla="*/ 0 60000 65536"/>
              <a:gd name="T24" fmla="*/ 0 w 113"/>
              <a:gd name="T25" fmla="*/ 0 h 34"/>
              <a:gd name="T26" fmla="*/ 113 w 113"/>
              <a:gd name="T27" fmla="*/ 34 h 3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3" h="34">
                <a:moveTo>
                  <a:pt x="0" y="14"/>
                </a:moveTo>
                <a:lnTo>
                  <a:pt x="9" y="14"/>
                </a:lnTo>
                <a:lnTo>
                  <a:pt x="9" y="0"/>
                </a:lnTo>
                <a:lnTo>
                  <a:pt x="29" y="0"/>
                </a:lnTo>
                <a:lnTo>
                  <a:pt x="101" y="23"/>
                </a:lnTo>
                <a:lnTo>
                  <a:pt x="113" y="34"/>
                </a:lnTo>
                <a:lnTo>
                  <a:pt x="52" y="34"/>
                </a:lnTo>
                <a:lnTo>
                  <a:pt x="0" y="14"/>
                </a:lnTo>
                <a:close/>
              </a:path>
            </a:pathLst>
          </a:custGeom>
          <a:solidFill>
            <a:srgbClr val="273C65"/>
          </a:solidFill>
          <a:ln w="14351">
            <a:solidFill>
              <a:srgbClr val="000000"/>
            </a:solidFill>
            <a:round/>
            <a:headEnd/>
            <a:tailEnd/>
          </a:ln>
        </p:spPr>
        <p:txBody>
          <a:bodyPr/>
          <a:lstStyle/>
          <a:p>
            <a:endParaRPr lang="id-ID" sz="1000"/>
          </a:p>
        </p:txBody>
      </p:sp>
      <p:sp>
        <p:nvSpPr>
          <p:cNvPr id="22732" name="Freeform 203"/>
          <p:cNvSpPr>
            <a:spLocks/>
          </p:cNvSpPr>
          <p:nvPr/>
        </p:nvSpPr>
        <p:spPr bwMode="auto">
          <a:xfrm>
            <a:off x="4719561" y="1973263"/>
            <a:ext cx="261801" cy="150812"/>
          </a:xfrm>
          <a:custGeom>
            <a:avLst/>
            <a:gdLst>
              <a:gd name="T0" fmla="*/ 2147483647 w 178"/>
              <a:gd name="T1" fmla="*/ 2147483647 h 95"/>
              <a:gd name="T2" fmla="*/ 0 w 178"/>
              <a:gd name="T3" fmla="*/ 2147483647 h 95"/>
              <a:gd name="T4" fmla="*/ 2147483647 w 178"/>
              <a:gd name="T5" fmla="*/ 2147483647 h 95"/>
              <a:gd name="T6" fmla="*/ 2147483647 w 178"/>
              <a:gd name="T7" fmla="*/ 2147483647 h 95"/>
              <a:gd name="T8" fmla="*/ 2147483647 w 178"/>
              <a:gd name="T9" fmla="*/ 2147483647 h 95"/>
              <a:gd name="T10" fmla="*/ 2147483647 w 178"/>
              <a:gd name="T11" fmla="*/ 2147483647 h 95"/>
              <a:gd name="T12" fmla="*/ 2147483647 w 178"/>
              <a:gd name="T13" fmla="*/ 2147483647 h 95"/>
              <a:gd name="T14" fmla="*/ 2147483647 w 178"/>
              <a:gd name="T15" fmla="*/ 2147483647 h 95"/>
              <a:gd name="T16" fmla="*/ 2147483647 w 178"/>
              <a:gd name="T17" fmla="*/ 2147483647 h 95"/>
              <a:gd name="T18" fmla="*/ 2147483647 w 178"/>
              <a:gd name="T19" fmla="*/ 0 h 95"/>
              <a:gd name="T20" fmla="*/ 2147483647 w 178"/>
              <a:gd name="T21" fmla="*/ 0 h 95"/>
              <a:gd name="T22" fmla="*/ 2147483647 w 178"/>
              <a:gd name="T23" fmla="*/ 0 h 95"/>
              <a:gd name="T24" fmla="*/ 2147483647 w 178"/>
              <a:gd name="T25" fmla="*/ 2147483647 h 95"/>
              <a:gd name="T26" fmla="*/ 2147483647 w 178"/>
              <a:gd name="T27" fmla="*/ 2147483647 h 95"/>
              <a:gd name="T28" fmla="*/ 2147483647 w 178"/>
              <a:gd name="T29" fmla="*/ 2147483647 h 95"/>
              <a:gd name="T30" fmla="*/ 2147483647 w 178"/>
              <a:gd name="T31" fmla="*/ 2147483647 h 95"/>
              <a:gd name="T32" fmla="*/ 2147483647 w 178"/>
              <a:gd name="T33" fmla="*/ 2147483647 h 95"/>
              <a:gd name="T34" fmla="*/ 2147483647 w 178"/>
              <a:gd name="T35" fmla="*/ 2147483647 h 95"/>
              <a:gd name="T36" fmla="*/ 2147483647 w 178"/>
              <a:gd name="T37" fmla="*/ 2147483647 h 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95"/>
              <a:gd name="T59" fmla="*/ 178 w 178"/>
              <a:gd name="T60" fmla="*/ 95 h 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95">
                <a:moveTo>
                  <a:pt x="11" y="84"/>
                </a:moveTo>
                <a:lnTo>
                  <a:pt x="0" y="72"/>
                </a:lnTo>
                <a:lnTo>
                  <a:pt x="20" y="61"/>
                </a:lnTo>
                <a:lnTo>
                  <a:pt x="11" y="61"/>
                </a:lnTo>
                <a:lnTo>
                  <a:pt x="34" y="52"/>
                </a:lnTo>
                <a:lnTo>
                  <a:pt x="20" y="40"/>
                </a:lnTo>
                <a:lnTo>
                  <a:pt x="34" y="40"/>
                </a:lnTo>
                <a:lnTo>
                  <a:pt x="34" y="23"/>
                </a:lnTo>
                <a:lnTo>
                  <a:pt x="83" y="12"/>
                </a:lnTo>
                <a:lnTo>
                  <a:pt x="135" y="0"/>
                </a:lnTo>
                <a:lnTo>
                  <a:pt x="155" y="0"/>
                </a:lnTo>
                <a:lnTo>
                  <a:pt x="166" y="0"/>
                </a:lnTo>
                <a:lnTo>
                  <a:pt x="178" y="12"/>
                </a:lnTo>
                <a:lnTo>
                  <a:pt x="92" y="23"/>
                </a:lnTo>
                <a:lnTo>
                  <a:pt x="54" y="61"/>
                </a:lnTo>
                <a:lnTo>
                  <a:pt x="63" y="84"/>
                </a:lnTo>
                <a:lnTo>
                  <a:pt x="83" y="95"/>
                </a:lnTo>
                <a:lnTo>
                  <a:pt x="43" y="95"/>
                </a:lnTo>
                <a:lnTo>
                  <a:pt x="11" y="84"/>
                </a:lnTo>
                <a:close/>
              </a:path>
            </a:pathLst>
          </a:custGeom>
          <a:solidFill>
            <a:srgbClr val="273C65"/>
          </a:solidFill>
          <a:ln w="14351">
            <a:solidFill>
              <a:srgbClr val="000000"/>
            </a:solidFill>
            <a:round/>
            <a:headEnd/>
            <a:tailEnd/>
          </a:ln>
        </p:spPr>
        <p:txBody>
          <a:bodyPr/>
          <a:lstStyle/>
          <a:p>
            <a:endParaRPr lang="id-ID" sz="1000"/>
          </a:p>
        </p:txBody>
      </p:sp>
      <p:sp>
        <p:nvSpPr>
          <p:cNvPr id="22733" name="Freeform 204"/>
          <p:cNvSpPr>
            <a:spLocks/>
          </p:cNvSpPr>
          <p:nvPr/>
        </p:nvSpPr>
        <p:spPr bwMode="auto">
          <a:xfrm>
            <a:off x="4719561" y="1873251"/>
            <a:ext cx="122571" cy="53975"/>
          </a:xfrm>
          <a:custGeom>
            <a:avLst/>
            <a:gdLst>
              <a:gd name="T0" fmla="*/ 0 w 83"/>
              <a:gd name="T1" fmla="*/ 2147483647 h 34"/>
              <a:gd name="T2" fmla="*/ 2147483647 w 83"/>
              <a:gd name="T3" fmla="*/ 0 h 34"/>
              <a:gd name="T4" fmla="*/ 2147483647 w 83"/>
              <a:gd name="T5" fmla="*/ 0 h 34"/>
              <a:gd name="T6" fmla="*/ 2147483647 w 83"/>
              <a:gd name="T7" fmla="*/ 0 h 34"/>
              <a:gd name="T8" fmla="*/ 2147483647 w 83"/>
              <a:gd name="T9" fmla="*/ 2147483647 h 34"/>
              <a:gd name="T10" fmla="*/ 2147483647 w 83"/>
              <a:gd name="T11" fmla="*/ 2147483647 h 34"/>
              <a:gd name="T12" fmla="*/ 0 w 83"/>
              <a:gd name="T13" fmla="*/ 2147483647 h 34"/>
              <a:gd name="T14" fmla="*/ 0 60000 65536"/>
              <a:gd name="T15" fmla="*/ 0 60000 65536"/>
              <a:gd name="T16" fmla="*/ 0 60000 65536"/>
              <a:gd name="T17" fmla="*/ 0 60000 65536"/>
              <a:gd name="T18" fmla="*/ 0 60000 65536"/>
              <a:gd name="T19" fmla="*/ 0 60000 65536"/>
              <a:gd name="T20" fmla="*/ 0 60000 65536"/>
              <a:gd name="T21" fmla="*/ 0 w 83"/>
              <a:gd name="T22" fmla="*/ 0 h 34"/>
              <a:gd name="T23" fmla="*/ 83 w 83"/>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4">
                <a:moveTo>
                  <a:pt x="0" y="34"/>
                </a:moveTo>
                <a:lnTo>
                  <a:pt x="71" y="0"/>
                </a:lnTo>
                <a:lnTo>
                  <a:pt x="83" y="0"/>
                </a:lnTo>
                <a:lnTo>
                  <a:pt x="54" y="0"/>
                </a:lnTo>
                <a:lnTo>
                  <a:pt x="63" y="34"/>
                </a:lnTo>
                <a:lnTo>
                  <a:pt x="54" y="34"/>
                </a:lnTo>
                <a:lnTo>
                  <a:pt x="0" y="34"/>
                </a:lnTo>
                <a:close/>
              </a:path>
            </a:pathLst>
          </a:custGeom>
          <a:solidFill>
            <a:srgbClr val="273C65"/>
          </a:solidFill>
          <a:ln w="14351">
            <a:solidFill>
              <a:srgbClr val="000000"/>
            </a:solidFill>
            <a:round/>
            <a:headEnd/>
            <a:tailEnd/>
          </a:ln>
        </p:spPr>
        <p:txBody>
          <a:bodyPr/>
          <a:lstStyle/>
          <a:p>
            <a:endParaRPr lang="id-ID" sz="1000"/>
          </a:p>
        </p:txBody>
      </p:sp>
      <p:sp>
        <p:nvSpPr>
          <p:cNvPr id="22734" name="Freeform 205"/>
          <p:cNvSpPr>
            <a:spLocks/>
          </p:cNvSpPr>
          <p:nvPr/>
        </p:nvSpPr>
        <p:spPr bwMode="auto">
          <a:xfrm>
            <a:off x="4676720" y="1858963"/>
            <a:ext cx="72591" cy="55562"/>
          </a:xfrm>
          <a:custGeom>
            <a:avLst/>
            <a:gdLst>
              <a:gd name="T0" fmla="*/ 0 w 49"/>
              <a:gd name="T1" fmla="*/ 2147483647 h 35"/>
              <a:gd name="T2" fmla="*/ 2147483647 w 49"/>
              <a:gd name="T3" fmla="*/ 2147483647 h 35"/>
              <a:gd name="T4" fmla="*/ 2147483647 w 49"/>
              <a:gd name="T5" fmla="*/ 0 h 35"/>
              <a:gd name="T6" fmla="*/ 2147483647 w 49"/>
              <a:gd name="T7" fmla="*/ 2147483647 h 35"/>
              <a:gd name="T8" fmla="*/ 2147483647 w 49"/>
              <a:gd name="T9" fmla="*/ 2147483647 h 35"/>
              <a:gd name="T10" fmla="*/ 0 w 49"/>
              <a:gd name="T11" fmla="*/ 2147483647 h 35"/>
              <a:gd name="T12" fmla="*/ 0 60000 65536"/>
              <a:gd name="T13" fmla="*/ 0 60000 65536"/>
              <a:gd name="T14" fmla="*/ 0 60000 65536"/>
              <a:gd name="T15" fmla="*/ 0 60000 65536"/>
              <a:gd name="T16" fmla="*/ 0 60000 65536"/>
              <a:gd name="T17" fmla="*/ 0 60000 65536"/>
              <a:gd name="T18" fmla="*/ 0 w 49"/>
              <a:gd name="T19" fmla="*/ 0 h 35"/>
              <a:gd name="T20" fmla="*/ 49 w 49"/>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49" h="35">
                <a:moveTo>
                  <a:pt x="0" y="35"/>
                </a:moveTo>
                <a:lnTo>
                  <a:pt x="20" y="35"/>
                </a:lnTo>
                <a:lnTo>
                  <a:pt x="40" y="0"/>
                </a:lnTo>
                <a:lnTo>
                  <a:pt x="40" y="35"/>
                </a:lnTo>
                <a:lnTo>
                  <a:pt x="49" y="35"/>
                </a:lnTo>
                <a:lnTo>
                  <a:pt x="0" y="35"/>
                </a:lnTo>
                <a:close/>
              </a:path>
            </a:pathLst>
          </a:custGeom>
          <a:solidFill>
            <a:srgbClr val="273C65"/>
          </a:solidFill>
          <a:ln w="14351">
            <a:solidFill>
              <a:srgbClr val="000000"/>
            </a:solidFill>
            <a:round/>
            <a:headEnd/>
            <a:tailEnd/>
          </a:ln>
        </p:spPr>
        <p:txBody>
          <a:bodyPr/>
          <a:lstStyle/>
          <a:p>
            <a:endParaRPr lang="id-ID" sz="1000"/>
          </a:p>
        </p:txBody>
      </p:sp>
      <p:sp>
        <p:nvSpPr>
          <p:cNvPr id="22735" name="Freeform 206"/>
          <p:cNvSpPr>
            <a:spLocks/>
          </p:cNvSpPr>
          <p:nvPr/>
        </p:nvSpPr>
        <p:spPr bwMode="auto">
          <a:xfrm>
            <a:off x="4524400" y="1873251"/>
            <a:ext cx="105911" cy="53975"/>
          </a:xfrm>
          <a:custGeom>
            <a:avLst/>
            <a:gdLst>
              <a:gd name="T0" fmla="*/ 0 w 72"/>
              <a:gd name="T1" fmla="*/ 2147483647 h 34"/>
              <a:gd name="T2" fmla="*/ 2147483647 w 72"/>
              <a:gd name="T3" fmla="*/ 0 h 34"/>
              <a:gd name="T4" fmla="*/ 2147483647 w 72"/>
              <a:gd name="T5" fmla="*/ 2147483647 h 34"/>
              <a:gd name="T6" fmla="*/ 2147483647 w 72"/>
              <a:gd name="T7" fmla="*/ 2147483647 h 34"/>
              <a:gd name="T8" fmla="*/ 2147483647 w 72"/>
              <a:gd name="T9" fmla="*/ 2147483647 h 34"/>
              <a:gd name="T10" fmla="*/ 0 w 72"/>
              <a:gd name="T11" fmla="*/ 2147483647 h 34"/>
              <a:gd name="T12" fmla="*/ 0 60000 65536"/>
              <a:gd name="T13" fmla="*/ 0 60000 65536"/>
              <a:gd name="T14" fmla="*/ 0 60000 65536"/>
              <a:gd name="T15" fmla="*/ 0 60000 65536"/>
              <a:gd name="T16" fmla="*/ 0 60000 65536"/>
              <a:gd name="T17" fmla="*/ 0 60000 65536"/>
              <a:gd name="T18" fmla="*/ 0 w 72"/>
              <a:gd name="T19" fmla="*/ 0 h 34"/>
              <a:gd name="T20" fmla="*/ 72 w 72"/>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72" h="34">
                <a:moveTo>
                  <a:pt x="0" y="34"/>
                </a:moveTo>
                <a:lnTo>
                  <a:pt x="29" y="0"/>
                </a:lnTo>
                <a:lnTo>
                  <a:pt x="72" y="34"/>
                </a:lnTo>
                <a:lnTo>
                  <a:pt x="61" y="34"/>
                </a:lnTo>
                <a:lnTo>
                  <a:pt x="52" y="34"/>
                </a:lnTo>
                <a:lnTo>
                  <a:pt x="0" y="34"/>
                </a:lnTo>
                <a:close/>
              </a:path>
            </a:pathLst>
          </a:custGeom>
          <a:solidFill>
            <a:srgbClr val="273C65"/>
          </a:solidFill>
          <a:ln w="14351">
            <a:solidFill>
              <a:srgbClr val="000000"/>
            </a:solidFill>
            <a:round/>
            <a:headEnd/>
            <a:tailEnd/>
          </a:ln>
        </p:spPr>
        <p:txBody>
          <a:bodyPr/>
          <a:lstStyle/>
          <a:p>
            <a:endParaRPr lang="id-ID" sz="1000"/>
          </a:p>
        </p:txBody>
      </p:sp>
      <p:sp>
        <p:nvSpPr>
          <p:cNvPr id="22736" name="Freeform 207"/>
          <p:cNvSpPr>
            <a:spLocks/>
          </p:cNvSpPr>
          <p:nvPr/>
        </p:nvSpPr>
        <p:spPr bwMode="auto">
          <a:xfrm>
            <a:off x="4011508" y="1895475"/>
            <a:ext cx="257041" cy="77788"/>
          </a:xfrm>
          <a:custGeom>
            <a:avLst/>
            <a:gdLst>
              <a:gd name="T0" fmla="*/ 0 w 175"/>
              <a:gd name="T1" fmla="*/ 2147483647 h 49"/>
              <a:gd name="T2" fmla="*/ 2147483647 w 175"/>
              <a:gd name="T3" fmla="*/ 2147483647 h 49"/>
              <a:gd name="T4" fmla="*/ 2147483647 w 175"/>
              <a:gd name="T5" fmla="*/ 0 h 49"/>
              <a:gd name="T6" fmla="*/ 2147483647 w 175"/>
              <a:gd name="T7" fmla="*/ 0 h 49"/>
              <a:gd name="T8" fmla="*/ 2147483647 w 175"/>
              <a:gd name="T9" fmla="*/ 2147483647 h 49"/>
              <a:gd name="T10" fmla="*/ 2147483647 w 175"/>
              <a:gd name="T11" fmla="*/ 2147483647 h 49"/>
              <a:gd name="T12" fmla="*/ 2147483647 w 175"/>
              <a:gd name="T13" fmla="*/ 2147483647 h 49"/>
              <a:gd name="T14" fmla="*/ 2147483647 w 175"/>
              <a:gd name="T15" fmla="*/ 2147483647 h 49"/>
              <a:gd name="T16" fmla="*/ 2147483647 w 175"/>
              <a:gd name="T17" fmla="*/ 2147483647 h 49"/>
              <a:gd name="T18" fmla="*/ 2147483647 w 175"/>
              <a:gd name="T19" fmla="*/ 2147483647 h 49"/>
              <a:gd name="T20" fmla="*/ 2147483647 w 175"/>
              <a:gd name="T21" fmla="*/ 2147483647 h 49"/>
              <a:gd name="T22" fmla="*/ 2147483647 w 175"/>
              <a:gd name="T23" fmla="*/ 2147483647 h 49"/>
              <a:gd name="T24" fmla="*/ 2147483647 w 175"/>
              <a:gd name="T25" fmla="*/ 2147483647 h 49"/>
              <a:gd name="T26" fmla="*/ 2147483647 w 175"/>
              <a:gd name="T27" fmla="*/ 2147483647 h 49"/>
              <a:gd name="T28" fmla="*/ 2147483647 w 175"/>
              <a:gd name="T29" fmla="*/ 2147483647 h 49"/>
              <a:gd name="T30" fmla="*/ 2147483647 w 175"/>
              <a:gd name="T31" fmla="*/ 2147483647 h 49"/>
              <a:gd name="T32" fmla="*/ 2147483647 w 175"/>
              <a:gd name="T33" fmla="*/ 2147483647 h 49"/>
              <a:gd name="T34" fmla="*/ 0 w 175"/>
              <a:gd name="T35" fmla="*/ 2147483647 h 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5"/>
              <a:gd name="T55" fmla="*/ 0 h 49"/>
              <a:gd name="T56" fmla="*/ 175 w 175"/>
              <a:gd name="T57" fmla="*/ 49 h 4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5" h="49">
                <a:moveTo>
                  <a:pt x="0" y="9"/>
                </a:moveTo>
                <a:lnTo>
                  <a:pt x="48" y="9"/>
                </a:lnTo>
                <a:lnTo>
                  <a:pt x="92" y="0"/>
                </a:lnTo>
                <a:lnTo>
                  <a:pt x="163" y="0"/>
                </a:lnTo>
                <a:lnTo>
                  <a:pt x="175" y="9"/>
                </a:lnTo>
                <a:lnTo>
                  <a:pt x="135" y="20"/>
                </a:lnTo>
                <a:lnTo>
                  <a:pt x="83" y="9"/>
                </a:lnTo>
                <a:lnTo>
                  <a:pt x="83" y="20"/>
                </a:lnTo>
                <a:lnTo>
                  <a:pt x="155" y="38"/>
                </a:lnTo>
                <a:lnTo>
                  <a:pt x="100" y="38"/>
                </a:lnTo>
                <a:lnTo>
                  <a:pt x="100" y="29"/>
                </a:lnTo>
                <a:lnTo>
                  <a:pt x="83" y="29"/>
                </a:lnTo>
                <a:lnTo>
                  <a:pt x="60" y="49"/>
                </a:lnTo>
                <a:lnTo>
                  <a:pt x="28" y="38"/>
                </a:lnTo>
                <a:lnTo>
                  <a:pt x="28" y="29"/>
                </a:lnTo>
                <a:lnTo>
                  <a:pt x="20" y="29"/>
                </a:lnTo>
                <a:lnTo>
                  <a:pt x="11" y="20"/>
                </a:lnTo>
                <a:lnTo>
                  <a:pt x="0" y="9"/>
                </a:lnTo>
                <a:close/>
              </a:path>
            </a:pathLst>
          </a:custGeom>
          <a:solidFill>
            <a:srgbClr val="273C65"/>
          </a:solidFill>
          <a:ln w="14351">
            <a:solidFill>
              <a:srgbClr val="000000"/>
            </a:solidFill>
            <a:round/>
            <a:headEnd/>
            <a:tailEnd/>
          </a:ln>
        </p:spPr>
        <p:txBody>
          <a:bodyPr/>
          <a:lstStyle/>
          <a:p>
            <a:endParaRPr lang="id-ID" sz="1000"/>
          </a:p>
        </p:txBody>
      </p:sp>
      <p:sp>
        <p:nvSpPr>
          <p:cNvPr id="22737" name="Freeform 208"/>
          <p:cNvSpPr>
            <a:spLocks/>
          </p:cNvSpPr>
          <p:nvPr/>
        </p:nvSpPr>
        <p:spPr bwMode="auto">
          <a:xfrm>
            <a:off x="3648556" y="2447925"/>
            <a:ext cx="164221" cy="242888"/>
          </a:xfrm>
          <a:custGeom>
            <a:avLst/>
            <a:gdLst>
              <a:gd name="T0" fmla="*/ 0 w 112"/>
              <a:gd name="T1" fmla="*/ 2147483647 h 153"/>
              <a:gd name="T2" fmla="*/ 2147483647 w 112"/>
              <a:gd name="T3" fmla="*/ 2147483647 h 153"/>
              <a:gd name="T4" fmla="*/ 2147483647 w 112"/>
              <a:gd name="T5" fmla="*/ 2147483647 h 153"/>
              <a:gd name="T6" fmla="*/ 2147483647 w 112"/>
              <a:gd name="T7" fmla="*/ 2147483647 h 153"/>
              <a:gd name="T8" fmla="*/ 2147483647 w 112"/>
              <a:gd name="T9" fmla="*/ 2147483647 h 153"/>
              <a:gd name="T10" fmla="*/ 2147483647 w 112"/>
              <a:gd name="T11" fmla="*/ 2147483647 h 153"/>
              <a:gd name="T12" fmla="*/ 2147483647 w 112"/>
              <a:gd name="T13" fmla="*/ 2147483647 h 153"/>
              <a:gd name="T14" fmla="*/ 2147483647 w 112"/>
              <a:gd name="T15" fmla="*/ 2147483647 h 153"/>
              <a:gd name="T16" fmla="*/ 2147483647 w 112"/>
              <a:gd name="T17" fmla="*/ 2147483647 h 153"/>
              <a:gd name="T18" fmla="*/ 2147483647 w 112"/>
              <a:gd name="T19" fmla="*/ 2147483647 h 153"/>
              <a:gd name="T20" fmla="*/ 2147483647 w 112"/>
              <a:gd name="T21" fmla="*/ 2147483647 h 153"/>
              <a:gd name="T22" fmla="*/ 2147483647 w 112"/>
              <a:gd name="T23" fmla="*/ 2147483647 h 153"/>
              <a:gd name="T24" fmla="*/ 2147483647 w 112"/>
              <a:gd name="T25" fmla="*/ 2147483647 h 153"/>
              <a:gd name="T26" fmla="*/ 2147483647 w 112"/>
              <a:gd name="T27" fmla="*/ 2147483647 h 153"/>
              <a:gd name="T28" fmla="*/ 2147483647 w 112"/>
              <a:gd name="T29" fmla="*/ 2147483647 h 153"/>
              <a:gd name="T30" fmla="*/ 2147483647 w 112"/>
              <a:gd name="T31" fmla="*/ 2147483647 h 153"/>
              <a:gd name="T32" fmla="*/ 2147483647 w 112"/>
              <a:gd name="T33" fmla="*/ 2147483647 h 153"/>
              <a:gd name="T34" fmla="*/ 2147483647 w 112"/>
              <a:gd name="T35" fmla="*/ 2147483647 h 153"/>
              <a:gd name="T36" fmla="*/ 0 w 112"/>
              <a:gd name="T37" fmla="*/ 2147483647 h 153"/>
              <a:gd name="T38" fmla="*/ 2147483647 w 112"/>
              <a:gd name="T39" fmla="*/ 2147483647 h 153"/>
              <a:gd name="T40" fmla="*/ 2147483647 w 112"/>
              <a:gd name="T41" fmla="*/ 2147483647 h 153"/>
              <a:gd name="T42" fmla="*/ 0 w 112"/>
              <a:gd name="T43" fmla="*/ 2147483647 h 153"/>
              <a:gd name="T44" fmla="*/ 2147483647 w 112"/>
              <a:gd name="T45" fmla="*/ 2147483647 h 153"/>
              <a:gd name="T46" fmla="*/ 2147483647 w 112"/>
              <a:gd name="T47" fmla="*/ 2147483647 h 153"/>
              <a:gd name="T48" fmla="*/ 2147483647 w 112"/>
              <a:gd name="T49" fmla="*/ 0 h 153"/>
              <a:gd name="T50" fmla="*/ 2147483647 w 112"/>
              <a:gd name="T51" fmla="*/ 0 h 153"/>
              <a:gd name="T52" fmla="*/ 2147483647 w 112"/>
              <a:gd name="T53" fmla="*/ 2147483647 h 153"/>
              <a:gd name="T54" fmla="*/ 2147483647 w 112"/>
              <a:gd name="T55" fmla="*/ 2147483647 h 153"/>
              <a:gd name="T56" fmla="*/ 2147483647 w 112"/>
              <a:gd name="T57" fmla="*/ 2147483647 h 153"/>
              <a:gd name="T58" fmla="*/ 2147483647 w 112"/>
              <a:gd name="T59" fmla="*/ 2147483647 h 153"/>
              <a:gd name="T60" fmla="*/ 2147483647 w 112"/>
              <a:gd name="T61" fmla="*/ 2147483647 h 153"/>
              <a:gd name="T62" fmla="*/ 2147483647 w 112"/>
              <a:gd name="T63" fmla="*/ 2147483647 h 153"/>
              <a:gd name="T64" fmla="*/ 2147483647 w 112"/>
              <a:gd name="T65" fmla="*/ 2147483647 h 153"/>
              <a:gd name="T66" fmla="*/ 2147483647 w 112"/>
              <a:gd name="T67" fmla="*/ 2147483647 h 153"/>
              <a:gd name="T68" fmla="*/ 2147483647 w 112"/>
              <a:gd name="T69" fmla="*/ 2147483647 h 153"/>
              <a:gd name="T70" fmla="*/ 2147483647 w 112"/>
              <a:gd name="T71" fmla="*/ 2147483647 h 153"/>
              <a:gd name="T72" fmla="*/ 2147483647 w 112"/>
              <a:gd name="T73" fmla="*/ 2147483647 h 153"/>
              <a:gd name="T74" fmla="*/ 2147483647 w 112"/>
              <a:gd name="T75" fmla="*/ 2147483647 h 153"/>
              <a:gd name="T76" fmla="*/ 2147483647 w 112"/>
              <a:gd name="T77" fmla="*/ 2147483647 h 153"/>
              <a:gd name="T78" fmla="*/ 2147483647 w 112"/>
              <a:gd name="T79" fmla="*/ 2147483647 h 153"/>
              <a:gd name="T80" fmla="*/ 2147483647 w 112"/>
              <a:gd name="T81" fmla="*/ 2147483647 h 153"/>
              <a:gd name="T82" fmla="*/ 2147483647 w 112"/>
              <a:gd name="T83" fmla="*/ 2147483647 h 153"/>
              <a:gd name="T84" fmla="*/ 2147483647 w 112"/>
              <a:gd name="T85" fmla="*/ 2147483647 h 153"/>
              <a:gd name="T86" fmla="*/ 2147483647 w 112"/>
              <a:gd name="T87" fmla="*/ 2147483647 h 153"/>
              <a:gd name="T88" fmla="*/ 0 w 112"/>
              <a:gd name="T89" fmla="*/ 2147483647 h 15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12"/>
              <a:gd name="T136" fmla="*/ 0 h 153"/>
              <a:gd name="T137" fmla="*/ 112 w 112"/>
              <a:gd name="T138" fmla="*/ 153 h 15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12" h="153">
                <a:moveTo>
                  <a:pt x="0" y="153"/>
                </a:moveTo>
                <a:lnTo>
                  <a:pt x="20" y="132"/>
                </a:lnTo>
                <a:lnTo>
                  <a:pt x="41" y="132"/>
                </a:lnTo>
                <a:lnTo>
                  <a:pt x="29" y="132"/>
                </a:lnTo>
                <a:lnTo>
                  <a:pt x="9" y="132"/>
                </a:lnTo>
                <a:lnTo>
                  <a:pt x="9" y="124"/>
                </a:lnTo>
                <a:lnTo>
                  <a:pt x="20" y="109"/>
                </a:lnTo>
                <a:lnTo>
                  <a:pt x="20" y="101"/>
                </a:lnTo>
                <a:lnTo>
                  <a:pt x="41" y="101"/>
                </a:lnTo>
                <a:lnTo>
                  <a:pt x="49" y="81"/>
                </a:lnTo>
                <a:lnTo>
                  <a:pt x="29" y="72"/>
                </a:lnTo>
                <a:lnTo>
                  <a:pt x="41" y="72"/>
                </a:lnTo>
                <a:lnTo>
                  <a:pt x="20" y="72"/>
                </a:lnTo>
                <a:lnTo>
                  <a:pt x="9" y="72"/>
                </a:lnTo>
                <a:lnTo>
                  <a:pt x="20" y="61"/>
                </a:lnTo>
                <a:lnTo>
                  <a:pt x="20" y="52"/>
                </a:lnTo>
                <a:lnTo>
                  <a:pt x="9" y="61"/>
                </a:lnTo>
                <a:lnTo>
                  <a:pt x="9" y="52"/>
                </a:lnTo>
                <a:lnTo>
                  <a:pt x="0" y="52"/>
                </a:lnTo>
                <a:lnTo>
                  <a:pt x="9" y="52"/>
                </a:lnTo>
                <a:lnTo>
                  <a:pt x="9" y="38"/>
                </a:lnTo>
                <a:lnTo>
                  <a:pt x="0" y="38"/>
                </a:lnTo>
                <a:lnTo>
                  <a:pt x="9" y="29"/>
                </a:lnTo>
                <a:lnTo>
                  <a:pt x="9" y="17"/>
                </a:lnTo>
                <a:lnTo>
                  <a:pt x="20" y="0"/>
                </a:lnTo>
                <a:lnTo>
                  <a:pt x="49" y="0"/>
                </a:lnTo>
                <a:lnTo>
                  <a:pt x="49" y="9"/>
                </a:lnTo>
                <a:lnTo>
                  <a:pt x="29" y="17"/>
                </a:lnTo>
                <a:lnTo>
                  <a:pt x="61" y="17"/>
                </a:lnTo>
                <a:lnTo>
                  <a:pt x="41" y="52"/>
                </a:lnTo>
                <a:lnTo>
                  <a:pt x="61" y="52"/>
                </a:lnTo>
                <a:lnTo>
                  <a:pt x="72" y="72"/>
                </a:lnTo>
                <a:lnTo>
                  <a:pt x="81" y="81"/>
                </a:lnTo>
                <a:lnTo>
                  <a:pt x="92" y="101"/>
                </a:lnTo>
                <a:lnTo>
                  <a:pt x="81" y="101"/>
                </a:lnTo>
                <a:lnTo>
                  <a:pt x="101" y="101"/>
                </a:lnTo>
                <a:lnTo>
                  <a:pt x="112" y="109"/>
                </a:lnTo>
                <a:lnTo>
                  <a:pt x="92" y="132"/>
                </a:lnTo>
                <a:lnTo>
                  <a:pt x="101" y="132"/>
                </a:lnTo>
                <a:lnTo>
                  <a:pt x="92" y="141"/>
                </a:lnTo>
                <a:lnTo>
                  <a:pt x="49" y="153"/>
                </a:lnTo>
                <a:lnTo>
                  <a:pt x="41" y="141"/>
                </a:lnTo>
                <a:lnTo>
                  <a:pt x="29" y="153"/>
                </a:lnTo>
                <a:lnTo>
                  <a:pt x="9" y="153"/>
                </a:lnTo>
                <a:lnTo>
                  <a:pt x="0" y="153"/>
                </a:lnTo>
                <a:close/>
              </a:path>
            </a:pathLst>
          </a:custGeom>
          <a:solidFill>
            <a:srgbClr val="273C65"/>
          </a:solidFill>
          <a:ln w="14351">
            <a:solidFill>
              <a:srgbClr val="000000"/>
            </a:solidFill>
            <a:round/>
            <a:headEnd/>
            <a:tailEnd/>
          </a:ln>
        </p:spPr>
        <p:txBody>
          <a:bodyPr/>
          <a:lstStyle/>
          <a:p>
            <a:endParaRPr lang="id-ID" sz="1000"/>
          </a:p>
        </p:txBody>
      </p:sp>
      <p:sp>
        <p:nvSpPr>
          <p:cNvPr id="22738" name="Freeform 209"/>
          <p:cNvSpPr>
            <a:spLocks/>
          </p:cNvSpPr>
          <p:nvPr/>
        </p:nvSpPr>
        <p:spPr bwMode="auto">
          <a:xfrm>
            <a:off x="3948438" y="2913063"/>
            <a:ext cx="49980" cy="55562"/>
          </a:xfrm>
          <a:custGeom>
            <a:avLst/>
            <a:gdLst>
              <a:gd name="T0" fmla="*/ 0 w 35"/>
              <a:gd name="T1" fmla="*/ 0 h 35"/>
              <a:gd name="T2" fmla="*/ 2147483647 w 35"/>
              <a:gd name="T3" fmla="*/ 0 h 35"/>
              <a:gd name="T4" fmla="*/ 2147483647 w 35"/>
              <a:gd name="T5" fmla="*/ 2147483647 h 35"/>
              <a:gd name="T6" fmla="*/ 0 w 35"/>
              <a:gd name="T7" fmla="*/ 2147483647 h 35"/>
              <a:gd name="T8" fmla="*/ 0 w 35"/>
              <a:gd name="T9" fmla="*/ 0 h 35"/>
              <a:gd name="T10" fmla="*/ 0 60000 65536"/>
              <a:gd name="T11" fmla="*/ 0 60000 65536"/>
              <a:gd name="T12" fmla="*/ 0 60000 65536"/>
              <a:gd name="T13" fmla="*/ 0 60000 65536"/>
              <a:gd name="T14" fmla="*/ 0 60000 65536"/>
              <a:gd name="T15" fmla="*/ 0 w 35"/>
              <a:gd name="T16" fmla="*/ 0 h 35"/>
              <a:gd name="T17" fmla="*/ 35 w 35"/>
              <a:gd name="T18" fmla="*/ 35 h 35"/>
            </a:gdLst>
            <a:ahLst/>
            <a:cxnLst>
              <a:cxn ang="T10">
                <a:pos x="T0" y="T1"/>
              </a:cxn>
              <a:cxn ang="T11">
                <a:pos x="T2" y="T3"/>
              </a:cxn>
              <a:cxn ang="T12">
                <a:pos x="T4" y="T5"/>
              </a:cxn>
              <a:cxn ang="T13">
                <a:pos x="T6" y="T7"/>
              </a:cxn>
              <a:cxn ang="T14">
                <a:pos x="T8" y="T9"/>
              </a:cxn>
            </a:cxnLst>
            <a:rect l="T15" t="T16" r="T17" b="T18"/>
            <a:pathLst>
              <a:path w="35" h="35">
                <a:moveTo>
                  <a:pt x="0" y="0"/>
                </a:moveTo>
                <a:lnTo>
                  <a:pt x="35" y="0"/>
                </a:lnTo>
                <a:lnTo>
                  <a:pt x="35" y="35"/>
                </a:lnTo>
                <a:lnTo>
                  <a:pt x="0" y="23"/>
                </a:lnTo>
                <a:lnTo>
                  <a:pt x="0" y="0"/>
                </a:lnTo>
                <a:close/>
              </a:path>
            </a:pathLst>
          </a:custGeom>
          <a:solidFill>
            <a:srgbClr val="273C65"/>
          </a:solidFill>
          <a:ln w="14351">
            <a:solidFill>
              <a:srgbClr val="000000"/>
            </a:solidFill>
            <a:round/>
            <a:headEnd/>
            <a:tailEnd/>
          </a:ln>
        </p:spPr>
        <p:txBody>
          <a:bodyPr/>
          <a:lstStyle/>
          <a:p>
            <a:endParaRPr lang="id-ID" sz="1000"/>
          </a:p>
        </p:txBody>
      </p:sp>
      <p:sp>
        <p:nvSpPr>
          <p:cNvPr id="22739" name="Freeform 210"/>
          <p:cNvSpPr>
            <a:spLocks/>
          </p:cNvSpPr>
          <p:nvPr/>
        </p:nvSpPr>
        <p:spPr bwMode="auto">
          <a:xfrm>
            <a:off x="3935348" y="2968625"/>
            <a:ext cx="51170" cy="58738"/>
          </a:xfrm>
          <a:custGeom>
            <a:avLst/>
            <a:gdLst>
              <a:gd name="T0" fmla="*/ 0 w 34"/>
              <a:gd name="T1" fmla="*/ 0 h 37"/>
              <a:gd name="T2" fmla="*/ 2147483647 w 34"/>
              <a:gd name="T3" fmla="*/ 0 h 37"/>
              <a:gd name="T4" fmla="*/ 2147483647 w 34"/>
              <a:gd name="T5" fmla="*/ 2147483647 h 37"/>
              <a:gd name="T6" fmla="*/ 2147483647 w 34"/>
              <a:gd name="T7" fmla="*/ 2147483647 h 37"/>
              <a:gd name="T8" fmla="*/ 2147483647 w 34"/>
              <a:gd name="T9" fmla="*/ 2147483647 h 37"/>
              <a:gd name="T10" fmla="*/ 0 w 34"/>
              <a:gd name="T11" fmla="*/ 0 h 37"/>
              <a:gd name="T12" fmla="*/ 0 60000 65536"/>
              <a:gd name="T13" fmla="*/ 0 60000 65536"/>
              <a:gd name="T14" fmla="*/ 0 60000 65536"/>
              <a:gd name="T15" fmla="*/ 0 60000 65536"/>
              <a:gd name="T16" fmla="*/ 0 60000 65536"/>
              <a:gd name="T17" fmla="*/ 0 60000 65536"/>
              <a:gd name="T18" fmla="*/ 0 w 34"/>
              <a:gd name="T19" fmla="*/ 0 h 37"/>
              <a:gd name="T20" fmla="*/ 34 w 34"/>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34" h="37">
                <a:moveTo>
                  <a:pt x="0" y="0"/>
                </a:moveTo>
                <a:lnTo>
                  <a:pt x="23" y="0"/>
                </a:lnTo>
                <a:lnTo>
                  <a:pt x="34" y="9"/>
                </a:lnTo>
                <a:lnTo>
                  <a:pt x="34" y="37"/>
                </a:lnTo>
                <a:lnTo>
                  <a:pt x="10" y="37"/>
                </a:lnTo>
                <a:lnTo>
                  <a:pt x="0" y="0"/>
                </a:lnTo>
                <a:close/>
              </a:path>
            </a:pathLst>
          </a:custGeom>
          <a:solidFill>
            <a:srgbClr val="273C65"/>
          </a:solidFill>
          <a:ln w="14351">
            <a:solidFill>
              <a:srgbClr val="000000"/>
            </a:solidFill>
            <a:round/>
            <a:headEnd/>
            <a:tailEnd/>
          </a:ln>
        </p:spPr>
        <p:txBody>
          <a:bodyPr/>
          <a:lstStyle/>
          <a:p>
            <a:endParaRPr lang="id-ID" sz="1000"/>
          </a:p>
        </p:txBody>
      </p:sp>
      <p:sp>
        <p:nvSpPr>
          <p:cNvPr id="22740" name="Freeform 211"/>
          <p:cNvSpPr>
            <a:spLocks/>
          </p:cNvSpPr>
          <p:nvPr/>
        </p:nvSpPr>
        <p:spPr bwMode="auto">
          <a:xfrm>
            <a:off x="4041258" y="3046414"/>
            <a:ext cx="74971" cy="53975"/>
          </a:xfrm>
          <a:custGeom>
            <a:avLst/>
            <a:gdLst>
              <a:gd name="T0" fmla="*/ 0 w 51"/>
              <a:gd name="T1" fmla="*/ 2147483647 h 34"/>
              <a:gd name="T2" fmla="*/ 2147483647 w 51"/>
              <a:gd name="T3" fmla="*/ 2147483647 h 34"/>
              <a:gd name="T4" fmla="*/ 2147483647 w 51"/>
              <a:gd name="T5" fmla="*/ 2147483647 h 34"/>
              <a:gd name="T6" fmla="*/ 2147483647 w 51"/>
              <a:gd name="T7" fmla="*/ 0 h 34"/>
              <a:gd name="T8" fmla="*/ 2147483647 w 51"/>
              <a:gd name="T9" fmla="*/ 2147483647 h 34"/>
              <a:gd name="T10" fmla="*/ 0 w 51"/>
              <a:gd name="T11" fmla="*/ 2147483647 h 34"/>
              <a:gd name="T12" fmla="*/ 0 w 51"/>
              <a:gd name="T13" fmla="*/ 2147483647 h 34"/>
              <a:gd name="T14" fmla="*/ 0 60000 65536"/>
              <a:gd name="T15" fmla="*/ 0 60000 65536"/>
              <a:gd name="T16" fmla="*/ 0 60000 65536"/>
              <a:gd name="T17" fmla="*/ 0 60000 65536"/>
              <a:gd name="T18" fmla="*/ 0 60000 65536"/>
              <a:gd name="T19" fmla="*/ 0 60000 65536"/>
              <a:gd name="T20" fmla="*/ 0 60000 65536"/>
              <a:gd name="T21" fmla="*/ 0 w 51"/>
              <a:gd name="T22" fmla="*/ 0 h 34"/>
              <a:gd name="T23" fmla="*/ 51 w 51"/>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34">
                <a:moveTo>
                  <a:pt x="0" y="11"/>
                </a:moveTo>
                <a:lnTo>
                  <a:pt x="8" y="11"/>
                </a:lnTo>
                <a:lnTo>
                  <a:pt x="28" y="11"/>
                </a:lnTo>
                <a:lnTo>
                  <a:pt x="51" y="0"/>
                </a:lnTo>
                <a:lnTo>
                  <a:pt x="40" y="34"/>
                </a:lnTo>
                <a:lnTo>
                  <a:pt x="0" y="24"/>
                </a:lnTo>
                <a:lnTo>
                  <a:pt x="0" y="11"/>
                </a:lnTo>
                <a:close/>
              </a:path>
            </a:pathLst>
          </a:custGeom>
          <a:solidFill>
            <a:srgbClr val="273C65"/>
          </a:solidFill>
          <a:ln w="14351">
            <a:solidFill>
              <a:srgbClr val="000000"/>
            </a:solidFill>
            <a:round/>
            <a:headEnd/>
            <a:tailEnd/>
          </a:ln>
        </p:spPr>
        <p:txBody>
          <a:bodyPr/>
          <a:lstStyle/>
          <a:p>
            <a:endParaRPr lang="id-ID" sz="1000"/>
          </a:p>
        </p:txBody>
      </p:sp>
      <p:sp>
        <p:nvSpPr>
          <p:cNvPr id="22741" name="Freeform 212"/>
          <p:cNvSpPr>
            <a:spLocks/>
          </p:cNvSpPr>
          <p:nvPr/>
        </p:nvSpPr>
        <p:spPr bwMode="auto">
          <a:xfrm>
            <a:off x="4251889" y="3046413"/>
            <a:ext cx="49980" cy="63500"/>
          </a:xfrm>
          <a:custGeom>
            <a:avLst/>
            <a:gdLst>
              <a:gd name="T0" fmla="*/ 0 w 35"/>
              <a:gd name="T1" fmla="*/ 2147483647 h 40"/>
              <a:gd name="T2" fmla="*/ 2147483647 w 35"/>
              <a:gd name="T3" fmla="*/ 0 h 40"/>
              <a:gd name="T4" fmla="*/ 2147483647 w 35"/>
              <a:gd name="T5" fmla="*/ 2147483647 h 40"/>
              <a:gd name="T6" fmla="*/ 2147483647 w 35"/>
              <a:gd name="T7" fmla="*/ 2147483647 h 40"/>
              <a:gd name="T8" fmla="*/ 2147483647 w 35"/>
              <a:gd name="T9" fmla="*/ 2147483647 h 40"/>
              <a:gd name="T10" fmla="*/ 2147483647 w 35"/>
              <a:gd name="T11" fmla="*/ 2147483647 h 40"/>
              <a:gd name="T12" fmla="*/ 2147483647 w 35"/>
              <a:gd name="T13" fmla="*/ 2147483647 h 40"/>
              <a:gd name="T14" fmla="*/ 2147483647 w 35"/>
              <a:gd name="T15" fmla="*/ 2147483647 h 40"/>
              <a:gd name="T16" fmla="*/ 2147483647 w 35"/>
              <a:gd name="T17" fmla="*/ 2147483647 h 40"/>
              <a:gd name="T18" fmla="*/ 0 w 35"/>
              <a:gd name="T19" fmla="*/ 2147483647 h 40"/>
              <a:gd name="T20" fmla="*/ 0 w 35"/>
              <a:gd name="T21" fmla="*/ 2147483647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
              <a:gd name="T34" fmla="*/ 0 h 40"/>
              <a:gd name="T35" fmla="*/ 35 w 35"/>
              <a:gd name="T36" fmla="*/ 40 h 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 h="40">
                <a:moveTo>
                  <a:pt x="0" y="11"/>
                </a:moveTo>
                <a:lnTo>
                  <a:pt x="12" y="0"/>
                </a:lnTo>
                <a:lnTo>
                  <a:pt x="22" y="11"/>
                </a:lnTo>
                <a:lnTo>
                  <a:pt x="35" y="23"/>
                </a:lnTo>
                <a:lnTo>
                  <a:pt x="22" y="23"/>
                </a:lnTo>
                <a:lnTo>
                  <a:pt x="35" y="40"/>
                </a:lnTo>
                <a:lnTo>
                  <a:pt x="22" y="31"/>
                </a:lnTo>
                <a:lnTo>
                  <a:pt x="22" y="40"/>
                </a:lnTo>
                <a:lnTo>
                  <a:pt x="12" y="31"/>
                </a:lnTo>
                <a:lnTo>
                  <a:pt x="0" y="23"/>
                </a:lnTo>
                <a:lnTo>
                  <a:pt x="0" y="11"/>
                </a:lnTo>
                <a:close/>
              </a:path>
            </a:pathLst>
          </a:custGeom>
          <a:solidFill>
            <a:srgbClr val="273C65"/>
          </a:solidFill>
          <a:ln w="14351">
            <a:solidFill>
              <a:srgbClr val="000000"/>
            </a:solidFill>
            <a:round/>
            <a:headEnd/>
            <a:tailEnd/>
          </a:ln>
        </p:spPr>
        <p:txBody>
          <a:bodyPr/>
          <a:lstStyle/>
          <a:p>
            <a:endParaRPr lang="id-ID" sz="1000"/>
          </a:p>
        </p:txBody>
      </p:sp>
      <p:sp>
        <p:nvSpPr>
          <p:cNvPr id="22742" name="Freeform 213"/>
          <p:cNvSpPr>
            <a:spLocks/>
          </p:cNvSpPr>
          <p:nvPr/>
        </p:nvSpPr>
        <p:spPr bwMode="auto">
          <a:xfrm>
            <a:off x="4314959" y="3128964"/>
            <a:ext cx="58311" cy="53975"/>
          </a:xfrm>
          <a:custGeom>
            <a:avLst/>
            <a:gdLst>
              <a:gd name="T0" fmla="*/ 0 w 40"/>
              <a:gd name="T1" fmla="*/ 2147483647 h 34"/>
              <a:gd name="T2" fmla="*/ 0 w 40"/>
              <a:gd name="T3" fmla="*/ 0 h 34"/>
              <a:gd name="T4" fmla="*/ 2147483647 w 40"/>
              <a:gd name="T5" fmla="*/ 2147483647 h 34"/>
              <a:gd name="T6" fmla="*/ 2147483647 w 40"/>
              <a:gd name="T7" fmla="*/ 2147483647 h 34"/>
              <a:gd name="T8" fmla="*/ 2147483647 w 40"/>
              <a:gd name="T9" fmla="*/ 2147483647 h 34"/>
              <a:gd name="T10" fmla="*/ 2147483647 w 40"/>
              <a:gd name="T11" fmla="*/ 2147483647 h 34"/>
              <a:gd name="T12" fmla="*/ 0 w 40"/>
              <a:gd name="T13" fmla="*/ 2147483647 h 34"/>
              <a:gd name="T14" fmla="*/ 0 60000 65536"/>
              <a:gd name="T15" fmla="*/ 0 60000 65536"/>
              <a:gd name="T16" fmla="*/ 0 60000 65536"/>
              <a:gd name="T17" fmla="*/ 0 60000 65536"/>
              <a:gd name="T18" fmla="*/ 0 60000 65536"/>
              <a:gd name="T19" fmla="*/ 0 60000 65536"/>
              <a:gd name="T20" fmla="*/ 0 60000 65536"/>
              <a:gd name="T21" fmla="*/ 0 w 40"/>
              <a:gd name="T22" fmla="*/ 0 h 34"/>
              <a:gd name="T23" fmla="*/ 40 w 40"/>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4">
                <a:moveTo>
                  <a:pt x="0" y="13"/>
                </a:moveTo>
                <a:lnTo>
                  <a:pt x="0" y="0"/>
                </a:lnTo>
                <a:lnTo>
                  <a:pt x="28" y="13"/>
                </a:lnTo>
                <a:lnTo>
                  <a:pt x="40" y="13"/>
                </a:lnTo>
                <a:lnTo>
                  <a:pt x="40" y="34"/>
                </a:lnTo>
                <a:lnTo>
                  <a:pt x="20" y="34"/>
                </a:lnTo>
                <a:lnTo>
                  <a:pt x="0" y="13"/>
                </a:lnTo>
                <a:close/>
              </a:path>
            </a:pathLst>
          </a:custGeom>
          <a:solidFill>
            <a:srgbClr val="273C65"/>
          </a:solidFill>
          <a:ln w="14351">
            <a:solidFill>
              <a:srgbClr val="000000"/>
            </a:solidFill>
            <a:round/>
            <a:headEnd/>
            <a:tailEnd/>
          </a:ln>
        </p:spPr>
        <p:txBody>
          <a:bodyPr/>
          <a:lstStyle/>
          <a:p>
            <a:endParaRPr lang="id-ID" sz="1000"/>
          </a:p>
        </p:txBody>
      </p:sp>
      <p:sp>
        <p:nvSpPr>
          <p:cNvPr id="22743" name="Freeform 214"/>
          <p:cNvSpPr>
            <a:spLocks/>
          </p:cNvSpPr>
          <p:nvPr/>
        </p:nvSpPr>
        <p:spPr bwMode="auto">
          <a:xfrm>
            <a:off x="4508930" y="3128964"/>
            <a:ext cx="58310" cy="53975"/>
          </a:xfrm>
          <a:custGeom>
            <a:avLst/>
            <a:gdLst>
              <a:gd name="T0" fmla="*/ 0 w 40"/>
              <a:gd name="T1" fmla="*/ 2147483647 h 34"/>
              <a:gd name="T2" fmla="*/ 2147483647 w 40"/>
              <a:gd name="T3" fmla="*/ 0 h 34"/>
              <a:gd name="T4" fmla="*/ 2147483647 w 40"/>
              <a:gd name="T5" fmla="*/ 2147483647 h 34"/>
              <a:gd name="T6" fmla="*/ 2147483647 w 40"/>
              <a:gd name="T7" fmla="*/ 2147483647 h 34"/>
              <a:gd name="T8" fmla="*/ 2147483647 w 40"/>
              <a:gd name="T9" fmla="*/ 2147483647 h 34"/>
              <a:gd name="T10" fmla="*/ 2147483647 w 40"/>
              <a:gd name="T11" fmla="*/ 2147483647 h 34"/>
              <a:gd name="T12" fmla="*/ 0 w 40"/>
              <a:gd name="T13" fmla="*/ 2147483647 h 34"/>
              <a:gd name="T14" fmla="*/ 0 60000 65536"/>
              <a:gd name="T15" fmla="*/ 0 60000 65536"/>
              <a:gd name="T16" fmla="*/ 0 60000 65536"/>
              <a:gd name="T17" fmla="*/ 0 60000 65536"/>
              <a:gd name="T18" fmla="*/ 0 60000 65536"/>
              <a:gd name="T19" fmla="*/ 0 60000 65536"/>
              <a:gd name="T20" fmla="*/ 0 60000 65536"/>
              <a:gd name="T21" fmla="*/ 0 w 40"/>
              <a:gd name="T22" fmla="*/ 0 h 34"/>
              <a:gd name="T23" fmla="*/ 40 w 40"/>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4">
                <a:moveTo>
                  <a:pt x="0" y="34"/>
                </a:moveTo>
                <a:lnTo>
                  <a:pt x="40" y="0"/>
                </a:lnTo>
                <a:lnTo>
                  <a:pt x="31" y="13"/>
                </a:lnTo>
                <a:lnTo>
                  <a:pt x="31" y="34"/>
                </a:lnTo>
                <a:lnTo>
                  <a:pt x="20" y="34"/>
                </a:lnTo>
                <a:lnTo>
                  <a:pt x="11" y="34"/>
                </a:lnTo>
                <a:lnTo>
                  <a:pt x="0" y="34"/>
                </a:lnTo>
                <a:close/>
              </a:path>
            </a:pathLst>
          </a:custGeom>
          <a:solidFill>
            <a:srgbClr val="273C65"/>
          </a:solidFill>
          <a:ln w="14351">
            <a:solidFill>
              <a:srgbClr val="000000"/>
            </a:solidFill>
            <a:round/>
            <a:headEnd/>
            <a:tailEnd/>
          </a:ln>
        </p:spPr>
        <p:txBody>
          <a:bodyPr/>
          <a:lstStyle/>
          <a:p>
            <a:endParaRPr lang="id-ID" sz="1000"/>
          </a:p>
        </p:txBody>
      </p:sp>
      <p:sp>
        <p:nvSpPr>
          <p:cNvPr id="22744" name="Freeform 215"/>
          <p:cNvSpPr>
            <a:spLocks/>
          </p:cNvSpPr>
          <p:nvPr/>
        </p:nvSpPr>
        <p:spPr bwMode="auto">
          <a:xfrm>
            <a:off x="6505759" y="4560889"/>
            <a:ext cx="982944" cy="877887"/>
          </a:xfrm>
          <a:custGeom>
            <a:avLst/>
            <a:gdLst>
              <a:gd name="T0" fmla="*/ 0 w 670"/>
              <a:gd name="T1" fmla="*/ 2147483647 h 553"/>
              <a:gd name="T2" fmla="*/ 2147483647 w 670"/>
              <a:gd name="T3" fmla="*/ 2147483647 h 553"/>
              <a:gd name="T4" fmla="*/ 2147483647 w 670"/>
              <a:gd name="T5" fmla="*/ 2147483647 h 553"/>
              <a:gd name="T6" fmla="*/ 2147483647 w 670"/>
              <a:gd name="T7" fmla="*/ 2147483647 h 553"/>
              <a:gd name="T8" fmla="*/ 2147483647 w 670"/>
              <a:gd name="T9" fmla="*/ 2147483647 h 553"/>
              <a:gd name="T10" fmla="*/ 2147483647 w 670"/>
              <a:gd name="T11" fmla="*/ 2147483647 h 553"/>
              <a:gd name="T12" fmla="*/ 2147483647 w 670"/>
              <a:gd name="T13" fmla="*/ 2147483647 h 553"/>
              <a:gd name="T14" fmla="*/ 2147483647 w 670"/>
              <a:gd name="T15" fmla="*/ 2147483647 h 553"/>
              <a:gd name="T16" fmla="*/ 2147483647 w 670"/>
              <a:gd name="T17" fmla="*/ 2147483647 h 553"/>
              <a:gd name="T18" fmla="*/ 2147483647 w 670"/>
              <a:gd name="T19" fmla="*/ 2147483647 h 553"/>
              <a:gd name="T20" fmla="*/ 2147483647 w 670"/>
              <a:gd name="T21" fmla="*/ 2147483647 h 553"/>
              <a:gd name="T22" fmla="*/ 2147483647 w 670"/>
              <a:gd name="T23" fmla="*/ 2147483647 h 553"/>
              <a:gd name="T24" fmla="*/ 2147483647 w 670"/>
              <a:gd name="T25" fmla="*/ 2147483647 h 553"/>
              <a:gd name="T26" fmla="*/ 2147483647 w 670"/>
              <a:gd name="T27" fmla="*/ 2147483647 h 553"/>
              <a:gd name="T28" fmla="*/ 2147483647 w 670"/>
              <a:gd name="T29" fmla="*/ 2147483647 h 553"/>
              <a:gd name="T30" fmla="*/ 2147483647 w 670"/>
              <a:gd name="T31" fmla="*/ 2147483647 h 553"/>
              <a:gd name="T32" fmla="*/ 2147483647 w 670"/>
              <a:gd name="T33" fmla="*/ 2147483647 h 553"/>
              <a:gd name="T34" fmla="*/ 2147483647 w 670"/>
              <a:gd name="T35" fmla="*/ 2147483647 h 553"/>
              <a:gd name="T36" fmla="*/ 2147483647 w 670"/>
              <a:gd name="T37" fmla="*/ 2147483647 h 553"/>
              <a:gd name="T38" fmla="*/ 2147483647 w 670"/>
              <a:gd name="T39" fmla="*/ 2147483647 h 553"/>
              <a:gd name="T40" fmla="*/ 2147483647 w 670"/>
              <a:gd name="T41" fmla="*/ 2147483647 h 553"/>
              <a:gd name="T42" fmla="*/ 2147483647 w 670"/>
              <a:gd name="T43" fmla="*/ 2147483647 h 553"/>
              <a:gd name="T44" fmla="*/ 2147483647 w 670"/>
              <a:gd name="T45" fmla="*/ 2147483647 h 553"/>
              <a:gd name="T46" fmla="*/ 2147483647 w 670"/>
              <a:gd name="T47" fmla="*/ 2147483647 h 553"/>
              <a:gd name="T48" fmla="*/ 2147483647 w 670"/>
              <a:gd name="T49" fmla="*/ 2147483647 h 553"/>
              <a:gd name="T50" fmla="*/ 2147483647 w 670"/>
              <a:gd name="T51" fmla="*/ 2147483647 h 553"/>
              <a:gd name="T52" fmla="*/ 2147483647 w 670"/>
              <a:gd name="T53" fmla="*/ 2147483647 h 553"/>
              <a:gd name="T54" fmla="*/ 2147483647 w 670"/>
              <a:gd name="T55" fmla="*/ 2147483647 h 553"/>
              <a:gd name="T56" fmla="*/ 2147483647 w 670"/>
              <a:gd name="T57" fmla="*/ 0 h 553"/>
              <a:gd name="T58" fmla="*/ 2147483647 w 670"/>
              <a:gd name="T59" fmla="*/ 2147483647 h 553"/>
              <a:gd name="T60" fmla="*/ 2147483647 w 670"/>
              <a:gd name="T61" fmla="*/ 2147483647 h 553"/>
              <a:gd name="T62" fmla="*/ 2147483647 w 670"/>
              <a:gd name="T63" fmla="*/ 2147483647 h 553"/>
              <a:gd name="T64" fmla="*/ 2147483647 w 670"/>
              <a:gd name="T65" fmla="*/ 2147483647 h 553"/>
              <a:gd name="T66" fmla="*/ 2147483647 w 670"/>
              <a:gd name="T67" fmla="*/ 2147483647 h 553"/>
              <a:gd name="T68" fmla="*/ 2147483647 w 670"/>
              <a:gd name="T69" fmla="*/ 2147483647 h 553"/>
              <a:gd name="T70" fmla="*/ 2147483647 w 670"/>
              <a:gd name="T71" fmla="*/ 2147483647 h 553"/>
              <a:gd name="T72" fmla="*/ 2147483647 w 670"/>
              <a:gd name="T73" fmla="*/ 2147483647 h 553"/>
              <a:gd name="T74" fmla="*/ 2147483647 w 670"/>
              <a:gd name="T75" fmla="*/ 2147483647 h 553"/>
              <a:gd name="T76" fmla="*/ 2147483647 w 670"/>
              <a:gd name="T77" fmla="*/ 2147483647 h 553"/>
              <a:gd name="T78" fmla="*/ 2147483647 w 670"/>
              <a:gd name="T79" fmla="*/ 2147483647 h 553"/>
              <a:gd name="T80" fmla="*/ 2147483647 w 670"/>
              <a:gd name="T81" fmla="*/ 2147483647 h 553"/>
              <a:gd name="T82" fmla="*/ 2147483647 w 670"/>
              <a:gd name="T83" fmla="*/ 2147483647 h 553"/>
              <a:gd name="T84" fmla="*/ 2147483647 w 670"/>
              <a:gd name="T85" fmla="*/ 2147483647 h 553"/>
              <a:gd name="T86" fmla="*/ 2147483647 w 670"/>
              <a:gd name="T87" fmla="*/ 2147483647 h 553"/>
              <a:gd name="T88" fmla="*/ 2147483647 w 670"/>
              <a:gd name="T89" fmla="*/ 2147483647 h 553"/>
              <a:gd name="T90" fmla="*/ 2147483647 w 670"/>
              <a:gd name="T91" fmla="*/ 2147483647 h 553"/>
              <a:gd name="T92" fmla="*/ 2147483647 w 670"/>
              <a:gd name="T93" fmla="*/ 2147483647 h 553"/>
              <a:gd name="T94" fmla="*/ 2147483647 w 670"/>
              <a:gd name="T95" fmla="*/ 2147483647 h 553"/>
              <a:gd name="T96" fmla="*/ 2147483647 w 670"/>
              <a:gd name="T97" fmla="*/ 2147483647 h 553"/>
              <a:gd name="T98" fmla="*/ 2147483647 w 670"/>
              <a:gd name="T99" fmla="*/ 2147483647 h 553"/>
              <a:gd name="T100" fmla="*/ 2147483647 w 670"/>
              <a:gd name="T101" fmla="*/ 2147483647 h 55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70"/>
              <a:gd name="T154" fmla="*/ 0 h 553"/>
              <a:gd name="T155" fmla="*/ 670 w 670"/>
              <a:gd name="T156" fmla="*/ 553 h 55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70" h="553">
                <a:moveTo>
                  <a:pt x="0" y="458"/>
                </a:moveTo>
                <a:lnTo>
                  <a:pt x="0" y="438"/>
                </a:lnTo>
                <a:lnTo>
                  <a:pt x="8" y="438"/>
                </a:lnTo>
                <a:lnTo>
                  <a:pt x="20" y="409"/>
                </a:lnTo>
                <a:lnTo>
                  <a:pt x="20" y="357"/>
                </a:lnTo>
                <a:lnTo>
                  <a:pt x="8" y="305"/>
                </a:lnTo>
                <a:lnTo>
                  <a:pt x="8" y="285"/>
                </a:lnTo>
                <a:lnTo>
                  <a:pt x="20" y="305"/>
                </a:lnTo>
                <a:lnTo>
                  <a:pt x="20" y="253"/>
                </a:lnTo>
                <a:lnTo>
                  <a:pt x="29" y="245"/>
                </a:lnTo>
                <a:lnTo>
                  <a:pt x="29" y="233"/>
                </a:lnTo>
                <a:lnTo>
                  <a:pt x="43" y="213"/>
                </a:lnTo>
                <a:lnTo>
                  <a:pt x="43" y="225"/>
                </a:lnTo>
                <a:lnTo>
                  <a:pt x="72" y="190"/>
                </a:lnTo>
                <a:lnTo>
                  <a:pt x="152" y="173"/>
                </a:lnTo>
                <a:lnTo>
                  <a:pt x="187" y="141"/>
                </a:lnTo>
                <a:lnTo>
                  <a:pt x="187" y="133"/>
                </a:lnTo>
                <a:lnTo>
                  <a:pt x="204" y="110"/>
                </a:lnTo>
                <a:lnTo>
                  <a:pt x="204" y="133"/>
                </a:lnTo>
                <a:lnTo>
                  <a:pt x="215" y="121"/>
                </a:lnTo>
                <a:lnTo>
                  <a:pt x="215" y="101"/>
                </a:lnTo>
                <a:lnTo>
                  <a:pt x="224" y="110"/>
                </a:lnTo>
                <a:lnTo>
                  <a:pt x="247" y="81"/>
                </a:lnTo>
                <a:lnTo>
                  <a:pt x="259" y="81"/>
                </a:lnTo>
                <a:lnTo>
                  <a:pt x="276" y="61"/>
                </a:lnTo>
                <a:lnTo>
                  <a:pt x="287" y="61"/>
                </a:lnTo>
                <a:lnTo>
                  <a:pt x="287" y="72"/>
                </a:lnTo>
                <a:lnTo>
                  <a:pt x="299" y="92"/>
                </a:lnTo>
                <a:lnTo>
                  <a:pt x="310" y="81"/>
                </a:lnTo>
                <a:lnTo>
                  <a:pt x="319" y="92"/>
                </a:lnTo>
                <a:lnTo>
                  <a:pt x="330" y="81"/>
                </a:lnTo>
                <a:lnTo>
                  <a:pt x="319" y="72"/>
                </a:lnTo>
                <a:lnTo>
                  <a:pt x="330" y="61"/>
                </a:lnTo>
                <a:lnTo>
                  <a:pt x="339" y="61"/>
                </a:lnTo>
                <a:lnTo>
                  <a:pt x="339" y="38"/>
                </a:lnTo>
                <a:lnTo>
                  <a:pt x="348" y="29"/>
                </a:lnTo>
                <a:lnTo>
                  <a:pt x="371" y="29"/>
                </a:lnTo>
                <a:lnTo>
                  <a:pt x="382" y="18"/>
                </a:lnTo>
                <a:lnTo>
                  <a:pt x="382" y="9"/>
                </a:lnTo>
                <a:lnTo>
                  <a:pt x="422" y="29"/>
                </a:lnTo>
                <a:lnTo>
                  <a:pt x="434" y="29"/>
                </a:lnTo>
                <a:lnTo>
                  <a:pt x="434" y="38"/>
                </a:lnTo>
                <a:lnTo>
                  <a:pt x="443" y="29"/>
                </a:lnTo>
                <a:lnTo>
                  <a:pt x="454" y="29"/>
                </a:lnTo>
                <a:lnTo>
                  <a:pt x="443" y="49"/>
                </a:lnTo>
                <a:lnTo>
                  <a:pt x="434" y="49"/>
                </a:lnTo>
                <a:lnTo>
                  <a:pt x="434" y="72"/>
                </a:lnTo>
                <a:lnTo>
                  <a:pt x="422" y="81"/>
                </a:lnTo>
                <a:lnTo>
                  <a:pt x="434" y="92"/>
                </a:lnTo>
                <a:lnTo>
                  <a:pt x="434" y="101"/>
                </a:lnTo>
                <a:lnTo>
                  <a:pt x="454" y="101"/>
                </a:lnTo>
                <a:lnTo>
                  <a:pt x="474" y="121"/>
                </a:lnTo>
                <a:lnTo>
                  <a:pt x="486" y="141"/>
                </a:lnTo>
                <a:lnTo>
                  <a:pt x="494" y="133"/>
                </a:lnTo>
                <a:lnTo>
                  <a:pt x="506" y="133"/>
                </a:lnTo>
                <a:lnTo>
                  <a:pt x="526" y="101"/>
                </a:lnTo>
                <a:lnTo>
                  <a:pt x="546" y="9"/>
                </a:lnTo>
                <a:lnTo>
                  <a:pt x="546" y="0"/>
                </a:lnTo>
                <a:lnTo>
                  <a:pt x="558" y="9"/>
                </a:lnTo>
                <a:lnTo>
                  <a:pt x="566" y="72"/>
                </a:lnTo>
                <a:lnTo>
                  <a:pt x="578" y="72"/>
                </a:lnTo>
                <a:lnTo>
                  <a:pt x="586" y="81"/>
                </a:lnTo>
                <a:lnTo>
                  <a:pt x="586" y="110"/>
                </a:lnTo>
                <a:lnTo>
                  <a:pt x="598" y="133"/>
                </a:lnTo>
                <a:lnTo>
                  <a:pt x="598" y="161"/>
                </a:lnTo>
                <a:lnTo>
                  <a:pt x="606" y="173"/>
                </a:lnTo>
                <a:lnTo>
                  <a:pt x="629" y="182"/>
                </a:lnTo>
                <a:lnTo>
                  <a:pt x="638" y="225"/>
                </a:lnTo>
                <a:lnTo>
                  <a:pt x="650" y="233"/>
                </a:lnTo>
                <a:lnTo>
                  <a:pt x="650" y="245"/>
                </a:lnTo>
                <a:lnTo>
                  <a:pt x="658" y="253"/>
                </a:lnTo>
                <a:lnTo>
                  <a:pt x="670" y="297"/>
                </a:lnTo>
                <a:lnTo>
                  <a:pt x="670" y="348"/>
                </a:lnTo>
                <a:lnTo>
                  <a:pt x="638" y="400"/>
                </a:lnTo>
                <a:lnTo>
                  <a:pt x="558" y="489"/>
                </a:lnTo>
                <a:lnTo>
                  <a:pt x="526" y="518"/>
                </a:lnTo>
                <a:lnTo>
                  <a:pt x="454" y="553"/>
                </a:lnTo>
                <a:lnTo>
                  <a:pt x="454" y="541"/>
                </a:lnTo>
                <a:lnTo>
                  <a:pt x="454" y="532"/>
                </a:lnTo>
                <a:lnTo>
                  <a:pt x="443" y="541"/>
                </a:lnTo>
                <a:lnTo>
                  <a:pt x="443" y="518"/>
                </a:lnTo>
                <a:lnTo>
                  <a:pt x="411" y="541"/>
                </a:lnTo>
                <a:lnTo>
                  <a:pt x="382" y="541"/>
                </a:lnTo>
                <a:lnTo>
                  <a:pt x="371" y="509"/>
                </a:lnTo>
                <a:lnTo>
                  <a:pt x="382" y="501"/>
                </a:lnTo>
                <a:lnTo>
                  <a:pt x="371" y="489"/>
                </a:lnTo>
                <a:lnTo>
                  <a:pt x="371" y="481"/>
                </a:lnTo>
                <a:lnTo>
                  <a:pt x="362" y="481"/>
                </a:lnTo>
                <a:lnTo>
                  <a:pt x="371" y="469"/>
                </a:lnTo>
                <a:lnTo>
                  <a:pt x="371" y="458"/>
                </a:lnTo>
                <a:lnTo>
                  <a:pt x="339" y="481"/>
                </a:lnTo>
                <a:lnTo>
                  <a:pt x="371" y="438"/>
                </a:lnTo>
                <a:lnTo>
                  <a:pt x="371" y="429"/>
                </a:lnTo>
                <a:lnTo>
                  <a:pt x="319" y="469"/>
                </a:lnTo>
                <a:lnTo>
                  <a:pt x="319" y="429"/>
                </a:lnTo>
                <a:lnTo>
                  <a:pt x="276" y="409"/>
                </a:lnTo>
                <a:lnTo>
                  <a:pt x="187" y="420"/>
                </a:lnTo>
                <a:lnTo>
                  <a:pt x="144" y="429"/>
                </a:lnTo>
                <a:lnTo>
                  <a:pt x="132" y="449"/>
                </a:lnTo>
                <a:lnTo>
                  <a:pt x="80" y="449"/>
                </a:lnTo>
                <a:lnTo>
                  <a:pt x="43" y="469"/>
                </a:lnTo>
                <a:lnTo>
                  <a:pt x="8" y="469"/>
                </a:lnTo>
                <a:lnTo>
                  <a:pt x="0" y="458"/>
                </a:lnTo>
                <a:close/>
              </a:path>
            </a:pathLst>
          </a:custGeom>
          <a:solidFill>
            <a:srgbClr val="273C65"/>
          </a:solidFill>
          <a:ln w="14351">
            <a:solidFill>
              <a:srgbClr val="000000"/>
            </a:solidFill>
            <a:round/>
            <a:headEnd/>
            <a:tailEnd/>
          </a:ln>
        </p:spPr>
        <p:txBody>
          <a:bodyPr/>
          <a:lstStyle/>
          <a:p>
            <a:endParaRPr lang="id-ID" sz="1000"/>
          </a:p>
        </p:txBody>
      </p:sp>
      <p:sp>
        <p:nvSpPr>
          <p:cNvPr id="22745" name="Freeform 216"/>
          <p:cNvSpPr>
            <a:spLocks/>
          </p:cNvSpPr>
          <p:nvPr/>
        </p:nvSpPr>
        <p:spPr bwMode="auto">
          <a:xfrm>
            <a:off x="7096001" y="5483225"/>
            <a:ext cx="89250" cy="82550"/>
          </a:xfrm>
          <a:custGeom>
            <a:avLst/>
            <a:gdLst>
              <a:gd name="T0" fmla="*/ 2147483647 w 61"/>
              <a:gd name="T1" fmla="*/ 0 h 52"/>
              <a:gd name="T2" fmla="*/ 2147483647 w 61"/>
              <a:gd name="T3" fmla="*/ 2147483647 h 52"/>
              <a:gd name="T4" fmla="*/ 2147483647 w 61"/>
              <a:gd name="T5" fmla="*/ 0 h 52"/>
              <a:gd name="T6" fmla="*/ 2147483647 w 61"/>
              <a:gd name="T7" fmla="*/ 2147483647 h 52"/>
              <a:gd name="T8" fmla="*/ 2147483647 w 61"/>
              <a:gd name="T9" fmla="*/ 2147483647 h 52"/>
              <a:gd name="T10" fmla="*/ 0 w 61"/>
              <a:gd name="T11" fmla="*/ 2147483647 h 52"/>
              <a:gd name="T12" fmla="*/ 0 w 61"/>
              <a:gd name="T13" fmla="*/ 2147483647 h 52"/>
              <a:gd name="T14" fmla="*/ 2147483647 w 61"/>
              <a:gd name="T15" fmla="*/ 0 h 52"/>
              <a:gd name="T16" fmla="*/ 0 60000 65536"/>
              <a:gd name="T17" fmla="*/ 0 60000 65536"/>
              <a:gd name="T18" fmla="*/ 0 60000 65536"/>
              <a:gd name="T19" fmla="*/ 0 60000 65536"/>
              <a:gd name="T20" fmla="*/ 0 60000 65536"/>
              <a:gd name="T21" fmla="*/ 0 60000 65536"/>
              <a:gd name="T22" fmla="*/ 0 60000 65536"/>
              <a:gd name="T23" fmla="*/ 0 60000 65536"/>
              <a:gd name="T24" fmla="*/ 0 w 61"/>
              <a:gd name="T25" fmla="*/ 0 h 52"/>
              <a:gd name="T26" fmla="*/ 61 w 61"/>
              <a:gd name="T27" fmla="*/ 52 h 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1" h="52">
                <a:moveTo>
                  <a:pt x="9" y="0"/>
                </a:moveTo>
                <a:lnTo>
                  <a:pt x="32" y="9"/>
                </a:lnTo>
                <a:lnTo>
                  <a:pt x="61" y="0"/>
                </a:lnTo>
                <a:lnTo>
                  <a:pt x="32" y="43"/>
                </a:lnTo>
                <a:lnTo>
                  <a:pt x="9" y="52"/>
                </a:lnTo>
                <a:lnTo>
                  <a:pt x="0" y="52"/>
                </a:lnTo>
                <a:lnTo>
                  <a:pt x="0" y="43"/>
                </a:lnTo>
                <a:lnTo>
                  <a:pt x="9" y="0"/>
                </a:lnTo>
                <a:close/>
              </a:path>
            </a:pathLst>
          </a:custGeom>
          <a:solidFill>
            <a:srgbClr val="273C65"/>
          </a:solidFill>
          <a:ln w="14351">
            <a:solidFill>
              <a:srgbClr val="000000"/>
            </a:solidFill>
            <a:round/>
            <a:headEnd/>
            <a:tailEnd/>
          </a:ln>
        </p:spPr>
        <p:txBody>
          <a:bodyPr/>
          <a:lstStyle/>
          <a:p>
            <a:endParaRPr lang="id-ID" sz="1000"/>
          </a:p>
        </p:txBody>
      </p:sp>
      <p:sp>
        <p:nvSpPr>
          <p:cNvPr id="22746" name="Freeform 217"/>
          <p:cNvSpPr>
            <a:spLocks/>
          </p:cNvSpPr>
          <p:nvPr/>
        </p:nvSpPr>
        <p:spPr bwMode="auto">
          <a:xfrm>
            <a:off x="7807624" y="5287963"/>
            <a:ext cx="147561" cy="209550"/>
          </a:xfrm>
          <a:custGeom>
            <a:avLst/>
            <a:gdLst>
              <a:gd name="T0" fmla="*/ 0 w 101"/>
              <a:gd name="T1" fmla="*/ 2147483647 h 132"/>
              <a:gd name="T2" fmla="*/ 2147483647 w 101"/>
              <a:gd name="T3" fmla="*/ 2147483647 h 132"/>
              <a:gd name="T4" fmla="*/ 2147483647 w 101"/>
              <a:gd name="T5" fmla="*/ 2147483647 h 132"/>
              <a:gd name="T6" fmla="*/ 2147483647 w 101"/>
              <a:gd name="T7" fmla="*/ 2147483647 h 132"/>
              <a:gd name="T8" fmla="*/ 2147483647 w 101"/>
              <a:gd name="T9" fmla="*/ 0 h 132"/>
              <a:gd name="T10" fmla="*/ 2147483647 w 101"/>
              <a:gd name="T11" fmla="*/ 2147483647 h 132"/>
              <a:gd name="T12" fmla="*/ 2147483647 w 101"/>
              <a:gd name="T13" fmla="*/ 2147483647 h 132"/>
              <a:gd name="T14" fmla="*/ 2147483647 w 101"/>
              <a:gd name="T15" fmla="*/ 2147483647 h 132"/>
              <a:gd name="T16" fmla="*/ 2147483647 w 101"/>
              <a:gd name="T17" fmla="*/ 2147483647 h 132"/>
              <a:gd name="T18" fmla="*/ 2147483647 w 101"/>
              <a:gd name="T19" fmla="*/ 2147483647 h 132"/>
              <a:gd name="T20" fmla="*/ 2147483647 w 101"/>
              <a:gd name="T21" fmla="*/ 2147483647 h 132"/>
              <a:gd name="T22" fmla="*/ 2147483647 w 101"/>
              <a:gd name="T23" fmla="*/ 2147483647 h 132"/>
              <a:gd name="T24" fmla="*/ 2147483647 w 101"/>
              <a:gd name="T25" fmla="*/ 2147483647 h 132"/>
              <a:gd name="T26" fmla="*/ 2147483647 w 101"/>
              <a:gd name="T27" fmla="*/ 2147483647 h 132"/>
              <a:gd name="T28" fmla="*/ 2147483647 w 101"/>
              <a:gd name="T29" fmla="*/ 2147483647 h 132"/>
              <a:gd name="T30" fmla="*/ 2147483647 w 101"/>
              <a:gd name="T31" fmla="*/ 2147483647 h 132"/>
              <a:gd name="T32" fmla="*/ 2147483647 w 101"/>
              <a:gd name="T33" fmla="*/ 2147483647 h 132"/>
              <a:gd name="T34" fmla="*/ 2147483647 w 101"/>
              <a:gd name="T35" fmla="*/ 2147483647 h 132"/>
              <a:gd name="T36" fmla="*/ 2147483647 w 101"/>
              <a:gd name="T37" fmla="*/ 2147483647 h 132"/>
              <a:gd name="T38" fmla="*/ 0 w 101"/>
              <a:gd name="T39" fmla="*/ 2147483647 h 132"/>
              <a:gd name="T40" fmla="*/ 2147483647 w 101"/>
              <a:gd name="T41" fmla="*/ 2147483647 h 132"/>
              <a:gd name="T42" fmla="*/ 0 w 101"/>
              <a:gd name="T43" fmla="*/ 2147483647 h 1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1"/>
              <a:gd name="T67" fmla="*/ 0 h 132"/>
              <a:gd name="T68" fmla="*/ 101 w 101"/>
              <a:gd name="T69" fmla="*/ 132 h 1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1" h="132">
                <a:moveTo>
                  <a:pt x="0" y="95"/>
                </a:moveTo>
                <a:lnTo>
                  <a:pt x="17" y="83"/>
                </a:lnTo>
                <a:lnTo>
                  <a:pt x="52" y="51"/>
                </a:lnTo>
                <a:lnTo>
                  <a:pt x="40" y="51"/>
                </a:lnTo>
                <a:lnTo>
                  <a:pt x="40" y="0"/>
                </a:lnTo>
                <a:lnTo>
                  <a:pt x="52" y="11"/>
                </a:lnTo>
                <a:lnTo>
                  <a:pt x="61" y="11"/>
                </a:lnTo>
                <a:lnTo>
                  <a:pt x="61" y="23"/>
                </a:lnTo>
                <a:lnTo>
                  <a:pt x="52" y="51"/>
                </a:lnTo>
                <a:lnTo>
                  <a:pt x="61" y="51"/>
                </a:lnTo>
                <a:lnTo>
                  <a:pt x="61" y="43"/>
                </a:lnTo>
                <a:lnTo>
                  <a:pt x="72" y="43"/>
                </a:lnTo>
                <a:lnTo>
                  <a:pt x="61" y="60"/>
                </a:lnTo>
                <a:lnTo>
                  <a:pt x="72" y="74"/>
                </a:lnTo>
                <a:lnTo>
                  <a:pt x="92" y="60"/>
                </a:lnTo>
                <a:lnTo>
                  <a:pt x="101" y="60"/>
                </a:lnTo>
                <a:lnTo>
                  <a:pt x="81" y="83"/>
                </a:lnTo>
                <a:lnTo>
                  <a:pt x="61" y="95"/>
                </a:lnTo>
                <a:lnTo>
                  <a:pt x="9" y="132"/>
                </a:lnTo>
                <a:lnTo>
                  <a:pt x="0" y="132"/>
                </a:lnTo>
                <a:lnTo>
                  <a:pt x="17" y="115"/>
                </a:lnTo>
                <a:lnTo>
                  <a:pt x="0" y="95"/>
                </a:lnTo>
                <a:close/>
              </a:path>
            </a:pathLst>
          </a:custGeom>
          <a:solidFill>
            <a:srgbClr val="273C65"/>
          </a:solidFill>
          <a:ln w="14351">
            <a:solidFill>
              <a:srgbClr val="000000"/>
            </a:solidFill>
            <a:round/>
            <a:headEnd/>
            <a:tailEnd/>
          </a:ln>
        </p:spPr>
        <p:txBody>
          <a:bodyPr/>
          <a:lstStyle/>
          <a:p>
            <a:endParaRPr lang="id-ID" sz="1000"/>
          </a:p>
        </p:txBody>
      </p:sp>
      <p:sp>
        <p:nvSpPr>
          <p:cNvPr id="22747" name="Freeform 218"/>
          <p:cNvSpPr>
            <a:spLocks/>
          </p:cNvSpPr>
          <p:nvPr/>
        </p:nvSpPr>
        <p:spPr bwMode="auto">
          <a:xfrm>
            <a:off x="7522024" y="5483226"/>
            <a:ext cx="268941" cy="182563"/>
          </a:xfrm>
          <a:custGeom>
            <a:avLst/>
            <a:gdLst>
              <a:gd name="T0" fmla="*/ 0 w 184"/>
              <a:gd name="T1" fmla="*/ 2147483647 h 115"/>
              <a:gd name="T2" fmla="*/ 2147483647 w 184"/>
              <a:gd name="T3" fmla="*/ 2147483647 h 115"/>
              <a:gd name="T4" fmla="*/ 2147483647 w 184"/>
              <a:gd name="T5" fmla="*/ 2147483647 h 115"/>
              <a:gd name="T6" fmla="*/ 2147483647 w 184"/>
              <a:gd name="T7" fmla="*/ 0 h 115"/>
              <a:gd name="T8" fmla="*/ 2147483647 w 184"/>
              <a:gd name="T9" fmla="*/ 0 h 115"/>
              <a:gd name="T10" fmla="*/ 2147483647 w 184"/>
              <a:gd name="T11" fmla="*/ 2147483647 h 115"/>
              <a:gd name="T12" fmla="*/ 2147483647 w 184"/>
              <a:gd name="T13" fmla="*/ 0 h 115"/>
              <a:gd name="T14" fmla="*/ 2147483647 w 184"/>
              <a:gd name="T15" fmla="*/ 2147483647 h 115"/>
              <a:gd name="T16" fmla="*/ 2147483647 w 184"/>
              <a:gd name="T17" fmla="*/ 2147483647 h 115"/>
              <a:gd name="T18" fmla="*/ 2147483647 w 184"/>
              <a:gd name="T19" fmla="*/ 2147483647 h 115"/>
              <a:gd name="T20" fmla="*/ 2147483647 w 184"/>
              <a:gd name="T21" fmla="*/ 2147483647 h 115"/>
              <a:gd name="T22" fmla="*/ 2147483647 w 184"/>
              <a:gd name="T23" fmla="*/ 2147483647 h 115"/>
              <a:gd name="T24" fmla="*/ 2147483647 w 184"/>
              <a:gd name="T25" fmla="*/ 2147483647 h 115"/>
              <a:gd name="T26" fmla="*/ 2147483647 w 184"/>
              <a:gd name="T27" fmla="*/ 2147483647 h 115"/>
              <a:gd name="T28" fmla="*/ 2147483647 w 184"/>
              <a:gd name="T29" fmla="*/ 2147483647 h 115"/>
              <a:gd name="T30" fmla="*/ 2147483647 w 184"/>
              <a:gd name="T31" fmla="*/ 2147483647 h 115"/>
              <a:gd name="T32" fmla="*/ 2147483647 w 184"/>
              <a:gd name="T33" fmla="*/ 2147483647 h 115"/>
              <a:gd name="T34" fmla="*/ 0 w 184"/>
              <a:gd name="T35" fmla="*/ 2147483647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4"/>
              <a:gd name="T55" fmla="*/ 0 h 115"/>
              <a:gd name="T56" fmla="*/ 184 w 184"/>
              <a:gd name="T57" fmla="*/ 115 h 1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4" h="115">
                <a:moveTo>
                  <a:pt x="0" y="104"/>
                </a:moveTo>
                <a:lnTo>
                  <a:pt x="51" y="61"/>
                </a:lnTo>
                <a:lnTo>
                  <a:pt x="109" y="43"/>
                </a:lnTo>
                <a:lnTo>
                  <a:pt x="152" y="0"/>
                </a:lnTo>
                <a:lnTo>
                  <a:pt x="164" y="0"/>
                </a:lnTo>
                <a:lnTo>
                  <a:pt x="164" y="9"/>
                </a:lnTo>
                <a:lnTo>
                  <a:pt x="184" y="0"/>
                </a:lnTo>
                <a:lnTo>
                  <a:pt x="172" y="9"/>
                </a:lnTo>
                <a:lnTo>
                  <a:pt x="184" y="9"/>
                </a:lnTo>
                <a:lnTo>
                  <a:pt x="172" y="23"/>
                </a:lnTo>
                <a:lnTo>
                  <a:pt x="132" y="43"/>
                </a:lnTo>
                <a:lnTo>
                  <a:pt x="132" y="61"/>
                </a:lnTo>
                <a:lnTo>
                  <a:pt x="92" y="72"/>
                </a:lnTo>
                <a:lnTo>
                  <a:pt x="51" y="104"/>
                </a:lnTo>
                <a:lnTo>
                  <a:pt x="17" y="115"/>
                </a:lnTo>
                <a:lnTo>
                  <a:pt x="8" y="115"/>
                </a:lnTo>
                <a:lnTo>
                  <a:pt x="8" y="104"/>
                </a:lnTo>
                <a:lnTo>
                  <a:pt x="0" y="104"/>
                </a:lnTo>
                <a:close/>
              </a:path>
            </a:pathLst>
          </a:custGeom>
          <a:solidFill>
            <a:srgbClr val="273C65"/>
          </a:solidFill>
          <a:ln w="14351">
            <a:solidFill>
              <a:srgbClr val="000000"/>
            </a:solidFill>
            <a:round/>
            <a:headEnd/>
            <a:tailEnd/>
          </a:ln>
        </p:spPr>
        <p:txBody>
          <a:bodyPr/>
          <a:lstStyle/>
          <a:p>
            <a:endParaRPr lang="id-ID" sz="1000"/>
          </a:p>
        </p:txBody>
      </p:sp>
      <p:sp>
        <p:nvSpPr>
          <p:cNvPr id="22748" name="Freeform 219"/>
          <p:cNvSpPr>
            <a:spLocks/>
          </p:cNvSpPr>
          <p:nvPr/>
        </p:nvSpPr>
        <p:spPr bwMode="auto">
          <a:xfrm>
            <a:off x="6143998" y="4054475"/>
            <a:ext cx="267751" cy="357188"/>
          </a:xfrm>
          <a:custGeom>
            <a:avLst/>
            <a:gdLst>
              <a:gd name="T0" fmla="*/ 0 w 184"/>
              <a:gd name="T1" fmla="*/ 0 h 225"/>
              <a:gd name="T2" fmla="*/ 2147483647 w 184"/>
              <a:gd name="T3" fmla="*/ 2147483647 h 225"/>
              <a:gd name="T4" fmla="*/ 2147483647 w 184"/>
              <a:gd name="T5" fmla="*/ 2147483647 h 225"/>
              <a:gd name="T6" fmla="*/ 2147483647 w 184"/>
              <a:gd name="T7" fmla="*/ 2147483647 h 225"/>
              <a:gd name="T8" fmla="*/ 2147483647 w 184"/>
              <a:gd name="T9" fmla="*/ 2147483647 h 225"/>
              <a:gd name="T10" fmla="*/ 2147483647 w 184"/>
              <a:gd name="T11" fmla="*/ 2147483647 h 225"/>
              <a:gd name="T12" fmla="*/ 2147483647 w 184"/>
              <a:gd name="T13" fmla="*/ 2147483647 h 225"/>
              <a:gd name="T14" fmla="*/ 2147483647 w 184"/>
              <a:gd name="T15" fmla="*/ 2147483647 h 225"/>
              <a:gd name="T16" fmla="*/ 2147483647 w 184"/>
              <a:gd name="T17" fmla="*/ 2147483647 h 225"/>
              <a:gd name="T18" fmla="*/ 2147483647 w 184"/>
              <a:gd name="T19" fmla="*/ 2147483647 h 225"/>
              <a:gd name="T20" fmla="*/ 2147483647 w 184"/>
              <a:gd name="T21" fmla="*/ 2147483647 h 225"/>
              <a:gd name="T22" fmla="*/ 2147483647 w 184"/>
              <a:gd name="T23" fmla="*/ 2147483647 h 225"/>
              <a:gd name="T24" fmla="*/ 2147483647 w 184"/>
              <a:gd name="T25" fmla="*/ 2147483647 h 225"/>
              <a:gd name="T26" fmla="*/ 2147483647 w 184"/>
              <a:gd name="T27" fmla="*/ 2147483647 h 225"/>
              <a:gd name="T28" fmla="*/ 2147483647 w 184"/>
              <a:gd name="T29" fmla="*/ 2147483647 h 225"/>
              <a:gd name="T30" fmla="*/ 2147483647 w 184"/>
              <a:gd name="T31" fmla="*/ 2147483647 h 225"/>
              <a:gd name="T32" fmla="*/ 2147483647 w 184"/>
              <a:gd name="T33" fmla="*/ 2147483647 h 225"/>
              <a:gd name="T34" fmla="*/ 2147483647 w 184"/>
              <a:gd name="T35" fmla="*/ 2147483647 h 225"/>
              <a:gd name="T36" fmla="*/ 2147483647 w 184"/>
              <a:gd name="T37" fmla="*/ 2147483647 h 225"/>
              <a:gd name="T38" fmla="*/ 2147483647 w 184"/>
              <a:gd name="T39" fmla="*/ 2147483647 h 225"/>
              <a:gd name="T40" fmla="*/ 2147483647 w 184"/>
              <a:gd name="T41" fmla="*/ 2147483647 h 225"/>
              <a:gd name="T42" fmla="*/ 2147483647 w 184"/>
              <a:gd name="T43" fmla="*/ 2147483647 h 225"/>
              <a:gd name="T44" fmla="*/ 2147483647 w 184"/>
              <a:gd name="T45" fmla="*/ 2147483647 h 225"/>
              <a:gd name="T46" fmla="*/ 2147483647 w 184"/>
              <a:gd name="T47" fmla="*/ 2147483647 h 225"/>
              <a:gd name="T48" fmla="*/ 0 w 184"/>
              <a:gd name="T49" fmla="*/ 2147483647 h 225"/>
              <a:gd name="T50" fmla="*/ 0 w 184"/>
              <a:gd name="T51" fmla="*/ 0 h 2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4"/>
              <a:gd name="T79" fmla="*/ 0 h 225"/>
              <a:gd name="T80" fmla="*/ 184 w 184"/>
              <a:gd name="T81" fmla="*/ 225 h 22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4" h="225">
                <a:moveTo>
                  <a:pt x="0" y="0"/>
                </a:moveTo>
                <a:lnTo>
                  <a:pt x="32" y="9"/>
                </a:lnTo>
                <a:lnTo>
                  <a:pt x="95" y="72"/>
                </a:lnTo>
                <a:lnTo>
                  <a:pt x="104" y="72"/>
                </a:lnTo>
                <a:lnTo>
                  <a:pt x="133" y="92"/>
                </a:lnTo>
                <a:lnTo>
                  <a:pt x="133" y="101"/>
                </a:lnTo>
                <a:lnTo>
                  <a:pt x="144" y="115"/>
                </a:lnTo>
                <a:lnTo>
                  <a:pt x="133" y="124"/>
                </a:lnTo>
                <a:lnTo>
                  <a:pt x="144" y="133"/>
                </a:lnTo>
                <a:lnTo>
                  <a:pt x="156" y="133"/>
                </a:lnTo>
                <a:lnTo>
                  <a:pt x="167" y="153"/>
                </a:lnTo>
                <a:lnTo>
                  <a:pt x="176" y="153"/>
                </a:lnTo>
                <a:lnTo>
                  <a:pt x="184" y="173"/>
                </a:lnTo>
                <a:lnTo>
                  <a:pt x="176" y="225"/>
                </a:lnTo>
                <a:lnTo>
                  <a:pt x="167" y="216"/>
                </a:lnTo>
                <a:lnTo>
                  <a:pt x="156" y="225"/>
                </a:lnTo>
                <a:lnTo>
                  <a:pt x="156" y="216"/>
                </a:lnTo>
                <a:lnTo>
                  <a:pt x="104" y="173"/>
                </a:lnTo>
                <a:lnTo>
                  <a:pt x="95" y="153"/>
                </a:lnTo>
                <a:lnTo>
                  <a:pt x="81" y="124"/>
                </a:lnTo>
                <a:lnTo>
                  <a:pt x="61" y="101"/>
                </a:lnTo>
                <a:lnTo>
                  <a:pt x="61" y="72"/>
                </a:lnTo>
                <a:lnTo>
                  <a:pt x="41" y="61"/>
                </a:lnTo>
                <a:lnTo>
                  <a:pt x="21" y="43"/>
                </a:lnTo>
                <a:lnTo>
                  <a:pt x="0" y="20"/>
                </a:lnTo>
                <a:lnTo>
                  <a:pt x="0" y="0"/>
                </a:lnTo>
                <a:close/>
              </a:path>
            </a:pathLst>
          </a:custGeom>
          <a:solidFill>
            <a:srgbClr val="33CCCC"/>
          </a:solidFill>
          <a:ln w="14288">
            <a:solidFill>
              <a:srgbClr val="000000"/>
            </a:solidFill>
            <a:round/>
            <a:headEnd/>
            <a:tailEnd/>
          </a:ln>
        </p:spPr>
        <p:txBody>
          <a:bodyPr/>
          <a:lstStyle/>
          <a:p>
            <a:endParaRPr lang="id-ID" sz="1000"/>
          </a:p>
        </p:txBody>
      </p:sp>
      <p:sp>
        <p:nvSpPr>
          <p:cNvPr id="22749" name="Freeform 220"/>
          <p:cNvSpPr>
            <a:spLocks/>
          </p:cNvSpPr>
          <p:nvPr/>
        </p:nvSpPr>
        <p:spPr bwMode="auto">
          <a:xfrm>
            <a:off x="6387948" y="4411663"/>
            <a:ext cx="223721" cy="80962"/>
          </a:xfrm>
          <a:custGeom>
            <a:avLst/>
            <a:gdLst>
              <a:gd name="T0" fmla="*/ 0 w 153"/>
              <a:gd name="T1" fmla="*/ 2147483647 h 51"/>
              <a:gd name="T2" fmla="*/ 2147483647 w 153"/>
              <a:gd name="T3" fmla="*/ 0 h 51"/>
              <a:gd name="T4" fmla="*/ 2147483647 w 153"/>
              <a:gd name="T5" fmla="*/ 0 h 51"/>
              <a:gd name="T6" fmla="*/ 2147483647 w 153"/>
              <a:gd name="T7" fmla="*/ 2147483647 h 51"/>
              <a:gd name="T8" fmla="*/ 2147483647 w 153"/>
              <a:gd name="T9" fmla="*/ 2147483647 h 51"/>
              <a:gd name="T10" fmla="*/ 2147483647 w 153"/>
              <a:gd name="T11" fmla="*/ 2147483647 h 51"/>
              <a:gd name="T12" fmla="*/ 2147483647 w 153"/>
              <a:gd name="T13" fmla="*/ 2147483647 h 51"/>
              <a:gd name="T14" fmla="*/ 2147483647 w 153"/>
              <a:gd name="T15" fmla="*/ 2147483647 h 51"/>
              <a:gd name="T16" fmla="*/ 2147483647 w 153"/>
              <a:gd name="T17" fmla="*/ 2147483647 h 51"/>
              <a:gd name="T18" fmla="*/ 2147483647 w 153"/>
              <a:gd name="T19" fmla="*/ 2147483647 h 51"/>
              <a:gd name="T20" fmla="*/ 2147483647 w 153"/>
              <a:gd name="T21" fmla="*/ 2147483647 h 51"/>
              <a:gd name="T22" fmla="*/ 2147483647 w 153"/>
              <a:gd name="T23" fmla="*/ 2147483647 h 51"/>
              <a:gd name="T24" fmla="*/ 2147483647 w 153"/>
              <a:gd name="T25" fmla="*/ 2147483647 h 51"/>
              <a:gd name="T26" fmla="*/ 2147483647 w 153"/>
              <a:gd name="T27" fmla="*/ 2147483647 h 51"/>
              <a:gd name="T28" fmla="*/ 0 w 153"/>
              <a:gd name="T29" fmla="*/ 2147483647 h 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3"/>
              <a:gd name="T46" fmla="*/ 0 h 51"/>
              <a:gd name="T47" fmla="*/ 153 w 153"/>
              <a:gd name="T48" fmla="*/ 51 h 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3" h="51">
                <a:moveTo>
                  <a:pt x="0" y="8"/>
                </a:moveTo>
                <a:lnTo>
                  <a:pt x="17" y="0"/>
                </a:lnTo>
                <a:lnTo>
                  <a:pt x="38" y="0"/>
                </a:lnTo>
                <a:lnTo>
                  <a:pt x="61" y="23"/>
                </a:lnTo>
                <a:lnTo>
                  <a:pt x="89" y="23"/>
                </a:lnTo>
                <a:lnTo>
                  <a:pt x="89" y="8"/>
                </a:lnTo>
                <a:lnTo>
                  <a:pt x="124" y="23"/>
                </a:lnTo>
                <a:lnTo>
                  <a:pt x="133" y="31"/>
                </a:lnTo>
                <a:lnTo>
                  <a:pt x="153" y="31"/>
                </a:lnTo>
                <a:lnTo>
                  <a:pt x="153" y="51"/>
                </a:lnTo>
                <a:lnTo>
                  <a:pt x="133" y="43"/>
                </a:lnTo>
                <a:lnTo>
                  <a:pt x="124" y="51"/>
                </a:lnTo>
                <a:lnTo>
                  <a:pt x="69" y="31"/>
                </a:lnTo>
                <a:lnTo>
                  <a:pt x="52" y="31"/>
                </a:lnTo>
                <a:lnTo>
                  <a:pt x="0" y="8"/>
                </a:lnTo>
                <a:close/>
              </a:path>
            </a:pathLst>
          </a:custGeom>
          <a:solidFill>
            <a:srgbClr val="33CCCC"/>
          </a:solidFill>
          <a:ln w="14288">
            <a:solidFill>
              <a:srgbClr val="000000"/>
            </a:solidFill>
            <a:round/>
            <a:headEnd/>
            <a:tailEnd/>
          </a:ln>
        </p:spPr>
        <p:txBody>
          <a:bodyPr/>
          <a:lstStyle/>
          <a:p>
            <a:endParaRPr lang="id-ID" sz="1000"/>
          </a:p>
        </p:txBody>
      </p:sp>
      <p:sp>
        <p:nvSpPr>
          <p:cNvPr id="22750" name="Freeform 221"/>
          <p:cNvSpPr>
            <a:spLocks/>
          </p:cNvSpPr>
          <p:nvPr/>
        </p:nvSpPr>
        <p:spPr bwMode="auto">
          <a:xfrm>
            <a:off x="6658080" y="4479926"/>
            <a:ext cx="196350" cy="53975"/>
          </a:xfrm>
          <a:custGeom>
            <a:avLst/>
            <a:gdLst>
              <a:gd name="T0" fmla="*/ 0 w 135"/>
              <a:gd name="T1" fmla="*/ 2147483647 h 34"/>
              <a:gd name="T2" fmla="*/ 0 w 135"/>
              <a:gd name="T3" fmla="*/ 2147483647 h 34"/>
              <a:gd name="T4" fmla="*/ 2147483647 w 135"/>
              <a:gd name="T5" fmla="*/ 0 h 34"/>
              <a:gd name="T6" fmla="*/ 2147483647 w 135"/>
              <a:gd name="T7" fmla="*/ 2147483647 h 34"/>
              <a:gd name="T8" fmla="*/ 2147483647 w 135"/>
              <a:gd name="T9" fmla="*/ 0 h 34"/>
              <a:gd name="T10" fmla="*/ 2147483647 w 135"/>
              <a:gd name="T11" fmla="*/ 2147483647 h 34"/>
              <a:gd name="T12" fmla="*/ 2147483647 w 135"/>
              <a:gd name="T13" fmla="*/ 0 h 34"/>
              <a:gd name="T14" fmla="*/ 2147483647 w 135"/>
              <a:gd name="T15" fmla="*/ 2147483647 h 34"/>
              <a:gd name="T16" fmla="*/ 2147483647 w 135"/>
              <a:gd name="T17" fmla="*/ 0 h 34"/>
              <a:gd name="T18" fmla="*/ 2147483647 w 135"/>
              <a:gd name="T19" fmla="*/ 2147483647 h 34"/>
              <a:gd name="T20" fmla="*/ 2147483647 w 135"/>
              <a:gd name="T21" fmla="*/ 2147483647 h 34"/>
              <a:gd name="T22" fmla="*/ 2147483647 w 135"/>
              <a:gd name="T23" fmla="*/ 2147483647 h 34"/>
              <a:gd name="T24" fmla="*/ 2147483647 w 135"/>
              <a:gd name="T25" fmla="*/ 2147483647 h 34"/>
              <a:gd name="T26" fmla="*/ 0 w 135"/>
              <a:gd name="T27" fmla="*/ 2147483647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5"/>
              <a:gd name="T43" fmla="*/ 0 h 34"/>
              <a:gd name="T44" fmla="*/ 135 w 135"/>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5" h="34">
                <a:moveTo>
                  <a:pt x="0" y="34"/>
                </a:moveTo>
                <a:lnTo>
                  <a:pt x="0" y="14"/>
                </a:lnTo>
                <a:lnTo>
                  <a:pt x="12" y="0"/>
                </a:lnTo>
                <a:lnTo>
                  <a:pt x="29" y="14"/>
                </a:lnTo>
                <a:lnTo>
                  <a:pt x="29" y="0"/>
                </a:lnTo>
                <a:lnTo>
                  <a:pt x="64" y="14"/>
                </a:lnTo>
                <a:lnTo>
                  <a:pt x="72" y="0"/>
                </a:lnTo>
                <a:lnTo>
                  <a:pt x="101" y="14"/>
                </a:lnTo>
                <a:lnTo>
                  <a:pt x="112" y="0"/>
                </a:lnTo>
                <a:lnTo>
                  <a:pt x="135" y="14"/>
                </a:lnTo>
                <a:lnTo>
                  <a:pt x="101" y="34"/>
                </a:lnTo>
                <a:lnTo>
                  <a:pt x="64" y="14"/>
                </a:lnTo>
                <a:lnTo>
                  <a:pt x="20" y="34"/>
                </a:lnTo>
                <a:lnTo>
                  <a:pt x="0" y="34"/>
                </a:lnTo>
                <a:close/>
              </a:path>
            </a:pathLst>
          </a:custGeom>
          <a:solidFill>
            <a:srgbClr val="33CCCC"/>
          </a:solidFill>
          <a:ln w="14288">
            <a:solidFill>
              <a:srgbClr val="000000"/>
            </a:solidFill>
            <a:round/>
            <a:headEnd/>
            <a:tailEnd/>
          </a:ln>
        </p:spPr>
        <p:txBody>
          <a:bodyPr/>
          <a:lstStyle/>
          <a:p>
            <a:endParaRPr lang="id-ID" sz="1000"/>
          </a:p>
        </p:txBody>
      </p:sp>
      <p:sp>
        <p:nvSpPr>
          <p:cNvPr id="22751" name="Freeform 222"/>
          <p:cNvSpPr>
            <a:spLocks/>
          </p:cNvSpPr>
          <p:nvPr/>
        </p:nvSpPr>
        <p:spPr bwMode="auto">
          <a:xfrm>
            <a:off x="6729480" y="4524376"/>
            <a:ext cx="51170" cy="55563"/>
          </a:xfrm>
          <a:custGeom>
            <a:avLst/>
            <a:gdLst>
              <a:gd name="T0" fmla="*/ 0 w 35"/>
              <a:gd name="T1" fmla="*/ 0 h 35"/>
              <a:gd name="T2" fmla="*/ 2147483647 w 35"/>
              <a:gd name="T3" fmla="*/ 0 h 35"/>
              <a:gd name="T4" fmla="*/ 2147483647 w 35"/>
              <a:gd name="T5" fmla="*/ 2147483647 h 35"/>
              <a:gd name="T6" fmla="*/ 2147483647 w 35"/>
              <a:gd name="T7" fmla="*/ 2147483647 h 35"/>
              <a:gd name="T8" fmla="*/ 0 w 35"/>
              <a:gd name="T9" fmla="*/ 0 h 35"/>
              <a:gd name="T10" fmla="*/ 0 60000 65536"/>
              <a:gd name="T11" fmla="*/ 0 60000 65536"/>
              <a:gd name="T12" fmla="*/ 0 60000 65536"/>
              <a:gd name="T13" fmla="*/ 0 60000 65536"/>
              <a:gd name="T14" fmla="*/ 0 60000 65536"/>
              <a:gd name="T15" fmla="*/ 0 w 35"/>
              <a:gd name="T16" fmla="*/ 0 h 35"/>
              <a:gd name="T17" fmla="*/ 35 w 35"/>
              <a:gd name="T18" fmla="*/ 35 h 35"/>
            </a:gdLst>
            <a:ahLst/>
            <a:cxnLst>
              <a:cxn ang="T10">
                <a:pos x="T0" y="T1"/>
              </a:cxn>
              <a:cxn ang="T11">
                <a:pos x="T2" y="T3"/>
              </a:cxn>
              <a:cxn ang="T12">
                <a:pos x="T4" y="T5"/>
              </a:cxn>
              <a:cxn ang="T13">
                <a:pos x="T6" y="T7"/>
              </a:cxn>
              <a:cxn ang="T14">
                <a:pos x="T8" y="T9"/>
              </a:cxn>
            </a:cxnLst>
            <a:rect l="T15" t="T16" r="T17" b="T18"/>
            <a:pathLst>
              <a:path w="35" h="35">
                <a:moveTo>
                  <a:pt x="0" y="0"/>
                </a:moveTo>
                <a:lnTo>
                  <a:pt x="15" y="0"/>
                </a:lnTo>
                <a:lnTo>
                  <a:pt x="35" y="35"/>
                </a:lnTo>
                <a:lnTo>
                  <a:pt x="23" y="35"/>
                </a:lnTo>
                <a:lnTo>
                  <a:pt x="0" y="0"/>
                </a:lnTo>
                <a:close/>
              </a:path>
            </a:pathLst>
          </a:custGeom>
          <a:solidFill>
            <a:srgbClr val="33CCCC"/>
          </a:solidFill>
          <a:ln w="14288">
            <a:solidFill>
              <a:srgbClr val="000000"/>
            </a:solidFill>
            <a:round/>
            <a:headEnd/>
            <a:tailEnd/>
          </a:ln>
        </p:spPr>
        <p:txBody>
          <a:bodyPr/>
          <a:lstStyle/>
          <a:p>
            <a:endParaRPr lang="id-ID" sz="1000"/>
          </a:p>
        </p:txBody>
      </p:sp>
      <p:sp>
        <p:nvSpPr>
          <p:cNvPr id="22752" name="Freeform 223"/>
          <p:cNvSpPr>
            <a:spLocks/>
          </p:cNvSpPr>
          <p:nvPr/>
        </p:nvSpPr>
        <p:spPr bwMode="auto">
          <a:xfrm>
            <a:off x="6729480" y="4183063"/>
            <a:ext cx="167790" cy="228600"/>
          </a:xfrm>
          <a:custGeom>
            <a:avLst/>
            <a:gdLst>
              <a:gd name="T0" fmla="*/ 0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0 h 144"/>
              <a:gd name="T10" fmla="*/ 2147483647 w 115"/>
              <a:gd name="T11" fmla="*/ 2147483647 h 144"/>
              <a:gd name="T12" fmla="*/ 2147483647 w 115"/>
              <a:gd name="T13" fmla="*/ 2147483647 h 144"/>
              <a:gd name="T14" fmla="*/ 2147483647 w 115"/>
              <a:gd name="T15" fmla="*/ 0 h 144"/>
              <a:gd name="T16" fmla="*/ 2147483647 w 115"/>
              <a:gd name="T17" fmla="*/ 0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2147483647 w 115"/>
              <a:gd name="T33" fmla="*/ 2147483647 h 144"/>
              <a:gd name="T34" fmla="*/ 2147483647 w 115"/>
              <a:gd name="T35" fmla="*/ 2147483647 h 144"/>
              <a:gd name="T36" fmla="*/ 2147483647 w 115"/>
              <a:gd name="T37" fmla="*/ 2147483647 h 144"/>
              <a:gd name="T38" fmla="*/ 2147483647 w 115"/>
              <a:gd name="T39" fmla="*/ 2147483647 h 144"/>
              <a:gd name="T40" fmla="*/ 2147483647 w 115"/>
              <a:gd name="T41" fmla="*/ 2147483647 h 144"/>
              <a:gd name="T42" fmla="*/ 2147483647 w 115"/>
              <a:gd name="T43" fmla="*/ 2147483647 h 144"/>
              <a:gd name="T44" fmla="*/ 2147483647 w 115"/>
              <a:gd name="T45" fmla="*/ 2147483647 h 144"/>
              <a:gd name="T46" fmla="*/ 2147483647 w 115"/>
              <a:gd name="T47" fmla="*/ 2147483647 h 144"/>
              <a:gd name="T48" fmla="*/ 2147483647 w 115"/>
              <a:gd name="T49" fmla="*/ 2147483647 h 144"/>
              <a:gd name="T50" fmla="*/ 2147483647 w 115"/>
              <a:gd name="T51" fmla="*/ 2147483647 h 144"/>
              <a:gd name="T52" fmla="*/ 2147483647 w 115"/>
              <a:gd name="T53" fmla="*/ 2147483647 h 144"/>
              <a:gd name="T54" fmla="*/ 2147483647 w 115"/>
              <a:gd name="T55" fmla="*/ 2147483647 h 144"/>
              <a:gd name="T56" fmla="*/ 2147483647 w 115"/>
              <a:gd name="T57" fmla="*/ 2147483647 h 144"/>
              <a:gd name="T58" fmla="*/ 2147483647 w 115"/>
              <a:gd name="T59" fmla="*/ 2147483647 h 144"/>
              <a:gd name="T60" fmla="*/ 2147483647 w 115"/>
              <a:gd name="T61" fmla="*/ 2147483647 h 144"/>
              <a:gd name="T62" fmla="*/ 2147483647 w 115"/>
              <a:gd name="T63" fmla="*/ 2147483647 h 144"/>
              <a:gd name="T64" fmla="*/ 2147483647 w 115"/>
              <a:gd name="T65" fmla="*/ 2147483647 h 144"/>
              <a:gd name="T66" fmla="*/ 2147483647 w 115"/>
              <a:gd name="T67" fmla="*/ 2147483647 h 144"/>
              <a:gd name="T68" fmla="*/ 2147483647 w 115"/>
              <a:gd name="T69" fmla="*/ 2147483647 h 144"/>
              <a:gd name="T70" fmla="*/ 2147483647 w 115"/>
              <a:gd name="T71" fmla="*/ 2147483647 h 144"/>
              <a:gd name="T72" fmla="*/ 0 w 115"/>
              <a:gd name="T73" fmla="*/ 2147483647 h 144"/>
              <a:gd name="T74" fmla="*/ 0 w 115"/>
              <a:gd name="T75" fmla="*/ 2147483647 h 14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5"/>
              <a:gd name="T115" fmla="*/ 0 h 144"/>
              <a:gd name="T116" fmla="*/ 115 w 115"/>
              <a:gd name="T117" fmla="*/ 144 h 14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5" h="144">
                <a:moveTo>
                  <a:pt x="0" y="83"/>
                </a:moveTo>
                <a:lnTo>
                  <a:pt x="23" y="43"/>
                </a:lnTo>
                <a:lnTo>
                  <a:pt x="23" y="11"/>
                </a:lnTo>
                <a:lnTo>
                  <a:pt x="35" y="11"/>
                </a:lnTo>
                <a:lnTo>
                  <a:pt x="43" y="0"/>
                </a:lnTo>
                <a:lnTo>
                  <a:pt x="72" y="11"/>
                </a:lnTo>
                <a:lnTo>
                  <a:pt x="95" y="11"/>
                </a:lnTo>
                <a:lnTo>
                  <a:pt x="107" y="0"/>
                </a:lnTo>
                <a:lnTo>
                  <a:pt x="115" y="0"/>
                </a:lnTo>
                <a:lnTo>
                  <a:pt x="107" y="20"/>
                </a:lnTo>
                <a:lnTo>
                  <a:pt x="86" y="20"/>
                </a:lnTo>
                <a:lnTo>
                  <a:pt x="35" y="20"/>
                </a:lnTo>
                <a:lnTo>
                  <a:pt x="23" y="34"/>
                </a:lnTo>
                <a:lnTo>
                  <a:pt x="23" y="43"/>
                </a:lnTo>
                <a:lnTo>
                  <a:pt x="35" y="52"/>
                </a:lnTo>
                <a:lnTo>
                  <a:pt x="72" y="43"/>
                </a:lnTo>
                <a:lnTo>
                  <a:pt x="86" y="52"/>
                </a:lnTo>
                <a:lnTo>
                  <a:pt x="72" y="52"/>
                </a:lnTo>
                <a:lnTo>
                  <a:pt x="52" y="63"/>
                </a:lnTo>
                <a:lnTo>
                  <a:pt x="63" y="92"/>
                </a:lnTo>
                <a:lnTo>
                  <a:pt x="52" y="92"/>
                </a:lnTo>
                <a:lnTo>
                  <a:pt x="72" y="123"/>
                </a:lnTo>
                <a:lnTo>
                  <a:pt x="72" y="135"/>
                </a:lnTo>
                <a:lnTo>
                  <a:pt x="63" y="144"/>
                </a:lnTo>
                <a:lnTo>
                  <a:pt x="63" y="135"/>
                </a:lnTo>
                <a:lnTo>
                  <a:pt x="63" y="123"/>
                </a:lnTo>
                <a:lnTo>
                  <a:pt x="52" y="123"/>
                </a:lnTo>
                <a:lnTo>
                  <a:pt x="52" y="115"/>
                </a:lnTo>
                <a:lnTo>
                  <a:pt x="35" y="92"/>
                </a:lnTo>
                <a:lnTo>
                  <a:pt x="43" y="83"/>
                </a:lnTo>
                <a:lnTo>
                  <a:pt x="35" y="83"/>
                </a:lnTo>
                <a:lnTo>
                  <a:pt x="23" y="92"/>
                </a:lnTo>
                <a:lnTo>
                  <a:pt x="23" y="135"/>
                </a:lnTo>
                <a:lnTo>
                  <a:pt x="15" y="135"/>
                </a:lnTo>
                <a:lnTo>
                  <a:pt x="15" y="103"/>
                </a:lnTo>
                <a:lnTo>
                  <a:pt x="15" y="92"/>
                </a:lnTo>
                <a:lnTo>
                  <a:pt x="0" y="92"/>
                </a:lnTo>
                <a:lnTo>
                  <a:pt x="0" y="83"/>
                </a:lnTo>
                <a:close/>
              </a:path>
            </a:pathLst>
          </a:custGeom>
          <a:solidFill>
            <a:srgbClr val="33CCCC"/>
          </a:solidFill>
          <a:ln w="14288">
            <a:solidFill>
              <a:srgbClr val="000000"/>
            </a:solidFill>
            <a:round/>
            <a:headEnd/>
            <a:tailEnd/>
          </a:ln>
        </p:spPr>
        <p:txBody>
          <a:bodyPr/>
          <a:lstStyle/>
          <a:p>
            <a:endParaRPr lang="id-ID" sz="1000"/>
          </a:p>
        </p:txBody>
      </p:sp>
      <p:sp>
        <p:nvSpPr>
          <p:cNvPr id="22753" name="Freeform 224"/>
          <p:cNvSpPr>
            <a:spLocks/>
          </p:cNvSpPr>
          <p:nvPr/>
        </p:nvSpPr>
        <p:spPr bwMode="auto">
          <a:xfrm>
            <a:off x="6943681" y="4168775"/>
            <a:ext cx="51170" cy="96838"/>
          </a:xfrm>
          <a:custGeom>
            <a:avLst/>
            <a:gdLst>
              <a:gd name="T0" fmla="*/ 0 w 34"/>
              <a:gd name="T1" fmla="*/ 2147483647 h 61"/>
              <a:gd name="T2" fmla="*/ 2147483647 w 34"/>
              <a:gd name="T3" fmla="*/ 0 h 61"/>
              <a:gd name="T4" fmla="*/ 2147483647 w 34"/>
              <a:gd name="T5" fmla="*/ 2147483647 h 61"/>
              <a:gd name="T6" fmla="*/ 2147483647 w 34"/>
              <a:gd name="T7" fmla="*/ 2147483647 h 61"/>
              <a:gd name="T8" fmla="*/ 2147483647 w 34"/>
              <a:gd name="T9" fmla="*/ 2147483647 h 61"/>
              <a:gd name="T10" fmla="*/ 2147483647 w 34"/>
              <a:gd name="T11" fmla="*/ 2147483647 h 61"/>
              <a:gd name="T12" fmla="*/ 2147483647 w 34"/>
              <a:gd name="T13" fmla="*/ 2147483647 h 61"/>
              <a:gd name="T14" fmla="*/ 2147483647 w 34"/>
              <a:gd name="T15" fmla="*/ 2147483647 h 61"/>
              <a:gd name="T16" fmla="*/ 2147483647 w 34"/>
              <a:gd name="T17" fmla="*/ 2147483647 h 61"/>
              <a:gd name="T18" fmla="*/ 2147483647 w 34"/>
              <a:gd name="T19" fmla="*/ 2147483647 h 61"/>
              <a:gd name="T20" fmla="*/ 2147483647 w 34"/>
              <a:gd name="T21" fmla="*/ 2147483647 h 61"/>
              <a:gd name="T22" fmla="*/ 0 w 34"/>
              <a:gd name="T23" fmla="*/ 2147483647 h 6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
              <a:gd name="T37" fmla="*/ 0 h 61"/>
              <a:gd name="T38" fmla="*/ 34 w 34"/>
              <a:gd name="T39" fmla="*/ 61 h 6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 h="61">
                <a:moveTo>
                  <a:pt x="0" y="20"/>
                </a:moveTo>
                <a:lnTo>
                  <a:pt x="11" y="0"/>
                </a:lnTo>
                <a:lnTo>
                  <a:pt x="21" y="9"/>
                </a:lnTo>
                <a:lnTo>
                  <a:pt x="34" y="9"/>
                </a:lnTo>
                <a:lnTo>
                  <a:pt x="34" y="20"/>
                </a:lnTo>
                <a:lnTo>
                  <a:pt x="21" y="20"/>
                </a:lnTo>
                <a:lnTo>
                  <a:pt x="21" y="29"/>
                </a:lnTo>
                <a:lnTo>
                  <a:pt x="11" y="29"/>
                </a:lnTo>
                <a:lnTo>
                  <a:pt x="11" y="43"/>
                </a:lnTo>
                <a:lnTo>
                  <a:pt x="21" y="61"/>
                </a:lnTo>
                <a:lnTo>
                  <a:pt x="11" y="43"/>
                </a:lnTo>
                <a:lnTo>
                  <a:pt x="0" y="20"/>
                </a:lnTo>
                <a:close/>
              </a:path>
            </a:pathLst>
          </a:custGeom>
          <a:solidFill>
            <a:srgbClr val="33CCCC"/>
          </a:solidFill>
          <a:ln w="14288">
            <a:solidFill>
              <a:srgbClr val="000000"/>
            </a:solidFill>
            <a:round/>
            <a:headEnd/>
            <a:tailEnd/>
          </a:ln>
        </p:spPr>
        <p:txBody>
          <a:bodyPr/>
          <a:lstStyle/>
          <a:p>
            <a:endParaRPr lang="id-ID" sz="1000"/>
          </a:p>
        </p:txBody>
      </p:sp>
      <p:sp>
        <p:nvSpPr>
          <p:cNvPr id="22754" name="Freeform 225"/>
          <p:cNvSpPr>
            <a:spLocks/>
          </p:cNvSpPr>
          <p:nvPr/>
        </p:nvSpPr>
        <p:spPr bwMode="auto">
          <a:xfrm>
            <a:off x="6961531" y="4314826"/>
            <a:ext cx="76160" cy="55563"/>
          </a:xfrm>
          <a:custGeom>
            <a:avLst/>
            <a:gdLst>
              <a:gd name="T0" fmla="*/ 0 w 52"/>
              <a:gd name="T1" fmla="*/ 2147483647 h 35"/>
              <a:gd name="T2" fmla="*/ 2147483647 w 52"/>
              <a:gd name="T3" fmla="*/ 0 h 35"/>
              <a:gd name="T4" fmla="*/ 2147483647 w 52"/>
              <a:gd name="T5" fmla="*/ 0 h 35"/>
              <a:gd name="T6" fmla="*/ 2147483647 w 52"/>
              <a:gd name="T7" fmla="*/ 2147483647 h 35"/>
              <a:gd name="T8" fmla="*/ 2147483647 w 52"/>
              <a:gd name="T9" fmla="*/ 2147483647 h 35"/>
              <a:gd name="T10" fmla="*/ 0 w 52"/>
              <a:gd name="T11" fmla="*/ 2147483647 h 35"/>
              <a:gd name="T12" fmla="*/ 0 60000 65536"/>
              <a:gd name="T13" fmla="*/ 0 60000 65536"/>
              <a:gd name="T14" fmla="*/ 0 60000 65536"/>
              <a:gd name="T15" fmla="*/ 0 60000 65536"/>
              <a:gd name="T16" fmla="*/ 0 60000 65536"/>
              <a:gd name="T17" fmla="*/ 0 60000 65536"/>
              <a:gd name="T18" fmla="*/ 0 w 52"/>
              <a:gd name="T19" fmla="*/ 0 h 35"/>
              <a:gd name="T20" fmla="*/ 52 w 52"/>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52" h="35">
                <a:moveTo>
                  <a:pt x="0" y="15"/>
                </a:moveTo>
                <a:lnTo>
                  <a:pt x="9" y="0"/>
                </a:lnTo>
                <a:lnTo>
                  <a:pt x="29" y="0"/>
                </a:lnTo>
                <a:lnTo>
                  <a:pt x="38" y="15"/>
                </a:lnTo>
                <a:lnTo>
                  <a:pt x="52" y="35"/>
                </a:lnTo>
                <a:lnTo>
                  <a:pt x="0" y="15"/>
                </a:lnTo>
                <a:close/>
              </a:path>
            </a:pathLst>
          </a:custGeom>
          <a:solidFill>
            <a:srgbClr val="33CCCC"/>
          </a:solidFill>
          <a:ln w="14288">
            <a:solidFill>
              <a:srgbClr val="000000"/>
            </a:solidFill>
            <a:round/>
            <a:headEnd/>
            <a:tailEnd/>
          </a:ln>
        </p:spPr>
        <p:txBody>
          <a:bodyPr/>
          <a:lstStyle/>
          <a:p>
            <a:endParaRPr lang="id-ID" sz="1000"/>
          </a:p>
        </p:txBody>
      </p:sp>
      <p:sp>
        <p:nvSpPr>
          <p:cNvPr id="22755" name="Freeform 226"/>
          <p:cNvSpPr>
            <a:spLocks/>
          </p:cNvSpPr>
          <p:nvPr/>
        </p:nvSpPr>
        <p:spPr bwMode="auto">
          <a:xfrm>
            <a:off x="6729480" y="3662363"/>
            <a:ext cx="124950" cy="165100"/>
          </a:xfrm>
          <a:custGeom>
            <a:avLst/>
            <a:gdLst>
              <a:gd name="T0" fmla="*/ 0 w 86"/>
              <a:gd name="T1" fmla="*/ 2147483647 h 104"/>
              <a:gd name="T2" fmla="*/ 2147483647 w 86"/>
              <a:gd name="T3" fmla="*/ 2147483647 h 104"/>
              <a:gd name="T4" fmla="*/ 0 w 86"/>
              <a:gd name="T5" fmla="*/ 0 h 104"/>
              <a:gd name="T6" fmla="*/ 2147483647 w 86"/>
              <a:gd name="T7" fmla="*/ 0 h 104"/>
              <a:gd name="T8" fmla="*/ 2147483647 w 86"/>
              <a:gd name="T9" fmla="*/ 2147483647 h 104"/>
              <a:gd name="T10" fmla="*/ 2147483647 w 86"/>
              <a:gd name="T11" fmla="*/ 2147483647 h 104"/>
              <a:gd name="T12" fmla="*/ 2147483647 w 86"/>
              <a:gd name="T13" fmla="*/ 2147483647 h 104"/>
              <a:gd name="T14" fmla="*/ 2147483647 w 86"/>
              <a:gd name="T15" fmla="*/ 2147483647 h 104"/>
              <a:gd name="T16" fmla="*/ 2147483647 w 86"/>
              <a:gd name="T17" fmla="*/ 2147483647 h 104"/>
              <a:gd name="T18" fmla="*/ 2147483647 w 86"/>
              <a:gd name="T19" fmla="*/ 2147483647 h 104"/>
              <a:gd name="T20" fmla="*/ 2147483647 w 86"/>
              <a:gd name="T21" fmla="*/ 2147483647 h 104"/>
              <a:gd name="T22" fmla="*/ 2147483647 w 86"/>
              <a:gd name="T23" fmla="*/ 2147483647 h 104"/>
              <a:gd name="T24" fmla="*/ 2147483647 w 86"/>
              <a:gd name="T25" fmla="*/ 2147483647 h 104"/>
              <a:gd name="T26" fmla="*/ 2147483647 w 86"/>
              <a:gd name="T27" fmla="*/ 2147483647 h 104"/>
              <a:gd name="T28" fmla="*/ 2147483647 w 86"/>
              <a:gd name="T29" fmla="*/ 2147483647 h 104"/>
              <a:gd name="T30" fmla="*/ 2147483647 w 86"/>
              <a:gd name="T31" fmla="*/ 2147483647 h 104"/>
              <a:gd name="T32" fmla="*/ 2147483647 w 86"/>
              <a:gd name="T33" fmla="*/ 2147483647 h 104"/>
              <a:gd name="T34" fmla="*/ 2147483647 w 86"/>
              <a:gd name="T35" fmla="*/ 2147483647 h 104"/>
              <a:gd name="T36" fmla="*/ 0 w 86"/>
              <a:gd name="T37" fmla="*/ 2147483647 h 104"/>
              <a:gd name="T38" fmla="*/ 0 w 86"/>
              <a:gd name="T39" fmla="*/ 2147483647 h 10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6"/>
              <a:gd name="T61" fmla="*/ 0 h 104"/>
              <a:gd name="T62" fmla="*/ 86 w 86"/>
              <a:gd name="T63" fmla="*/ 104 h 10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6" h="104">
                <a:moveTo>
                  <a:pt x="0" y="43"/>
                </a:moveTo>
                <a:lnTo>
                  <a:pt x="15" y="43"/>
                </a:lnTo>
                <a:lnTo>
                  <a:pt x="0" y="0"/>
                </a:lnTo>
                <a:lnTo>
                  <a:pt x="35" y="0"/>
                </a:lnTo>
                <a:lnTo>
                  <a:pt x="35" y="23"/>
                </a:lnTo>
                <a:lnTo>
                  <a:pt x="43" y="32"/>
                </a:lnTo>
                <a:lnTo>
                  <a:pt x="35" y="63"/>
                </a:lnTo>
                <a:lnTo>
                  <a:pt x="43" y="83"/>
                </a:lnTo>
                <a:lnTo>
                  <a:pt x="43" y="95"/>
                </a:lnTo>
                <a:lnTo>
                  <a:pt x="52" y="83"/>
                </a:lnTo>
                <a:lnTo>
                  <a:pt x="72" y="95"/>
                </a:lnTo>
                <a:lnTo>
                  <a:pt x="86" y="104"/>
                </a:lnTo>
                <a:lnTo>
                  <a:pt x="63" y="104"/>
                </a:lnTo>
                <a:lnTo>
                  <a:pt x="52" y="95"/>
                </a:lnTo>
                <a:lnTo>
                  <a:pt x="52" y="104"/>
                </a:lnTo>
                <a:lnTo>
                  <a:pt x="35" y="95"/>
                </a:lnTo>
                <a:lnTo>
                  <a:pt x="23" y="95"/>
                </a:lnTo>
                <a:lnTo>
                  <a:pt x="23" y="72"/>
                </a:lnTo>
                <a:lnTo>
                  <a:pt x="0" y="72"/>
                </a:lnTo>
                <a:lnTo>
                  <a:pt x="0" y="43"/>
                </a:lnTo>
                <a:close/>
              </a:path>
            </a:pathLst>
          </a:custGeom>
          <a:solidFill>
            <a:srgbClr val="273C65"/>
          </a:solidFill>
          <a:ln w="14288">
            <a:solidFill>
              <a:srgbClr val="000000"/>
            </a:solidFill>
            <a:round/>
            <a:headEnd/>
            <a:tailEnd/>
          </a:ln>
        </p:spPr>
        <p:txBody>
          <a:bodyPr/>
          <a:lstStyle/>
          <a:p>
            <a:endParaRPr lang="id-ID" sz="1000"/>
          </a:p>
        </p:txBody>
      </p:sp>
      <p:sp>
        <p:nvSpPr>
          <p:cNvPr id="22756" name="Freeform 227"/>
          <p:cNvSpPr>
            <a:spLocks/>
          </p:cNvSpPr>
          <p:nvPr/>
        </p:nvSpPr>
        <p:spPr bwMode="auto">
          <a:xfrm>
            <a:off x="6686640" y="3890963"/>
            <a:ext cx="65450" cy="82550"/>
          </a:xfrm>
          <a:custGeom>
            <a:avLst/>
            <a:gdLst>
              <a:gd name="T0" fmla="*/ 0 w 44"/>
              <a:gd name="T1" fmla="*/ 2147483647 h 52"/>
              <a:gd name="T2" fmla="*/ 2147483647 w 44"/>
              <a:gd name="T3" fmla="*/ 2147483647 h 52"/>
              <a:gd name="T4" fmla="*/ 2147483647 w 44"/>
              <a:gd name="T5" fmla="*/ 0 h 52"/>
              <a:gd name="T6" fmla="*/ 2147483647 w 44"/>
              <a:gd name="T7" fmla="*/ 2147483647 h 52"/>
              <a:gd name="T8" fmla="*/ 0 w 44"/>
              <a:gd name="T9" fmla="*/ 2147483647 h 52"/>
              <a:gd name="T10" fmla="*/ 0 60000 65536"/>
              <a:gd name="T11" fmla="*/ 0 60000 65536"/>
              <a:gd name="T12" fmla="*/ 0 60000 65536"/>
              <a:gd name="T13" fmla="*/ 0 60000 65536"/>
              <a:gd name="T14" fmla="*/ 0 60000 65536"/>
              <a:gd name="T15" fmla="*/ 0 w 44"/>
              <a:gd name="T16" fmla="*/ 0 h 52"/>
              <a:gd name="T17" fmla="*/ 44 w 44"/>
              <a:gd name="T18" fmla="*/ 52 h 52"/>
            </a:gdLst>
            <a:ahLst/>
            <a:cxnLst>
              <a:cxn ang="T10">
                <a:pos x="T0" y="T1"/>
              </a:cxn>
              <a:cxn ang="T11">
                <a:pos x="T2" y="T3"/>
              </a:cxn>
              <a:cxn ang="T12">
                <a:pos x="T4" y="T5"/>
              </a:cxn>
              <a:cxn ang="T13">
                <a:pos x="T6" y="T7"/>
              </a:cxn>
              <a:cxn ang="T14">
                <a:pos x="T8" y="T9"/>
              </a:cxn>
            </a:cxnLst>
            <a:rect l="T15" t="T16" r="T17" b="T18"/>
            <a:pathLst>
              <a:path w="44" h="52">
                <a:moveTo>
                  <a:pt x="0" y="52"/>
                </a:moveTo>
                <a:lnTo>
                  <a:pt x="29" y="11"/>
                </a:lnTo>
                <a:lnTo>
                  <a:pt x="29" y="0"/>
                </a:lnTo>
                <a:lnTo>
                  <a:pt x="44" y="11"/>
                </a:lnTo>
                <a:lnTo>
                  <a:pt x="0" y="52"/>
                </a:lnTo>
                <a:close/>
              </a:path>
            </a:pathLst>
          </a:custGeom>
          <a:solidFill>
            <a:srgbClr val="EAEAEA"/>
          </a:solidFill>
          <a:ln w="14288">
            <a:solidFill>
              <a:srgbClr val="000000"/>
            </a:solidFill>
            <a:round/>
            <a:headEnd/>
            <a:tailEnd/>
          </a:ln>
        </p:spPr>
        <p:txBody>
          <a:bodyPr/>
          <a:lstStyle/>
          <a:p>
            <a:endParaRPr lang="id-ID" sz="1000"/>
          </a:p>
        </p:txBody>
      </p:sp>
      <p:sp>
        <p:nvSpPr>
          <p:cNvPr id="22757" name="Freeform 228"/>
          <p:cNvSpPr>
            <a:spLocks/>
          </p:cNvSpPr>
          <p:nvPr/>
        </p:nvSpPr>
        <p:spPr bwMode="auto">
          <a:xfrm>
            <a:off x="6854430" y="3844925"/>
            <a:ext cx="51171" cy="82550"/>
          </a:xfrm>
          <a:custGeom>
            <a:avLst/>
            <a:gdLst>
              <a:gd name="T0" fmla="*/ 0 w 35"/>
              <a:gd name="T1" fmla="*/ 0 h 52"/>
              <a:gd name="T2" fmla="*/ 2147483647 w 35"/>
              <a:gd name="T3" fmla="*/ 0 h 52"/>
              <a:gd name="T4" fmla="*/ 2147483647 w 35"/>
              <a:gd name="T5" fmla="*/ 2147483647 h 52"/>
              <a:gd name="T6" fmla="*/ 2147483647 w 35"/>
              <a:gd name="T7" fmla="*/ 2147483647 h 52"/>
              <a:gd name="T8" fmla="*/ 2147483647 w 35"/>
              <a:gd name="T9" fmla="*/ 2147483647 h 52"/>
              <a:gd name="T10" fmla="*/ 2147483647 w 35"/>
              <a:gd name="T11" fmla="*/ 2147483647 h 52"/>
              <a:gd name="T12" fmla="*/ 2147483647 w 35"/>
              <a:gd name="T13" fmla="*/ 2147483647 h 52"/>
              <a:gd name="T14" fmla="*/ 2147483647 w 35"/>
              <a:gd name="T15" fmla="*/ 2147483647 h 52"/>
              <a:gd name="T16" fmla="*/ 0 w 35"/>
              <a:gd name="T17" fmla="*/ 2147483647 h 52"/>
              <a:gd name="T18" fmla="*/ 0 w 35"/>
              <a:gd name="T19" fmla="*/ 2147483647 h 52"/>
              <a:gd name="T20" fmla="*/ 2147483647 w 35"/>
              <a:gd name="T21" fmla="*/ 2147483647 h 52"/>
              <a:gd name="T22" fmla="*/ 0 w 35"/>
              <a:gd name="T23" fmla="*/ 0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
              <a:gd name="T37" fmla="*/ 0 h 52"/>
              <a:gd name="T38" fmla="*/ 35 w 35"/>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 h="52">
                <a:moveTo>
                  <a:pt x="0" y="0"/>
                </a:moveTo>
                <a:lnTo>
                  <a:pt x="35" y="0"/>
                </a:lnTo>
                <a:lnTo>
                  <a:pt x="35" y="9"/>
                </a:lnTo>
                <a:lnTo>
                  <a:pt x="35" y="29"/>
                </a:lnTo>
                <a:lnTo>
                  <a:pt x="15" y="29"/>
                </a:lnTo>
                <a:lnTo>
                  <a:pt x="35" y="40"/>
                </a:lnTo>
                <a:lnTo>
                  <a:pt x="15" y="52"/>
                </a:lnTo>
                <a:lnTo>
                  <a:pt x="15" y="29"/>
                </a:lnTo>
                <a:lnTo>
                  <a:pt x="0" y="29"/>
                </a:lnTo>
                <a:lnTo>
                  <a:pt x="0" y="20"/>
                </a:lnTo>
                <a:lnTo>
                  <a:pt x="15" y="20"/>
                </a:lnTo>
                <a:lnTo>
                  <a:pt x="0" y="0"/>
                </a:lnTo>
                <a:close/>
              </a:path>
            </a:pathLst>
          </a:custGeom>
          <a:solidFill>
            <a:srgbClr val="273C65"/>
          </a:solidFill>
          <a:ln w="14288">
            <a:solidFill>
              <a:srgbClr val="000000"/>
            </a:solidFill>
            <a:round/>
            <a:headEnd/>
            <a:tailEnd/>
          </a:ln>
        </p:spPr>
        <p:txBody>
          <a:bodyPr/>
          <a:lstStyle/>
          <a:p>
            <a:endParaRPr lang="id-ID" sz="1000"/>
          </a:p>
        </p:txBody>
      </p:sp>
      <p:sp>
        <p:nvSpPr>
          <p:cNvPr id="22758" name="Freeform 229"/>
          <p:cNvSpPr>
            <a:spLocks/>
          </p:cNvSpPr>
          <p:nvPr/>
        </p:nvSpPr>
        <p:spPr bwMode="auto">
          <a:xfrm>
            <a:off x="6791360" y="3859213"/>
            <a:ext cx="76160" cy="100012"/>
          </a:xfrm>
          <a:custGeom>
            <a:avLst/>
            <a:gdLst>
              <a:gd name="T0" fmla="*/ 0 w 52"/>
              <a:gd name="T1" fmla="*/ 2147483647 h 63"/>
              <a:gd name="T2" fmla="*/ 0 w 52"/>
              <a:gd name="T3" fmla="*/ 0 h 63"/>
              <a:gd name="T4" fmla="*/ 2147483647 w 52"/>
              <a:gd name="T5" fmla="*/ 2147483647 h 63"/>
              <a:gd name="T6" fmla="*/ 2147483647 w 52"/>
              <a:gd name="T7" fmla="*/ 2147483647 h 63"/>
              <a:gd name="T8" fmla="*/ 2147483647 w 52"/>
              <a:gd name="T9" fmla="*/ 2147483647 h 63"/>
              <a:gd name="T10" fmla="*/ 2147483647 w 52"/>
              <a:gd name="T11" fmla="*/ 2147483647 h 63"/>
              <a:gd name="T12" fmla="*/ 2147483647 w 52"/>
              <a:gd name="T13" fmla="*/ 2147483647 h 63"/>
              <a:gd name="T14" fmla="*/ 2147483647 w 52"/>
              <a:gd name="T15" fmla="*/ 2147483647 h 63"/>
              <a:gd name="T16" fmla="*/ 2147483647 w 52"/>
              <a:gd name="T17" fmla="*/ 2147483647 h 63"/>
              <a:gd name="T18" fmla="*/ 2147483647 w 52"/>
              <a:gd name="T19" fmla="*/ 2147483647 h 63"/>
              <a:gd name="T20" fmla="*/ 2147483647 w 52"/>
              <a:gd name="T21" fmla="*/ 2147483647 h 63"/>
              <a:gd name="T22" fmla="*/ 2147483647 w 52"/>
              <a:gd name="T23" fmla="*/ 2147483647 h 63"/>
              <a:gd name="T24" fmla="*/ 2147483647 w 52"/>
              <a:gd name="T25" fmla="*/ 2147483647 h 63"/>
              <a:gd name="T26" fmla="*/ 2147483647 w 52"/>
              <a:gd name="T27" fmla="*/ 2147483647 h 63"/>
              <a:gd name="T28" fmla="*/ 2147483647 w 52"/>
              <a:gd name="T29" fmla="*/ 2147483647 h 63"/>
              <a:gd name="T30" fmla="*/ 2147483647 w 52"/>
              <a:gd name="T31" fmla="*/ 2147483647 h 63"/>
              <a:gd name="T32" fmla="*/ 2147483647 w 52"/>
              <a:gd name="T33" fmla="*/ 2147483647 h 63"/>
              <a:gd name="T34" fmla="*/ 2147483647 w 52"/>
              <a:gd name="T35" fmla="*/ 2147483647 h 63"/>
              <a:gd name="T36" fmla="*/ 0 w 52"/>
              <a:gd name="T37" fmla="*/ 2147483647 h 6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2"/>
              <a:gd name="T58" fmla="*/ 0 h 63"/>
              <a:gd name="T59" fmla="*/ 52 w 52"/>
              <a:gd name="T60" fmla="*/ 63 h 6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2" h="63">
                <a:moveTo>
                  <a:pt x="0" y="31"/>
                </a:moveTo>
                <a:lnTo>
                  <a:pt x="0" y="0"/>
                </a:lnTo>
                <a:lnTo>
                  <a:pt x="9" y="11"/>
                </a:lnTo>
                <a:lnTo>
                  <a:pt x="20" y="11"/>
                </a:lnTo>
                <a:lnTo>
                  <a:pt x="29" y="31"/>
                </a:lnTo>
                <a:lnTo>
                  <a:pt x="43" y="20"/>
                </a:lnTo>
                <a:lnTo>
                  <a:pt x="43" y="43"/>
                </a:lnTo>
                <a:lnTo>
                  <a:pt x="52" y="43"/>
                </a:lnTo>
                <a:lnTo>
                  <a:pt x="52" y="51"/>
                </a:lnTo>
                <a:lnTo>
                  <a:pt x="43" y="51"/>
                </a:lnTo>
                <a:lnTo>
                  <a:pt x="43" y="43"/>
                </a:lnTo>
                <a:lnTo>
                  <a:pt x="29" y="51"/>
                </a:lnTo>
                <a:lnTo>
                  <a:pt x="29" y="43"/>
                </a:lnTo>
                <a:lnTo>
                  <a:pt x="29" y="51"/>
                </a:lnTo>
                <a:lnTo>
                  <a:pt x="20" y="63"/>
                </a:lnTo>
                <a:lnTo>
                  <a:pt x="9" y="43"/>
                </a:lnTo>
                <a:lnTo>
                  <a:pt x="20" y="43"/>
                </a:lnTo>
                <a:lnTo>
                  <a:pt x="20" y="31"/>
                </a:lnTo>
                <a:lnTo>
                  <a:pt x="0" y="31"/>
                </a:lnTo>
                <a:close/>
              </a:path>
            </a:pathLst>
          </a:custGeom>
          <a:solidFill>
            <a:srgbClr val="273C65"/>
          </a:solidFill>
          <a:ln w="14288">
            <a:solidFill>
              <a:srgbClr val="000000"/>
            </a:solidFill>
            <a:round/>
            <a:headEnd/>
            <a:tailEnd/>
          </a:ln>
        </p:spPr>
        <p:txBody>
          <a:bodyPr/>
          <a:lstStyle/>
          <a:p>
            <a:endParaRPr lang="id-ID" sz="1000"/>
          </a:p>
        </p:txBody>
      </p:sp>
      <p:sp>
        <p:nvSpPr>
          <p:cNvPr id="22759" name="Freeform 230"/>
          <p:cNvSpPr>
            <a:spLocks/>
          </p:cNvSpPr>
          <p:nvPr/>
        </p:nvSpPr>
        <p:spPr bwMode="auto">
          <a:xfrm>
            <a:off x="6805641" y="3927475"/>
            <a:ext cx="120190" cy="127000"/>
          </a:xfrm>
          <a:custGeom>
            <a:avLst/>
            <a:gdLst>
              <a:gd name="T0" fmla="*/ 0 w 83"/>
              <a:gd name="T1" fmla="*/ 2147483647 h 80"/>
              <a:gd name="T2" fmla="*/ 0 w 83"/>
              <a:gd name="T3" fmla="*/ 2147483647 h 80"/>
              <a:gd name="T4" fmla="*/ 2147483647 w 83"/>
              <a:gd name="T5" fmla="*/ 2147483647 h 80"/>
              <a:gd name="T6" fmla="*/ 2147483647 w 83"/>
              <a:gd name="T7" fmla="*/ 2147483647 h 80"/>
              <a:gd name="T8" fmla="*/ 2147483647 w 83"/>
              <a:gd name="T9" fmla="*/ 2147483647 h 80"/>
              <a:gd name="T10" fmla="*/ 2147483647 w 83"/>
              <a:gd name="T11" fmla="*/ 2147483647 h 80"/>
              <a:gd name="T12" fmla="*/ 2147483647 w 83"/>
              <a:gd name="T13" fmla="*/ 2147483647 h 80"/>
              <a:gd name="T14" fmla="*/ 2147483647 w 83"/>
              <a:gd name="T15" fmla="*/ 2147483647 h 80"/>
              <a:gd name="T16" fmla="*/ 2147483647 w 83"/>
              <a:gd name="T17" fmla="*/ 2147483647 h 80"/>
              <a:gd name="T18" fmla="*/ 2147483647 w 83"/>
              <a:gd name="T19" fmla="*/ 0 h 80"/>
              <a:gd name="T20" fmla="*/ 2147483647 w 83"/>
              <a:gd name="T21" fmla="*/ 2147483647 h 80"/>
              <a:gd name="T22" fmla="*/ 2147483647 w 83"/>
              <a:gd name="T23" fmla="*/ 2147483647 h 80"/>
              <a:gd name="T24" fmla="*/ 2147483647 w 83"/>
              <a:gd name="T25" fmla="*/ 2147483647 h 80"/>
              <a:gd name="T26" fmla="*/ 2147483647 w 83"/>
              <a:gd name="T27" fmla="*/ 2147483647 h 80"/>
              <a:gd name="T28" fmla="*/ 2147483647 w 83"/>
              <a:gd name="T29" fmla="*/ 2147483647 h 80"/>
              <a:gd name="T30" fmla="*/ 2147483647 w 83"/>
              <a:gd name="T31" fmla="*/ 2147483647 h 80"/>
              <a:gd name="T32" fmla="*/ 2147483647 w 83"/>
              <a:gd name="T33" fmla="*/ 2147483647 h 80"/>
              <a:gd name="T34" fmla="*/ 2147483647 w 83"/>
              <a:gd name="T35" fmla="*/ 2147483647 h 80"/>
              <a:gd name="T36" fmla="*/ 2147483647 w 83"/>
              <a:gd name="T37" fmla="*/ 2147483647 h 80"/>
              <a:gd name="T38" fmla="*/ 2147483647 w 83"/>
              <a:gd name="T39" fmla="*/ 2147483647 h 80"/>
              <a:gd name="T40" fmla="*/ 2147483647 w 83"/>
              <a:gd name="T41" fmla="*/ 2147483647 h 80"/>
              <a:gd name="T42" fmla="*/ 2147483647 w 83"/>
              <a:gd name="T43" fmla="*/ 2147483647 h 80"/>
              <a:gd name="T44" fmla="*/ 0 w 83"/>
              <a:gd name="T45" fmla="*/ 2147483647 h 80"/>
              <a:gd name="T46" fmla="*/ 0 w 83"/>
              <a:gd name="T47" fmla="*/ 2147483647 h 8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3"/>
              <a:gd name="T73" fmla="*/ 0 h 80"/>
              <a:gd name="T74" fmla="*/ 83 w 83"/>
              <a:gd name="T75" fmla="*/ 80 h 8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3" h="80">
                <a:moveTo>
                  <a:pt x="0" y="49"/>
                </a:moveTo>
                <a:lnTo>
                  <a:pt x="0" y="40"/>
                </a:lnTo>
                <a:lnTo>
                  <a:pt x="20" y="29"/>
                </a:lnTo>
                <a:lnTo>
                  <a:pt x="34" y="29"/>
                </a:lnTo>
                <a:lnTo>
                  <a:pt x="34" y="40"/>
                </a:lnTo>
                <a:lnTo>
                  <a:pt x="43" y="29"/>
                </a:lnTo>
                <a:lnTo>
                  <a:pt x="43" y="20"/>
                </a:lnTo>
                <a:lnTo>
                  <a:pt x="55" y="20"/>
                </a:lnTo>
                <a:lnTo>
                  <a:pt x="63" y="20"/>
                </a:lnTo>
                <a:lnTo>
                  <a:pt x="55" y="0"/>
                </a:lnTo>
                <a:lnTo>
                  <a:pt x="72" y="20"/>
                </a:lnTo>
                <a:lnTo>
                  <a:pt x="83" y="49"/>
                </a:lnTo>
                <a:lnTo>
                  <a:pt x="72" y="72"/>
                </a:lnTo>
                <a:lnTo>
                  <a:pt x="63" y="49"/>
                </a:lnTo>
                <a:lnTo>
                  <a:pt x="63" y="60"/>
                </a:lnTo>
                <a:lnTo>
                  <a:pt x="63" y="72"/>
                </a:lnTo>
                <a:lnTo>
                  <a:pt x="63" y="80"/>
                </a:lnTo>
                <a:lnTo>
                  <a:pt x="34" y="72"/>
                </a:lnTo>
                <a:lnTo>
                  <a:pt x="43" y="49"/>
                </a:lnTo>
                <a:lnTo>
                  <a:pt x="34" y="40"/>
                </a:lnTo>
                <a:lnTo>
                  <a:pt x="11" y="49"/>
                </a:lnTo>
                <a:lnTo>
                  <a:pt x="11" y="40"/>
                </a:lnTo>
                <a:lnTo>
                  <a:pt x="0" y="60"/>
                </a:lnTo>
                <a:lnTo>
                  <a:pt x="0" y="49"/>
                </a:lnTo>
                <a:close/>
              </a:path>
            </a:pathLst>
          </a:custGeom>
          <a:solidFill>
            <a:srgbClr val="273C65"/>
          </a:solidFill>
          <a:ln w="14288">
            <a:solidFill>
              <a:srgbClr val="000000"/>
            </a:solidFill>
            <a:round/>
            <a:headEnd/>
            <a:tailEnd/>
          </a:ln>
        </p:spPr>
        <p:txBody>
          <a:bodyPr/>
          <a:lstStyle/>
          <a:p>
            <a:endParaRPr lang="id-ID" sz="1000"/>
          </a:p>
        </p:txBody>
      </p:sp>
      <p:sp>
        <p:nvSpPr>
          <p:cNvPr id="22760" name="Freeform 231"/>
          <p:cNvSpPr>
            <a:spLocks/>
          </p:cNvSpPr>
          <p:nvPr/>
        </p:nvSpPr>
        <p:spPr bwMode="auto">
          <a:xfrm>
            <a:off x="7470853" y="4365625"/>
            <a:ext cx="104720" cy="58738"/>
          </a:xfrm>
          <a:custGeom>
            <a:avLst/>
            <a:gdLst>
              <a:gd name="T0" fmla="*/ 0 w 72"/>
              <a:gd name="T1" fmla="*/ 2147483647 h 37"/>
              <a:gd name="T2" fmla="*/ 2147483647 w 72"/>
              <a:gd name="T3" fmla="*/ 2147483647 h 37"/>
              <a:gd name="T4" fmla="*/ 2147483647 w 72"/>
              <a:gd name="T5" fmla="*/ 2147483647 h 37"/>
              <a:gd name="T6" fmla="*/ 2147483647 w 72"/>
              <a:gd name="T7" fmla="*/ 2147483647 h 37"/>
              <a:gd name="T8" fmla="*/ 2147483647 w 72"/>
              <a:gd name="T9" fmla="*/ 0 h 37"/>
              <a:gd name="T10" fmla="*/ 2147483647 w 72"/>
              <a:gd name="T11" fmla="*/ 0 h 37"/>
              <a:gd name="T12" fmla="*/ 2147483647 w 72"/>
              <a:gd name="T13" fmla="*/ 2147483647 h 37"/>
              <a:gd name="T14" fmla="*/ 2147483647 w 72"/>
              <a:gd name="T15" fmla="*/ 2147483647 h 37"/>
              <a:gd name="T16" fmla="*/ 2147483647 w 72"/>
              <a:gd name="T17" fmla="*/ 2147483647 h 37"/>
              <a:gd name="T18" fmla="*/ 2147483647 w 72"/>
              <a:gd name="T19" fmla="*/ 2147483647 h 37"/>
              <a:gd name="T20" fmla="*/ 0 w 72"/>
              <a:gd name="T21" fmla="*/ 2147483647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2"/>
              <a:gd name="T34" fmla="*/ 0 h 37"/>
              <a:gd name="T35" fmla="*/ 72 w 72"/>
              <a:gd name="T36" fmla="*/ 37 h 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2" h="37">
                <a:moveTo>
                  <a:pt x="0" y="20"/>
                </a:moveTo>
                <a:lnTo>
                  <a:pt x="43" y="20"/>
                </a:lnTo>
                <a:lnTo>
                  <a:pt x="52" y="8"/>
                </a:lnTo>
                <a:lnTo>
                  <a:pt x="63" y="8"/>
                </a:lnTo>
                <a:lnTo>
                  <a:pt x="63" y="0"/>
                </a:lnTo>
                <a:lnTo>
                  <a:pt x="72" y="0"/>
                </a:lnTo>
                <a:lnTo>
                  <a:pt x="72" y="8"/>
                </a:lnTo>
                <a:lnTo>
                  <a:pt x="63" y="20"/>
                </a:lnTo>
                <a:lnTo>
                  <a:pt x="43" y="37"/>
                </a:lnTo>
                <a:lnTo>
                  <a:pt x="12" y="37"/>
                </a:lnTo>
                <a:lnTo>
                  <a:pt x="0" y="20"/>
                </a:lnTo>
                <a:close/>
              </a:path>
            </a:pathLst>
          </a:custGeom>
          <a:solidFill>
            <a:srgbClr val="273C65"/>
          </a:solidFill>
          <a:ln w="14351">
            <a:solidFill>
              <a:srgbClr val="000000"/>
            </a:solidFill>
            <a:round/>
            <a:headEnd/>
            <a:tailEnd/>
          </a:ln>
        </p:spPr>
        <p:txBody>
          <a:bodyPr/>
          <a:lstStyle/>
          <a:p>
            <a:endParaRPr lang="id-ID" sz="1000"/>
          </a:p>
        </p:txBody>
      </p:sp>
      <p:sp>
        <p:nvSpPr>
          <p:cNvPr id="22761" name="Freeform 232"/>
          <p:cNvSpPr>
            <a:spLocks/>
          </p:cNvSpPr>
          <p:nvPr/>
        </p:nvSpPr>
        <p:spPr bwMode="auto">
          <a:xfrm>
            <a:off x="7547013" y="4314825"/>
            <a:ext cx="48791" cy="63500"/>
          </a:xfrm>
          <a:custGeom>
            <a:avLst/>
            <a:gdLst>
              <a:gd name="T0" fmla="*/ 0 w 34"/>
              <a:gd name="T1" fmla="*/ 0 h 40"/>
              <a:gd name="T2" fmla="*/ 2147483647 w 34"/>
              <a:gd name="T3" fmla="*/ 0 h 40"/>
              <a:gd name="T4" fmla="*/ 2147483647 w 34"/>
              <a:gd name="T5" fmla="*/ 2147483647 h 40"/>
              <a:gd name="T6" fmla="*/ 2147483647 w 34"/>
              <a:gd name="T7" fmla="*/ 2147483647 h 40"/>
              <a:gd name="T8" fmla="*/ 2147483647 w 34"/>
              <a:gd name="T9" fmla="*/ 2147483647 h 40"/>
              <a:gd name="T10" fmla="*/ 0 w 34"/>
              <a:gd name="T11" fmla="*/ 0 h 40"/>
              <a:gd name="T12" fmla="*/ 0 60000 65536"/>
              <a:gd name="T13" fmla="*/ 0 60000 65536"/>
              <a:gd name="T14" fmla="*/ 0 60000 65536"/>
              <a:gd name="T15" fmla="*/ 0 60000 65536"/>
              <a:gd name="T16" fmla="*/ 0 60000 65536"/>
              <a:gd name="T17" fmla="*/ 0 60000 65536"/>
              <a:gd name="T18" fmla="*/ 0 w 34"/>
              <a:gd name="T19" fmla="*/ 0 h 40"/>
              <a:gd name="T20" fmla="*/ 34 w 34"/>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34" h="40">
                <a:moveTo>
                  <a:pt x="0" y="0"/>
                </a:moveTo>
                <a:lnTo>
                  <a:pt x="11" y="0"/>
                </a:lnTo>
                <a:lnTo>
                  <a:pt x="34" y="20"/>
                </a:lnTo>
                <a:lnTo>
                  <a:pt x="34" y="40"/>
                </a:lnTo>
                <a:lnTo>
                  <a:pt x="20" y="20"/>
                </a:lnTo>
                <a:lnTo>
                  <a:pt x="0" y="0"/>
                </a:lnTo>
                <a:close/>
              </a:path>
            </a:pathLst>
          </a:custGeom>
          <a:solidFill>
            <a:schemeClr val="hlink"/>
          </a:solidFill>
          <a:ln w="14288">
            <a:solidFill>
              <a:srgbClr val="000000"/>
            </a:solidFill>
            <a:round/>
            <a:headEnd/>
            <a:tailEnd/>
          </a:ln>
        </p:spPr>
        <p:txBody>
          <a:bodyPr/>
          <a:lstStyle/>
          <a:p>
            <a:endParaRPr lang="id-ID" sz="1000"/>
          </a:p>
        </p:txBody>
      </p:sp>
      <p:sp>
        <p:nvSpPr>
          <p:cNvPr id="22762" name="Freeform 233"/>
          <p:cNvSpPr>
            <a:spLocks/>
          </p:cNvSpPr>
          <p:nvPr/>
        </p:nvSpPr>
        <p:spPr bwMode="auto">
          <a:xfrm>
            <a:off x="7807625" y="4849813"/>
            <a:ext cx="58310" cy="68262"/>
          </a:xfrm>
          <a:custGeom>
            <a:avLst/>
            <a:gdLst>
              <a:gd name="T0" fmla="*/ 0 w 40"/>
              <a:gd name="T1" fmla="*/ 0 h 43"/>
              <a:gd name="T2" fmla="*/ 2147483647 w 40"/>
              <a:gd name="T3" fmla="*/ 2147483647 h 43"/>
              <a:gd name="T4" fmla="*/ 2147483647 w 40"/>
              <a:gd name="T5" fmla="*/ 2147483647 h 43"/>
              <a:gd name="T6" fmla="*/ 2147483647 w 40"/>
              <a:gd name="T7" fmla="*/ 2147483647 h 43"/>
              <a:gd name="T8" fmla="*/ 2147483647 w 40"/>
              <a:gd name="T9" fmla="*/ 2147483647 h 43"/>
              <a:gd name="T10" fmla="*/ 0 w 40"/>
              <a:gd name="T11" fmla="*/ 0 h 43"/>
              <a:gd name="T12" fmla="*/ 0 60000 65536"/>
              <a:gd name="T13" fmla="*/ 0 60000 65536"/>
              <a:gd name="T14" fmla="*/ 0 60000 65536"/>
              <a:gd name="T15" fmla="*/ 0 60000 65536"/>
              <a:gd name="T16" fmla="*/ 0 60000 65536"/>
              <a:gd name="T17" fmla="*/ 0 60000 65536"/>
              <a:gd name="T18" fmla="*/ 0 w 40"/>
              <a:gd name="T19" fmla="*/ 0 h 43"/>
              <a:gd name="T20" fmla="*/ 40 w 40"/>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40" h="43">
                <a:moveTo>
                  <a:pt x="0" y="0"/>
                </a:moveTo>
                <a:lnTo>
                  <a:pt x="17" y="8"/>
                </a:lnTo>
                <a:lnTo>
                  <a:pt x="40" y="43"/>
                </a:lnTo>
                <a:lnTo>
                  <a:pt x="29" y="43"/>
                </a:lnTo>
                <a:lnTo>
                  <a:pt x="9" y="23"/>
                </a:lnTo>
                <a:lnTo>
                  <a:pt x="0" y="0"/>
                </a:lnTo>
                <a:close/>
              </a:path>
            </a:pathLst>
          </a:custGeom>
          <a:solidFill>
            <a:srgbClr val="FFFFFF"/>
          </a:solidFill>
          <a:ln w="14288">
            <a:solidFill>
              <a:srgbClr val="000000"/>
            </a:solidFill>
            <a:round/>
            <a:headEnd/>
            <a:tailEnd/>
          </a:ln>
        </p:spPr>
        <p:txBody>
          <a:bodyPr/>
          <a:lstStyle/>
          <a:p>
            <a:endParaRPr lang="id-ID" sz="1000"/>
          </a:p>
        </p:txBody>
      </p:sp>
      <p:sp>
        <p:nvSpPr>
          <p:cNvPr id="22763" name="Freeform 234"/>
          <p:cNvSpPr>
            <a:spLocks/>
          </p:cNvSpPr>
          <p:nvPr/>
        </p:nvSpPr>
        <p:spPr bwMode="auto">
          <a:xfrm>
            <a:off x="6791360" y="2576513"/>
            <a:ext cx="198730" cy="241300"/>
          </a:xfrm>
          <a:custGeom>
            <a:avLst/>
            <a:gdLst>
              <a:gd name="T0" fmla="*/ 2147483647 w 135"/>
              <a:gd name="T1" fmla="*/ 2147483647 h 152"/>
              <a:gd name="T2" fmla="*/ 2147483647 w 135"/>
              <a:gd name="T3" fmla="*/ 2147483647 h 152"/>
              <a:gd name="T4" fmla="*/ 0 w 135"/>
              <a:gd name="T5" fmla="*/ 0 h 152"/>
              <a:gd name="T6" fmla="*/ 2147483647 w 135"/>
              <a:gd name="T7" fmla="*/ 0 h 152"/>
              <a:gd name="T8" fmla="*/ 2147483647 w 135"/>
              <a:gd name="T9" fmla="*/ 2147483647 h 152"/>
              <a:gd name="T10" fmla="*/ 2147483647 w 135"/>
              <a:gd name="T11" fmla="*/ 2147483647 h 152"/>
              <a:gd name="T12" fmla="*/ 2147483647 w 135"/>
              <a:gd name="T13" fmla="*/ 2147483647 h 152"/>
              <a:gd name="T14" fmla="*/ 2147483647 w 135"/>
              <a:gd name="T15" fmla="*/ 2147483647 h 152"/>
              <a:gd name="T16" fmla="*/ 2147483647 w 135"/>
              <a:gd name="T17" fmla="*/ 2147483647 h 152"/>
              <a:gd name="T18" fmla="*/ 2147483647 w 135"/>
              <a:gd name="T19" fmla="*/ 2147483647 h 152"/>
              <a:gd name="T20" fmla="*/ 2147483647 w 135"/>
              <a:gd name="T21" fmla="*/ 2147483647 h 152"/>
              <a:gd name="T22" fmla="*/ 2147483647 w 135"/>
              <a:gd name="T23" fmla="*/ 2147483647 h 152"/>
              <a:gd name="T24" fmla="*/ 2147483647 w 135"/>
              <a:gd name="T25" fmla="*/ 2147483647 h 1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5"/>
              <a:gd name="T40" fmla="*/ 0 h 152"/>
              <a:gd name="T41" fmla="*/ 135 w 135"/>
              <a:gd name="T42" fmla="*/ 152 h 1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5" h="152">
                <a:moveTo>
                  <a:pt x="9" y="20"/>
                </a:moveTo>
                <a:lnTo>
                  <a:pt x="9" y="8"/>
                </a:lnTo>
                <a:lnTo>
                  <a:pt x="0" y="0"/>
                </a:lnTo>
                <a:lnTo>
                  <a:pt x="20" y="0"/>
                </a:lnTo>
                <a:lnTo>
                  <a:pt x="115" y="89"/>
                </a:lnTo>
                <a:lnTo>
                  <a:pt x="92" y="89"/>
                </a:lnTo>
                <a:lnTo>
                  <a:pt x="92" y="112"/>
                </a:lnTo>
                <a:lnTo>
                  <a:pt x="135" y="143"/>
                </a:lnTo>
                <a:lnTo>
                  <a:pt x="115" y="143"/>
                </a:lnTo>
                <a:lnTo>
                  <a:pt x="115" y="152"/>
                </a:lnTo>
                <a:lnTo>
                  <a:pt x="104" y="143"/>
                </a:lnTo>
                <a:lnTo>
                  <a:pt x="92" y="112"/>
                </a:lnTo>
                <a:lnTo>
                  <a:pt x="9" y="20"/>
                </a:lnTo>
                <a:close/>
              </a:path>
            </a:pathLst>
          </a:custGeom>
          <a:solidFill>
            <a:srgbClr val="273C65"/>
          </a:solidFill>
          <a:ln w="14351">
            <a:solidFill>
              <a:srgbClr val="000000"/>
            </a:solidFill>
            <a:round/>
            <a:headEnd/>
            <a:tailEnd/>
          </a:ln>
        </p:spPr>
        <p:txBody>
          <a:bodyPr/>
          <a:lstStyle/>
          <a:p>
            <a:endParaRPr lang="id-ID" sz="1000"/>
          </a:p>
        </p:txBody>
      </p:sp>
      <p:sp>
        <p:nvSpPr>
          <p:cNvPr id="22764" name="Freeform 235"/>
          <p:cNvSpPr>
            <a:spLocks/>
          </p:cNvSpPr>
          <p:nvPr/>
        </p:nvSpPr>
        <p:spPr bwMode="auto">
          <a:xfrm>
            <a:off x="6834201" y="4492626"/>
            <a:ext cx="109480" cy="55563"/>
          </a:xfrm>
          <a:custGeom>
            <a:avLst/>
            <a:gdLst>
              <a:gd name="T0" fmla="*/ 0 w 75"/>
              <a:gd name="T1" fmla="*/ 2147483647 h 35"/>
              <a:gd name="T2" fmla="*/ 2147483647 w 75"/>
              <a:gd name="T3" fmla="*/ 2147483647 h 35"/>
              <a:gd name="T4" fmla="*/ 2147483647 w 75"/>
              <a:gd name="T5" fmla="*/ 0 h 35"/>
              <a:gd name="T6" fmla="*/ 2147483647 w 75"/>
              <a:gd name="T7" fmla="*/ 0 h 35"/>
              <a:gd name="T8" fmla="*/ 2147483647 w 75"/>
              <a:gd name="T9" fmla="*/ 2147483647 h 35"/>
              <a:gd name="T10" fmla="*/ 2147483647 w 75"/>
              <a:gd name="T11" fmla="*/ 2147483647 h 35"/>
              <a:gd name="T12" fmla="*/ 0 w 75"/>
              <a:gd name="T13" fmla="*/ 2147483647 h 35"/>
              <a:gd name="T14" fmla="*/ 0 60000 65536"/>
              <a:gd name="T15" fmla="*/ 0 60000 65536"/>
              <a:gd name="T16" fmla="*/ 0 60000 65536"/>
              <a:gd name="T17" fmla="*/ 0 60000 65536"/>
              <a:gd name="T18" fmla="*/ 0 60000 65536"/>
              <a:gd name="T19" fmla="*/ 0 60000 65536"/>
              <a:gd name="T20" fmla="*/ 0 60000 65536"/>
              <a:gd name="T21" fmla="*/ 0 w 75"/>
              <a:gd name="T22" fmla="*/ 0 h 35"/>
              <a:gd name="T23" fmla="*/ 75 w 75"/>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35">
                <a:moveTo>
                  <a:pt x="0" y="35"/>
                </a:moveTo>
                <a:lnTo>
                  <a:pt x="14" y="23"/>
                </a:lnTo>
                <a:lnTo>
                  <a:pt x="35" y="0"/>
                </a:lnTo>
                <a:lnTo>
                  <a:pt x="75" y="0"/>
                </a:lnTo>
                <a:lnTo>
                  <a:pt x="35" y="13"/>
                </a:lnTo>
                <a:lnTo>
                  <a:pt x="23" y="35"/>
                </a:lnTo>
                <a:lnTo>
                  <a:pt x="0" y="35"/>
                </a:lnTo>
                <a:close/>
              </a:path>
            </a:pathLst>
          </a:custGeom>
          <a:solidFill>
            <a:srgbClr val="33CCCC"/>
          </a:solidFill>
          <a:ln w="14288">
            <a:solidFill>
              <a:srgbClr val="000000"/>
            </a:solidFill>
            <a:round/>
            <a:headEnd/>
            <a:tailEnd/>
          </a:ln>
        </p:spPr>
        <p:txBody>
          <a:bodyPr/>
          <a:lstStyle/>
          <a:p>
            <a:endParaRPr lang="id-ID" sz="1000"/>
          </a:p>
        </p:txBody>
      </p:sp>
      <p:sp>
        <p:nvSpPr>
          <p:cNvPr id="22765" name="Freeform 236"/>
          <p:cNvSpPr>
            <a:spLocks/>
          </p:cNvSpPr>
          <p:nvPr/>
        </p:nvSpPr>
        <p:spPr bwMode="auto">
          <a:xfrm>
            <a:off x="4404210" y="5113339"/>
            <a:ext cx="48790" cy="60325"/>
          </a:xfrm>
          <a:custGeom>
            <a:avLst/>
            <a:gdLst>
              <a:gd name="T0" fmla="*/ 2147483647 w 34"/>
              <a:gd name="T1" fmla="*/ 2147483647 h 38"/>
              <a:gd name="T2" fmla="*/ 2147483647 w 34"/>
              <a:gd name="T3" fmla="*/ 0 h 38"/>
              <a:gd name="T4" fmla="*/ 2147483647 w 34"/>
              <a:gd name="T5" fmla="*/ 0 h 38"/>
              <a:gd name="T6" fmla="*/ 0 w 34"/>
              <a:gd name="T7" fmla="*/ 2147483647 h 38"/>
              <a:gd name="T8" fmla="*/ 2147483647 w 34"/>
              <a:gd name="T9" fmla="*/ 2147483647 h 38"/>
              <a:gd name="T10" fmla="*/ 2147483647 w 34"/>
              <a:gd name="T11" fmla="*/ 2147483647 h 38"/>
              <a:gd name="T12" fmla="*/ 2147483647 w 34"/>
              <a:gd name="T13" fmla="*/ 2147483647 h 38"/>
              <a:gd name="T14" fmla="*/ 0 60000 65536"/>
              <a:gd name="T15" fmla="*/ 0 60000 65536"/>
              <a:gd name="T16" fmla="*/ 0 60000 65536"/>
              <a:gd name="T17" fmla="*/ 0 60000 65536"/>
              <a:gd name="T18" fmla="*/ 0 60000 65536"/>
              <a:gd name="T19" fmla="*/ 0 60000 65536"/>
              <a:gd name="T20" fmla="*/ 0 60000 65536"/>
              <a:gd name="T21" fmla="*/ 0 w 34"/>
              <a:gd name="T22" fmla="*/ 0 h 38"/>
              <a:gd name="T23" fmla="*/ 34 w 34"/>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8">
                <a:moveTo>
                  <a:pt x="34" y="9"/>
                </a:moveTo>
                <a:lnTo>
                  <a:pt x="34" y="0"/>
                </a:lnTo>
                <a:lnTo>
                  <a:pt x="22" y="0"/>
                </a:lnTo>
                <a:lnTo>
                  <a:pt x="0" y="18"/>
                </a:lnTo>
                <a:lnTo>
                  <a:pt x="11" y="38"/>
                </a:lnTo>
                <a:lnTo>
                  <a:pt x="34" y="18"/>
                </a:lnTo>
                <a:lnTo>
                  <a:pt x="34" y="9"/>
                </a:lnTo>
                <a:close/>
              </a:path>
            </a:pathLst>
          </a:custGeom>
          <a:solidFill>
            <a:srgbClr val="EAEAEA"/>
          </a:solidFill>
          <a:ln w="14288">
            <a:solidFill>
              <a:srgbClr val="000000"/>
            </a:solidFill>
            <a:round/>
            <a:headEnd/>
            <a:tailEnd/>
          </a:ln>
        </p:spPr>
        <p:txBody>
          <a:bodyPr/>
          <a:lstStyle/>
          <a:p>
            <a:endParaRPr lang="id-ID" sz="1000"/>
          </a:p>
        </p:txBody>
      </p:sp>
      <p:sp>
        <p:nvSpPr>
          <p:cNvPr id="22766" name="Freeform 237"/>
          <p:cNvSpPr>
            <a:spLocks/>
          </p:cNvSpPr>
          <p:nvPr/>
        </p:nvSpPr>
        <p:spPr bwMode="auto">
          <a:xfrm>
            <a:off x="3543836" y="2544763"/>
            <a:ext cx="104720" cy="112712"/>
          </a:xfrm>
          <a:custGeom>
            <a:avLst/>
            <a:gdLst>
              <a:gd name="T0" fmla="*/ 2147483647 w 72"/>
              <a:gd name="T1" fmla="*/ 2147483647 h 71"/>
              <a:gd name="T2" fmla="*/ 2147483647 w 72"/>
              <a:gd name="T3" fmla="*/ 0 h 71"/>
              <a:gd name="T4" fmla="*/ 2147483647 w 72"/>
              <a:gd name="T5" fmla="*/ 0 h 71"/>
              <a:gd name="T6" fmla="*/ 2147483647 w 72"/>
              <a:gd name="T7" fmla="*/ 2147483647 h 71"/>
              <a:gd name="T8" fmla="*/ 2147483647 w 72"/>
              <a:gd name="T9" fmla="*/ 2147483647 h 71"/>
              <a:gd name="T10" fmla="*/ 2147483647 w 72"/>
              <a:gd name="T11" fmla="*/ 2147483647 h 71"/>
              <a:gd name="T12" fmla="*/ 2147483647 w 72"/>
              <a:gd name="T13" fmla="*/ 2147483647 h 71"/>
              <a:gd name="T14" fmla="*/ 2147483647 w 72"/>
              <a:gd name="T15" fmla="*/ 2147483647 h 71"/>
              <a:gd name="T16" fmla="*/ 2147483647 w 72"/>
              <a:gd name="T17" fmla="*/ 2147483647 h 71"/>
              <a:gd name="T18" fmla="*/ 2147483647 w 72"/>
              <a:gd name="T19" fmla="*/ 2147483647 h 71"/>
              <a:gd name="T20" fmla="*/ 2147483647 w 72"/>
              <a:gd name="T21" fmla="*/ 2147483647 h 71"/>
              <a:gd name="T22" fmla="*/ 2147483647 w 72"/>
              <a:gd name="T23" fmla="*/ 2147483647 h 71"/>
              <a:gd name="T24" fmla="*/ 0 w 72"/>
              <a:gd name="T25" fmla="*/ 2147483647 h 71"/>
              <a:gd name="T26" fmla="*/ 2147483647 w 72"/>
              <a:gd name="T27" fmla="*/ 2147483647 h 71"/>
              <a:gd name="T28" fmla="*/ 2147483647 w 72"/>
              <a:gd name="T29" fmla="*/ 2147483647 h 71"/>
              <a:gd name="T30" fmla="*/ 2147483647 w 72"/>
              <a:gd name="T31" fmla="*/ 2147483647 h 71"/>
              <a:gd name="T32" fmla="*/ 2147483647 w 72"/>
              <a:gd name="T33" fmla="*/ 2147483647 h 71"/>
              <a:gd name="T34" fmla="*/ 2147483647 w 72"/>
              <a:gd name="T35" fmla="*/ 2147483647 h 71"/>
              <a:gd name="T36" fmla="*/ 2147483647 w 72"/>
              <a:gd name="T37" fmla="*/ 2147483647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71"/>
              <a:gd name="T59" fmla="*/ 72 w 72"/>
              <a:gd name="T60" fmla="*/ 71 h 7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71">
                <a:moveTo>
                  <a:pt x="41" y="11"/>
                </a:moveTo>
                <a:lnTo>
                  <a:pt x="49" y="0"/>
                </a:lnTo>
                <a:lnTo>
                  <a:pt x="41" y="0"/>
                </a:lnTo>
                <a:lnTo>
                  <a:pt x="29" y="11"/>
                </a:lnTo>
                <a:lnTo>
                  <a:pt x="41" y="11"/>
                </a:lnTo>
                <a:lnTo>
                  <a:pt x="29" y="20"/>
                </a:lnTo>
                <a:lnTo>
                  <a:pt x="21" y="20"/>
                </a:lnTo>
                <a:lnTo>
                  <a:pt x="9" y="20"/>
                </a:lnTo>
                <a:lnTo>
                  <a:pt x="21" y="28"/>
                </a:lnTo>
                <a:lnTo>
                  <a:pt x="9" y="28"/>
                </a:lnTo>
                <a:lnTo>
                  <a:pt x="29" y="40"/>
                </a:lnTo>
                <a:lnTo>
                  <a:pt x="9" y="63"/>
                </a:lnTo>
                <a:lnTo>
                  <a:pt x="0" y="63"/>
                </a:lnTo>
                <a:lnTo>
                  <a:pt x="9" y="71"/>
                </a:lnTo>
                <a:lnTo>
                  <a:pt x="58" y="63"/>
                </a:lnTo>
                <a:lnTo>
                  <a:pt x="72" y="40"/>
                </a:lnTo>
                <a:lnTo>
                  <a:pt x="72" y="20"/>
                </a:lnTo>
                <a:lnTo>
                  <a:pt x="49" y="20"/>
                </a:lnTo>
                <a:lnTo>
                  <a:pt x="41" y="11"/>
                </a:lnTo>
                <a:close/>
              </a:path>
            </a:pathLst>
          </a:custGeom>
          <a:solidFill>
            <a:srgbClr val="273C65"/>
          </a:solidFill>
          <a:ln w="14351">
            <a:solidFill>
              <a:srgbClr val="000000"/>
            </a:solidFill>
            <a:round/>
            <a:headEnd/>
            <a:tailEnd/>
          </a:ln>
        </p:spPr>
        <p:txBody>
          <a:bodyPr/>
          <a:lstStyle/>
          <a:p>
            <a:endParaRPr lang="id-ID" sz="1000"/>
          </a:p>
        </p:txBody>
      </p:sp>
      <p:sp>
        <p:nvSpPr>
          <p:cNvPr id="22767" name="Freeform 238"/>
          <p:cNvSpPr>
            <a:spLocks/>
          </p:cNvSpPr>
          <p:nvPr/>
        </p:nvSpPr>
        <p:spPr bwMode="auto">
          <a:xfrm>
            <a:off x="3843717" y="2589213"/>
            <a:ext cx="91631" cy="82550"/>
          </a:xfrm>
          <a:custGeom>
            <a:avLst/>
            <a:gdLst>
              <a:gd name="T0" fmla="*/ 0 w 63"/>
              <a:gd name="T1" fmla="*/ 2147483647 h 52"/>
              <a:gd name="T2" fmla="*/ 2147483647 w 63"/>
              <a:gd name="T3" fmla="*/ 2147483647 h 52"/>
              <a:gd name="T4" fmla="*/ 2147483647 w 63"/>
              <a:gd name="T5" fmla="*/ 2147483647 h 52"/>
              <a:gd name="T6" fmla="*/ 2147483647 w 63"/>
              <a:gd name="T7" fmla="*/ 2147483647 h 52"/>
              <a:gd name="T8" fmla="*/ 2147483647 w 63"/>
              <a:gd name="T9" fmla="*/ 2147483647 h 52"/>
              <a:gd name="T10" fmla="*/ 2147483647 w 63"/>
              <a:gd name="T11" fmla="*/ 0 h 52"/>
              <a:gd name="T12" fmla="*/ 2147483647 w 63"/>
              <a:gd name="T13" fmla="*/ 2147483647 h 52"/>
              <a:gd name="T14" fmla="*/ 2147483647 w 63"/>
              <a:gd name="T15" fmla="*/ 2147483647 h 52"/>
              <a:gd name="T16" fmla="*/ 2147483647 w 63"/>
              <a:gd name="T17" fmla="*/ 2147483647 h 52"/>
              <a:gd name="T18" fmla="*/ 2147483647 w 63"/>
              <a:gd name="T19" fmla="*/ 2147483647 h 52"/>
              <a:gd name="T20" fmla="*/ 2147483647 w 63"/>
              <a:gd name="T21" fmla="*/ 2147483647 h 52"/>
              <a:gd name="T22" fmla="*/ 0 w 63"/>
              <a:gd name="T23" fmla="*/ 2147483647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3"/>
              <a:gd name="T37" fmla="*/ 0 h 52"/>
              <a:gd name="T38" fmla="*/ 63 w 63"/>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3" h="52">
                <a:moveTo>
                  <a:pt x="0" y="43"/>
                </a:moveTo>
                <a:lnTo>
                  <a:pt x="20" y="43"/>
                </a:lnTo>
                <a:lnTo>
                  <a:pt x="40" y="52"/>
                </a:lnTo>
                <a:lnTo>
                  <a:pt x="40" y="35"/>
                </a:lnTo>
                <a:lnTo>
                  <a:pt x="54" y="20"/>
                </a:lnTo>
                <a:lnTo>
                  <a:pt x="63" y="0"/>
                </a:lnTo>
                <a:lnTo>
                  <a:pt x="31" y="12"/>
                </a:lnTo>
                <a:lnTo>
                  <a:pt x="40" y="20"/>
                </a:lnTo>
                <a:lnTo>
                  <a:pt x="31" y="20"/>
                </a:lnTo>
                <a:lnTo>
                  <a:pt x="20" y="20"/>
                </a:lnTo>
                <a:lnTo>
                  <a:pt x="20" y="12"/>
                </a:lnTo>
                <a:lnTo>
                  <a:pt x="0" y="43"/>
                </a:lnTo>
                <a:close/>
              </a:path>
            </a:pathLst>
          </a:custGeom>
          <a:solidFill>
            <a:srgbClr val="273C65"/>
          </a:solidFill>
          <a:ln w="14351">
            <a:solidFill>
              <a:srgbClr val="000000"/>
            </a:solidFill>
            <a:round/>
            <a:headEnd/>
            <a:tailEnd/>
          </a:ln>
        </p:spPr>
        <p:txBody>
          <a:bodyPr/>
          <a:lstStyle/>
          <a:p>
            <a:endParaRPr lang="id-ID" sz="1000"/>
          </a:p>
        </p:txBody>
      </p:sp>
      <p:sp>
        <p:nvSpPr>
          <p:cNvPr id="22768" name="Freeform 239"/>
          <p:cNvSpPr>
            <a:spLocks/>
          </p:cNvSpPr>
          <p:nvPr/>
        </p:nvSpPr>
        <p:spPr bwMode="auto">
          <a:xfrm>
            <a:off x="4029357" y="2657475"/>
            <a:ext cx="147561" cy="82550"/>
          </a:xfrm>
          <a:custGeom>
            <a:avLst/>
            <a:gdLst>
              <a:gd name="T0" fmla="*/ 2147483647 w 101"/>
              <a:gd name="T1" fmla="*/ 2147483647 h 52"/>
              <a:gd name="T2" fmla="*/ 2147483647 w 101"/>
              <a:gd name="T3" fmla="*/ 2147483647 h 52"/>
              <a:gd name="T4" fmla="*/ 2147483647 w 101"/>
              <a:gd name="T5" fmla="*/ 2147483647 h 52"/>
              <a:gd name="T6" fmla="*/ 2147483647 w 101"/>
              <a:gd name="T7" fmla="*/ 2147483647 h 52"/>
              <a:gd name="T8" fmla="*/ 2147483647 w 101"/>
              <a:gd name="T9" fmla="*/ 2147483647 h 52"/>
              <a:gd name="T10" fmla="*/ 2147483647 w 101"/>
              <a:gd name="T11" fmla="*/ 2147483647 h 52"/>
              <a:gd name="T12" fmla="*/ 2147483647 w 101"/>
              <a:gd name="T13" fmla="*/ 2147483647 h 52"/>
              <a:gd name="T14" fmla="*/ 2147483647 w 101"/>
              <a:gd name="T15" fmla="*/ 2147483647 h 52"/>
              <a:gd name="T16" fmla="*/ 2147483647 w 101"/>
              <a:gd name="T17" fmla="*/ 2147483647 h 52"/>
              <a:gd name="T18" fmla="*/ 2147483647 w 101"/>
              <a:gd name="T19" fmla="*/ 2147483647 h 52"/>
              <a:gd name="T20" fmla="*/ 0 w 101"/>
              <a:gd name="T21" fmla="*/ 2147483647 h 52"/>
              <a:gd name="T22" fmla="*/ 2147483647 w 101"/>
              <a:gd name="T23" fmla="*/ 0 h 52"/>
              <a:gd name="T24" fmla="*/ 2147483647 w 101"/>
              <a:gd name="T25" fmla="*/ 2147483647 h 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1"/>
              <a:gd name="T40" fmla="*/ 0 h 52"/>
              <a:gd name="T41" fmla="*/ 101 w 101"/>
              <a:gd name="T42" fmla="*/ 52 h 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1" h="52">
                <a:moveTo>
                  <a:pt x="37" y="9"/>
                </a:moveTo>
                <a:lnTo>
                  <a:pt x="60" y="9"/>
                </a:lnTo>
                <a:lnTo>
                  <a:pt x="72" y="21"/>
                </a:lnTo>
                <a:lnTo>
                  <a:pt x="81" y="21"/>
                </a:lnTo>
                <a:lnTo>
                  <a:pt x="101" y="29"/>
                </a:lnTo>
                <a:lnTo>
                  <a:pt x="72" y="52"/>
                </a:lnTo>
                <a:lnTo>
                  <a:pt x="49" y="38"/>
                </a:lnTo>
                <a:lnTo>
                  <a:pt x="37" y="52"/>
                </a:lnTo>
                <a:lnTo>
                  <a:pt x="29" y="52"/>
                </a:lnTo>
                <a:lnTo>
                  <a:pt x="9" y="29"/>
                </a:lnTo>
                <a:lnTo>
                  <a:pt x="0" y="21"/>
                </a:lnTo>
                <a:lnTo>
                  <a:pt x="37" y="0"/>
                </a:lnTo>
                <a:lnTo>
                  <a:pt x="37" y="9"/>
                </a:lnTo>
                <a:close/>
              </a:path>
            </a:pathLst>
          </a:custGeom>
          <a:solidFill>
            <a:srgbClr val="273C65"/>
          </a:solidFill>
          <a:ln w="14351">
            <a:solidFill>
              <a:srgbClr val="000000"/>
            </a:solidFill>
            <a:round/>
            <a:headEnd/>
            <a:tailEnd/>
          </a:ln>
        </p:spPr>
        <p:txBody>
          <a:bodyPr/>
          <a:lstStyle/>
          <a:p>
            <a:endParaRPr lang="id-ID" sz="1000"/>
          </a:p>
        </p:txBody>
      </p:sp>
      <p:sp>
        <p:nvSpPr>
          <p:cNvPr id="22769" name="Oval 240"/>
          <p:cNvSpPr>
            <a:spLocks noChangeArrowheads="1"/>
          </p:cNvSpPr>
          <p:nvPr/>
        </p:nvSpPr>
        <p:spPr bwMode="auto">
          <a:xfrm>
            <a:off x="6330827" y="4154488"/>
            <a:ext cx="39271" cy="42862"/>
          </a:xfrm>
          <a:prstGeom prst="ellipse">
            <a:avLst/>
          </a:prstGeom>
          <a:solidFill>
            <a:schemeClr val="tx2"/>
          </a:solidFill>
          <a:ln w="14351">
            <a:solidFill>
              <a:srgbClr val="000000"/>
            </a:solidFill>
            <a:round/>
            <a:headEnd/>
            <a:tailEnd/>
          </a:ln>
        </p:spPr>
        <p:txBody>
          <a:bodyPr/>
          <a:lstStyle/>
          <a:p>
            <a:endParaRPr lang="id-ID" sz="1000"/>
          </a:p>
        </p:txBody>
      </p:sp>
      <p:sp>
        <p:nvSpPr>
          <p:cNvPr id="22770" name="Oval 241"/>
          <p:cNvSpPr>
            <a:spLocks noChangeArrowheads="1"/>
          </p:cNvSpPr>
          <p:nvPr/>
        </p:nvSpPr>
        <p:spPr bwMode="auto">
          <a:xfrm>
            <a:off x="6549789" y="3511551"/>
            <a:ext cx="40460" cy="42863"/>
          </a:xfrm>
          <a:prstGeom prst="ellipse">
            <a:avLst/>
          </a:prstGeom>
          <a:solidFill>
            <a:srgbClr val="33CCCC"/>
          </a:solidFill>
          <a:ln w="14288">
            <a:solidFill>
              <a:srgbClr val="000000"/>
            </a:solidFill>
            <a:round/>
            <a:headEnd/>
            <a:tailEnd/>
          </a:ln>
        </p:spPr>
        <p:txBody>
          <a:bodyPr/>
          <a:lstStyle/>
          <a:p>
            <a:endParaRPr lang="id-ID" sz="1000"/>
          </a:p>
        </p:txBody>
      </p:sp>
      <p:sp>
        <p:nvSpPr>
          <p:cNvPr id="22771" name="Oval 242"/>
          <p:cNvSpPr>
            <a:spLocks noChangeArrowheads="1"/>
          </p:cNvSpPr>
          <p:nvPr/>
        </p:nvSpPr>
        <p:spPr bwMode="auto">
          <a:xfrm>
            <a:off x="3881797" y="2692401"/>
            <a:ext cx="39271" cy="42863"/>
          </a:xfrm>
          <a:prstGeom prst="ellipse">
            <a:avLst/>
          </a:prstGeom>
          <a:solidFill>
            <a:srgbClr val="273C65"/>
          </a:solidFill>
          <a:ln w="14351">
            <a:solidFill>
              <a:srgbClr val="000000"/>
            </a:solidFill>
            <a:round/>
            <a:headEnd/>
            <a:tailEnd/>
          </a:ln>
        </p:spPr>
        <p:txBody>
          <a:bodyPr/>
          <a:lstStyle/>
          <a:p>
            <a:endParaRPr lang="id-ID" sz="1000"/>
          </a:p>
        </p:txBody>
      </p:sp>
      <p:sp>
        <p:nvSpPr>
          <p:cNvPr id="22772" name="Rectangle 243"/>
          <p:cNvSpPr>
            <a:spLocks noChangeArrowheads="1"/>
          </p:cNvSpPr>
          <p:nvPr/>
        </p:nvSpPr>
        <p:spPr bwMode="auto">
          <a:xfrm>
            <a:off x="4404210" y="6305550"/>
            <a:ext cx="373662" cy="217488"/>
          </a:xfrm>
          <a:prstGeom prst="rect">
            <a:avLst/>
          </a:prstGeom>
          <a:solidFill>
            <a:srgbClr val="EAEAEA"/>
          </a:solidFill>
          <a:ln w="14351">
            <a:solidFill>
              <a:srgbClr val="000000"/>
            </a:solidFill>
            <a:miter lim="800000"/>
            <a:headEnd/>
            <a:tailEnd/>
          </a:ln>
        </p:spPr>
        <p:txBody>
          <a:bodyPr/>
          <a:lstStyle/>
          <a:p>
            <a:endParaRPr lang="id-ID" sz="1000"/>
          </a:p>
        </p:txBody>
      </p:sp>
      <p:sp>
        <p:nvSpPr>
          <p:cNvPr id="22773" name="Rectangle 244"/>
          <p:cNvSpPr>
            <a:spLocks noChangeArrowheads="1"/>
          </p:cNvSpPr>
          <p:nvPr/>
        </p:nvSpPr>
        <p:spPr bwMode="auto">
          <a:xfrm>
            <a:off x="4404210" y="6049964"/>
            <a:ext cx="373662" cy="217487"/>
          </a:xfrm>
          <a:prstGeom prst="rect">
            <a:avLst/>
          </a:prstGeom>
          <a:solidFill>
            <a:srgbClr val="FFCC66"/>
          </a:solidFill>
          <a:ln w="14288">
            <a:solidFill>
              <a:srgbClr val="000000"/>
            </a:solidFill>
            <a:miter lim="800000"/>
            <a:headEnd/>
            <a:tailEnd/>
          </a:ln>
        </p:spPr>
        <p:txBody>
          <a:bodyPr/>
          <a:lstStyle/>
          <a:p>
            <a:endParaRPr lang="id-ID" sz="1000"/>
          </a:p>
        </p:txBody>
      </p:sp>
      <p:sp>
        <p:nvSpPr>
          <p:cNvPr id="22774" name="Rectangle 245"/>
          <p:cNvSpPr>
            <a:spLocks noChangeArrowheads="1"/>
          </p:cNvSpPr>
          <p:nvPr/>
        </p:nvSpPr>
        <p:spPr bwMode="auto">
          <a:xfrm>
            <a:off x="721143" y="6305550"/>
            <a:ext cx="373662" cy="217488"/>
          </a:xfrm>
          <a:prstGeom prst="rect">
            <a:avLst/>
          </a:prstGeom>
          <a:solidFill>
            <a:srgbClr val="33CCCC"/>
          </a:solidFill>
          <a:ln w="14288">
            <a:solidFill>
              <a:srgbClr val="000000"/>
            </a:solidFill>
            <a:miter lim="800000"/>
            <a:headEnd/>
            <a:tailEnd/>
          </a:ln>
        </p:spPr>
        <p:txBody>
          <a:bodyPr/>
          <a:lstStyle/>
          <a:p>
            <a:endParaRPr lang="id-ID" sz="1000"/>
          </a:p>
        </p:txBody>
      </p:sp>
      <p:sp>
        <p:nvSpPr>
          <p:cNvPr id="22775" name="Rectangle 246"/>
          <p:cNvSpPr>
            <a:spLocks noChangeArrowheads="1"/>
          </p:cNvSpPr>
          <p:nvPr/>
        </p:nvSpPr>
        <p:spPr bwMode="auto">
          <a:xfrm>
            <a:off x="721143" y="6049964"/>
            <a:ext cx="373662" cy="217487"/>
          </a:xfrm>
          <a:prstGeom prst="rect">
            <a:avLst/>
          </a:prstGeom>
          <a:solidFill>
            <a:srgbClr val="273C65"/>
          </a:solidFill>
          <a:ln w="14351">
            <a:solidFill>
              <a:srgbClr val="000000"/>
            </a:solidFill>
            <a:miter lim="800000"/>
            <a:headEnd/>
            <a:tailEnd/>
          </a:ln>
        </p:spPr>
        <p:txBody>
          <a:bodyPr/>
          <a:lstStyle/>
          <a:p>
            <a:endParaRPr lang="id-ID" sz="1000"/>
          </a:p>
        </p:txBody>
      </p:sp>
      <p:sp>
        <p:nvSpPr>
          <p:cNvPr id="22776" name="Text Box 247"/>
          <p:cNvSpPr txBox="1">
            <a:spLocks noChangeArrowheads="1"/>
          </p:cNvSpPr>
          <p:nvPr/>
        </p:nvSpPr>
        <p:spPr bwMode="auto">
          <a:xfrm>
            <a:off x="1172156" y="6021389"/>
            <a:ext cx="21355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a:t>IFRS permitted or required</a:t>
            </a:r>
          </a:p>
        </p:txBody>
      </p:sp>
      <p:sp>
        <p:nvSpPr>
          <p:cNvPr id="22777" name="Text Box 248"/>
          <p:cNvSpPr txBox="1">
            <a:spLocks noChangeArrowheads="1"/>
          </p:cNvSpPr>
          <p:nvPr/>
        </p:nvSpPr>
        <p:spPr bwMode="auto">
          <a:xfrm>
            <a:off x="1163826" y="6278564"/>
            <a:ext cx="16033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a:t>Convergence plans</a:t>
            </a:r>
          </a:p>
        </p:txBody>
      </p:sp>
      <p:sp>
        <p:nvSpPr>
          <p:cNvPr id="22778" name="Text Box 249"/>
          <p:cNvSpPr txBox="1">
            <a:spLocks noChangeArrowheads="1"/>
          </p:cNvSpPr>
          <p:nvPr/>
        </p:nvSpPr>
        <p:spPr bwMode="auto">
          <a:xfrm>
            <a:off x="4848081" y="6021389"/>
            <a:ext cx="316028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a:t>U.S. GAAP and/or convergence intended</a:t>
            </a:r>
          </a:p>
        </p:txBody>
      </p:sp>
      <p:sp>
        <p:nvSpPr>
          <p:cNvPr id="22779" name="Text Box 250"/>
          <p:cNvSpPr txBox="1">
            <a:spLocks noChangeArrowheads="1"/>
          </p:cNvSpPr>
          <p:nvPr/>
        </p:nvSpPr>
        <p:spPr bwMode="auto">
          <a:xfrm>
            <a:off x="4848081" y="6269039"/>
            <a:ext cx="25474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a:t>No/unknown convergence plans</a:t>
            </a:r>
          </a:p>
        </p:txBody>
      </p:sp>
    </p:spTree>
    <p:extLst>
      <p:ext uri="{BB962C8B-B14F-4D97-AF65-F5344CB8AC3E}">
        <p14:creationId xmlns:p14="http://schemas.microsoft.com/office/powerpoint/2010/main" val="260673617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ifrs VS gaap</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8641949"/>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12899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440E01-D0D5-4011-A3D4-21A7F1C1E119}" type="slidenum">
              <a:rPr lang="en-US" smtClean="0">
                <a:solidFill>
                  <a:srgbClr val="FFFFFF"/>
                </a:solidFill>
              </a:rPr>
              <a:pPr eaLnBrk="1" hangingPunct="1"/>
              <a:t>9</a:t>
            </a:fld>
            <a:endParaRPr lang="en-US" smtClean="0">
              <a:solidFill>
                <a:srgbClr val="FFFFFF"/>
              </a:solidFill>
            </a:endParaRPr>
          </a:p>
        </p:txBody>
      </p:sp>
      <p:sp>
        <p:nvSpPr>
          <p:cNvPr id="72708" name="Slide Number Placeholder 4"/>
          <p:cNvSpPr txBox="1">
            <a:spLocks noGrp="1"/>
          </p:cNvSpPr>
          <p:nvPr/>
        </p:nvSpPr>
        <p:spPr bwMode="gray">
          <a:xfrm>
            <a:off x="7896959" y="711200"/>
            <a:ext cx="63011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41FB717F-7EA0-4CED-906A-431AFCE887F6}" type="slidenum">
              <a:rPr lang="en-GB" sz="1600">
                <a:solidFill>
                  <a:srgbClr val="FFFFFF"/>
                </a:solidFill>
                <a:cs typeface="Arial" charset="0"/>
              </a:rPr>
              <a:pPr algn="ctr" eaLnBrk="1" hangingPunct="1"/>
              <a:t>9</a:t>
            </a:fld>
            <a:endParaRPr lang="en-GB" sz="1600">
              <a:solidFill>
                <a:srgbClr val="FFFFFF"/>
              </a:solidFill>
              <a:cs typeface="Arial" charset="0"/>
            </a:endParaRPr>
          </a:p>
        </p:txBody>
      </p:sp>
      <p:sp>
        <p:nvSpPr>
          <p:cNvPr id="72709" name="TextBox 10"/>
          <p:cNvSpPr txBox="1">
            <a:spLocks noChangeArrowheads="1"/>
          </p:cNvSpPr>
          <p:nvPr/>
        </p:nvSpPr>
        <p:spPr bwMode="auto">
          <a:xfrm>
            <a:off x="3533043" y="5749926"/>
            <a:ext cx="2044211"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b="1">
                <a:solidFill>
                  <a:srgbClr val="5F6062"/>
                </a:solidFill>
                <a:cs typeface="Arial" charset="0"/>
              </a:rPr>
              <a:t>Principles</a:t>
            </a:r>
          </a:p>
        </p:txBody>
      </p:sp>
      <p:sp>
        <p:nvSpPr>
          <p:cNvPr id="72710" name="TextBox 11"/>
          <p:cNvSpPr txBox="1">
            <a:spLocks noChangeArrowheads="1"/>
          </p:cNvSpPr>
          <p:nvPr/>
        </p:nvSpPr>
        <p:spPr bwMode="auto">
          <a:xfrm>
            <a:off x="7129097" y="5749926"/>
            <a:ext cx="1185496"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b="1">
                <a:solidFill>
                  <a:srgbClr val="5F6062"/>
                </a:solidFill>
                <a:cs typeface="Arial" charset="0"/>
              </a:rPr>
              <a:t>Rules</a:t>
            </a:r>
          </a:p>
        </p:txBody>
      </p:sp>
      <p:pic>
        <p:nvPicPr>
          <p:cNvPr id="72711" name="Picture 8" descr="book.jpg"/>
          <p:cNvPicPr>
            <a:picLocks noChangeAspect="1"/>
          </p:cNvPicPr>
          <p:nvPr/>
        </p:nvPicPr>
        <p:blipFill>
          <a:blip r:embed="rId3">
            <a:extLst>
              <a:ext uri="{28A0092B-C50C-407E-A947-70E740481C1C}">
                <a14:useLocalDpi xmlns:a14="http://schemas.microsoft.com/office/drawing/2010/main" val="0"/>
              </a:ext>
            </a:extLst>
          </a:blip>
          <a:srcRect l="4863" t="24516" b="12106"/>
          <a:stretch>
            <a:fillRect/>
          </a:stretch>
        </p:blipFill>
        <p:spPr bwMode="auto">
          <a:xfrm>
            <a:off x="3176954" y="4297364"/>
            <a:ext cx="2435469"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12" name="Picture 9" descr="stack.jpg"/>
          <p:cNvPicPr>
            <a:picLocks noChangeAspect="1"/>
          </p:cNvPicPr>
          <p:nvPr/>
        </p:nvPicPr>
        <p:blipFill>
          <a:blip r:embed="rId4">
            <a:extLst>
              <a:ext uri="{28A0092B-C50C-407E-A947-70E740481C1C}">
                <a14:useLocalDpi xmlns:a14="http://schemas.microsoft.com/office/drawing/2010/main" val="0"/>
              </a:ext>
            </a:extLst>
          </a:blip>
          <a:srcRect t="7803" b="8804"/>
          <a:stretch>
            <a:fillRect/>
          </a:stretch>
        </p:blipFill>
        <p:spPr bwMode="auto">
          <a:xfrm>
            <a:off x="6498981" y="3173414"/>
            <a:ext cx="2028092" cy="243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3" name="TextBox 10"/>
          <p:cNvSpPr txBox="1">
            <a:spLocks noChangeArrowheads="1"/>
          </p:cNvSpPr>
          <p:nvPr/>
        </p:nvSpPr>
        <p:spPr bwMode="auto">
          <a:xfrm>
            <a:off x="583223" y="5749926"/>
            <a:ext cx="15298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b="1">
                <a:solidFill>
                  <a:srgbClr val="5F6062"/>
                </a:solidFill>
                <a:cs typeface="Arial" charset="0"/>
              </a:rPr>
              <a:t>Concepts</a:t>
            </a:r>
          </a:p>
        </p:txBody>
      </p:sp>
      <p:sp>
        <p:nvSpPr>
          <p:cNvPr id="72714" name="Document"/>
          <p:cNvSpPr>
            <a:spLocks noEditPoints="1" noChangeArrowheads="1"/>
          </p:cNvSpPr>
          <p:nvPr/>
        </p:nvSpPr>
        <p:spPr bwMode="auto">
          <a:xfrm>
            <a:off x="760536" y="3933826"/>
            <a:ext cx="1022838" cy="1628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id-ID"/>
          </a:p>
        </p:txBody>
      </p:sp>
      <p:sp>
        <p:nvSpPr>
          <p:cNvPr id="72716" name="TextBox 11"/>
          <p:cNvSpPr txBox="1">
            <a:spLocks noChangeArrowheads="1"/>
          </p:cNvSpPr>
          <p:nvPr/>
        </p:nvSpPr>
        <p:spPr bwMode="auto">
          <a:xfrm>
            <a:off x="583223" y="6381750"/>
            <a:ext cx="4586654"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p>
        </p:txBody>
      </p:sp>
      <p:sp>
        <p:nvSpPr>
          <p:cNvPr id="72717" name="Rectangle 29"/>
          <p:cNvSpPr>
            <a:spLocks noChangeArrowheads="1"/>
          </p:cNvSpPr>
          <p:nvPr/>
        </p:nvSpPr>
        <p:spPr bwMode="gray">
          <a:xfrm>
            <a:off x="666751" y="6462713"/>
            <a:ext cx="481232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700">
                <a:solidFill>
                  <a:srgbClr val="000000"/>
                </a:solidFill>
                <a:cs typeface="Arial" charset="0"/>
              </a:rPr>
              <a:t>© IFRS Foundation |  30 Cannon Street  |  London EC4M 6XH  |  UK.  www.ifrs.org</a:t>
            </a:r>
          </a:p>
        </p:txBody>
      </p:sp>
    </p:spTree>
    <p:extLst>
      <p:ext uri="{BB962C8B-B14F-4D97-AF65-F5344CB8AC3E}">
        <p14:creationId xmlns:p14="http://schemas.microsoft.com/office/powerpoint/2010/main" val="882363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282</TotalTime>
  <Words>1008</Words>
  <Application>Microsoft Office PowerPoint</Application>
  <PresentationFormat>On-screen Show (4:3)</PresentationFormat>
  <Paragraphs>148</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Apothecary</vt:lpstr>
      <vt:lpstr>Konvergensi ifrs</vt:lpstr>
      <vt:lpstr>Dewan penyusun standar</vt:lpstr>
      <vt:lpstr>MENGAPA PERLU  KONVERGENSI?</vt:lpstr>
      <vt:lpstr>PowerPoint Presentation</vt:lpstr>
      <vt:lpstr>What is the history of IFRS? </vt:lpstr>
      <vt:lpstr>IFRS Implementation Around the World (2005)</vt:lpstr>
      <vt:lpstr>IFRS Implementation Around the World (2009)</vt:lpstr>
      <vt:lpstr>ifrs VS gaap</vt:lpstr>
      <vt:lpstr>PowerPoint Presentation</vt:lpstr>
      <vt:lpstr>Is IFRS better than US GAAP?</vt:lpstr>
      <vt:lpstr>Contoh: Akuntansi sewa</vt:lpstr>
      <vt:lpstr>IFRS</vt:lpstr>
      <vt:lpstr>IFRS</vt:lpstr>
      <vt:lpstr>US GAAP</vt:lpstr>
      <vt:lpstr>Fair value</vt:lpstr>
      <vt:lpstr>contoh</vt:lpstr>
      <vt:lpstr>ifrs</vt:lpstr>
      <vt:lpstr>US GAAP</vt:lpstr>
      <vt:lpstr>Bagaimana kesiapan dosen dan guru akuntansi?</vt:lpstr>
      <vt:lpstr>Berbaur seharusnya tidak selalu tercampur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RATNA</dc:creator>
  <cp:lastModifiedBy>RATNA</cp:lastModifiedBy>
  <cp:revision>20</cp:revision>
  <dcterms:created xsi:type="dcterms:W3CDTF">2013-06-21T11:21:45Z</dcterms:created>
  <dcterms:modified xsi:type="dcterms:W3CDTF">2013-06-22T02:03:41Z</dcterms:modified>
</cp:coreProperties>
</file>