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20" autoAdjust="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75D63-24B3-4C49-981A-016E4DCA6D20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F6F09-25DD-4D51-BDE6-5BE863D080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3089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Tingkat kemampuan memprogram sebuah mikroprosesor sangat</a:t>
            </a:r>
          </a:p>
          <a:p>
            <a:r>
              <a:rPr lang="id-ID" dirty="0" smtClean="0"/>
              <a:t>ditentukan oleh penguasaan set instruksi disamping juga jam terbang</a:t>
            </a:r>
          </a:p>
          <a:p>
            <a:r>
              <a:rPr lang="id-ID" dirty="0" smtClean="0"/>
              <a:t>penggunaan komputer mikro. Untuk lebih meningkatkan kemampuan</a:t>
            </a:r>
          </a:p>
          <a:p>
            <a:r>
              <a:rPr lang="id-ID" dirty="0" smtClean="0"/>
              <a:t>penguasaan set instruksi berikut disajikan kasus-kasus program dan</a:t>
            </a:r>
          </a:p>
          <a:p>
            <a:r>
              <a:rPr lang="id-ID" dirty="0" smtClean="0"/>
              <a:t>penyelesaiannya.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71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015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015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7845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7845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7845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78454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78454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7845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Tingkat kemampuan memprogram sebuah mikroprosesor sangat</a:t>
            </a:r>
          </a:p>
          <a:p>
            <a:r>
              <a:rPr lang="id-ID" dirty="0" smtClean="0"/>
              <a:t>ditentukan oleh penguasaan set instruksi disamping juga jam terbang</a:t>
            </a:r>
          </a:p>
          <a:p>
            <a:r>
              <a:rPr lang="id-ID" dirty="0" smtClean="0"/>
              <a:t>penggunaan komputer mikro. Untuk lebih meningkatkan kemampuan</a:t>
            </a:r>
          </a:p>
          <a:p>
            <a:r>
              <a:rPr lang="id-ID" dirty="0" smtClean="0"/>
              <a:t>penguasaan set instruksi berikut disajikan kasus-kasus program dan</a:t>
            </a:r>
          </a:p>
          <a:p>
            <a:r>
              <a:rPr lang="id-ID" dirty="0" smtClean="0"/>
              <a:t>penyelesaiannya.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015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01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015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015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015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015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015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6F09-25DD-4D51-BDE6-5BE863D080BC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015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A4B6-9121-42C7-AC84-9E826D0C472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03A731-B2E3-4BDB-A131-9A1B6555445A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A4B6-9121-42C7-AC84-9E826D0C472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31-B2E3-4BDB-A131-9A1B655544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A4B6-9121-42C7-AC84-9E826D0C472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31-B2E3-4BDB-A131-9A1B655544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A4B6-9121-42C7-AC84-9E826D0C472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31-B2E3-4BDB-A131-9A1B6555445A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A4B6-9121-42C7-AC84-9E826D0C472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731-B2E3-4BDB-A131-9A1B6555445A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A4B6-9121-42C7-AC84-9E826D0C472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31-B2E3-4BDB-A131-9A1B6555445A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A4B6-9121-42C7-AC84-9E826D0C472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31-B2E3-4BDB-A131-9A1B6555445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A4B6-9121-42C7-AC84-9E826D0C472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31-B2E3-4BDB-A131-9A1B655544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A4B6-9121-42C7-AC84-9E826D0C472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31-B2E3-4BDB-A131-9A1B6555445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A4B6-9121-42C7-AC84-9E826D0C472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31-B2E3-4BDB-A131-9A1B6555445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A4B6-9121-42C7-AC84-9E826D0C472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731-B2E3-4BDB-A131-9A1B6555445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85A4B6-9121-42C7-AC84-9E826D0C472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03A731-B2E3-4BDB-A131-9A1B6555445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Ilmawan</a:t>
            </a:r>
            <a:r>
              <a:rPr lang="en-US" dirty="0" smtClean="0"/>
              <a:t> </a:t>
            </a:r>
            <a:r>
              <a:rPr lang="en-US" dirty="0" err="1" smtClean="0"/>
              <a:t>Mustaqim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id-ID" sz="3200" dirty="0"/>
              <a:t>BAB IX</a:t>
            </a:r>
            <a:br>
              <a:rPr lang="id-ID" sz="3200" dirty="0"/>
            </a:br>
            <a:r>
              <a:rPr lang="id-ID" sz="3200" dirty="0" smtClean="0"/>
              <a:t>PEMROGRAMAN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id-ID" sz="3200" dirty="0" smtClean="0"/>
              <a:t>MIKROPROSESOR </a:t>
            </a:r>
            <a:r>
              <a:rPr lang="id-ID" sz="3200" dirty="0"/>
              <a:t>Z-80 CPU </a:t>
            </a:r>
            <a:r>
              <a:rPr lang="id-ID" sz="3200" dirty="0" smtClean="0"/>
              <a:t>PADA MPF-</a:t>
            </a:r>
            <a:r>
              <a:rPr lang="en-US" sz="3200" dirty="0" smtClean="0"/>
              <a:t>1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0383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Monitor dan Keyboard </a:t>
            </a:r>
            <a:r>
              <a:rPr lang="id-ID" dirty="0" smtClean="0"/>
              <a:t>MPF-</a:t>
            </a:r>
            <a:r>
              <a:rPr lang="en-US" dirty="0" smtClean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Un</a:t>
            </a:r>
            <a:r>
              <a:rPr lang="en-US" dirty="0"/>
              <a:t>t</a:t>
            </a:r>
            <a:r>
              <a:rPr lang="id-ID" dirty="0" smtClean="0"/>
              <a:t>uk </a:t>
            </a:r>
            <a:r>
              <a:rPr lang="id-ID" dirty="0"/>
              <a:t>memilih LED yang mana untuk diakfifkan dari 6 buah </a:t>
            </a:r>
            <a:r>
              <a:rPr lang="id-ID" dirty="0" smtClean="0"/>
              <a:t>LED</a:t>
            </a:r>
            <a:r>
              <a:rPr lang="en-US" dirty="0" smtClean="0"/>
              <a:t> </a:t>
            </a:r>
            <a:r>
              <a:rPr lang="id-ID" dirty="0" smtClean="0"/>
              <a:t>seven</a:t>
            </a:r>
            <a:r>
              <a:rPr lang="en-US" dirty="0" smtClean="0"/>
              <a:t> </a:t>
            </a:r>
            <a:r>
              <a:rPr lang="id-ID" dirty="0" smtClean="0"/>
              <a:t>segment </a:t>
            </a:r>
            <a:r>
              <a:rPr lang="id-ID" dirty="0"/>
              <a:t>yang terpasang, kembali melihat </a:t>
            </a:r>
            <a:r>
              <a:rPr lang="id-ID" dirty="0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PC</a:t>
            </a:r>
            <a:r>
              <a:rPr lang="en-US" dirty="0" smtClean="0"/>
              <a:t>0</a:t>
            </a:r>
            <a:r>
              <a:rPr lang="id-ID" dirty="0" smtClean="0"/>
              <a:t> </a:t>
            </a:r>
            <a:r>
              <a:rPr lang="id-ID" dirty="0"/>
              <a:t>digunakan untuk mengendalikan LED6 </a:t>
            </a:r>
            <a:r>
              <a:rPr lang="en-US" dirty="0" smtClean="0"/>
              <a:t>(led </a:t>
            </a:r>
            <a:r>
              <a:rPr lang="id-ID" dirty="0" smtClean="0"/>
              <a:t>paling kanan</a:t>
            </a:r>
            <a:r>
              <a:rPr lang="en-US" dirty="0" smtClean="0"/>
              <a:t>)</a:t>
            </a:r>
            <a:endParaRPr lang="id-ID" dirty="0"/>
          </a:p>
          <a:p>
            <a:pPr lvl="1">
              <a:buFont typeface="Wingdings" pitchFamily="2" charset="2"/>
              <a:buChar char="Ø"/>
            </a:pPr>
            <a:r>
              <a:rPr lang="id-ID" dirty="0"/>
              <a:t>PCl digunakan untuk mengendalikan LED5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/>
              <a:t>PC2 digunakan </a:t>
            </a:r>
            <a:r>
              <a:rPr lang="id-ID" dirty="0" smtClean="0"/>
              <a:t>un</a:t>
            </a:r>
            <a:r>
              <a:rPr lang="en-US" dirty="0" smtClean="0"/>
              <a:t>t</a:t>
            </a:r>
            <a:r>
              <a:rPr lang="id-ID" dirty="0" smtClean="0"/>
              <a:t>uk </a:t>
            </a:r>
            <a:r>
              <a:rPr lang="id-ID" dirty="0"/>
              <a:t>mengendalikan LED4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/>
              <a:t>PC3 digunakan untuk mengendalikan LED3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/>
              <a:t>PC4 digunakan untuk mengendalikan LED2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/>
              <a:t>PC5 digunakan untuk mengendalikan LED1 </a:t>
            </a:r>
            <a:r>
              <a:rPr lang="en-US" dirty="0" smtClean="0"/>
              <a:t>(</a:t>
            </a:r>
            <a:r>
              <a:rPr lang="id-ID" dirty="0" smtClean="0"/>
              <a:t>led </a:t>
            </a:r>
            <a:r>
              <a:rPr lang="id-ID" dirty="0"/>
              <a:t>paling </a:t>
            </a:r>
            <a:r>
              <a:rPr lang="id-ID" dirty="0" smtClean="0"/>
              <a:t>kiri</a:t>
            </a:r>
            <a:r>
              <a:rPr lang="en-US" dirty="0" smtClean="0"/>
              <a:t>)</a:t>
            </a:r>
            <a:endParaRPr lang="id-ID" dirty="0"/>
          </a:p>
          <a:p>
            <a:pPr lvl="1">
              <a:buFont typeface="Wingdings" pitchFamily="2" charset="2"/>
              <a:buChar char="Ø"/>
            </a:pPr>
            <a:r>
              <a:rPr lang="id-ID" dirty="0"/>
              <a:t>PC6 tidak terpasang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PC</a:t>
            </a:r>
            <a:r>
              <a:rPr lang="en-US" dirty="0" smtClean="0"/>
              <a:t>7 </a:t>
            </a:r>
            <a:r>
              <a:rPr lang="id-ID" dirty="0" smtClean="0"/>
              <a:t>tidak </a:t>
            </a:r>
            <a:r>
              <a:rPr lang="id-ID" dirty="0"/>
              <a:t>terpasang</a:t>
            </a:r>
          </a:p>
        </p:txBody>
      </p:sp>
    </p:spTree>
    <p:extLst>
      <p:ext uri="{BB962C8B-B14F-4D97-AF65-F5344CB8AC3E}">
        <p14:creationId xmlns:p14="http://schemas.microsoft.com/office/powerpoint/2010/main" val="2852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Monitor dan Keyboard </a:t>
            </a:r>
            <a:r>
              <a:rPr lang="id-ID" dirty="0" smtClean="0"/>
              <a:t>MPF-</a:t>
            </a:r>
            <a:r>
              <a:rPr lang="en-US" dirty="0" smtClean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300" dirty="0" smtClean="0"/>
              <a:t>Dengan konfigurasi </a:t>
            </a:r>
            <a:r>
              <a:rPr lang="id-ID" sz="2300" dirty="0"/>
              <a:t>Port C seperti </a:t>
            </a:r>
            <a:r>
              <a:rPr lang="id-ID" sz="2300" dirty="0" smtClean="0"/>
              <a:t>i</a:t>
            </a:r>
            <a:r>
              <a:rPr lang="en-US" sz="2300" dirty="0" smtClean="0"/>
              <a:t>t</a:t>
            </a:r>
            <a:r>
              <a:rPr lang="id-ID" sz="2300" dirty="0" smtClean="0"/>
              <a:t>u </a:t>
            </a:r>
            <a:r>
              <a:rPr lang="id-ID" sz="2300" dirty="0"/>
              <a:t>dimana sebelum masuk ke </a:t>
            </a:r>
            <a:r>
              <a:rPr lang="id-ID" sz="2300" dirty="0" smtClean="0"/>
              <a:t>common</a:t>
            </a:r>
            <a:r>
              <a:rPr lang="en-US" sz="2300" dirty="0" smtClean="0"/>
              <a:t> </a:t>
            </a:r>
            <a:r>
              <a:rPr lang="id-ID" sz="2300" dirty="0" smtClean="0"/>
              <a:t>dari LED</a:t>
            </a:r>
            <a:r>
              <a:rPr lang="en-US" sz="2300" dirty="0" smtClean="0"/>
              <a:t> </a:t>
            </a:r>
            <a:r>
              <a:rPr lang="id-ID" sz="2300" dirty="0" smtClean="0"/>
              <a:t>segmen</a:t>
            </a:r>
            <a:r>
              <a:rPr lang="en-US" sz="2300" dirty="0" smtClean="0"/>
              <a:t>t</a:t>
            </a:r>
            <a:r>
              <a:rPr lang="id-ID" sz="2300" dirty="0" smtClean="0"/>
              <a:t> </a:t>
            </a:r>
            <a:r>
              <a:rPr lang="id-ID" sz="2300" dirty="0"/>
              <a:t>dilewatkan masing-masing ke sebuah buffer inverter </a:t>
            </a:r>
            <a:r>
              <a:rPr lang="id-ID" sz="2300" dirty="0" smtClean="0"/>
              <a:t>maka</a:t>
            </a:r>
            <a:r>
              <a:rPr lang="en-US" sz="2300" dirty="0" smtClean="0"/>
              <a:t> </a:t>
            </a:r>
            <a:r>
              <a:rPr lang="id-ID" sz="2300" dirty="0" smtClean="0"/>
              <a:t>port </a:t>
            </a:r>
            <a:r>
              <a:rPr lang="id-ID" sz="2300" dirty="0"/>
              <a:t>pemilih LED berkeadaan status aktif tinggi. </a:t>
            </a:r>
            <a:endParaRPr lang="en-US" sz="2300" dirty="0" smtClean="0"/>
          </a:p>
          <a:p>
            <a:r>
              <a:rPr lang="id-ID" sz="2300" dirty="0" smtClean="0"/>
              <a:t>Susunan da</a:t>
            </a:r>
            <a:r>
              <a:rPr lang="en-US" sz="2300" dirty="0" smtClean="0"/>
              <a:t>t</a:t>
            </a:r>
            <a:r>
              <a:rPr lang="id-ID" sz="2300" dirty="0" smtClean="0"/>
              <a:t>a </a:t>
            </a:r>
            <a:r>
              <a:rPr lang="id-ID" sz="2300" dirty="0"/>
              <a:t>pemilihan </a:t>
            </a:r>
            <a:r>
              <a:rPr lang="id-ID" sz="2300" dirty="0" smtClean="0"/>
              <a:t>LED</a:t>
            </a:r>
            <a:r>
              <a:rPr lang="en-US" sz="2300" dirty="0" smtClean="0"/>
              <a:t> </a:t>
            </a:r>
            <a:r>
              <a:rPr lang="id-ID" sz="2300" dirty="0" smtClean="0"/>
              <a:t>sebagai </a:t>
            </a:r>
            <a:r>
              <a:rPr lang="id-ID" sz="2300" dirty="0"/>
              <a:t>adalah berikut: </a:t>
            </a:r>
            <a:endParaRPr lang="en-US" sz="2300" dirty="0" smtClean="0"/>
          </a:p>
          <a:p>
            <a:pPr marL="268288" indent="0">
              <a:buNone/>
            </a:pPr>
            <a:r>
              <a:rPr lang="id-ID" sz="2300" dirty="0" smtClean="0"/>
              <a:t>(</a:t>
            </a:r>
            <a:r>
              <a:rPr lang="id-ID" sz="2300" dirty="0"/>
              <a:t>Port </a:t>
            </a:r>
            <a:r>
              <a:rPr lang="id-ID" sz="2300" dirty="0" smtClean="0"/>
              <a:t>PC</a:t>
            </a:r>
            <a:r>
              <a:rPr lang="en-US" sz="2300" dirty="0" smtClean="0"/>
              <a:t>7</a:t>
            </a:r>
            <a:r>
              <a:rPr lang="id-ID" sz="2300" dirty="0" smtClean="0"/>
              <a:t> </a:t>
            </a:r>
            <a:r>
              <a:rPr lang="id-ID" sz="2300" dirty="0"/>
              <a:t>dan PC6 dibuat berlogika 1)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538738"/>
              </p:ext>
            </p:extLst>
          </p:nvPr>
        </p:nvGraphicFramePr>
        <p:xfrm>
          <a:off x="1331640" y="3501008"/>
          <a:ext cx="712879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6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1152128"/>
                <a:gridCol w="1368150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PC7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PC6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PC5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PC4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PC3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PC2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PC1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PC0</a:t>
                      </a:r>
                      <a:endParaRPr lang="id-ID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</a:t>
                      </a:r>
                    </a:p>
                    <a:p>
                      <a:pPr algn="ctr"/>
                      <a:r>
                        <a:rPr lang="en-US" sz="1600" dirty="0" smtClean="0"/>
                        <a:t>(h)</a:t>
                      </a:r>
                      <a:endParaRPr lang="id-ID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NYALA</a:t>
                      </a:r>
                      <a:endParaRPr lang="id-ID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B7</a:t>
                      </a:r>
                      <a:endParaRPr lang="id-ID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B6</a:t>
                      </a:r>
                      <a:endParaRPr lang="id-ID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B5</a:t>
                      </a:r>
                      <a:endParaRPr lang="id-ID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B4</a:t>
                      </a:r>
                      <a:endParaRPr lang="id-ID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B3</a:t>
                      </a:r>
                      <a:endParaRPr lang="id-ID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B2</a:t>
                      </a:r>
                      <a:endParaRPr lang="id-ID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B1</a:t>
                      </a:r>
                      <a:endParaRPr lang="id-ID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B0</a:t>
                      </a:r>
                      <a:endParaRPr lang="id-ID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C1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LED 6</a:t>
                      </a:r>
                      <a:endParaRPr lang="id-ID" sz="1600" b="1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C2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LED 5</a:t>
                      </a:r>
                      <a:endParaRPr lang="id-ID" sz="1600" b="1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C4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LED 4</a:t>
                      </a:r>
                      <a:endParaRPr lang="id-ID" sz="1600" b="1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C8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LED 3</a:t>
                      </a:r>
                      <a:endParaRPr lang="id-ID" sz="1600" b="1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D0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LED 2</a:t>
                      </a:r>
                      <a:endParaRPr lang="id-ID" sz="1600" b="1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E0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LED 1</a:t>
                      </a:r>
                      <a:endParaRPr lang="id-ID" sz="1600" b="1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FF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SEMUA</a:t>
                      </a:r>
                      <a:r>
                        <a:rPr lang="en-US" sz="1600" b="1" baseline="0" dirty="0" smtClean="0"/>
                        <a:t> LED</a:t>
                      </a:r>
                      <a:endParaRPr lang="id-ID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Monitor dan Keyboard MPF-</a:t>
            </a:r>
            <a:r>
              <a:rPr lang="en-US" dirty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Kedua data yang telah diturunkan yaitu data pembentuk karakter </a:t>
            </a:r>
            <a:r>
              <a:rPr lang="id-ID" dirty="0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data </a:t>
            </a:r>
            <a:r>
              <a:rPr lang="id-ID" dirty="0"/>
              <a:t>pemilih LED dapat digunakan sebagai data pengendalian monitor </a:t>
            </a:r>
            <a:r>
              <a:rPr lang="id-ID" dirty="0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MPF-1.</a:t>
            </a:r>
            <a:endParaRPr lang="en-US" dirty="0" smtClean="0"/>
          </a:p>
          <a:p>
            <a:r>
              <a:rPr lang="id-ID" dirty="0" smtClean="0"/>
              <a:t>Sebagai </a:t>
            </a:r>
            <a:r>
              <a:rPr lang="id-ID" dirty="0"/>
              <a:t>suatu contoh jika </a:t>
            </a:r>
            <a:r>
              <a:rPr lang="id-ID" dirty="0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penyalaan</a:t>
            </a:r>
            <a:r>
              <a:rPr lang="en-US" dirty="0" smtClean="0"/>
              <a:t> LED 1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2 </a:t>
            </a:r>
            <a:r>
              <a:rPr lang="en-US" dirty="0" err="1" smtClean="0"/>
              <a:t>artinya</a:t>
            </a:r>
            <a:r>
              <a:rPr lang="en-US" dirty="0" smtClean="0"/>
              <a:t>:</a:t>
            </a:r>
          </a:p>
          <a:p>
            <a:pPr marL="268288" indent="0">
              <a:buNone/>
            </a:pPr>
            <a:r>
              <a:rPr lang="id-ID" dirty="0"/>
              <a:t>LED1 paling kiri menyala angka 2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</a:t>
            </a:r>
            <a:r>
              <a:rPr lang="en-US" dirty="0" smtClean="0"/>
              <a:t> LED 2 </a:t>
            </a:r>
            <a:r>
              <a:rPr lang="en-US" dirty="0" err="1" smtClean="0"/>
              <a:t>hingga</a:t>
            </a:r>
            <a:r>
              <a:rPr lang="en-US" dirty="0" smtClean="0"/>
              <a:t> LED 6 </a:t>
            </a:r>
            <a:r>
              <a:rPr lang="en-US" dirty="0" err="1" smtClean="0"/>
              <a:t>padam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04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Monitor dan Keyboard MPF-</a:t>
            </a:r>
            <a:r>
              <a:rPr lang="en-US" dirty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Maka</a:t>
            </a:r>
            <a:r>
              <a:rPr lang="en-US" dirty="0" smtClean="0"/>
              <a:t> data </a:t>
            </a:r>
            <a:r>
              <a:rPr lang="en-US" dirty="0" err="1" smtClean="0"/>
              <a:t>penyalaan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pemilihannya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999808" lvl="1" indent="-457200">
              <a:buFont typeface="Wingdings" pitchFamily="2" charset="2"/>
              <a:buChar char="Ø"/>
            </a:pPr>
            <a:r>
              <a:rPr lang="id-ID" dirty="0"/>
              <a:t>Data penyalaan angka 2 adalah 9B</a:t>
            </a:r>
            <a:r>
              <a:rPr lang="en-US" dirty="0"/>
              <a:t>h</a:t>
            </a:r>
            <a:endParaRPr lang="id-ID" dirty="0"/>
          </a:p>
          <a:p>
            <a:pPr marL="999808" lvl="1" indent="-457200">
              <a:buFont typeface="Wingdings" pitchFamily="2" charset="2"/>
              <a:buChar char="Ø"/>
            </a:pPr>
            <a:r>
              <a:rPr lang="id-ID" dirty="0"/>
              <a:t>Data pemilihan LED</a:t>
            </a:r>
            <a:r>
              <a:rPr lang="en-US" dirty="0"/>
              <a:t> </a:t>
            </a:r>
            <a:r>
              <a:rPr lang="id-ID" dirty="0"/>
              <a:t>paling kiri adalah E</a:t>
            </a:r>
            <a:r>
              <a:rPr lang="en-US" dirty="0"/>
              <a:t>0h</a:t>
            </a:r>
            <a:endParaRPr lang="id-ID" dirty="0"/>
          </a:p>
          <a:p>
            <a:pPr marL="0" indent="0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programnya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C:\Documents and Settings\Abu Qoyyim\Application Data\PixelMetrics\CaptureWiz\Temp\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84784"/>
            <a:ext cx="202207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805795"/>
              </p:ext>
            </p:extLst>
          </p:nvPr>
        </p:nvGraphicFramePr>
        <p:xfrm>
          <a:off x="899592" y="3429000"/>
          <a:ext cx="79208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152128"/>
                <a:gridCol w="1008112"/>
                <a:gridCol w="720080"/>
                <a:gridCol w="165618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Alamat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Op-Code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</a:t>
                      </a:r>
                      <a:r>
                        <a:rPr lang="en-US" dirty="0" err="1" smtClean="0"/>
                        <a:t>Urut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Label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Assembly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3E 9B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LD A, 9Bh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98h = data </a:t>
                      </a:r>
                      <a:r>
                        <a:rPr lang="en-US" dirty="0" err="1" smtClean="0"/>
                        <a:t>nyala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angka</a:t>
                      </a:r>
                      <a:r>
                        <a:rPr lang="en-US" dirty="0" smtClean="0"/>
                        <a:t> 2 </a:t>
                      </a:r>
                      <a:r>
                        <a:rPr lang="en-US" dirty="0" err="1" smtClean="0"/>
                        <a:t>dikeluarkan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PORT B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D3 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r>
                        <a:rPr lang="en-US" baseline="0" dirty="0" smtClean="0"/>
                        <a:t> PORT B, A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3E E0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LD A,E0h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E0h = data </a:t>
                      </a:r>
                      <a:r>
                        <a:rPr lang="en-US" dirty="0" err="1" smtClean="0"/>
                        <a:t>pemilih</a:t>
                      </a:r>
                      <a:r>
                        <a:rPr lang="en-US" dirty="0" smtClean="0"/>
                        <a:t> LED1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dikeluarkan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PORT C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D3 02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 PORTC, A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HALT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Berhenti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7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Monitor dan Keyboard MPF-</a:t>
            </a:r>
            <a:r>
              <a:rPr lang="en-US" dirty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/>
              <a:t>:</a:t>
            </a:r>
            <a:r>
              <a:rPr lang="da-DK" sz="2400" dirty="0" smtClean="0"/>
              <a:t>Penyalaan LED2 dengan </a:t>
            </a:r>
            <a:r>
              <a:rPr lang="da-DK" sz="2400" dirty="0"/>
              <a:t>karakter angka </a:t>
            </a:r>
            <a:r>
              <a:rPr lang="da-DK" sz="2400" dirty="0" smtClean="0"/>
              <a:t>4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:</a:t>
            </a:r>
          </a:p>
          <a:p>
            <a:pPr marL="268288" indent="0">
              <a:buNone/>
            </a:pPr>
            <a:r>
              <a:rPr lang="id-ID" sz="2400" dirty="0"/>
              <a:t>LED1 paling kiri </a:t>
            </a:r>
            <a:r>
              <a:rPr lang="en-US" sz="2400" dirty="0" err="1" smtClean="0"/>
              <a:t>padam</a:t>
            </a:r>
            <a:r>
              <a:rPr lang="en-US" sz="2400" dirty="0" smtClean="0"/>
              <a:t>, LED 2 </a:t>
            </a:r>
            <a:r>
              <a:rPr lang="id-ID" sz="2400" dirty="0"/>
              <a:t>menyala angka </a:t>
            </a:r>
            <a:r>
              <a:rPr lang="en-US" sz="2400" dirty="0" smtClean="0"/>
              <a:t>4,</a:t>
            </a:r>
            <a:r>
              <a:rPr lang="id-ID" sz="2400" dirty="0" smtClean="0"/>
              <a:t> </a:t>
            </a:r>
            <a:r>
              <a:rPr lang="en-US" sz="2400" dirty="0" smtClean="0"/>
              <a:t>LED 3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LED 6 </a:t>
            </a:r>
            <a:r>
              <a:rPr lang="en-US" sz="2400" dirty="0" err="1" smtClean="0"/>
              <a:t>padam</a:t>
            </a:r>
            <a:r>
              <a:rPr lang="en-US" sz="2400" dirty="0" smtClean="0"/>
              <a:t>.</a:t>
            </a:r>
          </a:p>
          <a:p>
            <a:pPr marL="268288" indent="0">
              <a:buNone/>
            </a:pPr>
            <a:r>
              <a:rPr lang="en-US" sz="2400" dirty="0" err="1"/>
              <a:t>Maka</a:t>
            </a:r>
            <a:r>
              <a:rPr lang="en-US" sz="2400" dirty="0"/>
              <a:t> data </a:t>
            </a:r>
            <a:r>
              <a:rPr lang="en-US" sz="2400" dirty="0" err="1"/>
              <a:t>penyalaan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pemilihannya</a:t>
            </a:r>
            <a:r>
              <a:rPr lang="en-US" sz="2400" dirty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  <a:endParaRPr lang="en-US" sz="2400" dirty="0"/>
          </a:p>
          <a:p>
            <a:pPr marL="999808" lvl="1" indent="-457200">
              <a:buFont typeface="Wingdings" pitchFamily="2" charset="2"/>
              <a:buChar char="Ø"/>
            </a:pPr>
            <a:r>
              <a:rPr lang="en-US" sz="2000" dirty="0" smtClean="0"/>
              <a:t>Data </a:t>
            </a:r>
            <a:r>
              <a:rPr lang="en-US" sz="2000" dirty="0" err="1" smtClean="0"/>
              <a:t>penyalaan</a:t>
            </a:r>
            <a:r>
              <a:rPr lang="en-US" sz="2000" dirty="0" smtClean="0"/>
              <a:t> </a:t>
            </a:r>
            <a:r>
              <a:rPr lang="en-US" sz="2000" dirty="0" err="1"/>
              <a:t>angka</a:t>
            </a:r>
            <a:r>
              <a:rPr lang="en-US" sz="2000" dirty="0"/>
              <a:t> 4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smtClean="0"/>
              <a:t>36h</a:t>
            </a:r>
            <a:endParaRPr lang="en-US" sz="2000" dirty="0"/>
          </a:p>
          <a:p>
            <a:pPr marL="999808" lvl="1" indent="-457200">
              <a:buFont typeface="Wingdings" pitchFamily="2" charset="2"/>
              <a:buChar char="Ø"/>
            </a:pPr>
            <a:r>
              <a:rPr lang="en-US" sz="2000" dirty="0" smtClean="0"/>
              <a:t>Data </a:t>
            </a:r>
            <a:r>
              <a:rPr lang="en-US" sz="2000" dirty="0" err="1"/>
              <a:t>pemilihan</a:t>
            </a:r>
            <a:r>
              <a:rPr lang="en-US" sz="2000" dirty="0"/>
              <a:t> LED2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smtClean="0"/>
              <a:t>D0h</a:t>
            </a:r>
          </a:p>
          <a:p>
            <a:pPr marL="268288" indent="0">
              <a:buNone/>
            </a:pP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/>
              <a:t>programnya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260388"/>
              </p:ext>
            </p:extLst>
          </p:nvPr>
        </p:nvGraphicFramePr>
        <p:xfrm>
          <a:off x="683568" y="4365104"/>
          <a:ext cx="79208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152128"/>
                <a:gridCol w="1008112"/>
                <a:gridCol w="720080"/>
                <a:gridCol w="165618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Alamat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Op-Code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</a:t>
                      </a:r>
                      <a:r>
                        <a:rPr lang="en-US" dirty="0" err="1" smtClean="0"/>
                        <a:t>Urut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Label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Assembly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3E 36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LD A, 96h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36h = data </a:t>
                      </a:r>
                      <a:r>
                        <a:rPr lang="en-US" dirty="0" err="1" smtClean="0"/>
                        <a:t>nyala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angka</a:t>
                      </a:r>
                      <a:r>
                        <a:rPr lang="en-US" dirty="0" smtClean="0"/>
                        <a:t> 4 </a:t>
                      </a:r>
                      <a:r>
                        <a:rPr lang="en-US" dirty="0" err="1" smtClean="0"/>
                        <a:t>dikeluarkan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PORT B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D3 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r>
                        <a:rPr lang="en-US" baseline="0" dirty="0" smtClean="0"/>
                        <a:t> PORT B, A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3E D0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LD A,D0h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D0h = data </a:t>
                      </a:r>
                      <a:r>
                        <a:rPr lang="en-US" dirty="0" err="1" smtClean="0"/>
                        <a:t>pemilih</a:t>
                      </a:r>
                      <a:r>
                        <a:rPr lang="en-US" dirty="0" smtClean="0"/>
                        <a:t> LED2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dikeluarkan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PORT C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D3 02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 PORTC, A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HALT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Berhenti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90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Monitor dan Keyboard MPF-</a:t>
            </a:r>
            <a:r>
              <a:rPr lang="en-US" dirty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Kedua</a:t>
            </a:r>
            <a:r>
              <a:rPr lang="en-US" dirty="0" smtClean="0"/>
              <a:t> c</a:t>
            </a:r>
            <a:r>
              <a:rPr lang="id-ID" dirty="0" smtClean="0"/>
              <a:t>ontoh </a:t>
            </a:r>
            <a:r>
              <a:rPr lang="id-ID" dirty="0"/>
              <a:t>program </a:t>
            </a:r>
            <a:r>
              <a:rPr lang="id-ID" dirty="0" smtClean="0"/>
              <a:t>memberi </a:t>
            </a:r>
            <a:r>
              <a:rPr lang="id-ID" dirty="0"/>
              <a:t>suatu model penyalaan </a:t>
            </a:r>
            <a:r>
              <a:rPr lang="id-ID" dirty="0" smtClean="0"/>
              <a:t>statis</a:t>
            </a:r>
            <a:r>
              <a:rPr lang="en-US" dirty="0" smtClean="0"/>
              <a:t> </a:t>
            </a:r>
            <a:r>
              <a:rPr lang="id-ID" dirty="0" smtClean="0"/>
              <a:t>yaitu </a:t>
            </a:r>
            <a:r>
              <a:rPr lang="id-ID" dirty="0"/>
              <a:t>suatu bentuk penyalaan dimana dalam satu waktu hanya ada satu </a:t>
            </a:r>
            <a:r>
              <a:rPr lang="id-ID" dirty="0" smtClean="0"/>
              <a:t>jenis</a:t>
            </a:r>
            <a:r>
              <a:rPr lang="en-US" dirty="0" smtClean="0"/>
              <a:t> </a:t>
            </a:r>
            <a:r>
              <a:rPr lang="id-ID" dirty="0" smtClean="0"/>
              <a:t>karakter </a:t>
            </a:r>
            <a:r>
              <a:rPr lang="id-ID" dirty="0"/>
              <a:t>yang dapat disajikan. </a:t>
            </a:r>
            <a:endParaRPr lang="en-US" dirty="0" smtClean="0"/>
          </a:p>
          <a:p>
            <a:r>
              <a:rPr lang="id-ID" dirty="0" smtClean="0"/>
              <a:t>Hal </a:t>
            </a:r>
            <a:r>
              <a:rPr lang="id-ID" dirty="0"/>
              <a:t>ini terjadi karena masing-masing </a:t>
            </a:r>
            <a:r>
              <a:rPr lang="id-ID" dirty="0" smtClean="0"/>
              <a:t>segment</a:t>
            </a:r>
            <a:r>
              <a:rPr lang="en-US" dirty="0" smtClean="0"/>
              <a:t> </a:t>
            </a:r>
            <a:r>
              <a:rPr lang="id-ID" dirty="0" smtClean="0"/>
              <a:t>p</a:t>
            </a:r>
            <a:r>
              <a:rPr lang="en-US" dirty="0" smtClean="0"/>
              <a:t>a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seliap </a:t>
            </a:r>
            <a:r>
              <a:rPr lang="id-ID" dirty="0" smtClean="0"/>
              <a:t>LED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id-ID" dirty="0" smtClean="0"/>
              <a:t>erhubung </a:t>
            </a:r>
            <a:r>
              <a:rPr lang="id-ID" dirty="0"/>
              <a:t>menjadi </a:t>
            </a:r>
            <a:r>
              <a:rPr lang="id-ID" dirty="0" smtClean="0"/>
              <a:t>sa</a:t>
            </a:r>
            <a:r>
              <a:rPr lang="en-US" dirty="0" smtClean="0"/>
              <a:t>t</a:t>
            </a:r>
            <a:r>
              <a:rPr lang="id-ID" dirty="0" smtClean="0"/>
              <a:t>u </a:t>
            </a:r>
            <a:r>
              <a:rPr lang="id-ID" dirty="0"/>
              <a:t>pada Port B.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PB</a:t>
            </a:r>
            <a:r>
              <a:rPr lang="en-US" dirty="0" smtClean="0"/>
              <a:t>0 </a:t>
            </a:r>
            <a:r>
              <a:rPr lang="id-ID" dirty="0" smtClean="0"/>
              <a:t>terhubung </a:t>
            </a:r>
            <a:r>
              <a:rPr lang="id-ID" dirty="0"/>
              <a:t>dengan segment e </a:t>
            </a:r>
            <a:r>
              <a:rPr lang="id-ID" dirty="0" smtClean="0"/>
              <a:t>LED</a:t>
            </a:r>
            <a:r>
              <a:rPr lang="en-US" dirty="0" smtClean="0"/>
              <a:t>1</a:t>
            </a:r>
            <a:r>
              <a:rPr lang="id-ID" dirty="0" smtClean="0"/>
              <a:t>, </a:t>
            </a:r>
            <a:r>
              <a:rPr lang="id-ID" dirty="0"/>
              <a:t>segment e LED2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id-ID" dirty="0" smtClean="0"/>
              <a:t>segment </a:t>
            </a:r>
            <a:r>
              <a:rPr lang="id-ID" dirty="0"/>
              <a:t>e </a:t>
            </a:r>
            <a:r>
              <a:rPr lang="id-ID" dirty="0" smtClean="0"/>
              <a:t>LED3,</a:t>
            </a:r>
            <a:r>
              <a:rPr lang="en-US" dirty="0" smtClean="0"/>
              <a:t> </a:t>
            </a:r>
            <a:r>
              <a:rPr lang="id-ID" dirty="0" smtClean="0"/>
              <a:t>segment </a:t>
            </a:r>
            <a:r>
              <a:rPr lang="id-ID" dirty="0"/>
              <a:t>e LED4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id-ID" dirty="0" smtClean="0"/>
              <a:t>segment </a:t>
            </a:r>
            <a:r>
              <a:rPr lang="id-ID" dirty="0"/>
              <a:t>e LED5,dan segment e LED6.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PBl </a:t>
            </a:r>
            <a:r>
              <a:rPr lang="id-ID" dirty="0"/>
              <a:t>terhubung </a:t>
            </a:r>
            <a:r>
              <a:rPr lang="id-ID" dirty="0" smtClean="0"/>
              <a:t>deng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segment g </a:t>
            </a:r>
            <a:r>
              <a:rPr lang="id-ID" dirty="0" smtClean="0"/>
              <a:t>LED</a:t>
            </a:r>
            <a:r>
              <a:rPr lang="en-US" dirty="0" smtClean="0"/>
              <a:t>1</a:t>
            </a:r>
            <a:r>
              <a:rPr lang="id-ID" dirty="0" smtClean="0"/>
              <a:t>, </a:t>
            </a:r>
            <a:r>
              <a:rPr lang="id-ID" dirty="0"/>
              <a:t>segment </a:t>
            </a:r>
            <a:r>
              <a:rPr lang="en-US" dirty="0" smtClean="0"/>
              <a:t>g</a:t>
            </a:r>
            <a:r>
              <a:rPr lang="id-ID" dirty="0" smtClean="0"/>
              <a:t> </a:t>
            </a:r>
            <a:r>
              <a:rPr lang="id-ID" dirty="0"/>
              <a:t>LED2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id-ID" dirty="0" smtClean="0"/>
              <a:t>segment </a:t>
            </a:r>
            <a:r>
              <a:rPr lang="id-ID" dirty="0"/>
              <a:t>g </a:t>
            </a:r>
            <a:r>
              <a:rPr lang="id-ID" dirty="0" smtClean="0"/>
              <a:t>LED3,</a:t>
            </a:r>
            <a:r>
              <a:rPr lang="en-US" dirty="0" smtClean="0"/>
              <a:t> </a:t>
            </a:r>
            <a:r>
              <a:rPr lang="id-ID" dirty="0" smtClean="0"/>
              <a:t>segment </a:t>
            </a:r>
            <a:r>
              <a:rPr lang="en-US" dirty="0" smtClean="0"/>
              <a:t>g</a:t>
            </a:r>
            <a:r>
              <a:rPr lang="id-ID" dirty="0" smtClean="0"/>
              <a:t> </a:t>
            </a:r>
            <a:r>
              <a:rPr lang="id-ID" dirty="0"/>
              <a:t>LED4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id-ID" dirty="0" smtClean="0"/>
              <a:t>segment </a:t>
            </a:r>
            <a:r>
              <a:rPr lang="en-US" dirty="0" smtClean="0"/>
              <a:t>g</a:t>
            </a:r>
            <a:r>
              <a:rPr lang="id-ID" dirty="0" smtClean="0"/>
              <a:t> </a:t>
            </a:r>
            <a:r>
              <a:rPr lang="id-ID" dirty="0"/>
              <a:t>LED5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id-ID" dirty="0" smtClean="0"/>
              <a:t>dan </a:t>
            </a:r>
            <a:r>
              <a:rPr lang="id-ID" dirty="0"/>
              <a:t>segment </a:t>
            </a:r>
            <a:r>
              <a:rPr lang="en-US" dirty="0" smtClean="0"/>
              <a:t>g</a:t>
            </a:r>
            <a:r>
              <a:rPr lang="id-ID" dirty="0" smtClean="0"/>
              <a:t> </a:t>
            </a:r>
            <a:r>
              <a:rPr lang="id-ID" dirty="0"/>
              <a:t>LED6.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</a:t>
            </a:r>
            <a:r>
              <a:rPr lang="id-ID" dirty="0" smtClean="0"/>
              <a:t>an seterusnya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33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Monitor dan Keyboard MPF-</a:t>
            </a:r>
            <a:r>
              <a:rPr lang="en-US" dirty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Agar </a:t>
            </a:r>
            <a:r>
              <a:rPr lang="en-US" dirty="0" err="1" smtClean="0"/>
              <a:t>penyalaan</a:t>
            </a:r>
            <a:r>
              <a:rPr lang="en-US" dirty="0" smtClean="0"/>
              <a:t> LED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 smtClean="0"/>
              <a:t>berbeda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LED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dinyalakan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nyala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perioda</a:t>
            </a:r>
            <a:r>
              <a:rPr lang="en-US" dirty="0" smtClean="0"/>
              <a:t> </a:t>
            </a:r>
            <a:r>
              <a:rPr lang="en-US" dirty="0" err="1"/>
              <a:t>nyala</a:t>
            </a:r>
            <a:r>
              <a:rPr lang="en-US" dirty="0"/>
              <a:t> LED </a:t>
            </a:r>
            <a:r>
              <a:rPr lang="en-US" dirty="0" err="1"/>
              <a:t>cukup</a:t>
            </a:r>
            <a:r>
              <a:rPr lang="en-US" dirty="0"/>
              <a:t> lama </a:t>
            </a:r>
            <a:r>
              <a:rPr lang="en-US" dirty="0" err="1"/>
              <a:t>maka</a:t>
            </a:r>
            <a:r>
              <a:rPr lang="en-US" dirty="0"/>
              <a:t> LED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nampak</a:t>
            </a:r>
            <a:r>
              <a:rPr lang="en-US" dirty="0"/>
              <a:t> </a:t>
            </a:r>
            <a:r>
              <a:rPr lang="en-US" dirty="0" err="1" smtClean="0"/>
              <a:t>nyala</a:t>
            </a:r>
            <a:r>
              <a:rPr lang="en-US" dirty="0" smtClean="0"/>
              <a:t> </a:t>
            </a:r>
            <a:r>
              <a:rPr lang="en-US" dirty="0" err="1"/>
              <a:t>bergantian</a:t>
            </a:r>
            <a:r>
              <a:rPr lang="en-US" dirty="0"/>
              <a:t>.</a:t>
            </a:r>
          </a:p>
          <a:p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nyala</a:t>
            </a:r>
            <a:r>
              <a:rPr lang="en-US" dirty="0"/>
              <a:t> LED </a:t>
            </a:r>
            <a:r>
              <a:rPr lang="en-US" dirty="0" err="1"/>
              <a:t>dipercepat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LED </a:t>
            </a:r>
            <a:r>
              <a:rPr lang="en-US" dirty="0" err="1"/>
              <a:t>seakan-akan</a:t>
            </a:r>
            <a:r>
              <a:rPr lang="en-US" dirty="0"/>
              <a:t> </a:t>
            </a:r>
            <a:r>
              <a:rPr lang="en-US" dirty="0" err="1" smtClean="0"/>
              <a:t>nampak</a:t>
            </a:r>
            <a:r>
              <a:rPr lang="en-US" dirty="0" smtClean="0"/>
              <a:t> </a:t>
            </a:r>
            <a:r>
              <a:rPr lang="en-US" dirty="0" err="1" smtClean="0"/>
              <a:t>menyala</a:t>
            </a:r>
            <a:r>
              <a:rPr lang="en-US" dirty="0" smtClean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nyala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.</a:t>
            </a:r>
          </a:p>
          <a:p>
            <a:r>
              <a:rPr lang="en-US" dirty="0"/>
              <a:t>Cara </a:t>
            </a:r>
            <a:r>
              <a:rPr lang="en-US" dirty="0" err="1"/>
              <a:t>penyalaan</a:t>
            </a:r>
            <a:r>
              <a:rPr lang="en-US" dirty="0"/>
              <a:t> LED </a:t>
            </a:r>
            <a:r>
              <a:rPr lang="en-US" dirty="0" err="1"/>
              <a:t>bergantian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agar </a:t>
            </a:r>
            <a:r>
              <a:rPr lang="en-US" dirty="0" err="1" smtClean="0"/>
              <a:t>nyala</a:t>
            </a:r>
            <a:r>
              <a:rPr lang="en-US" dirty="0" smtClean="0"/>
              <a:t> LED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/>
              <a:t>terang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penyalaan</a:t>
            </a:r>
            <a:r>
              <a:rPr lang="en-US" dirty="0"/>
              <a:t> </a:t>
            </a:r>
            <a:r>
              <a:rPr lang="en-US" dirty="0" err="1"/>
              <a:t>dinamik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penyalaan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penyalaan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Multiplek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564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Monitor dan Keyboard MPF-</a:t>
            </a:r>
            <a:r>
              <a:rPr lang="en-US" dirty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 smtClean="0"/>
              <a:t>penyalaan</a:t>
            </a:r>
            <a:r>
              <a:rPr lang="en-US" dirty="0" smtClean="0"/>
              <a:t> </a:t>
            </a:r>
            <a:r>
              <a:rPr lang="en-US" dirty="0" err="1"/>
              <a:t>multiplek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LED 6 (paling </a:t>
            </a:r>
            <a:r>
              <a:rPr lang="en-US" dirty="0" err="1"/>
              <a:t>kanan</a:t>
            </a:r>
            <a:r>
              <a:rPr lang="en-US" dirty="0"/>
              <a:t>) </a:t>
            </a:r>
            <a:r>
              <a:rPr lang="en-US" dirty="0" err="1"/>
              <a:t>dinyalakan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smtClean="0"/>
              <a:t>periode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smtClean="0"/>
              <a:t>LED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padam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Kemudian</a:t>
            </a:r>
            <a:r>
              <a:rPr lang="en-US" dirty="0"/>
              <a:t> LED5 </a:t>
            </a:r>
            <a:r>
              <a:rPr lang="en-US" dirty="0" err="1"/>
              <a:t>dinyalakan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smtClean="0"/>
              <a:t>LED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/>
              <a:t>padam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Selanjutnya</a:t>
            </a:r>
            <a:r>
              <a:rPr lang="en-US" dirty="0"/>
              <a:t> LED4 </a:t>
            </a:r>
            <a:r>
              <a:rPr lang="en-US" dirty="0" err="1"/>
              <a:t>dinyalakan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smtClean="0"/>
              <a:t>LED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/>
              <a:t>padam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Selanjutnya</a:t>
            </a:r>
            <a:r>
              <a:rPr lang="en-US" dirty="0"/>
              <a:t> LED3 </a:t>
            </a:r>
            <a:r>
              <a:rPr lang="en-US" dirty="0" err="1"/>
              <a:t>dinyalakan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smtClean="0"/>
              <a:t>LED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/>
              <a:t>padam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Selanjutnya</a:t>
            </a:r>
            <a:r>
              <a:rPr lang="en-US" dirty="0"/>
              <a:t> LED:2 </a:t>
            </a:r>
            <a:r>
              <a:rPr lang="en-US" dirty="0" err="1"/>
              <a:t>dinyalakan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smtClean="0"/>
              <a:t>LED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/>
              <a:t>padam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LEDl</a:t>
            </a:r>
            <a:r>
              <a:rPr lang="en-US" dirty="0"/>
              <a:t> </a:t>
            </a:r>
            <a:r>
              <a:rPr lang="en-US" dirty="0" err="1"/>
              <a:t>dinyalakan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smtClean="0"/>
              <a:t>LED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/>
              <a:t>padam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74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Monitor dan Keyboard </a:t>
            </a:r>
            <a:r>
              <a:rPr lang="id-ID" dirty="0" smtClean="0"/>
              <a:t>MPF-</a:t>
            </a:r>
            <a:r>
              <a:rPr lang="en-US" dirty="0" smtClean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Monitor </a:t>
            </a:r>
            <a:r>
              <a:rPr lang="id-ID" dirty="0" smtClean="0"/>
              <a:t>MPF-</a:t>
            </a:r>
            <a:r>
              <a:rPr lang="en-US" dirty="0" smtClean="0"/>
              <a:t>1</a:t>
            </a:r>
            <a:r>
              <a:rPr lang="id-ID" dirty="0" smtClean="0"/>
              <a:t> </a:t>
            </a:r>
            <a:r>
              <a:rPr lang="id-ID" dirty="0"/>
              <a:t>menggunakan 6 buah sevent segment dan </a:t>
            </a:r>
            <a:r>
              <a:rPr lang="id-ID" dirty="0" smtClean="0"/>
              <a:t>keyboard</a:t>
            </a:r>
            <a:r>
              <a:rPr lang="en-US" dirty="0" smtClean="0"/>
              <a:t> </a:t>
            </a:r>
            <a:r>
              <a:rPr lang="id-ID" dirty="0" smtClean="0"/>
              <a:t>menggunakan </a:t>
            </a:r>
            <a:r>
              <a:rPr lang="id-ID" dirty="0"/>
              <a:t>konfigurasi matrik 6x6 diatas sebuah peripheral PPI 8255.</a:t>
            </a:r>
          </a:p>
          <a:p>
            <a:r>
              <a:rPr lang="id-ID" dirty="0"/>
              <a:t>Bentuk </a:t>
            </a:r>
            <a:r>
              <a:rPr lang="id-ID" dirty="0" smtClean="0"/>
              <a:t>konfigur</a:t>
            </a:r>
            <a:r>
              <a:rPr lang="en-US" dirty="0" smtClean="0"/>
              <a:t>a</a:t>
            </a:r>
            <a:r>
              <a:rPr lang="id-ID" dirty="0" smtClean="0"/>
              <a:t>si </a:t>
            </a:r>
            <a:r>
              <a:rPr lang="id-ID" dirty="0"/>
              <a:t>rangkaian monitor - keyboard MPF-l ditunjukkan </a:t>
            </a:r>
            <a:r>
              <a:rPr lang="id-ID" dirty="0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id-ID" dirty="0" smtClean="0"/>
              <a:t>.</a:t>
            </a:r>
            <a:endParaRPr lang="id-ID" dirty="0"/>
          </a:p>
        </p:txBody>
      </p:sp>
      <p:pic>
        <p:nvPicPr>
          <p:cNvPr id="6" name="Picture 4" descr="C:\Documents and Settings\Abu Qoyyim\Application Data\PixelMetrics\CaptureWiz\Temp\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2810"/>
            <a:ext cx="7632848" cy="641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20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Monitor dan Keyboard </a:t>
            </a:r>
            <a:r>
              <a:rPr lang="id-ID" dirty="0" smtClean="0"/>
              <a:t>MPF-</a:t>
            </a:r>
            <a:r>
              <a:rPr lang="en-US" dirty="0" smtClean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Dengan menggunakan komponen utama PPI8255 yang dapat </a:t>
            </a:r>
            <a:r>
              <a:rPr lang="id-ID" dirty="0" smtClean="0"/>
              <a:t>diprogram</a:t>
            </a:r>
            <a:r>
              <a:rPr lang="en-US" dirty="0" smtClean="0"/>
              <a:t>: 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enam </a:t>
            </a:r>
            <a:r>
              <a:rPr lang="id-ID" dirty="0"/>
              <a:t>saluran pada Port A ( PA5 s/d </a:t>
            </a:r>
            <a:r>
              <a:rPr lang="id-ID" dirty="0" smtClean="0"/>
              <a:t>PA</a:t>
            </a:r>
            <a:r>
              <a:rPr lang="en-US" dirty="0" smtClean="0"/>
              <a:t>0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id-ID" dirty="0" smtClean="0"/>
              <a:t>digunakan </a:t>
            </a:r>
            <a:r>
              <a:rPr lang="id-ID" dirty="0"/>
              <a:t>sebagai input untuk </a:t>
            </a:r>
            <a:r>
              <a:rPr lang="id-ID" dirty="0" smtClean="0"/>
              <a:t>matrik</a:t>
            </a:r>
            <a:r>
              <a:rPr lang="en-US" dirty="0" smtClean="0"/>
              <a:t> </a:t>
            </a:r>
            <a:r>
              <a:rPr lang="id-ID" dirty="0" smtClean="0"/>
              <a:t>keyboar</a:t>
            </a:r>
            <a:r>
              <a:rPr lang="en-US" dirty="0" smtClean="0"/>
              <a:t>d</a:t>
            </a:r>
            <a:r>
              <a:rPr lang="id-ID" dirty="0" smtClean="0"/>
              <a:t>, 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delapan </a:t>
            </a:r>
            <a:r>
              <a:rPr lang="id-ID" dirty="0"/>
              <a:t>buah saluran Port B (</a:t>
            </a:r>
            <a:r>
              <a:rPr lang="id-ID" dirty="0" smtClean="0"/>
              <a:t>PB5</a:t>
            </a:r>
            <a:r>
              <a:rPr lang="en-US" dirty="0" smtClean="0"/>
              <a:t> </a:t>
            </a:r>
            <a:r>
              <a:rPr lang="id-ID" dirty="0" smtClean="0"/>
              <a:t>s/d </a:t>
            </a:r>
            <a:r>
              <a:rPr lang="id-ID" dirty="0"/>
              <a:t>PBO) digunakan untuk </a:t>
            </a:r>
            <a:r>
              <a:rPr lang="id-ID" dirty="0" smtClean="0"/>
              <a:t>saluran</a:t>
            </a:r>
            <a:r>
              <a:rPr lang="en-US" dirty="0" smtClean="0"/>
              <a:t> </a:t>
            </a:r>
            <a:r>
              <a:rPr lang="id-ID" dirty="0" smtClean="0"/>
              <a:t>pengendalian </a:t>
            </a:r>
            <a:r>
              <a:rPr lang="id-ID" dirty="0"/>
              <a:t>segment 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dan </a:t>
            </a:r>
            <a:r>
              <a:rPr lang="id-ID" dirty="0"/>
              <a:t>enam buah saluran Port C (PCSs/d </a:t>
            </a:r>
            <a:r>
              <a:rPr lang="id-ID" dirty="0" smtClean="0"/>
              <a:t>PCO)digunakan</a:t>
            </a:r>
            <a:r>
              <a:rPr lang="en-US" dirty="0" smtClean="0"/>
              <a:t> </a:t>
            </a:r>
            <a:r>
              <a:rPr lang="id-ID" dirty="0" smtClean="0"/>
              <a:t>untuk pemilih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LED. </a:t>
            </a: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36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Monitor dan Keyboard </a:t>
            </a:r>
            <a:r>
              <a:rPr lang="id-ID" dirty="0" smtClean="0"/>
              <a:t>MPF-</a:t>
            </a:r>
            <a:r>
              <a:rPr lang="en-US" dirty="0" smtClean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Monitor </a:t>
            </a:r>
            <a:r>
              <a:rPr lang="id-ID" dirty="0"/>
              <a:t>MPF-l menggunakan LED sevent segment</a:t>
            </a:r>
            <a:r>
              <a:rPr lang="en-US" dirty="0"/>
              <a:t> </a:t>
            </a:r>
            <a:r>
              <a:rPr lang="id-ID" dirty="0"/>
              <a:t>Commond Cathoda. </a:t>
            </a:r>
            <a:endParaRPr lang="en-US" dirty="0"/>
          </a:p>
          <a:p>
            <a:r>
              <a:rPr lang="id-ID" dirty="0"/>
              <a:t>Dengan konfigurasi seperti </a:t>
            </a:r>
            <a:r>
              <a:rPr lang="id-ID" dirty="0" smtClean="0"/>
              <a:t>gambar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Segment a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PB3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Segment b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PB4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Segment c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PB5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Segment d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PB7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Segment e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PB0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Segment </a:t>
            </a:r>
            <a:r>
              <a:rPr lang="en-US" dirty="0"/>
              <a:t>f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/>
              <a:t>denqan</a:t>
            </a:r>
            <a:r>
              <a:rPr lang="en-US" dirty="0"/>
              <a:t> </a:t>
            </a:r>
            <a:r>
              <a:rPr lang="en-US" dirty="0" smtClean="0"/>
              <a:t>PB2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Segment </a:t>
            </a:r>
            <a:r>
              <a:rPr lang="en-US" dirty="0" smtClean="0"/>
              <a:t>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denqan</a:t>
            </a:r>
            <a:r>
              <a:rPr lang="en-US" dirty="0"/>
              <a:t> </a:t>
            </a:r>
            <a:r>
              <a:rPr lang="en-US" dirty="0" smtClean="0"/>
              <a:t>PB1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Segment </a:t>
            </a:r>
            <a:r>
              <a:rPr lang="en-US" dirty="0" smtClean="0"/>
              <a:t>p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denqan</a:t>
            </a:r>
            <a:r>
              <a:rPr lang="en-US" dirty="0"/>
              <a:t> </a:t>
            </a:r>
            <a:r>
              <a:rPr lang="en-US" dirty="0" smtClean="0"/>
              <a:t>PB6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1026" name="Picture 2" descr="C:\Documents and Settings\Abu Qoyyim\Application Data\PixelMetrics\CaptureWiz\Temp\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92896"/>
            <a:ext cx="305126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80220"/>
              </p:ext>
            </p:extLst>
          </p:nvPr>
        </p:nvGraphicFramePr>
        <p:xfrm>
          <a:off x="1475656" y="587727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4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Monitor dan Keyboard </a:t>
            </a:r>
            <a:r>
              <a:rPr lang="id-ID" dirty="0" smtClean="0"/>
              <a:t>MPF-</a:t>
            </a:r>
            <a:r>
              <a:rPr lang="en-US" dirty="0" smtClean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Dari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pat </a:t>
            </a:r>
            <a:r>
              <a:rPr lang="id-ID" dirty="0"/>
              <a:t>ditetapkan bahwa LED </a:t>
            </a:r>
            <a:r>
              <a:rPr lang="id-ID" dirty="0" smtClean="0"/>
              <a:t>akan</a:t>
            </a:r>
            <a:r>
              <a:rPr lang="en-US" dirty="0" smtClean="0"/>
              <a:t> </a:t>
            </a:r>
            <a:r>
              <a:rPr lang="id-ID" dirty="0" smtClean="0"/>
              <a:t>menyala </a:t>
            </a:r>
            <a:r>
              <a:rPr lang="id-ID" dirty="0"/>
              <a:t>jika anoda segment berlogika 1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katoda berlogika </a:t>
            </a:r>
            <a:r>
              <a:rPr lang="en-US" dirty="0" smtClean="0"/>
              <a:t>0</a:t>
            </a:r>
            <a:r>
              <a:rPr lang="id-ID" dirty="0" smtClean="0"/>
              <a:t>. Sebaliknya</a:t>
            </a:r>
            <a:r>
              <a:rPr lang="en-US" dirty="0" smtClean="0"/>
              <a:t> </a:t>
            </a:r>
            <a:r>
              <a:rPr lang="id-ID" dirty="0" smtClean="0"/>
              <a:t>LED </a:t>
            </a:r>
            <a:r>
              <a:rPr lang="id-ID" dirty="0"/>
              <a:t>segment akan padam. </a:t>
            </a:r>
            <a:endParaRPr lang="en-US" dirty="0" smtClean="0"/>
          </a:p>
          <a:p>
            <a:r>
              <a:rPr lang="id-ID" dirty="0" smtClean="0"/>
              <a:t>Untuk </a:t>
            </a:r>
            <a:r>
              <a:rPr lang="id-ID" dirty="0"/>
              <a:t>membangun data penyalaan </a:t>
            </a:r>
            <a:r>
              <a:rPr lang="id-ID" dirty="0" smtClean="0"/>
              <a:t>LED</a:t>
            </a:r>
            <a:r>
              <a:rPr lang="en-US" dirty="0" smtClean="0"/>
              <a:t> </a:t>
            </a:r>
            <a:r>
              <a:rPr lang="id-ID" dirty="0" smtClean="0"/>
              <a:t>diperlukan </a:t>
            </a:r>
            <a:r>
              <a:rPr lang="id-ID" dirty="0"/>
              <a:t>data nyala sesuai dengan konfigurasi Port. </a:t>
            </a:r>
            <a:endParaRPr lang="en-US" dirty="0" smtClean="0"/>
          </a:p>
          <a:p>
            <a:r>
              <a:rPr lang="id-ID" dirty="0" smtClean="0"/>
              <a:t>Sebagai </a:t>
            </a:r>
            <a:r>
              <a:rPr lang="id-ID" dirty="0"/>
              <a:t>contoh </a:t>
            </a:r>
            <a:r>
              <a:rPr lang="id-ID" dirty="0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menyalakan </a:t>
            </a:r>
            <a:r>
              <a:rPr lang="id-ID" dirty="0"/>
              <a:t>angka 0 diperlukan data</a:t>
            </a:r>
            <a:r>
              <a:rPr lang="id-ID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penyalaannya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BDh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004679"/>
              </p:ext>
            </p:extLst>
          </p:nvPr>
        </p:nvGraphicFramePr>
        <p:xfrm>
          <a:off x="1907704" y="429309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3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Monitor dan Keyboard </a:t>
            </a:r>
            <a:r>
              <a:rPr lang="id-ID" dirty="0" smtClean="0"/>
              <a:t>MPF-</a:t>
            </a:r>
            <a:r>
              <a:rPr lang="en-US" dirty="0" smtClean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Untuk </a:t>
            </a:r>
            <a:r>
              <a:rPr lang="id-ID" dirty="0" smtClean="0"/>
              <a:t>memudahk</a:t>
            </a:r>
            <a:r>
              <a:rPr lang="en-US" dirty="0" smtClean="0"/>
              <a:t>a</a:t>
            </a:r>
            <a:r>
              <a:rPr lang="id-ID" dirty="0" smtClean="0"/>
              <a:t>n penj</a:t>
            </a:r>
            <a:r>
              <a:rPr lang="en-US" dirty="0" smtClean="0"/>
              <a:t>a</a:t>
            </a:r>
            <a:r>
              <a:rPr lang="id-ID" dirty="0" smtClean="0"/>
              <a:t>bar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data </a:t>
            </a:r>
            <a:r>
              <a:rPr lang="id-ID" dirty="0" smtClean="0"/>
              <a:t>peny</a:t>
            </a:r>
            <a:r>
              <a:rPr lang="en-US" dirty="0" smtClean="0"/>
              <a:t>a</a:t>
            </a:r>
            <a:r>
              <a:rPr lang="id-ID" dirty="0" smtClean="0"/>
              <a:t>l</a:t>
            </a:r>
            <a:r>
              <a:rPr lang="en-US" dirty="0" err="1" smtClean="0"/>
              <a:t>a</a:t>
            </a:r>
            <a:r>
              <a:rPr lang="en-US" dirty="0" err="1"/>
              <a:t>a</a:t>
            </a:r>
            <a:r>
              <a:rPr lang="id-ID" dirty="0" smtClean="0"/>
              <a:t>n </a:t>
            </a:r>
            <a:r>
              <a:rPr lang="id-ID" dirty="0"/>
              <a:t>segment untuk </a:t>
            </a:r>
            <a:r>
              <a:rPr lang="id-ID" dirty="0" smtClean="0"/>
              <a:t>tiap</a:t>
            </a:r>
            <a:r>
              <a:rPr lang="en-US" dirty="0" smtClean="0"/>
              <a:t> </a:t>
            </a:r>
            <a:r>
              <a:rPr lang="id-ID" dirty="0" smtClean="0"/>
              <a:t>kar</a:t>
            </a:r>
            <a:r>
              <a:rPr lang="en-US" dirty="0" smtClean="0"/>
              <a:t>a</a:t>
            </a:r>
            <a:r>
              <a:rPr lang="id-ID" dirty="0" smtClean="0"/>
              <a:t>kter </a:t>
            </a:r>
            <a:r>
              <a:rPr lang="id-ID" dirty="0"/>
              <a:t>dapat diformulasikan menggunakan </a:t>
            </a:r>
            <a:r>
              <a:rPr lang="id-ID" dirty="0" smtClean="0"/>
              <a:t>t</a:t>
            </a:r>
            <a:r>
              <a:rPr lang="en-US" dirty="0" smtClean="0"/>
              <a:t>a</a:t>
            </a:r>
            <a:r>
              <a:rPr lang="id-ID" dirty="0" smtClean="0"/>
              <a:t>bel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314189"/>
              </p:ext>
            </p:extLst>
          </p:nvPr>
        </p:nvGraphicFramePr>
        <p:xfrm>
          <a:off x="1403648" y="2852936"/>
          <a:ext cx="684076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6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1152128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PB0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</a:p>
                    <a:p>
                      <a:pPr algn="ctr"/>
                      <a:r>
                        <a:rPr lang="en-US" dirty="0" smtClean="0"/>
                        <a:t>(h)</a:t>
                      </a:r>
                      <a:endParaRPr lang="id-ID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NYALA</a:t>
                      </a:r>
                      <a:endParaRPr lang="id-ID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Padam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BD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9B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BA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AE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AF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9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079012"/>
              </p:ext>
            </p:extLst>
          </p:nvPr>
        </p:nvGraphicFramePr>
        <p:xfrm>
          <a:off x="1403648" y="332656"/>
          <a:ext cx="6840762" cy="657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6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1152128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PB0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</a:p>
                    <a:p>
                      <a:pPr algn="ctr"/>
                      <a:r>
                        <a:rPr lang="en-US" dirty="0" smtClean="0"/>
                        <a:t>(h)</a:t>
                      </a:r>
                      <a:endParaRPr lang="id-ID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NYALA</a:t>
                      </a:r>
                      <a:endParaRPr lang="id-ID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BF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3F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A7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8D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B3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8F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0F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89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97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9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050625"/>
              </p:ext>
            </p:extLst>
          </p:nvPr>
        </p:nvGraphicFramePr>
        <p:xfrm>
          <a:off x="1187624" y="260648"/>
          <a:ext cx="6840762" cy="620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6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1152128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PB0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</a:p>
                    <a:p>
                      <a:pPr algn="ctr"/>
                      <a:r>
                        <a:rPr lang="en-US" dirty="0" smtClean="0"/>
                        <a:t>(h)</a:t>
                      </a:r>
                      <a:endParaRPr lang="id-ID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NYALA</a:t>
                      </a:r>
                      <a:endParaRPr lang="id-ID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2B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233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A3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1F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3E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03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A6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87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B5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B7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A9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07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B6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8A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Z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3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289916"/>
              </p:ext>
            </p:extLst>
          </p:nvPr>
        </p:nvGraphicFramePr>
        <p:xfrm>
          <a:off x="1187624" y="1484784"/>
          <a:ext cx="68407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6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1152128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PB0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</a:p>
                    <a:p>
                      <a:pPr algn="ctr"/>
                      <a:r>
                        <a:rPr lang="en-US" dirty="0" smtClean="0"/>
                        <a:t>(h)</a:t>
                      </a:r>
                      <a:endParaRPr lang="id-ID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NYALA</a:t>
                      </a:r>
                      <a:endParaRPr lang="id-ID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id-ID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83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[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A2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]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02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0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576</TotalTime>
  <Words>1542</Words>
  <Application>Microsoft Office PowerPoint</Application>
  <PresentationFormat>On-screen Show (4:3)</PresentationFormat>
  <Paragraphs>637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BAB IX PEMROGRAMAN  MIKROPROSESOR Z-80 CPU PADA MPF-1</vt:lpstr>
      <vt:lpstr>Monitor dan Keyboard MPF-1</vt:lpstr>
      <vt:lpstr>Monitor dan Keyboard MPF-1</vt:lpstr>
      <vt:lpstr>Monitor dan Keyboard MPF-1</vt:lpstr>
      <vt:lpstr>Monitor dan Keyboard MPF-1</vt:lpstr>
      <vt:lpstr>Monitor dan Keyboard MPF-1</vt:lpstr>
      <vt:lpstr>PowerPoint Presentation</vt:lpstr>
      <vt:lpstr>PowerPoint Presentation</vt:lpstr>
      <vt:lpstr>PowerPoint Presentation</vt:lpstr>
      <vt:lpstr>Monitor dan Keyboard MPF-1</vt:lpstr>
      <vt:lpstr>Monitor dan Keyboard MPF-1</vt:lpstr>
      <vt:lpstr>Monitor dan Keyboard MPF-1</vt:lpstr>
      <vt:lpstr>Monitor dan Keyboard MPF-1</vt:lpstr>
      <vt:lpstr>Monitor dan Keyboard MPF-1</vt:lpstr>
      <vt:lpstr>Monitor dan Keyboard MPF-1</vt:lpstr>
      <vt:lpstr>Monitor dan Keyboard MPF-1</vt:lpstr>
      <vt:lpstr>Monitor dan Keyboard MPF-1</vt:lpstr>
    </vt:vector>
  </TitlesOfParts>
  <Company>Universitas Negeri Yogayakarta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IX PEMROGRAMAN  MIKROPROSESOR Z-80 CPU PADA MPF-1</dc:title>
  <dc:creator>Ilmawan Mustaqim,S.Pd.T,M.T.</dc:creator>
  <cp:lastModifiedBy>Ilmawan Mustaqim</cp:lastModifiedBy>
  <cp:revision>18</cp:revision>
  <dcterms:created xsi:type="dcterms:W3CDTF">2011-04-05T03:58:12Z</dcterms:created>
  <dcterms:modified xsi:type="dcterms:W3CDTF">2011-07-17T15:22:52Z</dcterms:modified>
</cp:coreProperties>
</file>