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A6002-3EB7-4171-8238-197C043A73EB}" type="doc">
      <dgm:prSet loTypeId="urn:microsoft.com/office/officeart/2005/8/layout/gear1" loCatId="relationship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0612ED5-5C32-46DB-94F6-E1A5AE7B0683}">
      <dgm:prSet phldrT="[Text]" custT="1"/>
      <dgm:spPr/>
      <dgm:t>
        <a:bodyPr/>
        <a:lstStyle/>
        <a:p>
          <a:r>
            <a:rPr lang="en-US" sz="1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haroni" pitchFamily="2" charset="-79"/>
              <a:cs typeface="Aharoni" pitchFamily="2" charset="-79"/>
            </a:rPr>
            <a:t>PENGEMBANGAN </a:t>
          </a:r>
        </a:p>
        <a:p>
          <a:r>
            <a:rPr lang="en-US" sz="1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haroni" pitchFamily="2" charset="-79"/>
              <a:cs typeface="Aharoni" pitchFamily="2" charset="-79"/>
            </a:rPr>
            <a:t>MEDIA  GRAFIS</a:t>
          </a:r>
          <a:endParaRPr lang="en-US" sz="18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Aharoni" pitchFamily="2" charset="-79"/>
            <a:cs typeface="Aharoni" pitchFamily="2" charset="-79"/>
          </a:endParaRPr>
        </a:p>
      </dgm:t>
    </dgm:pt>
    <dgm:pt modelId="{05038F46-DFF6-4A39-89BB-984B9053F157}" type="parTrans" cxnId="{C0E9CEAD-6E2C-4689-BA28-A6300F068039}">
      <dgm:prSet/>
      <dgm:spPr/>
      <dgm:t>
        <a:bodyPr/>
        <a:lstStyle/>
        <a:p>
          <a:endParaRPr lang="en-US"/>
        </a:p>
      </dgm:t>
    </dgm:pt>
    <dgm:pt modelId="{95467944-006E-4AB0-BCEB-B9BE7DB3B020}" type="sibTrans" cxnId="{C0E9CEAD-6E2C-4689-BA28-A6300F068039}">
      <dgm:prSet/>
      <dgm:spPr/>
      <dgm:t>
        <a:bodyPr/>
        <a:lstStyle/>
        <a:p>
          <a:endParaRPr lang="en-US"/>
        </a:p>
      </dgm:t>
    </dgm:pt>
    <dgm:pt modelId="{A333BE5F-8ED4-4E25-B2AC-25B891DA20A2}">
      <dgm:prSet phldrT="[Text]"/>
      <dgm:spPr/>
      <dgm:t>
        <a:bodyPr/>
        <a:lstStyle/>
        <a:p>
          <a:r>
            <a:rPr lang="en-US" dirty="0" smtClean="0"/>
            <a:t>GRAFIS</a:t>
          </a:r>
          <a:endParaRPr lang="en-US" dirty="0"/>
        </a:p>
      </dgm:t>
    </dgm:pt>
    <dgm:pt modelId="{3BA46D1F-7A2F-48E1-9AF9-ACDFE1109A5F}" type="parTrans" cxnId="{4EA0139E-CF1D-4BC8-9B22-456B311C0172}">
      <dgm:prSet/>
      <dgm:spPr/>
      <dgm:t>
        <a:bodyPr/>
        <a:lstStyle/>
        <a:p>
          <a:endParaRPr lang="en-US"/>
        </a:p>
      </dgm:t>
    </dgm:pt>
    <dgm:pt modelId="{64E3AE05-7946-42F8-8017-922F533C9189}" type="sibTrans" cxnId="{4EA0139E-CF1D-4BC8-9B22-456B311C0172}">
      <dgm:prSet/>
      <dgm:spPr/>
      <dgm:t>
        <a:bodyPr/>
        <a:lstStyle/>
        <a:p>
          <a:endParaRPr lang="en-US"/>
        </a:p>
      </dgm:t>
    </dgm:pt>
    <dgm:pt modelId="{EDA517B6-EB19-4367-B641-4BE6318F4293}">
      <dgm:prSet phldrT="[Text]"/>
      <dgm:spPr/>
      <dgm:t>
        <a:bodyPr/>
        <a:lstStyle/>
        <a:p>
          <a:r>
            <a:rPr lang="en-US" smtClean="0"/>
            <a:t>MEDIA</a:t>
          </a:r>
          <a:endParaRPr lang="en-US" dirty="0"/>
        </a:p>
      </dgm:t>
    </dgm:pt>
    <dgm:pt modelId="{04D62F05-ED20-489F-BE55-EAD98054A2C6}" type="sibTrans" cxnId="{B2BE264B-9891-429A-97E2-A08FF6533AE6}">
      <dgm:prSet/>
      <dgm:spPr/>
      <dgm:t>
        <a:bodyPr/>
        <a:lstStyle/>
        <a:p>
          <a:endParaRPr lang="en-US"/>
        </a:p>
      </dgm:t>
    </dgm:pt>
    <dgm:pt modelId="{2DE26251-4F1E-4E35-A0D2-E2190363489F}" type="parTrans" cxnId="{B2BE264B-9891-429A-97E2-A08FF6533AE6}">
      <dgm:prSet/>
      <dgm:spPr/>
      <dgm:t>
        <a:bodyPr/>
        <a:lstStyle/>
        <a:p>
          <a:endParaRPr lang="en-US"/>
        </a:p>
      </dgm:t>
    </dgm:pt>
    <dgm:pt modelId="{3756A537-8ADF-4AA2-B719-EC70296AD30D}" type="pres">
      <dgm:prSet presAssocID="{75DA6002-3EB7-4171-8238-197C043A73EB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E865FB-9195-4C57-8E7A-411DE9CA043D}" type="pres">
      <dgm:prSet presAssocID="{40612ED5-5C32-46DB-94F6-E1A5AE7B068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5298B-D34C-4F9A-8B66-DC5BEF8AC15C}" type="pres">
      <dgm:prSet presAssocID="{40612ED5-5C32-46DB-94F6-E1A5AE7B0683}" presName="gear1srcNode" presStyleLbl="node1" presStyleIdx="0" presStyleCnt="3"/>
      <dgm:spPr/>
      <dgm:t>
        <a:bodyPr/>
        <a:lstStyle/>
        <a:p>
          <a:endParaRPr lang="en-US"/>
        </a:p>
      </dgm:t>
    </dgm:pt>
    <dgm:pt modelId="{19FFB24D-B528-4918-A405-7D71A5181023}" type="pres">
      <dgm:prSet presAssocID="{40612ED5-5C32-46DB-94F6-E1A5AE7B0683}" presName="gear1dstNode" presStyleLbl="node1" presStyleIdx="0" presStyleCnt="3"/>
      <dgm:spPr/>
      <dgm:t>
        <a:bodyPr/>
        <a:lstStyle/>
        <a:p>
          <a:endParaRPr lang="en-US"/>
        </a:p>
      </dgm:t>
    </dgm:pt>
    <dgm:pt modelId="{703EC240-3428-4615-85C8-DF284CEF85D0}" type="pres">
      <dgm:prSet presAssocID="{A333BE5F-8ED4-4E25-B2AC-25B891DA20A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6D1416-DFFF-44A0-9513-D53EA0B8F982}" type="pres">
      <dgm:prSet presAssocID="{A333BE5F-8ED4-4E25-B2AC-25B891DA20A2}" presName="gear2srcNode" presStyleLbl="node1" presStyleIdx="1" presStyleCnt="3"/>
      <dgm:spPr/>
      <dgm:t>
        <a:bodyPr/>
        <a:lstStyle/>
        <a:p>
          <a:endParaRPr lang="en-US"/>
        </a:p>
      </dgm:t>
    </dgm:pt>
    <dgm:pt modelId="{03646184-C0D1-450F-BCD1-1110FB4E2698}" type="pres">
      <dgm:prSet presAssocID="{A333BE5F-8ED4-4E25-B2AC-25B891DA20A2}" presName="gear2dstNode" presStyleLbl="node1" presStyleIdx="1" presStyleCnt="3"/>
      <dgm:spPr/>
      <dgm:t>
        <a:bodyPr/>
        <a:lstStyle/>
        <a:p>
          <a:endParaRPr lang="en-US"/>
        </a:p>
      </dgm:t>
    </dgm:pt>
    <dgm:pt modelId="{7D071A24-7D38-4C5C-AE36-3AE4FC389705}" type="pres">
      <dgm:prSet presAssocID="{EDA517B6-EB19-4367-B641-4BE6318F4293}" presName="gear3" presStyleLbl="node1" presStyleIdx="2" presStyleCnt="3"/>
      <dgm:spPr/>
      <dgm:t>
        <a:bodyPr/>
        <a:lstStyle/>
        <a:p>
          <a:endParaRPr lang="en-US"/>
        </a:p>
      </dgm:t>
    </dgm:pt>
    <dgm:pt modelId="{DBFC34AD-C83E-401D-AB90-48B49A0A5ED1}" type="pres">
      <dgm:prSet presAssocID="{EDA517B6-EB19-4367-B641-4BE6318F429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3EF0A-FC42-4B7D-BD0D-BDCC6442145E}" type="pres">
      <dgm:prSet presAssocID="{EDA517B6-EB19-4367-B641-4BE6318F4293}" presName="gear3srcNode" presStyleLbl="node1" presStyleIdx="2" presStyleCnt="3"/>
      <dgm:spPr/>
      <dgm:t>
        <a:bodyPr/>
        <a:lstStyle/>
        <a:p>
          <a:endParaRPr lang="en-US"/>
        </a:p>
      </dgm:t>
    </dgm:pt>
    <dgm:pt modelId="{3FF39A68-D5F2-4C19-A0C6-1E4F8D4CE39A}" type="pres">
      <dgm:prSet presAssocID="{EDA517B6-EB19-4367-B641-4BE6318F4293}" presName="gear3dstNode" presStyleLbl="node1" presStyleIdx="2" presStyleCnt="3"/>
      <dgm:spPr/>
      <dgm:t>
        <a:bodyPr/>
        <a:lstStyle/>
        <a:p>
          <a:endParaRPr lang="en-US"/>
        </a:p>
      </dgm:t>
    </dgm:pt>
    <dgm:pt modelId="{F324AAD7-BCEB-4272-8752-3354D2D6A885}" type="pres">
      <dgm:prSet presAssocID="{95467944-006E-4AB0-BCEB-B9BE7DB3B020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3321B4C1-F5FB-44EA-9AC3-E52412E550A8}" type="pres">
      <dgm:prSet presAssocID="{64E3AE05-7946-42F8-8017-922F533C918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E026042C-4235-4B38-A0E4-F989F8721E56}" type="pres">
      <dgm:prSet presAssocID="{04D62F05-ED20-489F-BE55-EAD98054A2C6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181A2D6-5A67-446E-8648-EC5706778D2C}" type="presOf" srcId="{EDA517B6-EB19-4367-B641-4BE6318F4293}" destId="{7D071A24-7D38-4C5C-AE36-3AE4FC389705}" srcOrd="0" destOrd="0" presId="urn:microsoft.com/office/officeart/2005/8/layout/gear1"/>
    <dgm:cxn modelId="{2998250B-2E8D-4D53-84F9-C8352A235BA5}" type="presOf" srcId="{40612ED5-5C32-46DB-94F6-E1A5AE7B0683}" destId="{19FFB24D-B528-4918-A405-7D71A5181023}" srcOrd="2" destOrd="0" presId="urn:microsoft.com/office/officeart/2005/8/layout/gear1"/>
    <dgm:cxn modelId="{4EA0139E-CF1D-4BC8-9B22-456B311C0172}" srcId="{75DA6002-3EB7-4171-8238-197C043A73EB}" destId="{A333BE5F-8ED4-4E25-B2AC-25B891DA20A2}" srcOrd="1" destOrd="0" parTransId="{3BA46D1F-7A2F-48E1-9AF9-ACDFE1109A5F}" sibTransId="{64E3AE05-7946-42F8-8017-922F533C9189}"/>
    <dgm:cxn modelId="{1EA39B06-6FF3-4F6C-AE30-A344606EB1D9}" type="presOf" srcId="{75DA6002-3EB7-4171-8238-197C043A73EB}" destId="{3756A537-8ADF-4AA2-B719-EC70296AD30D}" srcOrd="0" destOrd="0" presId="urn:microsoft.com/office/officeart/2005/8/layout/gear1"/>
    <dgm:cxn modelId="{E32DDB91-08ED-4A9A-A68A-E39A5FF02924}" type="presOf" srcId="{A333BE5F-8ED4-4E25-B2AC-25B891DA20A2}" destId="{703EC240-3428-4615-85C8-DF284CEF85D0}" srcOrd="0" destOrd="0" presId="urn:microsoft.com/office/officeart/2005/8/layout/gear1"/>
    <dgm:cxn modelId="{C512198E-2717-43E9-A080-587E3B51AD59}" type="presOf" srcId="{EDA517B6-EB19-4367-B641-4BE6318F4293}" destId="{F243EF0A-FC42-4B7D-BD0D-BDCC6442145E}" srcOrd="2" destOrd="0" presId="urn:microsoft.com/office/officeart/2005/8/layout/gear1"/>
    <dgm:cxn modelId="{58907E03-3F5E-476D-9EDB-FCD4E39A862C}" type="presOf" srcId="{EDA517B6-EB19-4367-B641-4BE6318F4293}" destId="{DBFC34AD-C83E-401D-AB90-48B49A0A5ED1}" srcOrd="1" destOrd="0" presId="urn:microsoft.com/office/officeart/2005/8/layout/gear1"/>
    <dgm:cxn modelId="{50AD16F6-B221-40A6-857D-B33596146E74}" type="presOf" srcId="{64E3AE05-7946-42F8-8017-922F533C9189}" destId="{3321B4C1-F5FB-44EA-9AC3-E52412E550A8}" srcOrd="0" destOrd="0" presId="urn:microsoft.com/office/officeart/2005/8/layout/gear1"/>
    <dgm:cxn modelId="{5CCBBC99-55F9-43FE-8F3B-8FD780070C1D}" type="presOf" srcId="{A333BE5F-8ED4-4E25-B2AC-25B891DA20A2}" destId="{0B6D1416-DFFF-44A0-9513-D53EA0B8F982}" srcOrd="1" destOrd="0" presId="urn:microsoft.com/office/officeart/2005/8/layout/gear1"/>
    <dgm:cxn modelId="{9B2AC261-0F62-456F-9C31-A11FC6BA507B}" type="presOf" srcId="{A333BE5F-8ED4-4E25-B2AC-25B891DA20A2}" destId="{03646184-C0D1-450F-BCD1-1110FB4E2698}" srcOrd="2" destOrd="0" presId="urn:microsoft.com/office/officeart/2005/8/layout/gear1"/>
    <dgm:cxn modelId="{C0E9CEAD-6E2C-4689-BA28-A6300F068039}" srcId="{75DA6002-3EB7-4171-8238-197C043A73EB}" destId="{40612ED5-5C32-46DB-94F6-E1A5AE7B0683}" srcOrd="0" destOrd="0" parTransId="{05038F46-DFF6-4A39-89BB-984B9053F157}" sibTransId="{95467944-006E-4AB0-BCEB-B9BE7DB3B020}"/>
    <dgm:cxn modelId="{AD3B7549-30C3-4BBE-8ABC-3FC99664DB27}" type="presOf" srcId="{95467944-006E-4AB0-BCEB-B9BE7DB3B020}" destId="{F324AAD7-BCEB-4272-8752-3354D2D6A885}" srcOrd="0" destOrd="0" presId="urn:microsoft.com/office/officeart/2005/8/layout/gear1"/>
    <dgm:cxn modelId="{B99ED6A6-5331-421B-8C3B-4D5C3F5A0ADA}" type="presOf" srcId="{40612ED5-5C32-46DB-94F6-E1A5AE7B0683}" destId="{EBE865FB-9195-4C57-8E7A-411DE9CA043D}" srcOrd="0" destOrd="0" presId="urn:microsoft.com/office/officeart/2005/8/layout/gear1"/>
    <dgm:cxn modelId="{DFAE9395-187F-40F0-9723-9DC0D03A0AE8}" type="presOf" srcId="{04D62F05-ED20-489F-BE55-EAD98054A2C6}" destId="{E026042C-4235-4B38-A0E4-F989F8721E56}" srcOrd="0" destOrd="0" presId="urn:microsoft.com/office/officeart/2005/8/layout/gear1"/>
    <dgm:cxn modelId="{80E6804A-B35D-42A2-9E39-13E8E6A7A8B8}" type="presOf" srcId="{40612ED5-5C32-46DB-94F6-E1A5AE7B0683}" destId="{2555298B-D34C-4F9A-8B66-DC5BEF8AC15C}" srcOrd="1" destOrd="0" presId="urn:microsoft.com/office/officeart/2005/8/layout/gear1"/>
    <dgm:cxn modelId="{438A27C2-03F9-4F42-8FF1-6BD65D9D6E13}" type="presOf" srcId="{EDA517B6-EB19-4367-B641-4BE6318F4293}" destId="{3FF39A68-D5F2-4C19-A0C6-1E4F8D4CE39A}" srcOrd="3" destOrd="0" presId="urn:microsoft.com/office/officeart/2005/8/layout/gear1"/>
    <dgm:cxn modelId="{B2BE264B-9891-429A-97E2-A08FF6533AE6}" srcId="{75DA6002-3EB7-4171-8238-197C043A73EB}" destId="{EDA517B6-EB19-4367-B641-4BE6318F4293}" srcOrd="2" destOrd="0" parTransId="{2DE26251-4F1E-4E35-A0D2-E2190363489F}" sibTransId="{04D62F05-ED20-489F-BE55-EAD98054A2C6}"/>
    <dgm:cxn modelId="{7B56EC5F-6F62-41A9-A6F5-482A6347E560}" type="presParOf" srcId="{3756A537-8ADF-4AA2-B719-EC70296AD30D}" destId="{EBE865FB-9195-4C57-8E7A-411DE9CA043D}" srcOrd="0" destOrd="0" presId="urn:microsoft.com/office/officeart/2005/8/layout/gear1"/>
    <dgm:cxn modelId="{6E923647-B95D-4825-B8C6-11CEC93298A3}" type="presParOf" srcId="{3756A537-8ADF-4AA2-B719-EC70296AD30D}" destId="{2555298B-D34C-4F9A-8B66-DC5BEF8AC15C}" srcOrd="1" destOrd="0" presId="urn:microsoft.com/office/officeart/2005/8/layout/gear1"/>
    <dgm:cxn modelId="{EBE1949B-677A-4F1B-82E6-DD6C2570C583}" type="presParOf" srcId="{3756A537-8ADF-4AA2-B719-EC70296AD30D}" destId="{19FFB24D-B528-4918-A405-7D71A5181023}" srcOrd="2" destOrd="0" presId="urn:microsoft.com/office/officeart/2005/8/layout/gear1"/>
    <dgm:cxn modelId="{0700BD3E-2BBB-4040-A1B9-95C61B06C2B6}" type="presParOf" srcId="{3756A537-8ADF-4AA2-B719-EC70296AD30D}" destId="{703EC240-3428-4615-85C8-DF284CEF85D0}" srcOrd="3" destOrd="0" presId="urn:microsoft.com/office/officeart/2005/8/layout/gear1"/>
    <dgm:cxn modelId="{DD4EE885-7E39-4A8E-9246-ED72A2F5A4A4}" type="presParOf" srcId="{3756A537-8ADF-4AA2-B719-EC70296AD30D}" destId="{0B6D1416-DFFF-44A0-9513-D53EA0B8F982}" srcOrd="4" destOrd="0" presId="urn:microsoft.com/office/officeart/2005/8/layout/gear1"/>
    <dgm:cxn modelId="{58CB15DE-0B22-4E0B-9F13-D173C438E21E}" type="presParOf" srcId="{3756A537-8ADF-4AA2-B719-EC70296AD30D}" destId="{03646184-C0D1-450F-BCD1-1110FB4E2698}" srcOrd="5" destOrd="0" presId="urn:microsoft.com/office/officeart/2005/8/layout/gear1"/>
    <dgm:cxn modelId="{20E01956-1C00-4B17-9E13-A791D890B38B}" type="presParOf" srcId="{3756A537-8ADF-4AA2-B719-EC70296AD30D}" destId="{7D071A24-7D38-4C5C-AE36-3AE4FC389705}" srcOrd="6" destOrd="0" presId="urn:microsoft.com/office/officeart/2005/8/layout/gear1"/>
    <dgm:cxn modelId="{172C9BDA-FB8E-4FB2-9FF0-99672701EA4D}" type="presParOf" srcId="{3756A537-8ADF-4AA2-B719-EC70296AD30D}" destId="{DBFC34AD-C83E-401D-AB90-48B49A0A5ED1}" srcOrd="7" destOrd="0" presId="urn:microsoft.com/office/officeart/2005/8/layout/gear1"/>
    <dgm:cxn modelId="{F86C1F7E-6391-4ACD-A013-741BC3F35C89}" type="presParOf" srcId="{3756A537-8ADF-4AA2-B719-EC70296AD30D}" destId="{F243EF0A-FC42-4B7D-BD0D-BDCC6442145E}" srcOrd="8" destOrd="0" presId="urn:microsoft.com/office/officeart/2005/8/layout/gear1"/>
    <dgm:cxn modelId="{A51D30AA-0DE5-4346-95B2-C223438BD881}" type="presParOf" srcId="{3756A537-8ADF-4AA2-B719-EC70296AD30D}" destId="{3FF39A68-D5F2-4C19-A0C6-1E4F8D4CE39A}" srcOrd="9" destOrd="0" presId="urn:microsoft.com/office/officeart/2005/8/layout/gear1"/>
    <dgm:cxn modelId="{962EF691-5310-4E9D-B49B-14034EEA13A0}" type="presParOf" srcId="{3756A537-8ADF-4AA2-B719-EC70296AD30D}" destId="{F324AAD7-BCEB-4272-8752-3354D2D6A885}" srcOrd="10" destOrd="0" presId="urn:microsoft.com/office/officeart/2005/8/layout/gear1"/>
    <dgm:cxn modelId="{1F6AA3AF-53FC-4486-AD50-7473CF192050}" type="presParOf" srcId="{3756A537-8ADF-4AA2-B719-EC70296AD30D}" destId="{3321B4C1-F5FB-44EA-9AC3-E52412E550A8}" srcOrd="11" destOrd="0" presId="urn:microsoft.com/office/officeart/2005/8/layout/gear1"/>
    <dgm:cxn modelId="{9B85B731-3732-4162-AAC8-54B1789E1032}" type="presParOf" srcId="{3756A537-8ADF-4AA2-B719-EC70296AD30D}" destId="{E026042C-4235-4B38-A0E4-F989F8721E56}" srcOrd="12" destOrd="0" presId="urn:microsoft.com/office/officeart/2005/8/layout/gear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A870F3-CEC6-4B75-8D9D-9D1DAE4A2556}" type="doc">
      <dgm:prSet loTypeId="urn:microsoft.com/office/officeart/2005/8/layout/funnel1" loCatId="relationship" qsTypeId="urn:microsoft.com/office/officeart/2005/8/quickstyle/simple1" qsCatId="simple" csTypeId="urn:microsoft.com/office/officeart/2005/8/colors/colorful3" csCatId="colorful" phldr="0"/>
      <dgm:spPr/>
      <dgm:t>
        <a:bodyPr/>
        <a:lstStyle/>
        <a:p>
          <a:endParaRPr lang="en-US"/>
        </a:p>
      </dgm:t>
    </dgm:pt>
    <dgm:pt modelId="{7BE10BB3-D8EE-4DA3-B19D-062DB0269D2A}">
      <dgm:prSet phldrT="[Text]" phldr="1"/>
      <dgm:spPr/>
      <dgm:t>
        <a:bodyPr/>
        <a:lstStyle/>
        <a:p>
          <a:endParaRPr lang="en-US"/>
        </a:p>
      </dgm:t>
    </dgm:pt>
    <dgm:pt modelId="{4F46147A-79CD-4AA5-935C-038118F63B2B}" type="parTrans" cxnId="{2777988A-3978-4128-B218-7E3587B1DBCA}">
      <dgm:prSet/>
      <dgm:spPr/>
      <dgm:t>
        <a:bodyPr/>
        <a:lstStyle/>
        <a:p>
          <a:endParaRPr lang="en-US"/>
        </a:p>
      </dgm:t>
    </dgm:pt>
    <dgm:pt modelId="{41EE8563-8AB1-4E1E-9503-35839F7BB597}" type="sibTrans" cxnId="{2777988A-3978-4128-B218-7E3587B1DBCA}">
      <dgm:prSet/>
      <dgm:spPr/>
      <dgm:t>
        <a:bodyPr/>
        <a:lstStyle/>
        <a:p>
          <a:endParaRPr lang="en-US"/>
        </a:p>
      </dgm:t>
    </dgm:pt>
    <dgm:pt modelId="{CC3C1936-FDD7-4A77-A6B4-32D322FF7CF6}">
      <dgm:prSet phldrT="[Text]" phldr="1"/>
      <dgm:spPr/>
      <dgm:t>
        <a:bodyPr/>
        <a:lstStyle/>
        <a:p>
          <a:endParaRPr lang="en-US"/>
        </a:p>
      </dgm:t>
    </dgm:pt>
    <dgm:pt modelId="{6D95840F-DCD9-4C4C-91FD-3E58F73677CA}" type="parTrans" cxnId="{43A7DC2C-539D-4AB5-958D-7D9922565CB0}">
      <dgm:prSet/>
      <dgm:spPr/>
      <dgm:t>
        <a:bodyPr/>
        <a:lstStyle/>
        <a:p>
          <a:endParaRPr lang="en-US"/>
        </a:p>
      </dgm:t>
    </dgm:pt>
    <dgm:pt modelId="{11FAF306-1DB7-436B-AF6C-B29AF7278B3D}" type="sibTrans" cxnId="{43A7DC2C-539D-4AB5-958D-7D9922565CB0}">
      <dgm:prSet/>
      <dgm:spPr/>
      <dgm:t>
        <a:bodyPr/>
        <a:lstStyle/>
        <a:p>
          <a:endParaRPr lang="en-US"/>
        </a:p>
      </dgm:t>
    </dgm:pt>
    <dgm:pt modelId="{B2F0BBAB-FC6B-48A1-AD84-6728CA22E004}">
      <dgm:prSet phldrT="[Text]" phldr="1"/>
      <dgm:spPr/>
      <dgm:t>
        <a:bodyPr/>
        <a:lstStyle/>
        <a:p>
          <a:endParaRPr lang="en-US"/>
        </a:p>
      </dgm:t>
    </dgm:pt>
    <dgm:pt modelId="{0C697505-D8BE-4489-A0D5-DAF3CB5917DF}" type="parTrans" cxnId="{4607012F-82E9-4CCD-B60F-3F0213CF871E}">
      <dgm:prSet/>
      <dgm:spPr/>
      <dgm:t>
        <a:bodyPr/>
        <a:lstStyle/>
        <a:p>
          <a:endParaRPr lang="en-US"/>
        </a:p>
      </dgm:t>
    </dgm:pt>
    <dgm:pt modelId="{262823DC-466E-492F-B9C7-F129E67CABBF}" type="sibTrans" cxnId="{4607012F-82E9-4CCD-B60F-3F0213CF871E}">
      <dgm:prSet/>
      <dgm:spPr/>
      <dgm:t>
        <a:bodyPr/>
        <a:lstStyle/>
        <a:p>
          <a:endParaRPr lang="en-US"/>
        </a:p>
      </dgm:t>
    </dgm:pt>
    <dgm:pt modelId="{4550BA52-CE7B-449B-B62D-05F76B59D439}">
      <dgm:prSet phldrT="[Text]" phldr="1"/>
      <dgm:spPr/>
      <dgm:t>
        <a:bodyPr/>
        <a:lstStyle/>
        <a:p>
          <a:endParaRPr lang="en-US"/>
        </a:p>
      </dgm:t>
    </dgm:pt>
    <dgm:pt modelId="{38A348BB-0916-49EA-9314-F7174A0E5F42}" type="parTrans" cxnId="{19D303DB-26B9-4C7D-B36A-C271FFEE0A80}">
      <dgm:prSet/>
      <dgm:spPr/>
      <dgm:t>
        <a:bodyPr/>
        <a:lstStyle/>
        <a:p>
          <a:endParaRPr lang="en-US"/>
        </a:p>
      </dgm:t>
    </dgm:pt>
    <dgm:pt modelId="{77D42C0B-769C-46C1-9BB5-0054B95B95A6}" type="sibTrans" cxnId="{19D303DB-26B9-4C7D-B36A-C271FFEE0A80}">
      <dgm:prSet/>
      <dgm:spPr/>
      <dgm:t>
        <a:bodyPr/>
        <a:lstStyle/>
        <a:p>
          <a:endParaRPr lang="en-US"/>
        </a:p>
      </dgm:t>
    </dgm:pt>
    <dgm:pt modelId="{9CA664F9-E737-47EF-851A-3049896CC5D8}" type="pres">
      <dgm:prSet presAssocID="{D6A870F3-CEC6-4B75-8D9D-9D1DAE4A255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F1A78C-BAFD-4C63-97A3-4BB6CD122029}" type="pres">
      <dgm:prSet presAssocID="{D6A870F3-CEC6-4B75-8D9D-9D1DAE4A2556}" presName="ellipse" presStyleLbl="trBgShp" presStyleIdx="0" presStyleCnt="1"/>
      <dgm:spPr/>
    </dgm:pt>
    <dgm:pt modelId="{47EF282A-19F7-41B5-A0B4-82547B799551}" type="pres">
      <dgm:prSet presAssocID="{D6A870F3-CEC6-4B75-8D9D-9D1DAE4A2556}" presName="arrow1" presStyleLbl="fgShp" presStyleIdx="0" presStyleCnt="1"/>
      <dgm:spPr/>
    </dgm:pt>
    <dgm:pt modelId="{51BA8380-F86A-441A-A98C-BDEB5296AEE4}" type="pres">
      <dgm:prSet presAssocID="{D6A870F3-CEC6-4B75-8D9D-9D1DAE4A255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AF73A-6630-486B-B2BE-FF77E68DA6C6}" type="pres">
      <dgm:prSet presAssocID="{CC3C1936-FDD7-4A77-A6B4-32D322FF7CF6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71E0A-4F11-4FA5-B3B0-5FE917829D59}" type="pres">
      <dgm:prSet presAssocID="{B2F0BBAB-FC6B-48A1-AD84-6728CA22E004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A98C7-B477-481B-88AF-2ADFCB5B27A8}" type="pres">
      <dgm:prSet presAssocID="{4550BA52-CE7B-449B-B62D-05F76B59D43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5FE36-02A8-470D-87B1-71DB0098C547}" type="pres">
      <dgm:prSet presAssocID="{D6A870F3-CEC6-4B75-8D9D-9D1DAE4A2556}" presName="funnel" presStyleLbl="trAlignAcc1" presStyleIdx="0" presStyleCnt="1"/>
      <dgm:spPr/>
    </dgm:pt>
  </dgm:ptLst>
  <dgm:cxnLst>
    <dgm:cxn modelId="{4607012F-82E9-4CCD-B60F-3F0213CF871E}" srcId="{D6A870F3-CEC6-4B75-8D9D-9D1DAE4A2556}" destId="{B2F0BBAB-FC6B-48A1-AD84-6728CA22E004}" srcOrd="2" destOrd="0" parTransId="{0C697505-D8BE-4489-A0D5-DAF3CB5917DF}" sibTransId="{262823DC-466E-492F-B9C7-F129E67CABBF}"/>
    <dgm:cxn modelId="{2777988A-3978-4128-B218-7E3587B1DBCA}" srcId="{D6A870F3-CEC6-4B75-8D9D-9D1DAE4A2556}" destId="{7BE10BB3-D8EE-4DA3-B19D-062DB0269D2A}" srcOrd="0" destOrd="0" parTransId="{4F46147A-79CD-4AA5-935C-038118F63B2B}" sibTransId="{41EE8563-8AB1-4E1E-9503-35839F7BB597}"/>
    <dgm:cxn modelId="{20BB7ADF-BACD-4FB2-9530-D9742E0C0006}" type="presOf" srcId="{CC3C1936-FDD7-4A77-A6B4-32D322FF7CF6}" destId="{A9B71E0A-4F11-4FA5-B3B0-5FE917829D59}" srcOrd="0" destOrd="0" presId="urn:microsoft.com/office/officeart/2005/8/layout/funnel1"/>
    <dgm:cxn modelId="{0A4CC82A-47BD-4E99-8CB2-A2BFB91ABB9C}" type="presOf" srcId="{B2F0BBAB-FC6B-48A1-AD84-6728CA22E004}" destId="{614AF73A-6630-486B-B2BE-FF77E68DA6C6}" srcOrd="0" destOrd="0" presId="urn:microsoft.com/office/officeart/2005/8/layout/funnel1"/>
    <dgm:cxn modelId="{43A7DC2C-539D-4AB5-958D-7D9922565CB0}" srcId="{D6A870F3-CEC6-4B75-8D9D-9D1DAE4A2556}" destId="{CC3C1936-FDD7-4A77-A6B4-32D322FF7CF6}" srcOrd="1" destOrd="0" parTransId="{6D95840F-DCD9-4C4C-91FD-3E58F73677CA}" sibTransId="{11FAF306-1DB7-436B-AF6C-B29AF7278B3D}"/>
    <dgm:cxn modelId="{4B534715-8821-4A5C-A7F2-6B4ED1449D93}" type="presOf" srcId="{D6A870F3-CEC6-4B75-8D9D-9D1DAE4A2556}" destId="{9CA664F9-E737-47EF-851A-3049896CC5D8}" srcOrd="0" destOrd="0" presId="urn:microsoft.com/office/officeart/2005/8/layout/funnel1"/>
    <dgm:cxn modelId="{EA846FB5-9318-4CFA-875B-913922639837}" type="presOf" srcId="{7BE10BB3-D8EE-4DA3-B19D-062DB0269D2A}" destId="{CABA98C7-B477-481B-88AF-2ADFCB5B27A8}" srcOrd="0" destOrd="0" presId="urn:microsoft.com/office/officeart/2005/8/layout/funnel1"/>
    <dgm:cxn modelId="{06A840DD-F138-4FBE-9D23-DBA0F97CE742}" type="presOf" srcId="{4550BA52-CE7B-449B-B62D-05F76B59D439}" destId="{51BA8380-F86A-441A-A98C-BDEB5296AEE4}" srcOrd="0" destOrd="0" presId="urn:microsoft.com/office/officeart/2005/8/layout/funnel1"/>
    <dgm:cxn modelId="{19D303DB-26B9-4C7D-B36A-C271FFEE0A80}" srcId="{D6A870F3-CEC6-4B75-8D9D-9D1DAE4A2556}" destId="{4550BA52-CE7B-449B-B62D-05F76B59D439}" srcOrd="3" destOrd="0" parTransId="{38A348BB-0916-49EA-9314-F7174A0E5F42}" sibTransId="{77D42C0B-769C-46C1-9BB5-0054B95B95A6}"/>
    <dgm:cxn modelId="{8BAB1392-D081-4BF8-8705-36EA7E8DC2C0}" type="presParOf" srcId="{9CA664F9-E737-47EF-851A-3049896CC5D8}" destId="{1DF1A78C-BAFD-4C63-97A3-4BB6CD122029}" srcOrd="0" destOrd="0" presId="urn:microsoft.com/office/officeart/2005/8/layout/funnel1"/>
    <dgm:cxn modelId="{AC5500A0-EAAB-4F10-8253-2178C4556D26}" type="presParOf" srcId="{9CA664F9-E737-47EF-851A-3049896CC5D8}" destId="{47EF282A-19F7-41B5-A0B4-82547B799551}" srcOrd="1" destOrd="0" presId="urn:microsoft.com/office/officeart/2005/8/layout/funnel1"/>
    <dgm:cxn modelId="{40D0F81F-FC33-4DD6-9088-A144EC9C1FF3}" type="presParOf" srcId="{9CA664F9-E737-47EF-851A-3049896CC5D8}" destId="{51BA8380-F86A-441A-A98C-BDEB5296AEE4}" srcOrd="2" destOrd="0" presId="urn:microsoft.com/office/officeart/2005/8/layout/funnel1"/>
    <dgm:cxn modelId="{8FD4BBF2-1344-4A18-81D7-6DB253F22A10}" type="presParOf" srcId="{9CA664F9-E737-47EF-851A-3049896CC5D8}" destId="{614AF73A-6630-486B-B2BE-FF77E68DA6C6}" srcOrd="3" destOrd="0" presId="urn:microsoft.com/office/officeart/2005/8/layout/funnel1"/>
    <dgm:cxn modelId="{367FA22E-FE12-4BCE-B786-F27BD476A077}" type="presParOf" srcId="{9CA664F9-E737-47EF-851A-3049896CC5D8}" destId="{A9B71E0A-4F11-4FA5-B3B0-5FE917829D59}" srcOrd="4" destOrd="0" presId="urn:microsoft.com/office/officeart/2005/8/layout/funnel1"/>
    <dgm:cxn modelId="{BBE4640F-9D9F-45B2-8C68-32080AB9AE4B}" type="presParOf" srcId="{9CA664F9-E737-47EF-851A-3049896CC5D8}" destId="{CABA98C7-B477-481B-88AF-2ADFCB5B27A8}" srcOrd="5" destOrd="0" presId="urn:microsoft.com/office/officeart/2005/8/layout/funnel1"/>
    <dgm:cxn modelId="{90DDA278-7CBA-49B1-8A2E-9E450CEC2E24}" type="presParOf" srcId="{9CA664F9-E737-47EF-851A-3049896CC5D8}" destId="{FEA5FE36-02A8-470D-87B1-71DB0098C547}" srcOrd="6" destOrd="0" presId="urn:microsoft.com/office/officeart/2005/8/layout/funne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5978DD-C8BA-427C-999E-7752E17ADF08}" type="doc">
      <dgm:prSet loTypeId="urn:microsoft.com/office/officeart/2005/8/layout/arrow2" loCatId="process" qsTypeId="urn:microsoft.com/office/officeart/2005/8/quickstyle/3d1" qsCatId="3D" csTypeId="urn:microsoft.com/office/officeart/2005/8/colors/accent3_4" csCatId="accent3" phldr="1"/>
      <dgm:spPr/>
    </dgm:pt>
    <dgm:pt modelId="{E37E1E67-9834-462A-BA3C-6BFB9BB0FDCC}">
      <dgm:prSet phldrT="[Text]"/>
      <dgm:spPr>
        <a:solidFill>
          <a:srgbClr val="FFFF00"/>
        </a:solidFill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>
              <a:latin typeface="Baskerville Old Face" pitchFamily="18" charset="0"/>
            </a:rPr>
            <a:t>“Kumpulan </a:t>
          </a:r>
          <a:r>
            <a:rPr lang="en-US" dirty="0" err="1" smtClean="0">
              <a:latin typeface="Baskerville Old Face" pitchFamily="18" charset="0"/>
            </a:rPr>
            <a:t>garis-garis</a:t>
          </a:r>
          <a:r>
            <a:rPr lang="en-US" dirty="0" smtClean="0">
              <a:latin typeface="Baskerville Old Face" pitchFamily="18" charset="0"/>
            </a:rPr>
            <a:t> </a:t>
          </a:r>
          <a:r>
            <a:rPr lang="en-US" dirty="0" err="1" smtClean="0">
              <a:latin typeface="Baskerville Old Face" pitchFamily="18" charset="0"/>
            </a:rPr>
            <a:t>itu</a:t>
          </a:r>
          <a:r>
            <a:rPr lang="en-US" dirty="0" smtClean="0">
              <a:latin typeface="Baskerville Old Face" pitchFamily="18" charset="0"/>
            </a:rPr>
            <a:t> </a:t>
          </a:r>
          <a:r>
            <a:rPr lang="en-US" dirty="0" err="1" smtClean="0">
              <a:latin typeface="Baskerville Old Face" pitchFamily="18" charset="0"/>
            </a:rPr>
            <a:t>mampu</a:t>
          </a:r>
          <a:r>
            <a:rPr lang="en-US" dirty="0" smtClean="0">
              <a:latin typeface="Baskerville Old Face" pitchFamily="18" charset="0"/>
            </a:rPr>
            <a:t> </a:t>
          </a:r>
          <a:r>
            <a:rPr lang="en-US" dirty="0" err="1" smtClean="0">
              <a:latin typeface="Baskerville Old Face" pitchFamily="18" charset="0"/>
            </a:rPr>
            <a:t>merubah</a:t>
          </a:r>
          <a:r>
            <a:rPr lang="en-US" dirty="0" smtClean="0">
              <a:latin typeface="Baskerville Old Face" pitchFamily="18" charset="0"/>
            </a:rPr>
            <a:t> </a:t>
          </a:r>
          <a:r>
            <a:rPr lang="en-US" dirty="0" err="1" smtClean="0">
              <a:latin typeface="Baskerville Old Face" pitchFamily="18" charset="0"/>
            </a:rPr>
            <a:t>dunia</a:t>
          </a:r>
          <a:r>
            <a:rPr lang="en-US" dirty="0" smtClean="0">
              <a:latin typeface="Baskerville Old Face" pitchFamily="18" charset="0"/>
            </a:rPr>
            <a:t>” </a:t>
          </a:r>
          <a:endParaRPr lang="en-US" dirty="0"/>
        </a:p>
      </dgm:t>
    </dgm:pt>
    <dgm:pt modelId="{189606DE-5D99-416A-8F1A-2F3223693CF6}" type="parTrans" cxnId="{C97EF720-CE1E-490C-8113-0C00E4A39CB9}">
      <dgm:prSet/>
      <dgm:spPr/>
      <dgm:t>
        <a:bodyPr/>
        <a:lstStyle/>
        <a:p>
          <a:endParaRPr lang="en-US"/>
        </a:p>
      </dgm:t>
    </dgm:pt>
    <dgm:pt modelId="{C8AD6955-1F72-42FD-BB46-D8B7061C5E56}" type="sibTrans" cxnId="{C97EF720-CE1E-490C-8113-0C00E4A39CB9}">
      <dgm:prSet/>
      <dgm:spPr/>
      <dgm:t>
        <a:bodyPr/>
        <a:lstStyle/>
        <a:p>
          <a:endParaRPr lang="en-US"/>
        </a:p>
      </dgm:t>
    </dgm:pt>
    <dgm:pt modelId="{2D5CE10E-7118-4B7C-8454-9A0D1E5959D0}">
      <dgm:prSet phldrT="[Text]"/>
      <dgm:spPr>
        <a:solidFill>
          <a:schemeClr val="accent1">
            <a:lumMod val="75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kumimoji="0" lang="en-US" b="0" i="0" u="none" strike="noStrike" cap="none" spc="0" normalizeH="0" baseline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“</a:t>
          </a:r>
          <a:r>
            <a:rPr kumimoji="0" lang="en-US" b="0" i="0" u="none" strike="noStrike" cap="none" spc="0" normalizeH="0" baseline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Goresan</a:t>
          </a:r>
          <a:r>
            <a:rPr kumimoji="0" lang="en-US" b="0" i="0" u="none" strike="noStrike" cap="none" spc="0" normalizeH="0" baseline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 </a:t>
          </a:r>
          <a:r>
            <a:rPr kumimoji="0" lang="en-US" b="0" i="0" u="none" strike="noStrike" cap="none" spc="0" normalizeH="0" baseline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itu</a:t>
          </a:r>
          <a:r>
            <a:rPr kumimoji="0" lang="en-US" b="0" i="0" u="none" strike="noStrike" cap="none" spc="0" normalizeH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 </a:t>
          </a:r>
          <a:r>
            <a:rPr kumimoji="0" lang="en-US" b="0" i="0" u="none" strike="noStrike" cap="none" spc="0" normalizeH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tak</a:t>
          </a:r>
          <a:r>
            <a:rPr kumimoji="0" lang="en-US" b="0" i="0" u="none" strike="noStrike" cap="none" spc="0" normalizeH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 </a:t>
          </a:r>
          <a:r>
            <a:rPr kumimoji="0" lang="en-US" b="0" i="0" u="none" strike="noStrike" cap="none" spc="0" normalizeH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ternilai</a:t>
          </a:r>
          <a:r>
            <a:rPr kumimoji="0" lang="en-US" b="0" i="0" u="none" strike="noStrike" cap="none" spc="0" normalizeH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 </a:t>
          </a:r>
          <a:r>
            <a:rPr kumimoji="0" lang="en-US" b="0" i="0" u="none" strike="noStrike" cap="none" spc="0" normalizeH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harganya</a:t>
          </a:r>
          <a:r>
            <a:rPr kumimoji="0" lang="en-US" b="0" i="0" u="none" strike="noStrike" cap="none" spc="0" normalizeH="0" baseline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” </a:t>
          </a:r>
          <a:endParaRPr lang="en-US" dirty="0"/>
        </a:p>
      </dgm:t>
    </dgm:pt>
    <dgm:pt modelId="{8338E6FF-E37F-4F81-BB6E-1AE38E83941C}" type="parTrans" cxnId="{43589706-DA04-41AE-BCF4-F162DE8C1609}">
      <dgm:prSet/>
      <dgm:spPr/>
      <dgm:t>
        <a:bodyPr/>
        <a:lstStyle/>
        <a:p>
          <a:endParaRPr lang="en-US"/>
        </a:p>
      </dgm:t>
    </dgm:pt>
    <dgm:pt modelId="{5A9F6DAB-144B-41D2-AC79-CA42212CFFCF}" type="sibTrans" cxnId="{43589706-DA04-41AE-BCF4-F162DE8C1609}">
      <dgm:prSet/>
      <dgm:spPr/>
      <dgm:t>
        <a:bodyPr/>
        <a:lstStyle/>
        <a:p>
          <a:endParaRPr lang="en-US"/>
        </a:p>
      </dgm:t>
    </dgm:pt>
    <dgm:pt modelId="{3B152BFC-2C65-40EE-9811-CD328FDA2F9D}">
      <dgm:prSet phldrT="[Text]"/>
      <dgm:spPr>
        <a:solidFill>
          <a:schemeClr val="accent3">
            <a:lumMod val="75000"/>
          </a:schemeClr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kumimoji="0" lang="en-US" b="0" i="0" u="none" strike="noStrike" cap="none" spc="0" normalizeH="0" baseline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“</a:t>
          </a:r>
          <a:r>
            <a:rPr kumimoji="0" lang="en-US" b="0" i="0" u="none" strike="noStrike" cap="none" spc="0" normalizeH="0" baseline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Titik-tik</a:t>
          </a:r>
          <a:r>
            <a:rPr kumimoji="0" lang="en-US" b="0" i="0" u="none" strike="noStrike" cap="none" spc="0" normalizeH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 </a:t>
          </a:r>
          <a:r>
            <a:rPr kumimoji="0" lang="en-US" b="0" i="0" u="none" strike="noStrike" cap="none" spc="0" normalizeH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itu</a:t>
          </a:r>
          <a:r>
            <a:rPr kumimoji="0" lang="en-US" b="0" i="0" u="none" strike="noStrike" cap="none" spc="0" normalizeH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 </a:t>
          </a:r>
          <a:r>
            <a:rPr kumimoji="0" lang="en-US" b="0" i="0" u="none" strike="noStrike" cap="none" spc="0" normalizeH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telah</a:t>
          </a:r>
          <a:r>
            <a:rPr kumimoji="0" lang="en-US" b="0" i="0" u="none" strike="noStrike" cap="none" spc="0" normalizeH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 </a:t>
          </a:r>
          <a:r>
            <a:rPr kumimoji="0" lang="en-US" b="0" i="0" u="none" strike="noStrike" cap="none" spc="0" normalizeH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mempengaruhi</a:t>
          </a:r>
          <a:r>
            <a:rPr kumimoji="0" lang="en-US" b="0" i="0" u="none" strike="noStrike" cap="none" spc="0" normalizeH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 </a:t>
          </a:r>
          <a:r>
            <a:rPr kumimoji="0" lang="en-US" b="0" i="0" u="none" strike="noStrike" cap="none" spc="0" normalizeH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dan</a:t>
          </a:r>
          <a:r>
            <a:rPr kumimoji="0" lang="en-US" b="0" i="0" u="none" strike="noStrike" cap="none" spc="0" normalizeH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 </a:t>
          </a:r>
          <a:r>
            <a:rPr kumimoji="0" lang="en-US" b="0" i="0" u="none" strike="noStrike" cap="none" spc="0" normalizeH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menggugah</a:t>
          </a:r>
          <a:r>
            <a:rPr kumimoji="0" lang="en-US" b="0" i="0" u="none" strike="noStrike" cap="none" spc="0" normalizeH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 </a:t>
          </a:r>
          <a:r>
            <a:rPr kumimoji="0" lang="en-US" b="0" i="0" u="none" strike="noStrike" cap="none" spc="0" normalizeH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prinsip</a:t>
          </a:r>
          <a:r>
            <a:rPr kumimoji="0" lang="en-US" b="0" i="0" u="none" strike="noStrike" cap="none" spc="0" normalizeH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 </a:t>
          </a:r>
          <a:r>
            <a:rPr kumimoji="0" lang="en-US" b="0" i="0" u="none" strike="noStrike" cap="none" spc="0" normalizeH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hidup</a:t>
          </a:r>
          <a:r>
            <a:rPr kumimoji="0" lang="en-US" b="0" i="0" u="none" strike="noStrike" cap="none" spc="0" normalizeH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  </a:t>
          </a:r>
          <a:r>
            <a:rPr kumimoji="0" lang="en-US" b="0" i="0" u="none" strike="noStrike" cap="none" spc="0" normalizeH="0" noProof="0" dirty="0" err="1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saya</a:t>
          </a:r>
          <a:r>
            <a:rPr kumimoji="0" lang="en-US" b="0" i="0" u="none" strike="noStrike" cap="none" spc="0" normalizeH="0" baseline="0" noProof="0" dirty="0" smtClean="0">
              <a:ln/>
              <a:effectLst/>
              <a:uLnTx/>
              <a:uFillTx/>
              <a:latin typeface="Baskerville Old Face" pitchFamily="18" charset="0"/>
              <a:ea typeface="+mn-ea"/>
              <a:cs typeface="+mn-cs"/>
            </a:rPr>
            <a:t>” </a:t>
          </a:r>
          <a:endParaRPr lang="en-US" dirty="0"/>
        </a:p>
      </dgm:t>
    </dgm:pt>
    <dgm:pt modelId="{187D01ED-0505-47DA-9F57-30873EE11739}" type="parTrans" cxnId="{786A69EC-B034-4FFA-AF06-E9295BF4EECB}">
      <dgm:prSet/>
      <dgm:spPr/>
      <dgm:t>
        <a:bodyPr/>
        <a:lstStyle/>
        <a:p>
          <a:endParaRPr lang="en-US"/>
        </a:p>
      </dgm:t>
    </dgm:pt>
    <dgm:pt modelId="{B301A881-EE91-4DCA-8754-75516460D212}" type="sibTrans" cxnId="{786A69EC-B034-4FFA-AF06-E9295BF4EECB}">
      <dgm:prSet/>
      <dgm:spPr/>
      <dgm:t>
        <a:bodyPr/>
        <a:lstStyle/>
        <a:p>
          <a:endParaRPr lang="en-US"/>
        </a:p>
      </dgm:t>
    </dgm:pt>
    <dgm:pt modelId="{0E7D465E-98AD-4812-A805-B013C56B80F5}" type="pres">
      <dgm:prSet presAssocID="{345978DD-C8BA-427C-999E-7752E17ADF08}" presName="arrowDiagram" presStyleCnt="0">
        <dgm:presLayoutVars>
          <dgm:chMax val="5"/>
          <dgm:dir/>
          <dgm:resizeHandles val="exact"/>
        </dgm:presLayoutVars>
      </dgm:prSet>
      <dgm:spPr/>
    </dgm:pt>
    <dgm:pt modelId="{8674E4F0-8648-4956-94F4-593FEEE7F676}" type="pres">
      <dgm:prSet presAssocID="{345978DD-C8BA-427C-999E-7752E17ADF08}" presName="arrow" presStyleLbl="bgShp" presStyleIdx="0" presStyleCnt="1"/>
      <dgm:spPr/>
    </dgm:pt>
    <dgm:pt modelId="{C393C1E6-5D1A-44BC-9E43-F50C536257E4}" type="pres">
      <dgm:prSet presAssocID="{345978DD-C8BA-427C-999E-7752E17ADF08}" presName="arrowDiagram3" presStyleCnt="0"/>
      <dgm:spPr/>
    </dgm:pt>
    <dgm:pt modelId="{E19323E2-1859-4561-8EE2-3442071C9155}" type="pres">
      <dgm:prSet presAssocID="{E37E1E67-9834-462A-BA3C-6BFB9BB0FDCC}" presName="bullet3a" presStyleLbl="node1" presStyleIdx="0" presStyleCnt="3"/>
      <dgm:spPr/>
    </dgm:pt>
    <dgm:pt modelId="{C114D27D-89F0-4FD7-84FA-7B50D5BADF6B}" type="pres">
      <dgm:prSet presAssocID="{E37E1E67-9834-462A-BA3C-6BFB9BB0FDCC}" presName="textBox3a" presStyleLbl="revTx" presStyleIdx="0" presStyleCnt="3" custScaleY="778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D1683-3CCB-4389-8EAB-E60D4F44A2DA}" type="pres">
      <dgm:prSet presAssocID="{2D5CE10E-7118-4B7C-8454-9A0D1E5959D0}" presName="bullet3b" presStyleLbl="node1" presStyleIdx="1" presStyleCnt="3"/>
      <dgm:spPr/>
    </dgm:pt>
    <dgm:pt modelId="{A2ED54EB-9C1E-4A9D-9705-7E14FAD37C42}" type="pres">
      <dgm:prSet presAssocID="{2D5CE10E-7118-4B7C-8454-9A0D1E5959D0}" presName="textBox3b" presStyleLbl="revTx" presStyleIdx="1" presStyleCnt="3" custScaleY="40261" custLinFactNeighborX="6761" custLinFactNeighborY="-19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B5CE1-5E0E-4D76-BE80-10D095CE14B1}" type="pres">
      <dgm:prSet presAssocID="{3B152BFC-2C65-40EE-9811-CD328FDA2F9D}" presName="bullet3c" presStyleLbl="node1" presStyleIdx="2" presStyleCnt="3"/>
      <dgm:spPr/>
    </dgm:pt>
    <dgm:pt modelId="{8658397A-31C1-481A-820F-4A7D85F360FB}" type="pres">
      <dgm:prSet presAssocID="{3B152BFC-2C65-40EE-9811-CD328FDA2F9D}" presName="textBox3c" presStyleLbl="revTx" presStyleIdx="2" presStyleCnt="3" custScaleY="43885" custLinFactNeighborX="5936" custLinFactNeighborY="-13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589706-DA04-41AE-BCF4-F162DE8C1609}" srcId="{345978DD-C8BA-427C-999E-7752E17ADF08}" destId="{2D5CE10E-7118-4B7C-8454-9A0D1E5959D0}" srcOrd="1" destOrd="0" parTransId="{8338E6FF-E37F-4F81-BB6E-1AE38E83941C}" sibTransId="{5A9F6DAB-144B-41D2-AC79-CA42212CFFCF}"/>
    <dgm:cxn modelId="{2E76AAF8-D305-4F36-871D-C888A3F89119}" type="presOf" srcId="{E37E1E67-9834-462A-BA3C-6BFB9BB0FDCC}" destId="{C114D27D-89F0-4FD7-84FA-7B50D5BADF6B}" srcOrd="0" destOrd="0" presId="urn:microsoft.com/office/officeart/2005/8/layout/arrow2"/>
    <dgm:cxn modelId="{2335F4C6-89C8-41F0-8264-27D915BA9481}" type="presOf" srcId="{345978DD-C8BA-427C-999E-7752E17ADF08}" destId="{0E7D465E-98AD-4812-A805-B013C56B80F5}" srcOrd="0" destOrd="0" presId="urn:microsoft.com/office/officeart/2005/8/layout/arrow2"/>
    <dgm:cxn modelId="{786A69EC-B034-4FFA-AF06-E9295BF4EECB}" srcId="{345978DD-C8BA-427C-999E-7752E17ADF08}" destId="{3B152BFC-2C65-40EE-9811-CD328FDA2F9D}" srcOrd="2" destOrd="0" parTransId="{187D01ED-0505-47DA-9F57-30873EE11739}" sibTransId="{B301A881-EE91-4DCA-8754-75516460D212}"/>
    <dgm:cxn modelId="{C97EF720-CE1E-490C-8113-0C00E4A39CB9}" srcId="{345978DD-C8BA-427C-999E-7752E17ADF08}" destId="{E37E1E67-9834-462A-BA3C-6BFB9BB0FDCC}" srcOrd="0" destOrd="0" parTransId="{189606DE-5D99-416A-8F1A-2F3223693CF6}" sibTransId="{C8AD6955-1F72-42FD-BB46-D8B7061C5E56}"/>
    <dgm:cxn modelId="{28BFC917-0151-4498-A8DD-2B357B215E45}" type="presOf" srcId="{3B152BFC-2C65-40EE-9811-CD328FDA2F9D}" destId="{8658397A-31C1-481A-820F-4A7D85F360FB}" srcOrd="0" destOrd="0" presId="urn:microsoft.com/office/officeart/2005/8/layout/arrow2"/>
    <dgm:cxn modelId="{DF79B9F6-D6B8-4077-BBA4-A766CC08D89A}" type="presOf" srcId="{2D5CE10E-7118-4B7C-8454-9A0D1E5959D0}" destId="{A2ED54EB-9C1E-4A9D-9705-7E14FAD37C42}" srcOrd="0" destOrd="0" presId="urn:microsoft.com/office/officeart/2005/8/layout/arrow2"/>
    <dgm:cxn modelId="{8DD9F1E6-7092-4873-8806-B2B662AD13B1}" type="presParOf" srcId="{0E7D465E-98AD-4812-A805-B013C56B80F5}" destId="{8674E4F0-8648-4956-94F4-593FEEE7F676}" srcOrd="0" destOrd="0" presId="urn:microsoft.com/office/officeart/2005/8/layout/arrow2"/>
    <dgm:cxn modelId="{8B9ED64F-6352-42C4-99D4-2EAF44F5D250}" type="presParOf" srcId="{0E7D465E-98AD-4812-A805-B013C56B80F5}" destId="{C393C1E6-5D1A-44BC-9E43-F50C536257E4}" srcOrd="1" destOrd="0" presId="urn:microsoft.com/office/officeart/2005/8/layout/arrow2"/>
    <dgm:cxn modelId="{E249B8FC-04E8-43A8-8223-D88DCFC8296E}" type="presParOf" srcId="{C393C1E6-5D1A-44BC-9E43-F50C536257E4}" destId="{E19323E2-1859-4561-8EE2-3442071C9155}" srcOrd="0" destOrd="0" presId="urn:microsoft.com/office/officeart/2005/8/layout/arrow2"/>
    <dgm:cxn modelId="{11B9DC41-7F89-428A-A7D2-A3E13F9CA5AA}" type="presParOf" srcId="{C393C1E6-5D1A-44BC-9E43-F50C536257E4}" destId="{C114D27D-89F0-4FD7-84FA-7B50D5BADF6B}" srcOrd="1" destOrd="0" presId="urn:microsoft.com/office/officeart/2005/8/layout/arrow2"/>
    <dgm:cxn modelId="{C379685C-D430-4447-9D63-9BABCF1709BE}" type="presParOf" srcId="{C393C1E6-5D1A-44BC-9E43-F50C536257E4}" destId="{699D1683-3CCB-4389-8EAB-E60D4F44A2DA}" srcOrd="2" destOrd="0" presId="urn:microsoft.com/office/officeart/2005/8/layout/arrow2"/>
    <dgm:cxn modelId="{ED8CDFB7-5237-4A76-80FB-32604293CD4A}" type="presParOf" srcId="{C393C1E6-5D1A-44BC-9E43-F50C536257E4}" destId="{A2ED54EB-9C1E-4A9D-9705-7E14FAD37C42}" srcOrd="3" destOrd="0" presId="urn:microsoft.com/office/officeart/2005/8/layout/arrow2"/>
    <dgm:cxn modelId="{E8EFF5F7-0429-4EAC-B7B0-644F785CE455}" type="presParOf" srcId="{C393C1E6-5D1A-44BC-9E43-F50C536257E4}" destId="{AF4B5CE1-5E0E-4D76-BE80-10D095CE14B1}" srcOrd="4" destOrd="0" presId="urn:microsoft.com/office/officeart/2005/8/layout/arrow2"/>
    <dgm:cxn modelId="{4A0F3FFA-7723-447C-B254-496E0827A01A}" type="presParOf" srcId="{C393C1E6-5D1A-44BC-9E43-F50C536257E4}" destId="{8658397A-31C1-481A-820F-4A7D85F360FB}" srcOrd="5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B2599-DE26-4FE0-8BEF-DF6F1A4B5B9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9365E-D78D-4F7B-92C9-29C54CEF0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9365E-D78D-4F7B-92C9-29C54CEF0F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5CEF1-9A05-49A9-AB59-C3B5414AA75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5CEF1-9A05-49A9-AB59-C3B5414AA75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9365E-D78D-4F7B-92C9-29C54CEF0F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9365E-D78D-4F7B-92C9-29C54CEF0F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9365E-D78D-4F7B-92C9-29C54CEF0F4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9365E-D78D-4F7B-92C9-29C54CEF0F4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5CEF1-9A05-49A9-AB59-C3B5414AA7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5CEF1-9A05-49A9-AB59-C3B5414AA7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6019F1-86BE-4321-B53C-4FD6310B2D6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1A1924-C526-4D7D-A1F0-EE23F174B95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F0EF-BDA4-4CBB-8946-FC8D0578DFB1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F1FD-82B9-4F35-BE1D-FE2FE5890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rds.yahoo.com/_ylt=A9G_Rq1oz29F2ZsAheGJzbkF;_ylu=X3oDMTBkcjlhYnNrBHBvcwM2MQRzZWMDc3I-/SIG=1fto5n00q/EXP=1165041896/**http%3a/images.search.yahoo.com/search/images/view%3fback=http%253A%252F%252Fimages.search.yahoo.com%252Fsearch%252Fimages%253Fp%253DLukisan%2526toggle%253D1%2526cop%253Dmss%2526ei%253DUTF-8%2526fr%253Dyfp-t-501%2526b%253D61%26w=150%26h=150%26imgurl=www.tasyaonline.com%252Fedisi15%252Flukisan%252Flukisan7.jpg%26rurl=http%253A%252F%252Fwww.tasyaonline.com%252Fedisi15%252Flukisan%26size=7.5kB%26name=lukisan7.jpg%26p=Lukisan%26type=jpeg%26no=61%26tt=1,286%26oid=a452605220e6e198%26ei=UTF-8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-1143000"/>
          <a:ext cx="8077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990600" y="5638800"/>
          <a:ext cx="25908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id-ID" sz="6600" b="1" dirty="0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Hail Penelitian </a:t>
            </a:r>
          </a:p>
        </p:txBody>
      </p:sp>
      <p:graphicFrame>
        <p:nvGraphicFramePr>
          <p:cNvPr id="25603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696200" cy="4525963"/>
        </p:xfrm>
        <a:graphic>
          <a:graphicData uri="http://schemas.openxmlformats.org/presentationml/2006/ole">
            <p:oleObj spid="_x0000_s1026" r:id="rId4" imgW="8230313" imgH="452362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val 68"/>
          <p:cNvSpPr/>
          <p:nvPr/>
        </p:nvSpPr>
        <p:spPr>
          <a:xfrm>
            <a:off x="1066800" y="2286000"/>
            <a:ext cx="64008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3"/>
          <p:cNvSpPr txBox="1">
            <a:spLocks noGrp="1"/>
          </p:cNvSpPr>
          <p:nvPr/>
        </p:nvSpPr>
        <p:spPr>
          <a:xfrm>
            <a:off x="3776663" y="6111875"/>
            <a:ext cx="2286000" cy="365125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r>
              <a:rPr lang="en-US" sz="1000">
                <a:solidFill>
                  <a:schemeClr val="bg2">
                    <a:shade val="50000"/>
                  </a:schemeClr>
                </a:solidFill>
                <a:latin typeface="Comic Sans MS" pitchFamily="66" charset="0"/>
              </a:rPr>
              <a:t>Pujiriyanto/Nugroho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6281738"/>
            <a:ext cx="9144000" cy="6032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3600">
              <a:latin typeface="Comic Sans MS" pitchFamily="66" charset="0"/>
            </a:endParaRP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0"/>
            <a:ext cx="9144000" cy="6032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3600">
              <a:latin typeface="Comic Sans MS" pitchFamily="66" charset="0"/>
            </a:endParaRPr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 flipV="1">
            <a:off x="-12700" y="574675"/>
            <a:ext cx="9144000" cy="317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WordArt 21"/>
          <p:cNvSpPr>
            <a:spLocks noChangeArrowheads="1" noChangeShapeType="1" noTextEdit="1"/>
          </p:cNvSpPr>
          <p:nvPr/>
        </p:nvSpPr>
        <p:spPr bwMode="auto">
          <a:xfrm>
            <a:off x="1524000" y="76200"/>
            <a:ext cx="6097588" cy="32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MEDIA DAN VARIABEL PEMBELAJARAN</a:t>
            </a:r>
          </a:p>
        </p:txBody>
      </p:sp>
      <p:sp>
        <p:nvSpPr>
          <p:cNvPr id="20488" name="AutoShape 14"/>
          <p:cNvSpPr>
            <a:spLocks noChangeAspect="1" noChangeArrowheads="1" noTextEdit="1"/>
          </p:cNvSpPr>
          <p:nvPr/>
        </p:nvSpPr>
        <p:spPr bwMode="auto">
          <a:xfrm>
            <a:off x="1447800" y="628650"/>
            <a:ext cx="5638800" cy="591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Rectangle 16"/>
          <p:cNvSpPr>
            <a:spLocks noChangeArrowheads="1"/>
          </p:cNvSpPr>
          <p:nvPr/>
        </p:nvSpPr>
        <p:spPr bwMode="auto">
          <a:xfrm>
            <a:off x="1898650" y="974725"/>
            <a:ext cx="5160963" cy="1277938"/>
          </a:xfrm>
          <a:prstGeom prst="rect">
            <a:avLst/>
          </a:prstGeom>
          <a:solidFill>
            <a:srgbClr val="340E7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0" name="Rectangle 17"/>
          <p:cNvSpPr>
            <a:spLocks noChangeArrowheads="1"/>
          </p:cNvSpPr>
          <p:nvPr/>
        </p:nvSpPr>
        <p:spPr bwMode="auto">
          <a:xfrm>
            <a:off x="1898650" y="974725"/>
            <a:ext cx="5160963" cy="1277938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id-ID"/>
          </a:p>
        </p:txBody>
      </p:sp>
      <p:sp>
        <p:nvSpPr>
          <p:cNvPr id="20491" name="Rectangle 18"/>
          <p:cNvSpPr>
            <a:spLocks noChangeArrowheads="1"/>
          </p:cNvSpPr>
          <p:nvPr/>
        </p:nvSpPr>
        <p:spPr bwMode="auto">
          <a:xfrm>
            <a:off x="1919288" y="5146675"/>
            <a:ext cx="5068887" cy="836613"/>
          </a:xfrm>
          <a:prstGeom prst="rect">
            <a:avLst/>
          </a:prstGeom>
          <a:solidFill>
            <a:srgbClr val="340E7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2" name="Rectangle 19"/>
          <p:cNvSpPr>
            <a:spLocks noChangeArrowheads="1"/>
          </p:cNvSpPr>
          <p:nvPr/>
        </p:nvSpPr>
        <p:spPr bwMode="auto">
          <a:xfrm>
            <a:off x="1919288" y="5146675"/>
            <a:ext cx="5068887" cy="836613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id-ID"/>
          </a:p>
        </p:txBody>
      </p:sp>
      <p:sp>
        <p:nvSpPr>
          <p:cNvPr id="20493" name="Rectangle 20"/>
          <p:cNvSpPr>
            <a:spLocks noChangeArrowheads="1"/>
          </p:cNvSpPr>
          <p:nvPr/>
        </p:nvSpPr>
        <p:spPr bwMode="auto">
          <a:xfrm>
            <a:off x="2112963" y="1219200"/>
            <a:ext cx="868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Tujuan &amp;</a:t>
            </a:r>
            <a:endParaRPr lang="en-US"/>
          </a:p>
        </p:txBody>
      </p:sp>
      <p:sp>
        <p:nvSpPr>
          <p:cNvPr id="20494" name="Rectangle 21"/>
          <p:cNvSpPr>
            <a:spLocks noChangeArrowheads="1"/>
          </p:cNvSpPr>
          <p:nvPr/>
        </p:nvSpPr>
        <p:spPr bwMode="auto">
          <a:xfrm>
            <a:off x="2112963" y="1482725"/>
            <a:ext cx="1231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Karakteristik</a:t>
            </a:r>
            <a:endParaRPr lang="en-US"/>
          </a:p>
        </p:txBody>
      </p:sp>
      <p:sp>
        <p:nvSpPr>
          <p:cNvPr id="20495" name="Rectangle 22"/>
          <p:cNvSpPr>
            <a:spLocks noChangeArrowheads="1"/>
          </p:cNvSpPr>
          <p:nvPr/>
        </p:nvSpPr>
        <p:spPr bwMode="auto">
          <a:xfrm>
            <a:off x="2112963" y="1752600"/>
            <a:ext cx="13096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Bidang Studi </a:t>
            </a:r>
            <a:endParaRPr lang="en-US"/>
          </a:p>
        </p:txBody>
      </p:sp>
      <p:sp>
        <p:nvSpPr>
          <p:cNvPr id="20496" name="Rectangle 23"/>
          <p:cNvSpPr>
            <a:spLocks noChangeArrowheads="1"/>
          </p:cNvSpPr>
          <p:nvPr/>
        </p:nvSpPr>
        <p:spPr bwMode="auto">
          <a:xfrm>
            <a:off x="3792538" y="1446213"/>
            <a:ext cx="1289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Karakteristik </a:t>
            </a:r>
            <a:endParaRPr lang="en-US"/>
          </a:p>
        </p:txBody>
      </p:sp>
      <p:sp>
        <p:nvSpPr>
          <p:cNvPr id="20497" name="Rectangle 24"/>
          <p:cNvSpPr>
            <a:spLocks noChangeArrowheads="1"/>
          </p:cNvSpPr>
          <p:nvPr/>
        </p:nvSpPr>
        <p:spPr bwMode="auto">
          <a:xfrm>
            <a:off x="3792538" y="1666875"/>
            <a:ext cx="12525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Bidang Studi</a:t>
            </a:r>
            <a:endParaRPr lang="en-US"/>
          </a:p>
        </p:txBody>
      </p:sp>
      <p:sp>
        <p:nvSpPr>
          <p:cNvPr id="20498" name="Rectangle 25"/>
          <p:cNvSpPr>
            <a:spLocks noChangeArrowheads="1"/>
          </p:cNvSpPr>
          <p:nvPr/>
        </p:nvSpPr>
        <p:spPr bwMode="auto">
          <a:xfrm>
            <a:off x="3805238" y="1196975"/>
            <a:ext cx="7889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Kendala</a:t>
            </a:r>
            <a:endParaRPr lang="en-US"/>
          </a:p>
        </p:txBody>
      </p:sp>
      <p:sp>
        <p:nvSpPr>
          <p:cNvPr id="20499" name="Rectangle 26"/>
          <p:cNvSpPr>
            <a:spLocks noChangeArrowheads="1"/>
          </p:cNvSpPr>
          <p:nvPr/>
        </p:nvSpPr>
        <p:spPr bwMode="auto">
          <a:xfrm>
            <a:off x="5492750" y="1465263"/>
            <a:ext cx="1289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Karakteristik </a:t>
            </a:r>
            <a:endParaRPr lang="en-US"/>
          </a:p>
        </p:txBody>
      </p:sp>
      <p:sp>
        <p:nvSpPr>
          <p:cNvPr id="20500" name="Rectangle 27"/>
          <p:cNvSpPr>
            <a:spLocks noChangeArrowheads="1"/>
          </p:cNvSpPr>
          <p:nvPr/>
        </p:nvSpPr>
        <p:spPr bwMode="auto">
          <a:xfrm>
            <a:off x="5492750" y="1685925"/>
            <a:ext cx="576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Siswa</a:t>
            </a:r>
            <a:endParaRPr lang="en-US"/>
          </a:p>
        </p:txBody>
      </p:sp>
      <p:sp>
        <p:nvSpPr>
          <p:cNvPr id="20501" name="Rectangle 28"/>
          <p:cNvSpPr>
            <a:spLocks noChangeArrowheads="1"/>
          </p:cNvSpPr>
          <p:nvPr/>
        </p:nvSpPr>
        <p:spPr bwMode="auto">
          <a:xfrm>
            <a:off x="2625725" y="2252663"/>
            <a:ext cx="20638" cy="404812"/>
          </a:xfrm>
          <a:prstGeom prst="rect">
            <a:avLst/>
          </a:prstGeom>
          <a:solidFill>
            <a:srgbClr val="24211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502" name="Freeform 29"/>
          <p:cNvSpPr>
            <a:spLocks/>
          </p:cNvSpPr>
          <p:nvPr/>
        </p:nvSpPr>
        <p:spPr bwMode="auto">
          <a:xfrm>
            <a:off x="2563813" y="2647950"/>
            <a:ext cx="142875" cy="123825"/>
          </a:xfrm>
          <a:custGeom>
            <a:avLst/>
            <a:gdLst>
              <a:gd name="T0" fmla="*/ 226814063 w 90"/>
              <a:gd name="T1" fmla="*/ 0 h 78"/>
              <a:gd name="T2" fmla="*/ 113407825 w 90"/>
              <a:gd name="T3" fmla="*/ 196572188 h 78"/>
              <a:gd name="T4" fmla="*/ 0 w 90"/>
              <a:gd name="T5" fmla="*/ 0 h 78"/>
              <a:gd name="T6" fmla="*/ 226814063 w 90"/>
              <a:gd name="T7" fmla="*/ 0 h 78"/>
              <a:gd name="T8" fmla="*/ 0 60000 65536"/>
              <a:gd name="T9" fmla="*/ 0 60000 65536"/>
              <a:gd name="T10" fmla="*/ 0 60000 65536"/>
              <a:gd name="T11" fmla="*/ 0 60000 65536"/>
              <a:gd name="T12" fmla="*/ 0 w 90"/>
              <a:gd name="T13" fmla="*/ 0 h 78"/>
              <a:gd name="T14" fmla="*/ 90 w 90"/>
              <a:gd name="T15" fmla="*/ 78 h 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" h="78">
                <a:moveTo>
                  <a:pt x="90" y="0"/>
                </a:moveTo>
                <a:lnTo>
                  <a:pt x="45" y="78"/>
                </a:lnTo>
                <a:lnTo>
                  <a:pt x="0" y="0"/>
                </a:lnTo>
                <a:lnTo>
                  <a:pt x="90" y="0"/>
                </a:lnTo>
                <a:close/>
              </a:path>
            </a:pathLst>
          </a:custGeom>
          <a:solidFill>
            <a:srgbClr val="24211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Rectangle 30"/>
          <p:cNvSpPr>
            <a:spLocks noChangeArrowheads="1"/>
          </p:cNvSpPr>
          <p:nvPr/>
        </p:nvSpPr>
        <p:spPr bwMode="auto">
          <a:xfrm>
            <a:off x="4356100" y="2262188"/>
            <a:ext cx="20638" cy="414337"/>
          </a:xfrm>
          <a:prstGeom prst="rect">
            <a:avLst/>
          </a:prstGeom>
          <a:solidFill>
            <a:srgbClr val="24211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504" name="Freeform 31"/>
          <p:cNvSpPr>
            <a:spLocks/>
          </p:cNvSpPr>
          <p:nvPr/>
        </p:nvSpPr>
        <p:spPr bwMode="auto">
          <a:xfrm>
            <a:off x="4294188" y="2667000"/>
            <a:ext cx="144462" cy="123825"/>
          </a:xfrm>
          <a:custGeom>
            <a:avLst/>
            <a:gdLst>
              <a:gd name="T0" fmla="*/ 229332631 w 91"/>
              <a:gd name="T1" fmla="*/ 0 h 78"/>
              <a:gd name="T2" fmla="*/ 113405845 w 91"/>
              <a:gd name="T3" fmla="*/ 196572188 h 78"/>
              <a:gd name="T4" fmla="*/ 0 w 91"/>
              <a:gd name="T5" fmla="*/ 0 h 78"/>
              <a:gd name="T6" fmla="*/ 229332631 w 91"/>
              <a:gd name="T7" fmla="*/ 0 h 78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78"/>
              <a:gd name="T14" fmla="*/ 91 w 91"/>
              <a:gd name="T15" fmla="*/ 78 h 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78">
                <a:moveTo>
                  <a:pt x="91" y="0"/>
                </a:moveTo>
                <a:lnTo>
                  <a:pt x="45" y="78"/>
                </a:lnTo>
                <a:lnTo>
                  <a:pt x="0" y="0"/>
                </a:lnTo>
                <a:lnTo>
                  <a:pt x="91" y="0"/>
                </a:lnTo>
                <a:close/>
              </a:path>
            </a:pathLst>
          </a:custGeom>
          <a:solidFill>
            <a:srgbClr val="24211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Rectangle 32"/>
          <p:cNvSpPr>
            <a:spLocks noChangeArrowheads="1"/>
          </p:cNvSpPr>
          <p:nvPr/>
        </p:nvSpPr>
        <p:spPr bwMode="auto">
          <a:xfrm>
            <a:off x="6169025" y="2262188"/>
            <a:ext cx="30163" cy="404812"/>
          </a:xfrm>
          <a:prstGeom prst="rect">
            <a:avLst/>
          </a:prstGeom>
          <a:solidFill>
            <a:srgbClr val="24211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506" name="Freeform 33"/>
          <p:cNvSpPr>
            <a:spLocks/>
          </p:cNvSpPr>
          <p:nvPr/>
        </p:nvSpPr>
        <p:spPr bwMode="auto">
          <a:xfrm>
            <a:off x="6107113" y="2657475"/>
            <a:ext cx="142875" cy="123825"/>
          </a:xfrm>
          <a:custGeom>
            <a:avLst/>
            <a:gdLst>
              <a:gd name="T0" fmla="*/ 226814063 w 90"/>
              <a:gd name="T1" fmla="*/ 0 h 78"/>
              <a:gd name="T2" fmla="*/ 113407825 w 90"/>
              <a:gd name="T3" fmla="*/ 196572188 h 78"/>
              <a:gd name="T4" fmla="*/ 0 w 90"/>
              <a:gd name="T5" fmla="*/ 0 h 78"/>
              <a:gd name="T6" fmla="*/ 226814063 w 90"/>
              <a:gd name="T7" fmla="*/ 0 h 78"/>
              <a:gd name="T8" fmla="*/ 0 60000 65536"/>
              <a:gd name="T9" fmla="*/ 0 60000 65536"/>
              <a:gd name="T10" fmla="*/ 0 60000 65536"/>
              <a:gd name="T11" fmla="*/ 0 60000 65536"/>
              <a:gd name="T12" fmla="*/ 0 w 90"/>
              <a:gd name="T13" fmla="*/ 0 h 78"/>
              <a:gd name="T14" fmla="*/ 90 w 90"/>
              <a:gd name="T15" fmla="*/ 78 h 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" h="78">
                <a:moveTo>
                  <a:pt x="90" y="0"/>
                </a:moveTo>
                <a:lnTo>
                  <a:pt x="45" y="78"/>
                </a:lnTo>
                <a:lnTo>
                  <a:pt x="0" y="0"/>
                </a:lnTo>
                <a:lnTo>
                  <a:pt x="90" y="0"/>
                </a:lnTo>
                <a:close/>
              </a:path>
            </a:pathLst>
          </a:custGeom>
          <a:solidFill>
            <a:srgbClr val="24211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Rectangle 34"/>
          <p:cNvSpPr>
            <a:spLocks noChangeArrowheads="1"/>
          </p:cNvSpPr>
          <p:nvPr/>
        </p:nvSpPr>
        <p:spPr bwMode="auto">
          <a:xfrm>
            <a:off x="4365625" y="4089400"/>
            <a:ext cx="20638" cy="931863"/>
          </a:xfrm>
          <a:prstGeom prst="rect">
            <a:avLst/>
          </a:prstGeom>
          <a:solidFill>
            <a:srgbClr val="24211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508" name="Freeform 35"/>
          <p:cNvSpPr>
            <a:spLocks/>
          </p:cNvSpPr>
          <p:nvPr/>
        </p:nvSpPr>
        <p:spPr bwMode="auto">
          <a:xfrm>
            <a:off x="4305300" y="5011738"/>
            <a:ext cx="142875" cy="115887"/>
          </a:xfrm>
          <a:custGeom>
            <a:avLst/>
            <a:gdLst>
              <a:gd name="T0" fmla="*/ 226814063 w 90"/>
              <a:gd name="T1" fmla="*/ 0 h 73"/>
              <a:gd name="T2" fmla="*/ 113407825 w 90"/>
              <a:gd name="T3" fmla="*/ 183969819 h 73"/>
              <a:gd name="T4" fmla="*/ 0 w 90"/>
              <a:gd name="T5" fmla="*/ 0 h 73"/>
              <a:gd name="T6" fmla="*/ 226814063 w 90"/>
              <a:gd name="T7" fmla="*/ 0 h 73"/>
              <a:gd name="T8" fmla="*/ 0 60000 65536"/>
              <a:gd name="T9" fmla="*/ 0 60000 65536"/>
              <a:gd name="T10" fmla="*/ 0 60000 65536"/>
              <a:gd name="T11" fmla="*/ 0 60000 65536"/>
              <a:gd name="T12" fmla="*/ 0 w 90"/>
              <a:gd name="T13" fmla="*/ 0 h 73"/>
              <a:gd name="T14" fmla="*/ 90 w 90"/>
              <a:gd name="T15" fmla="*/ 73 h 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" h="73">
                <a:moveTo>
                  <a:pt x="90" y="0"/>
                </a:moveTo>
                <a:lnTo>
                  <a:pt x="45" y="73"/>
                </a:lnTo>
                <a:lnTo>
                  <a:pt x="0" y="0"/>
                </a:lnTo>
                <a:lnTo>
                  <a:pt x="90" y="0"/>
                </a:lnTo>
                <a:close/>
              </a:path>
            </a:pathLst>
          </a:custGeom>
          <a:solidFill>
            <a:srgbClr val="24211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Rectangle 36"/>
          <p:cNvSpPr>
            <a:spLocks noChangeArrowheads="1"/>
          </p:cNvSpPr>
          <p:nvPr/>
        </p:nvSpPr>
        <p:spPr bwMode="auto">
          <a:xfrm>
            <a:off x="1898650" y="2762250"/>
            <a:ext cx="1587500" cy="1346200"/>
          </a:xfrm>
          <a:prstGeom prst="rect">
            <a:avLst/>
          </a:prstGeom>
          <a:solidFill>
            <a:srgbClr val="EF2F72"/>
          </a:solidFill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id-ID"/>
          </a:p>
        </p:txBody>
      </p:sp>
      <p:sp>
        <p:nvSpPr>
          <p:cNvPr id="20510" name="Rectangle 37"/>
          <p:cNvSpPr>
            <a:spLocks noChangeArrowheads="1"/>
          </p:cNvSpPr>
          <p:nvPr/>
        </p:nvSpPr>
        <p:spPr bwMode="auto">
          <a:xfrm>
            <a:off x="1898650" y="2762250"/>
            <a:ext cx="1587500" cy="1346200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511" name="Rectangle 38"/>
          <p:cNvSpPr>
            <a:spLocks noChangeArrowheads="1"/>
          </p:cNvSpPr>
          <p:nvPr/>
        </p:nvSpPr>
        <p:spPr bwMode="auto">
          <a:xfrm>
            <a:off x="3598863" y="2762250"/>
            <a:ext cx="1597025" cy="1355725"/>
          </a:xfrm>
          <a:prstGeom prst="rect">
            <a:avLst/>
          </a:prstGeom>
          <a:solidFill>
            <a:srgbClr val="EF2F72"/>
          </a:solidFill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id-ID"/>
          </a:p>
        </p:txBody>
      </p:sp>
      <p:sp>
        <p:nvSpPr>
          <p:cNvPr id="20512" name="Rectangle 39"/>
          <p:cNvSpPr>
            <a:spLocks noChangeArrowheads="1"/>
          </p:cNvSpPr>
          <p:nvPr/>
        </p:nvSpPr>
        <p:spPr bwMode="auto">
          <a:xfrm>
            <a:off x="3598863" y="2762250"/>
            <a:ext cx="1597025" cy="1355725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513" name="Rectangle 40"/>
          <p:cNvSpPr>
            <a:spLocks noChangeArrowheads="1"/>
          </p:cNvSpPr>
          <p:nvPr/>
        </p:nvSpPr>
        <p:spPr bwMode="auto">
          <a:xfrm>
            <a:off x="5308600" y="2771775"/>
            <a:ext cx="1587500" cy="1346200"/>
          </a:xfrm>
          <a:prstGeom prst="rect">
            <a:avLst/>
          </a:prstGeom>
          <a:solidFill>
            <a:srgbClr val="EF2F7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514" name="Rectangle 41"/>
          <p:cNvSpPr>
            <a:spLocks noChangeArrowheads="1"/>
          </p:cNvSpPr>
          <p:nvPr/>
        </p:nvSpPr>
        <p:spPr bwMode="auto">
          <a:xfrm>
            <a:off x="5308600" y="2771775"/>
            <a:ext cx="1587500" cy="1346200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id-ID"/>
          </a:p>
        </p:txBody>
      </p:sp>
      <p:sp>
        <p:nvSpPr>
          <p:cNvPr id="20515" name="Rectangle 42"/>
          <p:cNvSpPr>
            <a:spLocks noChangeArrowheads="1"/>
          </p:cNvSpPr>
          <p:nvPr/>
        </p:nvSpPr>
        <p:spPr bwMode="auto">
          <a:xfrm>
            <a:off x="1990725" y="2887663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FF"/>
                </a:solidFill>
              </a:rPr>
              <a:t>Strategi </a:t>
            </a:r>
            <a:endParaRPr lang="en-US"/>
          </a:p>
        </p:txBody>
      </p:sp>
      <p:sp>
        <p:nvSpPr>
          <p:cNvPr id="20516" name="Rectangle 43"/>
          <p:cNvSpPr>
            <a:spLocks noChangeArrowheads="1"/>
          </p:cNvSpPr>
          <p:nvPr/>
        </p:nvSpPr>
        <p:spPr bwMode="auto">
          <a:xfrm>
            <a:off x="1990725" y="3089275"/>
            <a:ext cx="8239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FF"/>
                </a:solidFill>
              </a:rPr>
              <a:t>Pengorg.</a:t>
            </a:r>
            <a:endParaRPr lang="en-US"/>
          </a:p>
        </p:txBody>
      </p:sp>
      <p:sp>
        <p:nvSpPr>
          <p:cNvPr id="20517" name="Rectangle 44"/>
          <p:cNvSpPr>
            <a:spLocks noChangeArrowheads="1"/>
          </p:cNvSpPr>
          <p:nvPr/>
        </p:nvSpPr>
        <p:spPr bwMode="auto">
          <a:xfrm>
            <a:off x="1990725" y="3321050"/>
            <a:ext cx="561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FF"/>
                </a:solidFill>
              </a:rPr>
              <a:t>Materi</a:t>
            </a:r>
            <a:endParaRPr lang="en-US"/>
          </a:p>
        </p:txBody>
      </p:sp>
      <p:sp>
        <p:nvSpPr>
          <p:cNvPr id="20518" name="Rectangle 45"/>
          <p:cNvSpPr>
            <a:spLocks noChangeArrowheads="1"/>
          </p:cNvSpPr>
          <p:nvPr/>
        </p:nvSpPr>
        <p:spPr bwMode="auto">
          <a:xfrm>
            <a:off x="3136900" y="5319713"/>
            <a:ext cx="2498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Keefektifan, efisiensi dan </a:t>
            </a:r>
            <a:endParaRPr lang="en-US"/>
          </a:p>
        </p:txBody>
      </p:sp>
      <p:sp>
        <p:nvSpPr>
          <p:cNvPr id="20519" name="Rectangle 46"/>
          <p:cNvSpPr>
            <a:spLocks noChangeArrowheads="1"/>
          </p:cNvSpPr>
          <p:nvPr/>
        </p:nvSpPr>
        <p:spPr bwMode="auto">
          <a:xfrm>
            <a:off x="3209925" y="5540375"/>
            <a:ext cx="2373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daya tarik pembelajaran </a:t>
            </a:r>
            <a:endParaRPr lang="en-US"/>
          </a:p>
        </p:txBody>
      </p:sp>
      <p:sp>
        <p:nvSpPr>
          <p:cNvPr id="20520" name="Rectangle 47"/>
          <p:cNvSpPr>
            <a:spLocks noChangeArrowheads="1"/>
          </p:cNvSpPr>
          <p:nvPr/>
        </p:nvSpPr>
        <p:spPr bwMode="auto">
          <a:xfrm>
            <a:off x="3670300" y="2916238"/>
            <a:ext cx="757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Strategi</a:t>
            </a:r>
            <a:endParaRPr lang="en-US"/>
          </a:p>
        </p:txBody>
      </p:sp>
      <p:sp>
        <p:nvSpPr>
          <p:cNvPr id="20521" name="Rectangle 48"/>
          <p:cNvSpPr>
            <a:spLocks noChangeArrowheads="1"/>
          </p:cNvSpPr>
          <p:nvPr/>
        </p:nvSpPr>
        <p:spPr bwMode="auto">
          <a:xfrm>
            <a:off x="3670300" y="3136900"/>
            <a:ext cx="1365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Penyampaian </a:t>
            </a:r>
            <a:endParaRPr lang="en-US"/>
          </a:p>
        </p:txBody>
      </p:sp>
      <p:sp>
        <p:nvSpPr>
          <p:cNvPr id="20522" name="Rectangle 49"/>
          <p:cNvSpPr>
            <a:spLocks noChangeArrowheads="1"/>
          </p:cNvSpPr>
          <p:nvPr/>
        </p:nvSpPr>
        <p:spPr bwMode="auto">
          <a:xfrm>
            <a:off x="5543550" y="2944813"/>
            <a:ext cx="814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Strategi </a:t>
            </a:r>
            <a:endParaRPr lang="en-US"/>
          </a:p>
        </p:txBody>
      </p:sp>
      <p:sp>
        <p:nvSpPr>
          <p:cNvPr id="20523" name="Rectangle 50"/>
          <p:cNvSpPr>
            <a:spLocks noChangeArrowheads="1"/>
          </p:cNvSpPr>
          <p:nvPr/>
        </p:nvSpPr>
        <p:spPr bwMode="auto">
          <a:xfrm>
            <a:off x="5543550" y="3167063"/>
            <a:ext cx="1252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</a:rPr>
              <a:t>Pengelolaan </a:t>
            </a:r>
            <a:endParaRPr lang="en-US"/>
          </a:p>
        </p:txBody>
      </p:sp>
      <p:sp>
        <p:nvSpPr>
          <p:cNvPr id="20524" name="Rectangle 51"/>
          <p:cNvSpPr>
            <a:spLocks noChangeArrowheads="1"/>
          </p:cNvSpPr>
          <p:nvPr/>
        </p:nvSpPr>
        <p:spPr bwMode="auto">
          <a:xfrm>
            <a:off x="2205038" y="3551238"/>
            <a:ext cx="4333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Micro</a:t>
            </a:r>
            <a:endParaRPr lang="en-US"/>
          </a:p>
        </p:txBody>
      </p:sp>
      <p:sp>
        <p:nvSpPr>
          <p:cNvPr id="20525" name="Rectangle 52"/>
          <p:cNvSpPr>
            <a:spLocks noChangeArrowheads="1"/>
          </p:cNvSpPr>
          <p:nvPr/>
        </p:nvSpPr>
        <p:spPr bwMode="auto">
          <a:xfrm>
            <a:off x="2205038" y="3752850"/>
            <a:ext cx="4921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Macro</a:t>
            </a:r>
            <a:endParaRPr lang="en-US"/>
          </a:p>
        </p:txBody>
      </p:sp>
      <p:sp>
        <p:nvSpPr>
          <p:cNvPr id="20526" name="Freeform 53"/>
          <p:cNvSpPr>
            <a:spLocks noEditPoints="1"/>
          </p:cNvSpPr>
          <p:nvPr/>
        </p:nvSpPr>
        <p:spPr bwMode="auto">
          <a:xfrm>
            <a:off x="2584450" y="4051300"/>
            <a:ext cx="3522663" cy="509588"/>
          </a:xfrm>
          <a:custGeom>
            <a:avLst/>
            <a:gdLst>
              <a:gd name="T0" fmla="*/ 314592238 w 344"/>
              <a:gd name="T1" fmla="*/ 0 h 53"/>
              <a:gd name="T2" fmla="*/ 314592238 w 344"/>
              <a:gd name="T3" fmla="*/ 2147483647 h 53"/>
              <a:gd name="T4" fmla="*/ 0 w 344"/>
              <a:gd name="T5" fmla="*/ 2147483647 h 53"/>
              <a:gd name="T6" fmla="*/ 0 w 344"/>
              <a:gd name="T7" fmla="*/ 0 h 53"/>
              <a:gd name="T8" fmla="*/ 314592238 w 344"/>
              <a:gd name="T9" fmla="*/ 0 h 53"/>
              <a:gd name="T10" fmla="*/ 104860666 w 344"/>
              <a:gd name="T11" fmla="*/ 2147483647 h 53"/>
              <a:gd name="T12" fmla="*/ 0 w 344"/>
              <a:gd name="T13" fmla="*/ 2147483647 h 53"/>
              <a:gd name="T14" fmla="*/ 0 w 344"/>
              <a:gd name="T15" fmla="*/ 2147483647 h 53"/>
              <a:gd name="T16" fmla="*/ 104860666 w 344"/>
              <a:gd name="T17" fmla="*/ 2147483647 h 53"/>
              <a:gd name="T18" fmla="*/ 104860666 w 344"/>
              <a:gd name="T19" fmla="*/ 2147483647 h 53"/>
              <a:gd name="T20" fmla="*/ 104860666 w 344"/>
              <a:gd name="T21" fmla="*/ 2147483647 h 53"/>
              <a:gd name="T22" fmla="*/ 2147483647 w 344"/>
              <a:gd name="T23" fmla="*/ 2147483647 h 53"/>
              <a:gd name="T24" fmla="*/ 2147483647 w 344"/>
              <a:gd name="T25" fmla="*/ 2147483647 h 53"/>
              <a:gd name="T26" fmla="*/ 104860666 w 344"/>
              <a:gd name="T27" fmla="*/ 2147483647 h 53"/>
              <a:gd name="T28" fmla="*/ 104860666 w 344"/>
              <a:gd name="T29" fmla="*/ 2147483647 h 53"/>
              <a:gd name="T30" fmla="*/ 2147483647 w 344"/>
              <a:gd name="T31" fmla="*/ 2147483647 h 53"/>
              <a:gd name="T32" fmla="*/ 2147483647 w 344"/>
              <a:gd name="T33" fmla="*/ 2147483647 h 53"/>
              <a:gd name="T34" fmla="*/ 2147483647 w 344"/>
              <a:gd name="T35" fmla="*/ 2147483647 h 53"/>
              <a:gd name="T36" fmla="*/ 2147483647 w 344"/>
              <a:gd name="T37" fmla="*/ 2147483647 h 53"/>
              <a:gd name="T38" fmla="*/ 2147483647 w 344"/>
              <a:gd name="T39" fmla="*/ 2147483647 h 53"/>
              <a:gd name="T40" fmla="*/ 2147483647 w 344"/>
              <a:gd name="T41" fmla="*/ 2147483647 h 53"/>
              <a:gd name="T42" fmla="*/ 2147483647 w 344"/>
              <a:gd name="T43" fmla="*/ 184893910 h 53"/>
              <a:gd name="T44" fmla="*/ 2147483647 w 344"/>
              <a:gd name="T45" fmla="*/ 184893910 h 53"/>
              <a:gd name="T46" fmla="*/ 2147483647 w 344"/>
              <a:gd name="T47" fmla="*/ 2147483647 h 53"/>
              <a:gd name="T48" fmla="*/ 2147483647 w 344"/>
              <a:gd name="T49" fmla="*/ 2147483647 h 5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44"/>
              <a:gd name="T76" fmla="*/ 0 h 53"/>
              <a:gd name="T77" fmla="*/ 344 w 344"/>
              <a:gd name="T78" fmla="*/ 53 h 5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44" h="53">
                <a:moveTo>
                  <a:pt x="3" y="0"/>
                </a:moveTo>
                <a:lnTo>
                  <a:pt x="3" y="51"/>
                </a:lnTo>
                <a:lnTo>
                  <a:pt x="0" y="51"/>
                </a:lnTo>
                <a:lnTo>
                  <a:pt x="0" y="0"/>
                </a:lnTo>
                <a:lnTo>
                  <a:pt x="3" y="0"/>
                </a:lnTo>
                <a:close/>
                <a:moveTo>
                  <a:pt x="1" y="52"/>
                </a:moveTo>
                <a:lnTo>
                  <a:pt x="0" y="52"/>
                </a:lnTo>
                <a:lnTo>
                  <a:pt x="0" y="51"/>
                </a:lnTo>
                <a:lnTo>
                  <a:pt x="1" y="51"/>
                </a:lnTo>
                <a:lnTo>
                  <a:pt x="1" y="52"/>
                </a:lnTo>
                <a:close/>
                <a:moveTo>
                  <a:pt x="1" y="50"/>
                </a:moveTo>
                <a:lnTo>
                  <a:pt x="343" y="51"/>
                </a:lnTo>
                <a:lnTo>
                  <a:pt x="343" y="53"/>
                </a:lnTo>
                <a:lnTo>
                  <a:pt x="1" y="52"/>
                </a:lnTo>
                <a:lnTo>
                  <a:pt x="1" y="50"/>
                </a:lnTo>
                <a:close/>
                <a:moveTo>
                  <a:pt x="344" y="52"/>
                </a:moveTo>
                <a:lnTo>
                  <a:pt x="344" y="53"/>
                </a:lnTo>
                <a:lnTo>
                  <a:pt x="343" y="53"/>
                </a:lnTo>
                <a:lnTo>
                  <a:pt x="343" y="52"/>
                </a:lnTo>
                <a:lnTo>
                  <a:pt x="344" y="52"/>
                </a:lnTo>
                <a:close/>
                <a:moveTo>
                  <a:pt x="341" y="52"/>
                </a:moveTo>
                <a:lnTo>
                  <a:pt x="341" y="2"/>
                </a:lnTo>
                <a:lnTo>
                  <a:pt x="344" y="2"/>
                </a:lnTo>
                <a:lnTo>
                  <a:pt x="344" y="52"/>
                </a:lnTo>
                <a:lnTo>
                  <a:pt x="341" y="52"/>
                </a:lnTo>
                <a:close/>
              </a:path>
            </a:pathLst>
          </a:custGeom>
          <a:solidFill>
            <a:srgbClr val="24211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7" name="Rectangle 54"/>
          <p:cNvSpPr>
            <a:spLocks noChangeArrowheads="1"/>
          </p:cNvSpPr>
          <p:nvPr/>
        </p:nvSpPr>
        <p:spPr bwMode="auto">
          <a:xfrm>
            <a:off x="4979988" y="6242050"/>
            <a:ext cx="18319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24211D"/>
                </a:solidFill>
              </a:rPr>
              <a:t>Taksonomi Variabel Pengajaran </a:t>
            </a:r>
            <a:endParaRPr lang="en-US"/>
          </a:p>
        </p:txBody>
      </p:sp>
      <p:sp>
        <p:nvSpPr>
          <p:cNvPr id="20528" name="Rectangle 55"/>
          <p:cNvSpPr>
            <a:spLocks noChangeArrowheads="1"/>
          </p:cNvSpPr>
          <p:nvPr/>
        </p:nvSpPr>
        <p:spPr bwMode="auto">
          <a:xfrm>
            <a:off x="4979988" y="6386513"/>
            <a:ext cx="15319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24211D"/>
                </a:solidFill>
              </a:rPr>
              <a:t>Reigeluth dan Merril (1983)</a:t>
            </a:r>
            <a:endParaRPr lang="en-US"/>
          </a:p>
        </p:txBody>
      </p:sp>
      <p:sp>
        <p:nvSpPr>
          <p:cNvPr id="20529" name="Rectangle 56"/>
          <p:cNvSpPr>
            <a:spLocks noChangeArrowheads="1"/>
          </p:cNvSpPr>
          <p:nvPr/>
        </p:nvSpPr>
        <p:spPr bwMode="auto">
          <a:xfrm>
            <a:off x="1498600" y="609600"/>
            <a:ext cx="128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C</a:t>
            </a:r>
            <a:endParaRPr lang="en-US"/>
          </a:p>
        </p:txBody>
      </p:sp>
      <p:sp>
        <p:nvSpPr>
          <p:cNvPr id="20530" name="Rectangle 57"/>
          <p:cNvSpPr>
            <a:spLocks noChangeArrowheads="1"/>
          </p:cNvSpPr>
          <p:nvPr/>
        </p:nvSpPr>
        <p:spPr bwMode="auto">
          <a:xfrm>
            <a:off x="1498600" y="801688"/>
            <a:ext cx="1381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O</a:t>
            </a:r>
            <a:endParaRPr lang="en-US"/>
          </a:p>
        </p:txBody>
      </p:sp>
      <p:sp>
        <p:nvSpPr>
          <p:cNvPr id="20531" name="Rectangle 58"/>
          <p:cNvSpPr>
            <a:spLocks noChangeArrowheads="1"/>
          </p:cNvSpPr>
          <p:nvPr/>
        </p:nvSpPr>
        <p:spPr bwMode="auto">
          <a:xfrm>
            <a:off x="1498600" y="1003300"/>
            <a:ext cx="128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N</a:t>
            </a:r>
            <a:endParaRPr lang="en-US"/>
          </a:p>
        </p:txBody>
      </p:sp>
      <p:sp>
        <p:nvSpPr>
          <p:cNvPr id="20532" name="Rectangle 59"/>
          <p:cNvSpPr>
            <a:spLocks noChangeArrowheads="1"/>
          </p:cNvSpPr>
          <p:nvPr/>
        </p:nvSpPr>
        <p:spPr bwMode="auto">
          <a:xfrm>
            <a:off x="1498600" y="1204913"/>
            <a:ext cx="128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D</a:t>
            </a:r>
            <a:endParaRPr lang="en-US"/>
          </a:p>
        </p:txBody>
      </p:sp>
      <p:sp>
        <p:nvSpPr>
          <p:cNvPr id="20533" name="Rectangle 60"/>
          <p:cNvSpPr>
            <a:spLocks noChangeArrowheads="1"/>
          </p:cNvSpPr>
          <p:nvPr/>
        </p:nvSpPr>
        <p:spPr bwMode="auto">
          <a:xfrm>
            <a:off x="1498600" y="1397000"/>
            <a:ext cx="492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I</a:t>
            </a:r>
            <a:endParaRPr lang="en-US"/>
          </a:p>
        </p:txBody>
      </p:sp>
      <p:sp>
        <p:nvSpPr>
          <p:cNvPr id="20534" name="Rectangle 61"/>
          <p:cNvSpPr>
            <a:spLocks noChangeArrowheads="1"/>
          </p:cNvSpPr>
          <p:nvPr/>
        </p:nvSpPr>
        <p:spPr bwMode="auto">
          <a:xfrm>
            <a:off x="1498600" y="1600200"/>
            <a:ext cx="1079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T</a:t>
            </a:r>
            <a:endParaRPr lang="en-US"/>
          </a:p>
        </p:txBody>
      </p:sp>
      <p:sp>
        <p:nvSpPr>
          <p:cNvPr id="20535" name="Rectangle 62"/>
          <p:cNvSpPr>
            <a:spLocks noChangeArrowheads="1"/>
          </p:cNvSpPr>
          <p:nvPr/>
        </p:nvSpPr>
        <p:spPr bwMode="auto">
          <a:xfrm>
            <a:off x="1498600" y="1801813"/>
            <a:ext cx="492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I</a:t>
            </a:r>
            <a:endParaRPr lang="en-US"/>
          </a:p>
        </p:txBody>
      </p:sp>
      <p:sp>
        <p:nvSpPr>
          <p:cNvPr id="20536" name="Rectangle 63"/>
          <p:cNvSpPr>
            <a:spLocks noChangeArrowheads="1"/>
          </p:cNvSpPr>
          <p:nvPr/>
        </p:nvSpPr>
        <p:spPr bwMode="auto">
          <a:xfrm>
            <a:off x="1498600" y="2003425"/>
            <a:ext cx="1381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O</a:t>
            </a:r>
            <a:endParaRPr lang="en-US"/>
          </a:p>
        </p:txBody>
      </p:sp>
      <p:sp>
        <p:nvSpPr>
          <p:cNvPr id="20537" name="Rectangle 64"/>
          <p:cNvSpPr>
            <a:spLocks noChangeArrowheads="1"/>
          </p:cNvSpPr>
          <p:nvPr/>
        </p:nvSpPr>
        <p:spPr bwMode="auto">
          <a:xfrm>
            <a:off x="1498600" y="2205038"/>
            <a:ext cx="128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N</a:t>
            </a:r>
            <a:endParaRPr lang="en-US"/>
          </a:p>
        </p:txBody>
      </p:sp>
      <p:sp>
        <p:nvSpPr>
          <p:cNvPr id="20538" name="Rectangle 65"/>
          <p:cNvSpPr>
            <a:spLocks noChangeArrowheads="1"/>
          </p:cNvSpPr>
          <p:nvPr/>
        </p:nvSpPr>
        <p:spPr bwMode="auto">
          <a:xfrm>
            <a:off x="1477963" y="2752725"/>
            <a:ext cx="1476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M</a:t>
            </a:r>
            <a:endParaRPr lang="en-US"/>
          </a:p>
        </p:txBody>
      </p:sp>
      <p:sp>
        <p:nvSpPr>
          <p:cNvPr id="20539" name="Rectangle 66"/>
          <p:cNvSpPr>
            <a:spLocks noChangeArrowheads="1"/>
          </p:cNvSpPr>
          <p:nvPr/>
        </p:nvSpPr>
        <p:spPr bwMode="auto">
          <a:xfrm>
            <a:off x="1477963" y="2954338"/>
            <a:ext cx="1190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E</a:t>
            </a:r>
            <a:endParaRPr lang="en-US"/>
          </a:p>
        </p:txBody>
      </p:sp>
      <p:sp>
        <p:nvSpPr>
          <p:cNvPr id="20540" name="Rectangle 67"/>
          <p:cNvSpPr>
            <a:spLocks noChangeArrowheads="1"/>
          </p:cNvSpPr>
          <p:nvPr/>
        </p:nvSpPr>
        <p:spPr bwMode="auto">
          <a:xfrm>
            <a:off x="1477963" y="3146425"/>
            <a:ext cx="1079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T</a:t>
            </a:r>
            <a:endParaRPr lang="en-US"/>
          </a:p>
        </p:txBody>
      </p:sp>
      <p:sp>
        <p:nvSpPr>
          <p:cNvPr id="20541" name="Rectangle 68"/>
          <p:cNvSpPr>
            <a:spLocks noChangeArrowheads="1"/>
          </p:cNvSpPr>
          <p:nvPr/>
        </p:nvSpPr>
        <p:spPr bwMode="auto">
          <a:xfrm>
            <a:off x="1477963" y="3359150"/>
            <a:ext cx="1381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O</a:t>
            </a:r>
            <a:endParaRPr lang="en-US"/>
          </a:p>
        </p:txBody>
      </p:sp>
      <p:sp>
        <p:nvSpPr>
          <p:cNvPr id="20542" name="Rectangle 69"/>
          <p:cNvSpPr>
            <a:spLocks noChangeArrowheads="1"/>
          </p:cNvSpPr>
          <p:nvPr/>
        </p:nvSpPr>
        <p:spPr bwMode="auto">
          <a:xfrm>
            <a:off x="1477963" y="3541713"/>
            <a:ext cx="1285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D</a:t>
            </a:r>
            <a:endParaRPr lang="en-US"/>
          </a:p>
        </p:txBody>
      </p:sp>
      <p:sp>
        <p:nvSpPr>
          <p:cNvPr id="20543" name="Rectangle 70"/>
          <p:cNvSpPr>
            <a:spLocks noChangeArrowheads="1"/>
          </p:cNvSpPr>
          <p:nvPr/>
        </p:nvSpPr>
        <p:spPr bwMode="auto">
          <a:xfrm>
            <a:off x="1477963" y="3743325"/>
            <a:ext cx="1190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E</a:t>
            </a:r>
            <a:endParaRPr lang="en-US"/>
          </a:p>
        </p:txBody>
      </p:sp>
      <p:sp>
        <p:nvSpPr>
          <p:cNvPr id="20544" name="Rectangle 71"/>
          <p:cNvSpPr>
            <a:spLocks noChangeArrowheads="1"/>
          </p:cNvSpPr>
          <p:nvPr/>
        </p:nvSpPr>
        <p:spPr bwMode="auto">
          <a:xfrm>
            <a:off x="1457325" y="5080000"/>
            <a:ext cx="128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H</a:t>
            </a:r>
            <a:endParaRPr lang="en-US"/>
          </a:p>
        </p:txBody>
      </p:sp>
      <p:sp>
        <p:nvSpPr>
          <p:cNvPr id="20545" name="Rectangle 72"/>
          <p:cNvSpPr>
            <a:spLocks noChangeArrowheads="1"/>
          </p:cNvSpPr>
          <p:nvPr/>
        </p:nvSpPr>
        <p:spPr bwMode="auto">
          <a:xfrm>
            <a:off x="1457325" y="5281613"/>
            <a:ext cx="119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A</a:t>
            </a:r>
            <a:endParaRPr lang="en-US"/>
          </a:p>
        </p:txBody>
      </p:sp>
      <p:sp>
        <p:nvSpPr>
          <p:cNvPr id="20546" name="Rectangle 73"/>
          <p:cNvSpPr>
            <a:spLocks noChangeArrowheads="1"/>
          </p:cNvSpPr>
          <p:nvPr/>
        </p:nvSpPr>
        <p:spPr bwMode="auto">
          <a:xfrm>
            <a:off x="1457325" y="5483225"/>
            <a:ext cx="119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S</a:t>
            </a:r>
            <a:endParaRPr lang="en-US"/>
          </a:p>
        </p:txBody>
      </p:sp>
      <p:sp>
        <p:nvSpPr>
          <p:cNvPr id="20547" name="Rectangle 74"/>
          <p:cNvSpPr>
            <a:spLocks noChangeArrowheads="1"/>
          </p:cNvSpPr>
          <p:nvPr/>
        </p:nvSpPr>
        <p:spPr bwMode="auto">
          <a:xfrm>
            <a:off x="1457325" y="5675313"/>
            <a:ext cx="492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I</a:t>
            </a:r>
            <a:endParaRPr lang="en-US"/>
          </a:p>
        </p:txBody>
      </p:sp>
      <p:sp>
        <p:nvSpPr>
          <p:cNvPr id="20548" name="Rectangle 75"/>
          <p:cNvSpPr>
            <a:spLocks noChangeArrowheads="1"/>
          </p:cNvSpPr>
          <p:nvPr/>
        </p:nvSpPr>
        <p:spPr bwMode="auto">
          <a:xfrm>
            <a:off x="1457325" y="5867400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24211D"/>
                </a:solidFill>
              </a:rPr>
              <a:t>L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20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066800" y="228600"/>
          <a:ext cx="80772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74E4F0-8648-4956-94F4-593FEEE7F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6">
                                            <p:graphicEl>
                                              <a:dgm id="{8674E4F0-8648-4956-94F4-593FEEE7F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9323E2-1859-4561-8EE2-3442071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6">
                                            <p:graphicEl>
                                              <a:dgm id="{E19323E2-1859-4561-8EE2-3442071C9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14D27D-89F0-4FD7-84FA-7B50D5BAD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0"/>
                                        <p:tgtEl>
                                          <p:spTgt spid="6">
                                            <p:graphicEl>
                                              <a:dgm id="{C114D27D-89F0-4FD7-84FA-7B50D5BADF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9D1683-3CCB-4389-8EAB-E60D4F44A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3000"/>
                                        <p:tgtEl>
                                          <p:spTgt spid="6">
                                            <p:graphicEl>
                                              <a:dgm id="{699D1683-3CCB-4389-8EAB-E60D4F44A2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ED54EB-9C1E-4A9D-9705-7E14FAD37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3000"/>
                                        <p:tgtEl>
                                          <p:spTgt spid="6">
                                            <p:graphicEl>
                                              <a:dgm id="{A2ED54EB-9C1E-4A9D-9705-7E14FAD37C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4B5CE1-5E0E-4D76-BE80-10D095CE1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3000"/>
                                        <p:tgtEl>
                                          <p:spTgt spid="6">
                                            <p:graphicEl>
                                              <a:dgm id="{AF4B5CE1-5E0E-4D76-BE80-10D095CE14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58397A-31C1-481A-820F-4A7D85F36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3000"/>
                                        <p:tgtEl>
                                          <p:spTgt spid="6">
                                            <p:graphicEl>
                                              <a:dgm id="{8658397A-31C1-481A-820F-4A7D85F360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37698">
            <a:off x="1295400" y="685800"/>
            <a:ext cx="749808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MEDIA GRAFIS</a:t>
            </a:r>
            <a:endParaRPr lang="en-US" sz="7200" b="1" dirty="0">
              <a:ln/>
              <a:solidFill>
                <a:schemeClr val="accent3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1114944">
            <a:off x="3657600" y="914400"/>
            <a:ext cx="2971800" cy="64479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1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Batang" pitchFamily="18" charset="-127"/>
                <a:ea typeface="Batang" pitchFamily="18" charset="-127"/>
              </a:rPr>
              <a:t>?</a:t>
            </a:r>
            <a:endParaRPr lang="en-US" sz="413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3898392" cy="4800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Grafis</a:t>
            </a:r>
            <a:r>
              <a:rPr lang="en-US" sz="2400" dirty="0" smtClean="0"/>
              <a:t>: </a:t>
            </a:r>
            <a:r>
              <a:rPr lang="en-US" sz="2400" dirty="0" err="1" smtClean="0"/>
              <a:t>Goresan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cetak-mencetak</a:t>
            </a:r>
            <a:r>
              <a:rPr lang="en-US" sz="2400" dirty="0" smtClean="0"/>
              <a:t> (Freddy A Busuki,2000).</a:t>
            </a:r>
          </a:p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: 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VISUAL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permukaan</a:t>
            </a:r>
            <a:r>
              <a:rPr lang="en-US" sz="2400" dirty="0" smtClean="0"/>
              <a:t> (</a:t>
            </a:r>
            <a:r>
              <a:rPr lang="en-US" sz="2400" dirty="0" err="1" smtClean="0"/>
              <a:t>lukisan</a:t>
            </a:r>
            <a:r>
              <a:rPr lang="en-US" sz="2400" dirty="0" smtClean="0"/>
              <a:t>, drawing, </a:t>
            </a:r>
            <a:r>
              <a:rPr lang="en-US" sz="2400" dirty="0" err="1" smtClean="0"/>
              <a:t>fotografi</a:t>
            </a:r>
            <a:r>
              <a:rPr lang="en-US" sz="2400" dirty="0" smtClean="0"/>
              <a:t>, </a:t>
            </a:r>
            <a:r>
              <a:rPr lang="en-US" sz="2400" dirty="0" err="1" smtClean="0"/>
              <a:t>goresan,dll</a:t>
            </a:r>
            <a:r>
              <a:rPr lang="en-US" sz="2400" dirty="0" smtClean="0"/>
              <a:t>)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GRAFIS</a:t>
            </a:r>
            <a:endParaRPr lang="en-US" sz="2400" dirty="0"/>
          </a:p>
        </p:txBody>
      </p:sp>
      <p:pic>
        <p:nvPicPr>
          <p:cNvPr id="4" name="Picture 6" descr="angka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5181600"/>
            <a:ext cx="12001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ix boo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3657600"/>
            <a:ext cx="13716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4038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AutoShape 17"/>
          <p:cNvCxnSpPr>
            <a:cxnSpLocks noChangeShapeType="1"/>
          </p:cNvCxnSpPr>
          <p:nvPr/>
        </p:nvCxnSpPr>
        <p:spPr bwMode="auto">
          <a:xfrm rot="16200000" flipH="1">
            <a:off x="7128669" y="2255044"/>
            <a:ext cx="792162" cy="4318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07/7/7/main" xmlns="">
                <a:noFill/>
              </a14:hiddenFill>
            </a:ext>
            <a:ext uri="{AF507438-7753-43e0-B8FC-AC1667EBCBE1}">
              <a14:hiddenEffects xmlns:a14="http://schemas.microsoft.com/office/drawing/2007/7/7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AutoShape 15" descr="Walnut"/>
          <p:cNvSpPr>
            <a:spLocks noChangeArrowheads="1"/>
          </p:cNvSpPr>
          <p:nvPr/>
        </p:nvSpPr>
        <p:spPr bwMode="auto">
          <a:xfrm>
            <a:off x="7315200" y="304800"/>
            <a:ext cx="1584325" cy="1439863"/>
          </a:xfrm>
          <a:prstGeom prst="flowChartMagneticDrum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28575">
            <a:solidFill>
              <a:schemeClr val="tx1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07/7/7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9" name="AutoShape 14" descr="White marble"/>
          <p:cNvSpPr>
            <a:spLocks noChangeArrowheads="1"/>
          </p:cNvSpPr>
          <p:nvPr/>
        </p:nvSpPr>
        <p:spPr bwMode="auto">
          <a:xfrm>
            <a:off x="4500563" y="404813"/>
            <a:ext cx="2159000" cy="431800"/>
          </a:xfrm>
          <a:prstGeom prst="flowChartInputOutpu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07/7/7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>
            <a:off x="6227762" y="1905000"/>
            <a:ext cx="1468437" cy="1322388"/>
          </a:xfrm>
          <a:prstGeom prst="line">
            <a:avLst/>
          </a:prstGeom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07/7/7/main" xmlns="">
                <a:noFill/>
              </a14:hiddenFill>
            </a:ext>
            <a:ext uri="{AF507438-7753-43e0-B8FC-AC1667EBCBE1}">
              <a14:hiddenEffects xmlns:a14="http://schemas.microsoft.com/office/drawing/2007/7/7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8055294" y="1828800"/>
            <a:ext cx="45719" cy="1447800"/>
          </a:xfrm>
          <a:prstGeom prst="line">
            <a:avLst/>
          </a:prstGeom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07/7/7/main" xmlns="">
                <a:noFill/>
              </a14:hiddenFill>
            </a:ext>
            <a:ext uri="{AF507438-7753-43e0-B8FC-AC1667EBCBE1}">
              <a14:hiddenEffects xmlns:a14="http://schemas.microsoft.com/office/drawing/2007/7/7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2" name="Rectangle 11" descr="Denim"/>
          <p:cNvSpPr>
            <a:spLocks noChangeArrowheads="1"/>
          </p:cNvSpPr>
          <p:nvPr/>
        </p:nvSpPr>
        <p:spPr bwMode="auto">
          <a:xfrm>
            <a:off x="2771775" y="404813"/>
            <a:ext cx="1512888" cy="1152525"/>
          </a:xfrm>
          <a:prstGeom prst="rect">
            <a:avLst/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07/7/7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5219700" y="4868863"/>
            <a:ext cx="1439863" cy="1368425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bg2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07/7/7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4" name="AutoShape 18" descr="Purple mesh"/>
          <p:cNvSpPr>
            <a:spLocks noChangeArrowheads="1"/>
          </p:cNvSpPr>
          <p:nvPr/>
        </p:nvSpPr>
        <p:spPr bwMode="auto">
          <a:xfrm>
            <a:off x="5364163" y="836613"/>
            <a:ext cx="792162" cy="1008062"/>
          </a:xfrm>
          <a:prstGeom prst="triangle">
            <a:avLst>
              <a:gd name="adj" fmla="val 50000"/>
            </a:avLst>
          </a:prstGeom>
          <a:blipFill dpi="0" rotWithShape="1">
            <a:blip r:embed="rId10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07/7/7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638800" y="1752600"/>
            <a:ext cx="3352800" cy="1905000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riped Right Arrow 4"/>
          <p:cNvSpPr/>
          <p:nvPr/>
        </p:nvSpPr>
        <p:spPr>
          <a:xfrm>
            <a:off x="4495800" y="2286000"/>
            <a:ext cx="990600" cy="914400"/>
          </a:xfrm>
          <a:prstGeom prst="stripedRightArrow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Contoh</a:t>
            </a:r>
            <a:r>
              <a:rPr lang="en-US" b="1" dirty="0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Grafis</a:t>
            </a:r>
            <a:r>
              <a:rPr lang="en-US" b="1" dirty="0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dalam</a:t>
            </a:r>
            <a:r>
              <a:rPr lang="en-US" b="1" dirty="0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dunia</a:t>
            </a:r>
            <a:r>
              <a:rPr lang="en-US" b="1" dirty="0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Pendidikan</a:t>
            </a:r>
            <a:r>
              <a:rPr lang="en-US" b="1" dirty="0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b="1" dirty="0">
              <a:ln/>
              <a:solidFill>
                <a:schemeClr val="accent3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3352800" cy="1676400"/>
          </a:xfr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Gambar</a:t>
            </a:r>
            <a:r>
              <a:rPr lang="en-US" sz="2400" dirty="0" smtClean="0"/>
              <a:t>, </a:t>
            </a:r>
            <a:r>
              <a:rPr lang="en-US" sz="2400" dirty="0" err="1" smtClean="0"/>
              <a:t>foto</a:t>
            </a:r>
            <a:r>
              <a:rPr lang="en-US" sz="2400" dirty="0" smtClean="0"/>
              <a:t>, film, </a:t>
            </a:r>
            <a:r>
              <a:rPr lang="en-US" sz="2400" dirty="0" err="1" smtClean="0"/>
              <a:t>transparansi</a:t>
            </a:r>
            <a:r>
              <a:rPr lang="en-US" sz="2400" dirty="0" smtClean="0"/>
              <a:t>, </a:t>
            </a:r>
            <a:r>
              <a:rPr lang="en-US" sz="2400" dirty="0" err="1" smtClean="0"/>
              <a:t>bagan</a:t>
            </a:r>
            <a:r>
              <a:rPr lang="en-US" sz="2400" dirty="0" smtClean="0"/>
              <a:t>, diagram, </a:t>
            </a:r>
            <a:r>
              <a:rPr lang="en-US" sz="2400" dirty="0" err="1" smtClean="0"/>
              <a:t>ilustrasi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, </a:t>
            </a:r>
            <a:r>
              <a:rPr lang="en-US" sz="2400" dirty="0" err="1" smtClean="0"/>
              <a:t>animasi</a:t>
            </a:r>
            <a:r>
              <a:rPr lang="en-US" sz="2400" dirty="0" smtClean="0"/>
              <a:t>,  </a:t>
            </a: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22860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2060"/>
                </a:solidFill>
              </a:rPr>
              <a:t>MEDIA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4267200"/>
            <a:ext cx="312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VISUAL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empiris</a:t>
            </a:r>
            <a:r>
              <a:rPr lang="en-US" sz="2400" dirty="0" smtClean="0"/>
              <a:t> </a:t>
            </a:r>
            <a:r>
              <a:rPr lang="en-US" sz="2400" dirty="0" err="1" smtClean="0"/>
              <a:t>terbukti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pencapaian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pic>
        <p:nvPicPr>
          <p:cNvPr id="8" name="Picture 4" descr="alat permain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267200"/>
            <a:ext cx="36576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3" grpId="0" build="p" animBg="1"/>
      <p:bldP spid="4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8153400" cy="2646878"/>
          </a:xfrm>
          <a:prstGeom prst="rect">
            <a:avLst/>
          </a:prstGeom>
          <a:solidFill>
            <a:srgbClr val="FFFF99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13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MEDIA</a:t>
            </a:r>
          </a:p>
          <a:p>
            <a:pPr algn="ctr">
              <a:defRPr/>
            </a:pPr>
            <a:endParaRPr lang="id-ID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 rot="898654">
            <a:off x="3474011" y="2128597"/>
            <a:ext cx="2438400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34400" dirty="0">
                <a:solidFill>
                  <a:srgbClr val="002060"/>
                </a:solidFill>
                <a:latin typeface="Berlin Sans FB" pitchFamily="34" charset="0"/>
              </a:rPr>
              <a:t>?</a:t>
            </a:r>
            <a:endParaRPr lang="id-ID" sz="2800" dirty="0">
              <a:solidFill>
                <a:srgbClr val="00206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066800" y="0"/>
            <a:ext cx="8077200" cy="762000"/>
          </a:xfrm>
          <a:solidFill>
            <a:schemeClr val="hlink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Heavy" pitchFamily="34" charset="0"/>
              </a:rPr>
              <a:t>M E D I A</a:t>
            </a:r>
          </a:p>
        </p:txBody>
      </p:sp>
      <p:sp>
        <p:nvSpPr>
          <p:cNvPr id="332804" name="Rectangle 4"/>
          <p:cNvSpPr>
            <a:spLocks noRot="1" noChangeArrowheads="1"/>
          </p:cNvSpPr>
          <p:nvPr/>
        </p:nvSpPr>
        <p:spPr bwMode="auto">
          <a:xfrm>
            <a:off x="1066800" y="1066800"/>
            <a:ext cx="80772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rgbClr val="FFFF00"/>
                </a:solidFill>
              </a:rPr>
              <a:t>MEDIA-MEDIUM: Cara berkomunikasi dari sumber pesan ke penerima pesan (Smaldino, 2005:9)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FF00"/>
                </a:solidFill>
              </a:rPr>
              <a:t>                            </a:t>
            </a:r>
          </a:p>
        </p:txBody>
      </p:sp>
      <p:sp>
        <p:nvSpPr>
          <p:cNvPr id="332805" name="Rectangle 5"/>
          <p:cNvSpPr>
            <a:spLocks noRot="1" noChangeArrowheads="1"/>
          </p:cNvSpPr>
          <p:nvPr/>
        </p:nvSpPr>
        <p:spPr bwMode="auto">
          <a:xfrm>
            <a:off x="1066800" y="4419600"/>
            <a:ext cx="8077200" cy="1295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000" b="1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>
                <a:solidFill>
                  <a:schemeClr val="bg2">
                    <a:lumMod val="50000"/>
                  </a:schemeClr>
                </a:solidFill>
              </a:rPr>
              <a:t>LATIN: “MEDIUM”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chemeClr val="bg2">
                    <a:lumMod val="50000"/>
                  </a:schemeClr>
                </a:solidFill>
              </a:rPr>
              <a:t>PENGHANTAR/PERANTARA/MEMFASILITASI.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>
                <a:solidFill>
                  <a:schemeClr val="bg2">
                    <a:lumMod val="50000"/>
                  </a:schemeClr>
                </a:solidFill>
              </a:rPr>
              <a:t>     Perantara pesan dari komunikator ke komunikan </a:t>
            </a:r>
          </a:p>
        </p:txBody>
      </p:sp>
      <p:sp>
        <p:nvSpPr>
          <p:cNvPr id="332807" name="WordArt 7"/>
          <p:cNvSpPr>
            <a:spLocks noChangeArrowheads="1" noChangeShapeType="1" noTextEdit="1"/>
          </p:cNvSpPr>
          <p:nvPr/>
        </p:nvSpPr>
        <p:spPr bwMode="auto">
          <a:xfrm>
            <a:off x="3429000" y="2500313"/>
            <a:ext cx="1971675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"MEDIUM"</a:t>
            </a:r>
          </a:p>
        </p:txBody>
      </p:sp>
      <p:pic>
        <p:nvPicPr>
          <p:cNvPr id="332808" name="Picture 8" descr="aastuden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347913"/>
            <a:ext cx="1066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809" name="Picture 9" descr="aalaundr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271713"/>
            <a:ext cx="12192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810" name="Picture 10" descr="arrow03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514975" y="2395538"/>
            <a:ext cx="476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2811" name="Picture 11" descr="arrow03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2924175" y="2395538"/>
            <a:ext cx="476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13" name="Rectangle 13"/>
          <p:cNvSpPr>
            <a:spLocks noRot="1" noChangeArrowheads="1"/>
          </p:cNvSpPr>
          <p:nvPr/>
        </p:nvSpPr>
        <p:spPr bwMode="auto">
          <a:xfrm>
            <a:off x="2743200" y="3490913"/>
            <a:ext cx="3581400" cy="4714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>
                <a:solidFill>
                  <a:srgbClr val="FFFF00"/>
                </a:solidFill>
              </a:rPr>
              <a:t>MEDIA KOMUNIKASI</a:t>
            </a:r>
          </a:p>
        </p:txBody>
      </p:sp>
      <p:sp>
        <p:nvSpPr>
          <p:cNvPr id="8203" name="WordArt 15"/>
          <p:cNvSpPr>
            <a:spLocks noChangeArrowheads="1" noChangeShapeType="1" noTextEdit="1"/>
          </p:cNvSpPr>
          <p:nvPr/>
        </p:nvSpPr>
        <p:spPr bwMode="auto">
          <a:xfrm>
            <a:off x="6858000" y="3200400"/>
            <a:ext cx="1524000" cy="8524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APA?</a:t>
            </a:r>
          </a:p>
        </p:txBody>
      </p:sp>
      <p:sp>
        <p:nvSpPr>
          <p:cNvPr id="8204" name="WordArt 16"/>
          <p:cNvSpPr>
            <a:spLocks noChangeArrowheads="1" noChangeShapeType="1" noTextEdit="1"/>
          </p:cNvSpPr>
          <p:nvPr/>
        </p:nvSpPr>
        <p:spPr bwMode="auto">
          <a:xfrm>
            <a:off x="7162800" y="3657600"/>
            <a:ext cx="1524000" cy="762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TUJUAN?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4" grpId="0" animBg="1"/>
      <p:bldP spid="332805" grpId="0" animBg="1"/>
      <p:bldP spid="332807" grpId="0" animBg="1"/>
      <p:bldP spid="3328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772400" cy="163036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hangingPunct="1"/>
            <a:r>
              <a:rPr lang="en-US" sz="4400" b="1" dirty="0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erlin Sans FB" pitchFamily="34" charset="0"/>
              </a:rPr>
              <a:t>LANDASAN PENGGUNAAN MEDIA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513013"/>
            <a:ext cx="4800600" cy="32781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I HEAR I FORGET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I SEE I REMEMBER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* I DO I UNDERSTAND/ I KNOW</a:t>
            </a:r>
          </a:p>
        </p:txBody>
      </p:sp>
      <p:pic>
        <p:nvPicPr>
          <p:cNvPr id="22532" name="Picture 3" descr="1176.JPG"/>
          <p:cNvPicPr>
            <a:picLocks noChangeAspect="1"/>
          </p:cNvPicPr>
          <p:nvPr/>
        </p:nvPicPr>
        <p:blipFill>
          <a:blip r:embed="rId3"/>
          <a:srcRect t="17390"/>
          <a:stretch>
            <a:fillRect/>
          </a:stretch>
        </p:blipFill>
        <p:spPr bwMode="auto">
          <a:xfrm>
            <a:off x="6934200" y="2057400"/>
            <a:ext cx="1360488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3" name="Picture 4" descr="PUSIING.JPG"/>
          <p:cNvPicPr>
            <a:picLocks noChangeAspect="1"/>
          </p:cNvPicPr>
          <p:nvPr/>
        </p:nvPicPr>
        <p:blipFill>
          <a:blip r:embed="rId4"/>
          <a:srcRect l="6522" r="13043"/>
          <a:stretch>
            <a:fillRect/>
          </a:stretch>
        </p:blipFill>
        <p:spPr bwMode="auto">
          <a:xfrm>
            <a:off x="5410200" y="3048000"/>
            <a:ext cx="1676400" cy="139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4" name="Picture 4" descr="O_040_0166"/>
          <p:cNvPicPr>
            <a:picLocks noChangeAspect="1" noChangeArrowheads="1"/>
          </p:cNvPicPr>
          <p:nvPr/>
        </p:nvPicPr>
        <p:blipFill>
          <a:blip r:embed="rId5"/>
          <a:srcRect b="9196"/>
          <a:stretch>
            <a:fillRect/>
          </a:stretch>
        </p:blipFill>
        <p:spPr bwMode="auto">
          <a:xfrm>
            <a:off x="6096000" y="4419600"/>
            <a:ext cx="1981200" cy="1354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0"/>
            <a:ext cx="2667000" cy="1143000"/>
          </a:xfrm>
          <a:solidFill>
            <a:srgbClr val="FF9933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2000" b="1" smtClean="0">
                <a:solidFill>
                  <a:schemeClr val="bg1"/>
                </a:solidFill>
              </a:rPr>
              <a:t>PENGALAMAN BELAJAR</a:t>
            </a:r>
            <a:br>
              <a:rPr lang="en-US" sz="2000" b="1" smtClean="0">
                <a:solidFill>
                  <a:schemeClr val="bg1"/>
                </a:solidFill>
              </a:rPr>
            </a:br>
            <a:r>
              <a:rPr lang="en-US" sz="2000" b="1" smtClean="0">
                <a:solidFill>
                  <a:schemeClr val="bg1"/>
                </a:solidFill>
              </a:rPr>
              <a:t>(GEORGE WILSON)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2705100"/>
            <a:ext cx="2667000" cy="1143000"/>
          </a:xfrm>
          <a:solidFill>
            <a:srgbClr val="FF9933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bg1"/>
                </a:solidFill>
              </a:rPr>
              <a:t>82 % MATA</a:t>
            </a:r>
          </a:p>
          <a:p>
            <a:pPr eaLnBrk="1" hangingPunct="1"/>
            <a:r>
              <a:rPr lang="en-US" sz="1800" smtClean="0">
                <a:solidFill>
                  <a:schemeClr val="bg1"/>
                </a:solidFill>
              </a:rPr>
              <a:t>12 % TELINGA</a:t>
            </a:r>
          </a:p>
          <a:p>
            <a:pPr eaLnBrk="1" hangingPunct="1"/>
            <a:r>
              <a:rPr lang="en-US" sz="1800" smtClean="0">
                <a:solidFill>
                  <a:schemeClr val="bg1"/>
                </a:solidFill>
              </a:rPr>
              <a:t>6 %   LAINNYA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8839200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Berlin Sans FB" pitchFamily="34" charset="0"/>
              </a:rPr>
              <a:t>Pendapat Ahli yang Melandasi PENGGUNAAN MEDIA DALAM PEMBELAJARAN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352800" y="2705100"/>
            <a:ext cx="2362200" cy="1219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</a:rPr>
              <a:t>75 % MATA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</a:rPr>
              <a:t>13 % TELINGA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</a:rPr>
              <a:t>12 % LAINNYA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352800" y="1524000"/>
            <a:ext cx="2362200" cy="1112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PENGALAMAN BELAJAR</a:t>
            </a:r>
            <a:br>
              <a:rPr lang="en-US" sz="2000" b="1">
                <a:solidFill>
                  <a:schemeClr val="bg1"/>
                </a:solidFill>
              </a:rPr>
            </a:br>
            <a:r>
              <a:rPr lang="en-US" sz="2000" b="1">
                <a:solidFill>
                  <a:schemeClr val="bg1"/>
                </a:solidFill>
              </a:rPr>
              <a:t>(EDGAR DALE)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248400" y="1524000"/>
            <a:ext cx="2590800" cy="1143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FFFF00"/>
                </a:solidFill>
              </a:rPr>
              <a:t>PENGALAMAN BELAJAR </a:t>
            </a:r>
            <a:br>
              <a:rPr lang="en-US" sz="2000" b="1">
                <a:solidFill>
                  <a:srgbClr val="FFFF00"/>
                </a:solidFill>
              </a:rPr>
            </a:br>
            <a:r>
              <a:rPr lang="en-US" sz="2000" b="1">
                <a:solidFill>
                  <a:srgbClr val="FFFF00"/>
                </a:solidFill>
              </a:rPr>
              <a:t>(HARGISON,1977)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248400" y="2705100"/>
            <a:ext cx="2590800" cy="25146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10% DARI YG DIDENGAR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50% DARI YG DILIHAT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60% DARI YG DIKATAKAN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90% DARI YG DILAKUKAN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0" y="5181600"/>
            <a:ext cx="9144000" cy="533400"/>
          </a:xfrm>
          <a:prstGeom prst="downArrowCallout">
            <a:avLst>
              <a:gd name="adj1" fmla="val 280000"/>
              <a:gd name="adj2" fmla="val 302143"/>
              <a:gd name="adj3" fmla="val 47394"/>
              <a:gd name="adj4" fmla="val 36458"/>
            </a:avLst>
          </a:prstGeom>
          <a:solidFill>
            <a:srgbClr val="92D050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8442" name="WordArt 10"/>
          <p:cNvSpPr>
            <a:spLocks noChangeArrowheads="1" noChangeShapeType="1" noTextEdit="1"/>
          </p:cNvSpPr>
          <p:nvPr/>
        </p:nvSpPr>
        <p:spPr bwMode="auto">
          <a:xfrm>
            <a:off x="1981200" y="5867400"/>
            <a:ext cx="5076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Media Pembelajaran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 animBg="1"/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</TotalTime>
  <Words>285</Words>
  <Application>Microsoft Office PowerPoint</Application>
  <PresentationFormat>On-screen Show (4:3)</PresentationFormat>
  <Paragraphs>104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Solstice</vt:lpstr>
      <vt:lpstr>Office Theme</vt:lpstr>
      <vt:lpstr>Microsoft Office Excel 97-2003 Worksheet</vt:lpstr>
      <vt:lpstr>Slide 1</vt:lpstr>
      <vt:lpstr>Slide 2</vt:lpstr>
      <vt:lpstr>MEDIA GRAFIS</vt:lpstr>
      <vt:lpstr>Slide 4</vt:lpstr>
      <vt:lpstr>Contoh Grafis dalam dunia Pendidikan </vt:lpstr>
      <vt:lpstr>Slide 6</vt:lpstr>
      <vt:lpstr>M E D I A</vt:lpstr>
      <vt:lpstr>LANDASAN PENGGUNAAN MEDIA</vt:lpstr>
      <vt:lpstr>PENGALAMAN BELAJAR (GEORGE WILSON)</vt:lpstr>
      <vt:lpstr>Hail Penelitian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Deni</cp:lastModifiedBy>
  <cp:revision>12</cp:revision>
  <dcterms:created xsi:type="dcterms:W3CDTF">2011-02-21T14:12:53Z</dcterms:created>
  <dcterms:modified xsi:type="dcterms:W3CDTF">2011-02-23T09:41:15Z</dcterms:modified>
</cp:coreProperties>
</file>