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4DE46F2-2C64-48A8-8D0E-3582756E0A2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DE46F2-2C64-48A8-8D0E-3582756E0A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DE46F2-2C64-48A8-8D0E-3582756E0A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DE46F2-2C64-48A8-8D0E-3582756E0A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DE46F2-2C64-48A8-8D0E-3582756E0A2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DE46F2-2C64-48A8-8D0E-3582756E0A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DE46F2-2C64-48A8-8D0E-3582756E0A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DE46F2-2C64-48A8-8D0E-3582756E0A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4DE46F2-2C64-48A8-8D0E-3582756E0A2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DE46F2-2C64-48A8-8D0E-3582756E0A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1763ED8-4BFA-44A1-9AEF-A9A5FAAD234D}" type="datetimeFigureOut">
              <a:rPr lang="en-US" smtClean="0"/>
              <a:pPr/>
              <a:t>9/17/2014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DE46F2-2C64-48A8-8D0E-3582756E0A2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763ED8-4BFA-44A1-9AEF-A9A5FAAD234D}" type="datetimeFigureOut">
              <a:rPr lang="en-US" smtClean="0"/>
              <a:pPr/>
              <a:t>9/17/2014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DE46F2-2C64-48A8-8D0E-3582756E0A2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432560" y="1752600"/>
            <a:ext cx="7406640" cy="4114800"/>
          </a:xfrm>
        </p:spPr>
        <p:txBody>
          <a:bodyPr>
            <a:normAutofit/>
          </a:bodyPr>
          <a:lstStyle/>
          <a:p>
            <a:r>
              <a:rPr lang="en-US" dirty="0" smtClean="0"/>
              <a:t>Being a lecturer is a good choice. There are some advantages of being a lecturer.  Firstly, although lecturers and teachers are nearly the same, that is they have a duty to teach their students, lecturers have higher salary. Secondly, lecturers can still be able to have more time with their family. </a:t>
            </a:r>
            <a:r>
              <a:rPr lang="en-US" dirty="0" smtClean="0"/>
              <a:t>Many occupations, such as bank clerks and </a:t>
            </a:r>
            <a:r>
              <a:rPr lang="en-US" dirty="0" smtClean="0"/>
              <a:t>officers, </a:t>
            </a:r>
            <a:r>
              <a:rPr lang="en-US" dirty="0" smtClean="0"/>
              <a:t>do not allow them to spend time with their family.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types in academic writing</a:t>
            </a:r>
            <a:endParaRPr lang="en-US" dirty="0"/>
          </a:p>
        </p:txBody>
      </p:sp>
      <p:sp>
        <p:nvSpPr>
          <p:cNvPr id="3" name="Content Placeholder 2"/>
          <p:cNvSpPr>
            <a:spLocks noGrp="1"/>
          </p:cNvSpPr>
          <p:nvPr>
            <p:ph idx="1"/>
          </p:nvPr>
        </p:nvSpPr>
        <p:spPr/>
        <p:txBody>
          <a:bodyPr/>
          <a:lstStyle/>
          <a:p>
            <a:r>
              <a:rPr lang="en-US" dirty="0" smtClean="0"/>
              <a:t>Explanation text</a:t>
            </a:r>
          </a:p>
          <a:p>
            <a:r>
              <a:rPr lang="en-US" dirty="0" smtClean="0"/>
              <a:t>Definition</a:t>
            </a:r>
          </a:p>
          <a:p>
            <a:r>
              <a:rPr lang="en-US" dirty="0" smtClean="0"/>
              <a:t>Argumentative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explanation text gives you information about a subject that you are interested in and would like to know more </a:t>
            </a:r>
            <a:r>
              <a:rPr lang="en-US" dirty="0" smtClean="0"/>
              <a:t>about it.</a:t>
            </a:r>
            <a:endParaRPr lang="en-US" dirty="0" smtClean="0"/>
          </a:p>
          <a:p>
            <a:pPr>
              <a:buNone/>
            </a:pPr>
            <a:endParaRPr lang="en-US" dirty="0" smtClean="0"/>
          </a:p>
          <a:p>
            <a:r>
              <a:rPr lang="en-US" i="1" dirty="0" smtClean="0"/>
              <a:t>Lots of animals like hedgehogs, badgers and mice hibernate during winter. This is because it gets much colder and darker during the winter months. When it gets colder, food like berries and insects become harder to find. Therefore, some animals find a safe place to sleep and store energy until the plants start to grow again and food is more plentiful.</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do people snore?</a:t>
            </a:r>
          </a:p>
          <a:p>
            <a:r>
              <a:rPr lang="en-US" dirty="0" smtClean="0"/>
              <a:t>Why do we need to drink water?</a:t>
            </a:r>
          </a:p>
          <a:p>
            <a:r>
              <a:rPr lang="en-US" dirty="0" smtClean="0"/>
              <a:t>Why </a:t>
            </a:r>
            <a:r>
              <a:rPr lang="en-US" smtClean="0"/>
              <a:t>is it important </a:t>
            </a:r>
            <a:r>
              <a:rPr lang="en-US" dirty="0" smtClean="0"/>
              <a:t>to brush our teeth?</a:t>
            </a:r>
          </a:p>
          <a:p>
            <a:r>
              <a:rPr lang="en-US" dirty="0" smtClean="0"/>
              <a:t>Why the price of property in Yogyakarta is so high?</a:t>
            </a:r>
          </a:p>
          <a:p>
            <a:r>
              <a:rPr lang="en-US" dirty="0" smtClean="0"/>
              <a:t>Why money can’t buy love?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118</TotalTime>
  <Words>221</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Slide 1</vt:lpstr>
      <vt:lpstr>Text types in academic writing</vt:lpstr>
      <vt:lpstr>Explanation text</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types in academic writing</dc:title>
  <dc:creator>Dyah Ciptaningrum</dc:creator>
  <cp:lastModifiedBy>Dyah Ciptaningrum</cp:lastModifiedBy>
  <cp:revision>12</cp:revision>
  <dcterms:created xsi:type="dcterms:W3CDTF">2014-09-17T03:06:48Z</dcterms:created>
  <dcterms:modified xsi:type="dcterms:W3CDTF">2014-09-17T05:41:50Z</dcterms:modified>
</cp:coreProperties>
</file>