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DF620E-C37F-4D67-AC73-44F91FB880C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EC0A4C-B1EE-47F6-800D-70D0A7B1A26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LONG </a:t>
            </a:r>
            <a:r>
              <a:rPr lang="en-US" dirty="0" smtClean="0"/>
              <a:t>TALKS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88736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Skills to answer questions in this section: </a:t>
            </a:r>
          </a:p>
          <a:p>
            <a:pPr marL="703263" algn="l">
              <a:buFontTx/>
              <a:buChar char="-"/>
            </a:pPr>
            <a:r>
              <a:rPr lang="en-US" dirty="0" smtClean="0"/>
              <a:t> Before Listening</a:t>
            </a:r>
          </a:p>
          <a:p>
            <a:pPr marL="703263" algn="l">
              <a:buFontTx/>
              <a:buChar char="-"/>
            </a:pPr>
            <a:r>
              <a:rPr lang="en-US" dirty="0" smtClean="0"/>
              <a:t> While Listening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/>
          <a:lstStyle/>
          <a:p>
            <a:r>
              <a:rPr lang="en-US" i="1" dirty="0" smtClean="0"/>
              <a:t>Before Listening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 Anticipate the topics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38401"/>
            <a:ext cx="72390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"/>
            <a:ext cx="7586167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124200"/>
            <a:ext cx="757695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8167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156" y="1447800"/>
            <a:ext cx="764813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21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  LONG TALKS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LONG TALKS </dc:title>
  <dc:creator>Dyah Ciptaningrum</dc:creator>
  <cp:lastModifiedBy>Dyah Ciptaningrum</cp:lastModifiedBy>
  <cp:revision>1</cp:revision>
  <dcterms:created xsi:type="dcterms:W3CDTF">2015-05-20T00:19:34Z</dcterms:created>
  <dcterms:modified xsi:type="dcterms:W3CDTF">2015-05-20T00:26:57Z</dcterms:modified>
</cp:coreProperties>
</file>