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3" r:id="rId11"/>
    <p:sldId id="265" r:id="rId12"/>
    <p:sldId id="268" r:id="rId13"/>
    <p:sldId id="267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418" autoAdjust="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5CC023-4988-485A-B567-BA2B7F53C746}" type="datetimeFigureOut">
              <a:rPr lang="en-US" smtClean="0"/>
              <a:t>9/30/2010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02BD0E-0718-472C-9F85-70C0CFB418D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benda</a:t>
            </a:r>
            <a:r>
              <a:rPr lang="en-US" dirty="0" smtClean="0"/>
              <a:t> </a:t>
            </a:r>
            <a:r>
              <a:rPr lang="en-US" dirty="0" err="1" smtClean="0"/>
              <a:t>apapun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proses</a:t>
            </a:r>
            <a:r>
              <a:rPr lang="en-US" dirty="0" smtClean="0"/>
              <a:t> </a:t>
            </a:r>
            <a:r>
              <a:rPr lang="en-US" dirty="0" err="1" smtClean="0"/>
              <a:t>pertukaran</a:t>
            </a:r>
            <a:r>
              <a:rPr lang="en-US" dirty="0" smtClean="0"/>
              <a:t> </a:t>
            </a:r>
            <a:r>
              <a:rPr lang="en-US" dirty="0" err="1" smtClean="0"/>
              <a:t>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tersedia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pembelian</a:t>
            </a:r>
            <a:r>
              <a:rPr lang="en-US" dirty="0" smtClean="0"/>
              <a:t> </a:t>
            </a:r>
            <a:r>
              <a:rPr lang="en-US" dirty="0" err="1" smtClean="0"/>
              <a:t>barang-barang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jasa-jasa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 err="1" smtClean="0"/>
              <a:t>berharga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02BD0E-0718-472C-9F85-70C0CFB418D1}" type="slidenum">
              <a:rPr lang="en-US" smtClean="0"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57200" y="3352800"/>
            <a:ext cx="8001000" cy="9906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57200" y="4191000"/>
            <a:ext cx="8001000" cy="6858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rgbClr val="97CFB6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0FE226C0-BF36-493D-A626-D443FC4778AC}" type="datetimeFigureOut">
              <a:rPr lang="en-US" smtClean="0"/>
              <a:t>9/29/2010</a:t>
            </a:fld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9F1B70C-8655-4E6D-87EF-1E8E472FC3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E226C0-BF36-493D-A626-D443FC4778AC}" type="datetimeFigureOut">
              <a:rPr lang="en-US" smtClean="0"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1B70C-8655-4E6D-87EF-1E8E472FC3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2400"/>
            <a:ext cx="2057400" cy="5973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2400"/>
            <a:ext cx="6019800" cy="5973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E226C0-BF36-493D-A626-D443FC4778AC}" type="datetimeFigureOut">
              <a:rPr lang="en-US" smtClean="0"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1B70C-8655-4E6D-87EF-1E8E472FC3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E226C0-BF36-493D-A626-D443FC4778AC}" type="datetimeFigureOut">
              <a:rPr lang="en-US" smtClean="0"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1B70C-8655-4E6D-87EF-1E8E472FC3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E226C0-BF36-493D-A626-D443FC4778AC}" type="datetimeFigureOut">
              <a:rPr lang="en-US" smtClean="0"/>
              <a:t>9/29/2010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1B70C-8655-4E6D-87EF-1E8E472FC3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19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29100" y="1600200"/>
            <a:ext cx="36195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E226C0-BF36-493D-A626-D443FC4778AC}" type="datetimeFigureOut">
              <a:rPr lang="en-US" smtClean="0"/>
              <a:t>9/29/2010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1B70C-8655-4E6D-87EF-1E8E472FC3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E226C0-BF36-493D-A626-D443FC4778AC}" type="datetimeFigureOut">
              <a:rPr lang="en-US" smtClean="0"/>
              <a:t>9/29/2010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1B70C-8655-4E6D-87EF-1E8E472FC3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E226C0-BF36-493D-A626-D443FC4778AC}" type="datetimeFigureOut">
              <a:rPr lang="en-US" smtClean="0"/>
              <a:t>9/29/2010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1B70C-8655-4E6D-87EF-1E8E472FC3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E226C0-BF36-493D-A626-D443FC4778AC}" type="datetimeFigureOut">
              <a:rPr lang="en-US" smtClean="0"/>
              <a:t>9/29/2010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1B70C-8655-4E6D-87EF-1E8E472FC3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E226C0-BF36-493D-A626-D443FC4778AC}" type="datetimeFigureOut">
              <a:rPr lang="en-US" smtClean="0"/>
              <a:t>9/29/2010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1B70C-8655-4E6D-87EF-1E8E472FC3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E226C0-BF36-493D-A626-D443FC4778AC}" type="datetimeFigureOut">
              <a:rPr lang="en-US" smtClean="0"/>
              <a:t>9/29/2010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F1B70C-8655-4E6D-87EF-1E8E472FC3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52400"/>
            <a:ext cx="82296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7391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0FE226C0-BF36-493D-A626-D443FC4778AC}" type="datetimeFigureOut">
              <a:rPr lang="en-US" smtClean="0"/>
              <a:t>9/29/2010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9F1B70C-8655-4E6D-87EF-1E8E472FC3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entury Gothic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rgbClr val="174B4A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174B4A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rgbClr val="174B4A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rgbClr val="174B4A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74B4A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74B4A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74B4A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74B4A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174B4A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hyperlink" Target="file:///C:\Documents%20and%20Settings\USER\My%20Documents\132309691\MENGAJAR\GENAP\IHM\sialbus%202010.docx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ILMU HITUNG KEUANGAN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RETNO SUBEKTI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Istilah-istilah</a:t>
            </a:r>
            <a:r>
              <a:rPr lang="en-US" dirty="0" smtClean="0"/>
              <a:t> yang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Moneter</a:t>
            </a:r>
            <a:endParaRPr lang="en-US" dirty="0" smtClean="0"/>
          </a:p>
          <a:p>
            <a:r>
              <a:rPr lang="en-US" dirty="0" smtClean="0"/>
              <a:t>Bank </a:t>
            </a:r>
            <a:r>
              <a:rPr lang="en-US" dirty="0" err="1" smtClean="0"/>
              <a:t>sentral</a:t>
            </a:r>
            <a:endParaRPr lang="en-US" dirty="0" smtClean="0"/>
          </a:p>
          <a:p>
            <a:r>
              <a:rPr lang="en-US" dirty="0" err="1" smtClean="0"/>
              <a:t>Inflasi</a:t>
            </a:r>
            <a:endParaRPr lang="en-US" dirty="0" smtClean="0"/>
          </a:p>
          <a:p>
            <a:r>
              <a:rPr lang="en-US" dirty="0" smtClean="0"/>
              <a:t>Interest rate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Bunga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142984"/>
            <a:ext cx="7491442" cy="4983179"/>
          </a:xfrm>
        </p:spPr>
        <p:txBody>
          <a:bodyPr/>
          <a:lstStyle/>
          <a:p>
            <a:r>
              <a:rPr lang="en-US" dirty="0" err="1" smtClean="0"/>
              <a:t>Imbal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pinjaman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endParaRPr lang="en-US" dirty="0" smtClean="0"/>
          </a:p>
          <a:p>
            <a:pPr lvl="1"/>
            <a:r>
              <a:rPr lang="en-US" dirty="0" err="1" smtClean="0"/>
              <a:t>Bunga</a:t>
            </a:r>
            <a:r>
              <a:rPr lang="en-US" dirty="0" smtClean="0"/>
              <a:t>  </a:t>
            </a:r>
            <a:r>
              <a:rPr lang="en-US" dirty="0" err="1" smtClean="0"/>
              <a:t>sederhana</a:t>
            </a:r>
            <a:r>
              <a:rPr lang="en-US" dirty="0" smtClean="0"/>
              <a:t>/</a:t>
            </a:r>
            <a:r>
              <a:rPr lang="en-US" dirty="0" err="1" smtClean="0"/>
              <a:t>tunggal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majemuk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928670"/>
            <a:ext cx="8501122" cy="5500726"/>
          </a:xfrm>
        </p:spPr>
        <p:txBody>
          <a:bodyPr/>
          <a:lstStyle/>
          <a:p>
            <a:r>
              <a:rPr lang="en-US" b="1" dirty="0" smtClean="0"/>
              <a:t>Modal </a:t>
            </a:r>
            <a:r>
              <a:rPr lang="en-US" b="1" dirty="0" err="1" smtClean="0"/>
              <a:t>sebesar</a:t>
            </a:r>
            <a:r>
              <a:rPr lang="en-US" b="1" dirty="0" smtClean="0"/>
              <a:t> M </a:t>
            </a:r>
            <a:r>
              <a:rPr lang="en-US" b="1" dirty="0" err="1" smtClean="0"/>
              <a:t>ditabung</a:t>
            </a:r>
            <a:r>
              <a:rPr lang="en-US" b="1" dirty="0" smtClean="0"/>
              <a:t> </a:t>
            </a:r>
            <a:r>
              <a:rPr lang="en-US" b="1" dirty="0" err="1" smtClean="0"/>
              <a:t>selama</a:t>
            </a:r>
            <a:r>
              <a:rPr lang="en-US" b="1" dirty="0" smtClean="0"/>
              <a:t> n </a:t>
            </a:r>
            <a:r>
              <a:rPr lang="en-US" b="1" dirty="0" err="1" smtClean="0"/>
              <a:t>tahun</a:t>
            </a:r>
            <a:r>
              <a:rPr lang="en-US" b="1" dirty="0" smtClean="0"/>
              <a:t> </a:t>
            </a:r>
            <a:r>
              <a:rPr lang="en-US" b="1" dirty="0" err="1" smtClean="0"/>
              <a:t>dengan</a:t>
            </a:r>
            <a:r>
              <a:rPr lang="en-US" b="1" dirty="0" smtClean="0"/>
              <a:t> </a:t>
            </a:r>
            <a:r>
              <a:rPr lang="en-US" b="1" dirty="0" err="1" smtClean="0"/>
              <a:t>suku</a:t>
            </a:r>
            <a:r>
              <a:rPr lang="en-US" b="1" dirty="0" smtClean="0"/>
              <a:t> </a:t>
            </a:r>
            <a:r>
              <a:rPr lang="en-US" b="1" dirty="0" err="1" smtClean="0"/>
              <a:t>bunga</a:t>
            </a:r>
            <a:r>
              <a:rPr lang="en-US" b="1" dirty="0" smtClean="0"/>
              <a:t> </a:t>
            </a:r>
            <a:r>
              <a:rPr lang="en-US" b="1" dirty="0" err="1" smtClean="0"/>
              <a:t>tunggal</a:t>
            </a:r>
            <a:r>
              <a:rPr lang="en-US" b="1" dirty="0" smtClean="0"/>
              <a:t> p%. </a:t>
            </a:r>
            <a:r>
              <a:rPr lang="en-US" b="1" dirty="0" err="1" smtClean="0"/>
              <a:t>Maka</a:t>
            </a:r>
            <a:r>
              <a:rPr lang="en-US" b="1" dirty="0" smtClean="0"/>
              <a:t> </a:t>
            </a:r>
            <a:r>
              <a:rPr lang="en-US" b="1" dirty="0" err="1" smtClean="0"/>
              <a:t>nilai</a:t>
            </a:r>
            <a:r>
              <a:rPr lang="en-US" b="1" dirty="0" smtClean="0"/>
              <a:t> </a:t>
            </a:r>
            <a:r>
              <a:rPr lang="en-US" b="1" dirty="0" err="1" smtClean="0"/>
              <a:t>akhir</a:t>
            </a:r>
            <a:r>
              <a:rPr lang="en-US" b="1" dirty="0" smtClean="0"/>
              <a:t> A , </a:t>
            </a:r>
            <a:r>
              <a:rPr lang="en-US" b="1" dirty="0" err="1" smtClean="0"/>
              <a:t>pada</a:t>
            </a:r>
            <a:r>
              <a:rPr lang="en-US" b="1" dirty="0" smtClean="0"/>
              <a:t> </a:t>
            </a:r>
            <a:r>
              <a:rPr lang="en-US" b="1" dirty="0" err="1" smtClean="0"/>
              <a:t>akhir</a:t>
            </a:r>
            <a:r>
              <a:rPr lang="en-US" b="1" dirty="0" smtClean="0"/>
              <a:t> </a:t>
            </a:r>
            <a:r>
              <a:rPr lang="en-US" b="1" dirty="0" err="1" smtClean="0"/>
              <a:t>tahun</a:t>
            </a:r>
            <a:r>
              <a:rPr lang="en-US" b="1" dirty="0" smtClean="0"/>
              <a:t> </a:t>
            </a:r>
            <a:r>
              <a:rPr lang="en-US" b="1" dirty="0" err="1" smtClean="0"/>
              <a:t>ke</a:t>
            </a:r>
            <a:r>
              <a:rPr lang="en-US" b="1" dirty="0" smtClean="0"/>
              <a:t>-n </a:t>
            </a:r>
            <a:r>
              <a:rPr lang="en-US" b="1" dirty="0" err="1" smtClean="0"/>
              <a:t>adalah</a:t>
            </a:r>
            <a:endParaRPr lang="en-US" b="1" dirty="0" smtClean="0"/>
          </a:p>
          <a:p>
            <a:pPr lvl="1">
              <a:buNone/>
            </a:pPr>
            <a:r>
              <a:rPr lang="en-US" b="1" dirty="0" smtClean="0"/>
              <a:t>			 A= M(1+np)</a:t>
            </a:r>
          </a:p>
          <a:p>
            <a:r>
              <a:rPr lang="en-US" b="1" dirty="0" err="1" smtClean="0"/>
              <a:t>Teknik</a:t>
            </a:r>
            <a:r>
              <a:rPr lang="en-US" b="1" dirty="0" smtClean="0"/>
              <a:t> </a:t>
            </a:r>
            <a:r>
              <a:rPr lang="en-US" b="1" dirty="0" err="1" smtClean="0"/>
              <a:t>menghitung</a:t>
            </a:r>
            <a:r>
              <a:rPr lang="en-US" b="1" dirty="0" smtClean="0"/>
              <a:t> </a:t>
            </a:r>
            <a:r>
              <a:rPr lang="en-US" b="1" dirty="0" err="1" smtClean="0"/>
              <a:t>bunga</a:t>
            </a:r>
            <a:r>
              <a:rPr lang="en-US" b="1" dirty="0" smtClean="0"/>
              <a:t> </a:t>
            </a:r>
            <a:r>
              <a:rPr lang="en-US" b="1" dirty="0" err="1" smtClean="0"/>
              <a:t>tunggal</a:t>
            </a:r>
            <a:r>
              <a:rPr lang="en-US" b="1" dirty="0" smtClean="0"/>
              <a:t> :</a:t>
            </a:r>
          </a:p>
          <a:p>
            <a:pPr lvl="1"/>
            <a:r>
              <a:rPr lang="en-US" b="1" dirty="0" smtClean="0"/>
              <a:t>Lama </a:t>
            </a:r>
            <a:r>
              <a:rPr lang="en-US" b="1" dirty="0" err="1" smtClean="0"/>
              <a:t>menabung</a:t>
            </a:r>
            <a:r>
              <a:rPr lang="en-US" b="1" dirty="0" smtClean="0"/>
              <a:t> k </a:t>
            </a:r>
            <a:r>
              <a:rPr lang="en-US" b="1" dirty="0" err="1" smtClean="0"/>
              <a:t>satuan</a:t>
            </a:r>
            <a:r>
              <a:rPr lang="en-US" b="1" dirty="0" smtClean="0"/>
              <a:t> </a:t>
            </a:r>
            <a:r>
              <a:rPr lang="en-US" b="1" dirty="0" err="1" smtClean="0"/>
              <a:t>waktu</a:t>
            </a:r>
            <a:endParaRPr lang="en-US" b="1" dirty="0" smtClean="0"/>
          </a:p>
          <a:p>
            <a:pPr lvl="1"/>
            <a:r>
              <a:rPr lang="en-US" b="1" dirty="0" err="1" smtClean="0"/>
              <a:t>Teknik</a:t>
            </a:r>
            <a:r>
              <a:rPr lang="en-US" b="1" dirty="0" smtClean="0"/>
              <a:t> </a:t>
            </a:r>
            <a:r>
              <a:rPr lang="en-US" b="1" dirty="0" err="1" smtClean="0"/>
              <a:t>pembagi</a:t>
            </a:r>
            <a:r>
              <a:rPr lang="en-US" b="1" dirty="0" smtClean="0"/>
              <a:t> </a:t>
            </a:r>
            <a:r>
              <a:rPr lang="en-US" b="1" dirty="0" err="1" smtClean="0"/>
              <a:t>tetap</a:t>
            </a:r>
            <a:endParaRPr lang="en-US" b="1" dirty="0" smtClean="0"/>
          </a:p>
          <a:p>
            <a:pPr lvl="1"/>
            <a:r>
              <a:rPr lang="en-US" b="1" dirty="0" err="1" smtClean="0"/>
              <a:t>Teknik</a:t>
            </a:r>
            <a:r>
              <a:rPr lang="en-US" b="1" dirty="0" smtClean="0"/>
              <a:t> </a:t>
            </a:r>
            <a:r>
              <a:rPr lang="en-US" b="1" dirty="0" err="1" smtClean="0"/>
              <a:t>setara</a:t>
            </a:r>
            <a:r>
              <a:rPr lang="en-US" b="1" dirty="0" smtClean="0"/>
              <a:t> 5 % per </a:t>
            </a:r>
            <a:r>
              <a:rPr lang="en-US" b="1" dirty="0" err="1" smtClean="0"/>
              <a:t>tahun</a:t>
            </a:r>
            <a:endParaRPr lang="en-US" b="1" dirty="0" smtClean="0"/>
          </a:p>
          <a:p>
            <a:pPr lvl="1"/>
            <a:r>
              <a:rPr lang="en-US" b="1" dirty="0" err="1" smtClean="0"/>
              <a:t>Teknik</a:t>
            </a:r>
            <a:r>
              <a:rPr lang="en-US" b="1" dirty="0" smtClean="0"/>
              <a:t> </a:t>
            </a:r>
            <a:r>
              <a:rPr lang="en-US" b="1" dirty="0" err="1" smtClean="0"/>
              <a:t>setara</a:t>
            </a:r>
            <a:r>
              <a:rPr lang="en-US" b="1" dirty="0" smtClean="0"/>
              <a:t> </a:t>
            </a:r>
            <a:r>
              <a:rPr lang="en-US" b="1" dirty="0" err="1" smtClean="0"/>
              <a:t>waktu</a:t>
            </a:r>
            <a:r>
              <a:rPr lang="en-US" b="1" dirty="0" smtClean="0"/>
              <a:t> (1 </a:t>
            </a:r>
            <a:r>
              <a:rPr lang="en-US" b="1" dirty="0" err="1" smtClean="0"/>
              <a:t>tahun</a:t>
            </a:r>
            <a:r>
              <a:rPr lang="en-US" b="1" dirty="0" smtClean="0"/>
              <a:t>=360 </a:t>
            </a:r>
            <a:r>
              <a:rPr lang="en-US" b="1" dirty="0" err="1" smtClean="0"/>
              <a:t>hari</a:t>
            </a:r>
            <a:r>
              <a:rPr lang="en-US" b="1" dirty="0" smtClean="0"/>
              <a:t>) </a:t>
            </a:r>
          </a:p>
          <a:p>
            <a:r>
              <a:rPr lang="en-US" b="1" dirty="0" err="1" smtClean="0"/>
              <a:t>Metode</a:t>
            </a:r>
            <a:r>
              <a:rPr lang="en-US" b="1" dirty="0" smtClean="0"/>
              <a:t> </a:t>
            </a:r>
            <a:r>
              <a:rPr lang="en-US" b="1" dirty="0" err="1" smtClean="0"/>
              <a:t>menghitung</a:t>
            </a:r>
            <a:r>
              <a:rPr lang="en-US" b="1" dirty="0" smtClean="0"/>
              <a:t> </a:t>
            </a:r>
            <a:r>
              <a:rPr lang="en-US" b="1" dirty="0" err="1" smtClean="0"/>
              <a:t>tanggal</a:t>
            </a:r>
            <a:r>
              <a:rPr lang="en-US" b="1" dirty="0" smtClean="0"/>
              <a:t> </a:t>
            </a:r>
            <a:r>
              <a:rPr lang="en-US" b="1" dirty="0" err="1" smtClean="0"/>
              <a:t>jatuh</a:t>
            </a:r>
            <a:r>
              <a:rPr lang="en-US" b="1" dirty="0" smtClean="0"/>
              <a:t> tempo</a:t>
            </a:r>
          </a:p>
          <a:p>
            <a:pPr lvl="1"/>
            <a:r>
              <a:rPr lang="en-US" b="1" dirty="0" err="1" smtClean="0"/>
              <a:t>Bunga</a:t>
            </a:r>
            <a:r>
              <a:rPr lang="en-US" b="1" dirty="0" smtClean="0"/>
              <a:t> ordinary, </a:t>
            </a:r>
            <a:r>
              <a:rPr lang="en-US" b="1" dirty="0" err="1" smtClean="0"/>
              <a:t>waktu</a:t>
            </a:r>
            <a:r>
              <a:rPr lang="en-US" b="1" dirty="0" smtClean="0"/>
              <a:t> </a:t>
            </a:r>
            <a:r>
              <a:rPr lang="en-US" b="1" dirty="0" err="1" smtClean="0"/>
              <a:t>eksak</a:t>
            </a:r>
            <a:endParaRPr lang="en-US" b="1" dirty="0" smtClean="0"/>
          </a:p>
          <a:p>
            <a:pPr lvl="1"/>
            <a:r>
              <a:rPr lang="en-US" b="1" dirty="0" err="1" smtClean="0"/>
              <a:t>Bunga</a:t>
            </a:r>
            <a:r>
              <a:rPr lang="en-US" b="1" dirty="0" smtClean="0"/>
              <a:t> </a:t>
            </a:r>
            <a:r>
              <a:rPr lang="en-US" b="1" dirty="0" err="1" smtClean="0"/>
              <a:t>eksak</a:t>
            </a:r>
            <a:r>
              <a:rPr lang="en-US" b="1" dirty="0" smtClean="0"/>
              <a:t> </a:t>
            </a:r>
            <a:r>
              <a:rPr lang="en-US" b="1" dirty="0" err="1" smtClean="0"/>
              <a:t>waktu</a:t>
            </a:r>
            <a:r>
              <a:rPr lang="en-US" b="1" dirty="0" smtClean="0"/>
              <a:t> </a:t>
            </a:r>
            <a:r>
              <a:rPr lang="en-US" b="1" dirty="0" err="1" smtClean="0"/>
              <a:t>kiraan</a:t>
            </a:r>
            <a:endParaRPr lang="en-US" b="1" dirty="0" smtClean="0"/>
          </a:p>
          <a:p>
            <a:pPr lvl="1">
              <a:buNone/>
            </a:pPr>
            <a:endParaRPr lang="en-US" sz="4400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Mengapa</a:t>
            </a:r>
            <a:r>
              <a:rPr lang="en-US" dirty="0" smtClean="0"/>
              <a:t> </a:t>
            </a:r>
            <a:r>
              <a:rPr lang="en-US" dirty="0" err="1" smtClean="0"/>
              <a:t>bisa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istilah</a:t>
            </a:r>
            <a:r>
              <a:rPr lang="en-US" dirty="0" smtClean="0"/>
              <a:t>, </a:t>
            </a:r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??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endParaRPr lang="en-US" dirty="0" smtClean="0"/>
          </a:p>
          <a:p>
            <a:pPr lvl="1"/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endParaRPr lang="en-US" dirty="0" smtClean="0"/>
          </a:p>
          <a:p>
            <a:pPr lvl="1"/>
            <a:r>
              <a:rPr lang="en-US" dirty="0" err="1" smtClean="0"/>
              <a:t>Teori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endParaRPr lang="en-US" dirty="0" smtClean="0"/>
          </a:p>
          <a:p>
            <a:pPr lvl="1"/>
            <a:r>
              <a:rPr lang="en-US" dirty="0" smtClean="0"/>
              <a:t>Survey </a:t>
            </a:r>
          </a:p>
          <a:p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; </a:t>
            </a:r>
            <a:r>
              <a:rPr lang="en-US" dirty="0" err="1" smtClean="0"/>
              <a:t>pelajari</a:t>
            </a:r>
            <a:r>
              <a:rPr lang="en-US" dirty="0" smtClean="0"/>
              <a:t> handout </a:t>
            </a:r>
            <a:r>
              <a:rPr lang="en-US" dirty="0" err="1" smtClean="0"/>
              <a:t>matematika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tunggal</a:t>
            </a:r>
            <a:r>
              <a:rPr lang="en-US" dirty="0" smtClean="0"/>
              <a:t>, </a:t>
            </a:r>
            <a:r>
              <a:rPr lang="en-US" dirty="0" err="1" smtClean="0"/>
              <a:t>diskonto</a:t>
            </a:r>
            <a:r>
              <a:rPr lang="en-US" dirty="0" smtClean="0"/>
              <a:t>,, </a:t>
            </a:r>
            <a:r>
              <a:rPr lang="en-US" dirty="0" err="1" smtClean="0"/>
              <a:t>bunga</a:t>
            </a:r>
            <a:r>
              <a:rPr lang="en-US" dirty="0" smtClean="0"/>
              <a:t> </a:t>
            </a:r>
            <a:r>
              <a:rPr lang="en-US" dirty="0" err="1" smtClean="0"/>
              <a:t>majemuk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5720" y="0"/>
            <a:ext cx="8229600" cy="914400"/>
          </a:xfrm>
        </p:spPr>
        <p:txBody>
          <a:bodyPr/>
          <a:lstStyle/>
          <a:p>
            <a:r>
              <a:rPr lang="en-US" dirty="0" err="1" smtClean="0"/>
              <a:t>Buat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85860"/>
            <a:ext cx="8215370" cy="5000660"/>
          </a:xfrm>
        </p:spPr>
        <p:txBody>
          <a:bodyPr/>
          <a:lstStyle/>
          <a:p>
            <a:r>
              <a:rPr lang="en-US" dirty="0" smtClean="0"/>
              <a:t>5 </a:t>
            </a:r>
            <a:r>
              <a:rPr lang="en-US" dirty="0" err="1" smtClean="0"/>
              <a:t>orang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DESKRIPSI DSB</a:t>
            </a:r>
            <a:endParaRPr lang="en-US" dirty="0"/>
          </a:p>
        </p:txBody>
      </p:sp>
      <p:pic>
        <p:nvPicPr>
          <p:cNvPr id="1026" name="Picture 2" descr="C:\Program Files\Microsoft Office\MEDIA\CAGCAT10\j0217698.wmf">
            <a:hlinkClick r:id="rId2" action="ppaction://hlinkfile"/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 bwMode="auto">
          <a:xfrm>
            <a:off x="3279191" y="3016447"/>
            <a:ext cx="1747418" cy="16934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APA YG BERKAITAN DENGAN </a:t>
            </a:r>
            <a:br>
              <a:rPr lang="en-US" dirty="0" smtClean="0"/>
            </a:br>
            <a:r>
              <a:rPr lang="en-US" dirty="0" smtClean="0"/>
              <a:t>ILMU HITUNG KEUANGAN?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EKONOMI</a:t>
            </a:r>
          </a:p>
          <a:p>
            <a:r>
              <a:rPr lang="en-US" dirty="0" smtClean="0"/>
              <a:t>KEUANGAN</a:t>
            </a:r>
          </a:p>
          <a:p>
            <a:r>
              <a:rPr lang="en-US" dirty="0" smtClean="0"/>
              <a:t>APA LAGI YG DIPELAJARI DALAM BIDANG KEUANGAN?</a:t>
            </a:r>
          </a:p>
          <a:p>
            <a:pPr lvl="1"/>
            <a:r>
              <a:rPr lang="en-US" dirty="0" smtClean="0"/>
              <a:t>UANG, INVESTASI, MODAL, UNTUNG, BUNGA…</a:t>
            </a:r>
          </a:p>
          <a:p>
            <a:pPr lvl="1"/>
            <a:r>
              <a:rPr lang="en-US" dirty="0" smtClean="0"/>
              <a:t>MANAJEMEN KEUANGAN</a:t>
            </a:r>
          </a:p>
          <a:p>
            <a:pPr lvl="1"/>
            <a:r>
              <a:rPr lang="en-US" dirty="0" smtClean="0"/>
              <a:t>PEMASARAN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EKONOMI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543444"/>
          </a:xfrm>
        </p:spPr>
        <p:txBody>
          <a:bodyPr/>
          <a:lstStyle/>
          <a:p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perilaku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sv-SE" dirty="0" smtClean="0"/>
              <a:t>memenuhi </a:t>
            </a:r>
            <a:r>
              <a:rPr lang="sv-SE" dirty="0"/>
              <a:t>kebutuhan hidupnya yang banyak, bervariasi, </a:t>
            </a:r>
            <a:r>
              <a:rPr lang="sv-SE" dirty="0" smtClean="0"/>
              <a:t>dan </a:t>
            </a:r>
            <a:r>
              <a:rPr lang="en-US" dirty="0" err="1" smtClean="0"/>
              <a:t>berkembang</a:t>
            </a:r>
            <a:r>
              <a:rPr lang="en-US" dirty="0" smtClean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 smtClean="0"/>
              <a:t>pilihan-pilihan</a:t>
            </a:r>
            <a:r>
              <a:rPr lang="en-US" dirty="0" smtClean="0"/>
              <a:t> </a:t>
            </a:r>
            <a:r>
              <a:rPr lang="es-ES" dirty="0" err="1" smtClean="0"/>
              <a:t>kegiatan</a:t>
            </a:r>
            <a:r>
              <a:rPr lang="es-ES" dirty="0" smtClean="0"/>
              <a:t> </a:t>
            </a:r>
            <a:r>
              <a:rPr lang="es-ES" dirty="0" err="1"/>
              <a:t>produksi</a:t>
            </a:r>
            <a:r>
              <a:rPr lang="es-ES" dirty="0"/>
              <a:t>, </a:t>
            </a:r>
            <a:r>
              <a:rPr lang="es-ES" dirty="0" err="1"/>
              <a:t>konsumsi</a:t>
            </a:r>
            <a:r>
              <a:rPr lang="es-ES" dirty="0"/>
              <a:t>, dan/</a:t>
            </a:r>
            <a:r>
              <a:rPr lang="es-ES" dirty="0" err="1"/>
              <a:t>atau</a:t>
            </a:r>
            <a:r>
              <a:rPr lang="es-ES" dirty="0"/>
              <a:t> </a:t>
            </a:r>
            <a:r>
              <a:rPr lang="es-ES" dirty="0" err="1"/>
              <a:t>distribusi</a:t>
            </a:r>
            <a:r>
              <a:rPr lang="es-ES" dirty="0"/>
              <a:t>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47708"/>
          </a:xfrm>
        </p:spPr>
        <p:txBody>
          <a:bodyPr/>
          <a:lstStyle/>
          <a:p>
            <a:r>
              <a:rPr lang="en-US" dirty="0" err="1" smtClean="0"/>
              <a:t>Keuangan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285860"/>
            <a:ext cx="8155582" cy="5072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142984"/>
            <a:ext cx="8429684" cy="5286412"/>
          </a:xfrm>
        </p:spPr>
        <p:txBody>
          <a:bodyPr/>
          <a:lstStyle/>
          <a:p>
            <a:r>
              <a:rPr lang="en-US" b="1" dirty="0" err="1" smtClean="0"/>
              <a:t>Keuangan</a:t>
            </a:r>
            <a:r>
              <a:rPr lang="en-US" dirty="0" smtClean="0"/>
              <a:t> (</a:t>
            </a:r>
            <a:r>
              <a:rPr lang="en-US" b="1" dirty="0" smtClean="0"/>
              <a:t>finance</a:t>
            </a:r>
            <a:r>
              <a:rPr lang="en-US" dirty="0" smtClean="0"/>
              <a:t>) </a:t>
            </a:r>
            <a:r>
              <a:rPr lang="en-US" dirty="0" err="1" smtClean="0"/>
              <a:t>mempelajari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, </a:t>
            </a:r>
            <a:r>
              <a:rPr lang="en-US" dirty="0" err="1" smtClean="0"/>
              <a:t>bisnis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, </a:t>
            </a:r>
            <a:r>
              <a:rPr lang="en-US" dirty="0" err="1" smtClean="0"/>
              <a:t>mengalokasi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moneter</a:t>
            </a:r>
            <a:r>
              <a:rPr lang="en-US" dirty="0" smtClean="0"/>
              <a:t> </a:t>
            </a:r>
            <a:r>
              <a:rPr lang="en-US" dirty="0" err="1" smtClean="0"/>
              <a:t>sejalan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waktu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menjalankan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r>
              <a:rPr lang="en-US" dirty="0" smtClean="0"/>
              <a:t> </a:t>
            </a:r>
            <a:r>
              <a:rPr lang="en-US" dirty="0" err="1" smtClean="0"/>
              <a:t>mereka</a:t>
            </a:r>
            <a:r>
              <a:rPr lang="en-US" dirty="0" smtClean="0"/>
              <a:t>. </a:t>
            </a:r>
            <a:r>
              <a:rPr lang="en-US" dirty="0" err="1" smtClean="0"/>
              <a:t>Istilah</a:t>
            </a:r>
            <a:r>
              <a:rPr lang="en-US" dirty="0" smtClean="0"/>
              <a:t> </a:t>
            </a:r>
            <a:r>
              <a:rPr lang="en-US" i="1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berarti</a:t>
            </a:r>
            <a:r>
              <a:rPr lang="en-US" dirty="0" smtClean="0"/>
              <a:t>:</a:t>
            </a:r>
          </a:p>
          <a:p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keuangan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asset </a:t>
            </a:r>
            <a:r>
              <a:rPr lang="en-US" dirty="0" err="1" smtClean="0"/>
              <a:t>lainnya</a:t>
            </a:r>
            <a:endParaRPr lang="en-US" dirty="0" smtClean="0"/>
          </a:p>
          <a:p>
            <a:r>
              <a:rPr lang="en-US" dirty="0" err="1" smtClean="0"/>
              <a:t>Manajemen</a:t>
            </a:r>
            <a:r>
              <a:rPr lang="en-US" dirty="0" smtClean="0"/>
              <a:t> asset </a:t>
            </a:r>
            <a:r>
              <a:rPr lang="en-US" dirty="0" err="1" smtClean="0"/>
              <a:t>tersebut</a:t>
            </a:r>
            <a:endParaRPr lang="en-US" dirty="0" smtClean="0"/>
          </a:p>
          <a:p>
            <a:r>
              <a:rPr lang="en-US" dirty="0" err="1" smtClean="0"/>
              <a:t>Menghitung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mengatur</a:t>
            </a:r>
            <a:r>
              <a:rPr lang="en-US" dirty="0" smtClean="0"/>
              <a:t> </a:t>
            </a:r>
            <a:r>
              <a:rPr lang="en-US" dirty="0" err="1" smtClean="0"/>
              <a:t>risiko</a:t>
            </a:r>
            <a:r>
              <a:rPr lang="en-US" dirty="0" smtClean="0"/>
              <a:t> </a:t>
            </a:r>
            <a:r>
              <a:rPr lang="en-US" dirty="0" err="1" smtClean="0"/>
              <a:t>proyek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Uang</a:t>
            </a:r>
            <a:r>
              <a:rPr lang="en-US" dirty="0" smtClean="0"/>
              <a:t>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142984"/>
            <a:ext cx="7929618" cy="5286412"/>
          </a:xfrm>
        </p:spPr>
        <p:txBody>
          <a:bodyPr/>
          <a:lstStyle/>
          <a:p>
            <a:r>
              <a:rPr lang="en-US" dirty="0" smtClean="0"/>
              <a:t>Its all about the money</a:t>
            </a:r>
          </a:p>
          <a:p>
            <a:pPr lvl="1"/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tukar</a:t>
            </a:r>
            <a:r>
              <a:rPr lang="en-US" dirty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endParaRPr lang="en-US" dirty="0"/>
          </a:p>
          <a:p>
            <a:pPr lvl="1"/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dll</a:t>
            </a:r>
            <a:endParaRPr lang="en-US" dirty="0" smtClean="0"/>
          </a:p>
          <a:p>
            <a:pPr lvl="1"/>
            <a:r>
              <a:rPr lang="en-US" dirty="0" err="1" smtClean="0"/>
              <a:t>Ricek</a:t>
            </a:r>
            <a:r>
              <a:rPr lang="en-US" dirty="0" smtClean="0"/>
              <a:t>….</a:t>
            </a:r>
            <a:r>
              <a:rPr lang="en-US" dirty="0" err="1" smtClean="0"/>
              <a:t>sejarah</a:t>
            </a:r>
            <a:r>
              <a:rPr lang="en-US" dirty="0" smtClean="0"/>
              <a:t> </a:t>
            </a:r>
            <a:r>
              <a:rPr lang="en-US" dirty="0" err="1" smtClean="0"/>
              <a:t>muncul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smtClean="0"/>
              <a:t>Barter :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efisisen</a:t>
            </a:r>
            <a:r>
              <a:rPr lang="en-US" dirty="0" smtClean="0"/>
              <a:t>, </a:t>
            </a:r>
            <a:r>
              <a:rPr lang="en-US" dirty="0" err="1" smtClean="0"/>
              <a:t>kurang</a:t>
            </a:r>
            <a:r>
              <a:rPr lang="en-US" dirty="0" smtClean="0"/>
              <a:t> </a:t>
            </a:r>
            <a:r>
              <a:rPr lang="en-US" dirty="0" err="1" smtClean="0"/>
              <a:t>cocok</a:t>
            </a:r>
            <a:r>
              <a:rPr lang="en-US" dirty="0" smtClean="0"/>
              <a:t>,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orang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keingan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berbeda-beda</a:t>
            </a:r>
            <a:r>
              <a:rPr lang="en-US" dirty="0" smtClean="0"/>
              <a:t>, </a:t>
            </a:r>
            <a:r>
              <a:rPr lang="en-US" dirty="0" err="1" smtClean="0"/>
              <a:t>bermacam-macam</a:t>
            </a:r>
            <a:r>
              <a:rPr lang="en-US" dirty="0" smtClean="0"/>
              <a:t>. </a:t>
            </a:r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penentuan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endParaRPr lang="en-US" dirty="0" smtClean="0"/>
          </a:p>
          <a:p>
            <a:pPr lvl="1">
              <a:buNone/>
            </a:pPr>
            <a:r>
              <a:rPr lang="en-US" dirty="0" smtClean="0"/>
              <a:t>Benda </a:t>
            </a:r>
            <a:r>
              <a:rPr lang="en-US" dirty="0" err="1" smtClean="0"/>
              <a:t>pertukaran</a:t>
            </a:r>
            <a:r>
              <a:rPr lang="en-US" dirty="0" smtClean="0"/>
              <a:t> yang </a:t>
            </a:r>
            <a:r>
              <a:rPr lang="en-US" dirty="0" err="1" smtClean="0"/>
              <a:t>diterima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umu</a:t>
            </a:r>
            <a:r>
              <a:rPr lang="en-US" dirty="0" smtClean="0"/>
              <a:t>, </a:t>
            </a:r>
            <a:r>
              <a:rPr lang="en-US" dirty="0" err="1" smtClean="0"/>
              <a:t>bernilai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, </a:t>
            </a:r>
            <a:r>
              <a:rPr lang="en-US" dirty="0" err="1" smtClean="0"/>
              <a:t>sukar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‘</a:t>
            </a:r>
            <a:r>
              <a:rPr lang="en-US" dirty="0" err="1" smtClean="0"/>
              <a:t>mistik</a:t>
            </a:r>
            <a:r>
              <a:rPr lang="en-US" dirty="0" smtClean="0"/>
              <a:t>, </a:t>
            </a:r>
            <a:r>
              <a:rPr lang="en-US" dirty="0" err="1" smtClean="0"/>
              <a:t>magis</a:t>
            </a:r>
            <a:r>
              <a:rPr lang="en-US" dirty="0" smtClean="0"/>
              <a:t>’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kebutuhan</a:t>
            </a:r>
            <a:r>
              <a:rPr lang="en-US" dirty="0" smtClean="0">
                <a:sym typeface="Wingdings" pitchFamily="2" charset="2"/>
              </a:rPr>
              <a:t> primer (</a:t>
            </a:r>
            <a:r>
              <a:rPr lang="en-US" dirty="0" err="1" smtClean="0">
                <a:sym typeface="Wingdings" pitchFamily="2" charset="2"/>
              </a:rPr>
              <a:t>romawi</a:t>
            </a:r>
            <a:r>
              <a:rPr lang="en-US" dirty="0" smtClean="0">
                <a:sym typeface="Wingdings" pitchFamily="2" charset="2"/>
              </a:rPr>
              <a:t> : </a:t>
            </a:r>
            <a:r>
              <a:rPr lang="en-US" dirty="0" err="1" smtClean="0">
                <a:sym typeface="Wingdings" pitchFamily="2" charset="2"/>
              </a:rPr>
              <a:t>garam</a:t>
            </a:r>
            <a:r>
              <a:rPr lang="en-US" dirty="0" smtClean="0">
                <a:sym typeface="Wingdings" pitchFamily="2" charset="2"/>
              </a:rPr>
              <a:t>)  </a:t>
            </a:r>
            <a:r>
              <a:rPr lang="en-US" dirty="0" err="1" smtClean="0">
                <a:sym typeface="Wingdings" pitchFamily="2" charset="2"/>
              </a:rPr>
              <a:t>ternyata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kesulitan-kesulitan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dihadapi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1142984"/>
            <a:ext cx="8501122" cy="4929222"/>
          </a:xfrm>
        </p:spPr>
        <p:txBody>
          <a:bodyPr/>
          <a:lstStyle/>
          <a:p>
            <a:pPr lvl="1">
              <a:buNone/>
            </a:pPr>
            <a:r>
              <a:rPr lang="en-US" dirty="0" err="1" smtClean="0"/>
              <a:t>Penetuan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, </a:t>
            </a:r>
            <a:r>
              <a:rPr lang="en-US" dirty="0" err="1" smtClean="0"/>
              <a:t>belum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pecahan</a:t>
            </a:r>
            <a:r>
              <a:rPr lang="en-US" dirty="0" smtClean="0"/>
              <a:t> </a:t>
            </a:r>
          </a:p>
          <a:p>
            <a:pPr lvl="1">
              <a:buNone/>
            </a:pPr>
            <a:r>
              <a:rPr lang="en-US" dirty="0" err="1" smtClean="0"/>
              <a:t>Penyimpanan</a:t>
            </a:r>
            <a:r>
              <a:rPr lang="en-US" dirty="0" smtClean="0"/>
              <a:t>, </a:t>
            </a:r>
            <a:r>
              <a:rPr lang="en-US" dirty="0" err="1" smtClean="0"/>
              <a:t>pengangkutan</a:t>
            </a:r>
            <a:r>
              <a:rPr lang="en-US" dirty="0" smtClean="0"/>
              <a:t> </a:t>
            </a:r>
          </a:p>
          <a:p>
            <a:pPr lvl="1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Uang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logam</a:t>
            </a:r>
            <a:endParaRPr lang="en-US" dirty="0">
              <a:sym typeface="Wingdings" pitchFamily="2" charset="2"/>
            </a:endParaRPr>
          </a:p>
          <a:p>
            <a:pPr lvl="1">
              <a:buFont typeface="Wingdings"/>
              <a:buChar char="à"/>
            </a:pPr>
            <a:r>
              <a:rPr lang="en-US" dirty="0" smtClean="0">
                <a:sym typeface="Wingdings" pitchFamily="2" charset="2"/>
              </a:rPr>
              <a:t>Dari </a:t>
            </a:r>
            <a:r>
              <a:rPr lang="en-US" dirty="0" err="1" smtClean="0">
                <a:sym typeface="Wingdings" pitchFamily="2" charset="2"/>
              </a:rPr>
              <a:t>emas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perak</a:t>
            </a:r>
            <a:endParaRPr lang="en-US" dirty="0" smtClean="0">
              <a:sym typeface="Wingdings" pitchFamily="2" charset="2"/>
            </a:endParaRPr>
          </a:p>
          <a:p>
            <a:pPr lvl="1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Uang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penuh</a:t>
            </a:r>
            <a:r>
              <a:rPr lang="en-US" dirty="0" smtClean="0">
                <a:sym typeface="Wingdings" pitchFamily="2" charset="2"/>
              </a:rPr>
              <a:t> (</a:t>
            </a:r>
            <a:r>
              <a:rPr lang="en-US" dirty="0" err="1" smtClean="0">
                <a:sym typeface="Wingdings" pitchFamily="2" charset="2"/>
              </a:rPr>
              <a:t>nilai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intrinsik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sama</a:t>
            </a:r>
            <a:r>
              <a:rPr lang="en-US" dirty="0" smtClean="0">
                <a:sym typeface="Wingdings" pitchFamily="2" charset="2"/>
              </a:rPr>
              <a:t> dg </a:t>
            </a:r>
            <a:r>
              <a:rPr lang="en-US" dirty="0" err="1" smtClean="0">
                <a:sym typeface="Wingdings" pitchFamily="2" charset="2"/>
              </a:rPr>
              <a:t>nilai</a:t>
            </a:r>
            <a:r>
              <a:rPr lang="en-US" dirty="0" smtClean="0">
                <a:sym typeface="Wingdings" pitchFamily="2" charset="2"/>
              </a:rPr>
              <a:t> nominal)</a:t>
            </a:r>
          </a:p>
          <a:p>
            <a:pPr lvl="1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Keterbatasan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pPr lvl="1">
              <a:buFont typeface="Wingdings"/>
              <a:buChar char="à"/>
            </a:pPr>
            <a:r>
              <a:rPr lang="en-US" dirty="0" err="1" smtClean="0">
                <a:sym typeface="Wingdings" pitchFamily="2" charset="2"/>
              </a:rPr>
              <a:t>Uang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kertas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sbg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surat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tanda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kepemilikan</a:t>
            </a:r>
            <a:endParaRPr lang="en-US" dirty="0" smtClean="0">
              <a:sym typeface="Wingdings" pitchFamily="2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1285860"/>
            <a:ext cx="8072494" cy="4929222"/>
          </a:xfrm>
        </p:spPr>
        <p:txBody>
          <a:bodyPr/>
          <a:lstStyle/>
          <a:p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: </a:t>
            </a:r>
          </a:p>
          <a:p>
            <a:pPr lvl="1"/>
            <a:r>
              <a:rPr lang="en-US" dirty="0" err="1" smtClean="0"/>
              <a:t>Asli</a:t>
            </a:r>
            <a:r>
              <a:rPr lang="en-US" dirty="0" smtClean="0"/>
              <a:t> :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tukar</a:t>
            </a:r>
            <a:r>
              <a:rPr lang="en-US" dirty="0" smtClean="0"/>
              <a:t>, </a:t>
            </a:r>
            <a:r>
              <a:rPr lang="en-US" dirty="0" err="1" smtClean="0"/>
              <a:t>satuan</a:t>
            </a:r>
            <a:r>
              <a:rPr lang="en-US" dirty="0" smtClean="0"/>
              <a:t> </a:t>
            </a:r>
            <a:r>
              <a:rPr lang="en-US" dirty="0" err="1" smtClean="0"/>
              <a:t>hitung</a:t>
            </a:r>
            <a:r>
              <a:rPr lang="en-US" dirty="0" smtClean="0"/>
              <a:t>, </a:t>
            </a:r>
            <a:r>
              <a:rPr lang="en-US" dirty="0" err="1" smtClean="0"/>
              <a:t>penyimpan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endParaRPr lang="en-US" dirty="0" smtClean="0"/>
          </a:p>
          <a:p>
            <a:pPr lvl="1"/>
            <a:r>
              <a:rPr lang="en-US" dirty="0" err="1" smtClean="0"/>
              <a:t>Turunan</a:t>
            </a:r>
            <a:r>
              <a:rPr lang="en-US" dirty="0" smtClean="0"/>
              <a:t> :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pembayaran</a:t>
            </a:r>
            <a:r>
              <a:rPr lang="en-US" dirty="0" smtClean="0"/>
              <a:t> </a:t>
            </a:r>
            <a:r>
              <a:rPr lang="en-US" dirty="0" err="1" smtClean="0"/>
              <a:t>utang</a:t>
            </a:r>
            <a:r>
              <a:rPr lang="en-US" dirty="0" smtClean="0"/>
              <a:t>,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penimbun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pemindah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 (modal),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alat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status </a:t>
            </a:r>
            <a:r>
              <a:rPr lang="en-US" dirty="0" err="1" smtClean="0"/>
              <a:t>sosial</a:t>
            </a:r>
            <a:endParaRPr lang="en-US" dirty="0" smtClean="0"/>
          </a:p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endParaRPr lang="en-US" dirty="0" smtClean="0"/>
          </a:p>
          <a:p>
            <a:pPr lvl="1"/>
            <a:r>
              <a:rPr lang="en-US" dirty="0" err="1" smtClean="0"/>
              <a:t>Menurut</a:t>
            </a:r>
            <a:r>
              <a:rPr lang="en-US" dirty="0" smtClean="0"/>
              <a:t>  </a:t>
            </a:r>
            <a:r>
              <a:rPr lang="en-US" dirty="0" err="1" smtClean="0"/>
              <a:t>bahan</a:t>
            </a:r>
            <a:r>
              <a:rPr lang="en-US" dirty="0" smtClean="0"/>
              <a:t> </a:t>
            </a:r>
            <a:r>
              <a:rPr lang="en-US" dirty="0" err="1" smtClean="0"/>
              <a:t>pembuatannya</a:t>
            </a:r>
            <a:r>
              <a:rPr lang="en-US" dirty="0" smtClean="0"/>
              <a:t> : </a:t>
            </a:r>
            <a:r>
              <a:rPr lang="en-US" dirty="0" err="1" smtClean="0"/>
              <a:t>kertas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logam</a:t>
            </a:r>
            <a:endParaRPr lang="en-US" dirty="0" smtClean="0"/>
          </a:p>
          <a:p>
            <a:pPr lvl="1"/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nilainya</a:t>
            </a:r>
            <a:r>
              <a:rPr lang="en-US" dirty="0" smtClean="0"/>
              <a:t> :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uang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mpt_calculation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prompt_calculation</Template>
  <TotalTime>663</TotalTime>
  <Words>405</Words>
  <Application>Microsoft Office PowerPoint</Application>
  <PresentationFormat>On-screen Show (4:3)</PresentationFormat>
  <Paragraphs>70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prompt_calculation</vt:lpstr>
      <vt:lpstr>ILMU HITUNG KEUANGAN</vt:lpstr>
      <vt:lpstr>DESKRIPSI DSB</vt:lpstr>
      <vt:lpstr>APA YG BERKAITAN DENGAN  ILMU HITUNG KEUANGAN?</vt:lpstr>
      <vt:lpstr>EKONOMI</vt:lpstr>
      <vt:lpstr>Keuangan </vt:lpstr>
      <vt:lpstr>Slide 6</vt:lpstr>
      <vt:lpstr>Uang …</vt:lpstr>
      <vt:lpstr>Slide 8</vt:lpstr>
      <vt:lpstr>Slide 9</vt:lpstr>
      <vt:lpstr>Istilah-istilah yang berkaitan </vt:lpstr>
      <vt:lpstr>Bunga</vt:lpstr>
      <vt:lpstr>Bunga tunggal</vt:lpstr>
      <vt:lpstr>Slide 13</vt:lpstr>
      <vt:lpstr>Slide 14</vt:lpstr>
      <vt:lpstr>Buat kelompok 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ILMU HITUNG KEUANGAN</dc:title>
  <dc:creator>USER</dc:creator>
  <cp:lastModifiedBy>USER</cp:lastModifiedBy>
  <cp:revision>9</cp:revision>
  <dcterms:created xsi:type="dcterms:W3CDTF">2010-09-29T14:17:30Z</dcterms:created>
  <dcterms:modified xsi:type="dcterms:W3CDTF">2010-09-30T01:20:47Z</dcterms:modified>
</cp:coreProperties>
</file>