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ECD6-669B-4FB0-BECE-254E54E9D56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73F9D-8922-41A8-9855-BB9565F2C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BD9A3-8A04-40C9-96BE-EED86A5A349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0AA43-87D2-49C9-B45C-BB4FDE56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0"/>
            <a:ext cx="84582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7772400" cy="5334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CEAE34-4B5E-40AD-A85F-2A31B8C57766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260EC-9A7B-48DE-98E1-D50716D3786A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FA49B-0C8C-4A87-86BB-33A1469BC4F7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CD74D-E7A6-490D-B809-AEF19BEFD856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48DC0-D48E-45F5-84A6-BA25F8B337F0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B7FCF-BFEA-4C49-A296-D35AD556877C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D08647-A819-4E47-94EA-34411D9371FF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E95AD-642D-4B9A-A38D-F5F86BAEBE69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A71001-84EE-4108-87D4-D321FE736202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5DFBB-3213-4CD4-A8C6-7E9D78C83056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E2B9E0-1A9F-45C8-8BD5-55DCD53BAA4E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010260-E94F-492B-A188-67CC479C0CBE}" type="datetime1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40818E-6292-43EA-BF8C-1DA38BCA9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i="1">
          <a:solidFill>
            <a:srgbClr val="3E4C2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i="1">
          <a:solidFill>
            <a:srgbClr val="3E4C2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i="1">
          <a:solidFill>
            <a:srgbClr val="3E4C2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 i="1">
          <a:solidFill>
            <a:srgbClr val="3E4C2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pelamar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lain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) minimum.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N!</a:t>
            </a:r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hungarian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5719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357694"/>
            <a:ext cx="52864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8596" y="2714620"/>
            <a:ext cx="8258204" cy="34115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802544"/>
            <a:ext cx="4572032" cy="105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36861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340"/>
                <a:gridCol w="1537340"/>
                <a:gridCol w="1537340"/>
                <a:gridCol w="1537340"/>
                <a:gridCol w="1537340"/>
              </a:tblGrid>
              <a:tr h="73723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972320" cy="42576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94464"/>
                <a:gridCol w="1394464"/>
                <a:gridCol w="1394464"/>
                <a:gridCol w="1394464"/>
                <a:gridCol w="1394464"/>
              </a:tblGrid>
              <a:tr h="85153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M4</a:t>
                      </a:r>
                      <a:endParaRPr lang="en-US" sz="32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15196" cy="39719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78799"/>
                <a:gridCol w="1778799"/>
                <a:gridCol w="1778799"/>
                <a:gridCol w="1778799"/>
              </a:tblGrid>
              <a:tr h="992985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M3</a:t>
                      </a:r>
                      <a:endParaRPr lang="en-US" sz="3600" dirty="0"/>
                    </a:p>
                  </a:txBody>
                  <a:tcPr/>
                </a:tc>
              </a:tr>
              <a:tr h="99298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</a:tr>
              <a:tr h="99298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</a:tr>
              <a:tr h="99298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554551"/>
          </a:xfrm>
        </p:spPr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travel agent </a:t>
            </a:r>
            <a:r>
              <a:rPr lang="en-US" dirty="0" err="1" smtClean="0"/>
              <a:t>menyediakan</a:t>
            </a:r>
            <a:r>
              <a:rPr lang="en-US" dirty="0" smtClean="0"/>
              <a:t> 6 </a:t>
            </a:r>
            <a:r>
              <a:rPr lang="en-US" dirty="0" err="1" smtClean="0"/>
              <a:t>mobil</a:t>
            </a:r>
            <a:r>
              <a:rPr lang="en-US" dirty="0" smtClean="0"/>
              <a:t> yang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6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berjauhan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 </a:t>
            </a:r>
            <a:r>
              <a:rPr lang="en-US" dirty="0" err="1" smtClean="0"/>
              <a:t>mobil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menjemput</a:t>
            </a:r>
            <a:r>
              <a:rPr lang="en-US" dirty="0" smtClean="0"/>
              <a:t> </a:t>
            </a:r>
            <a:r>
              <a:rPr lang="en-US" dirty="0" err="1" smtClean="0"/>
              <a:t>rombongan</a:t>
            </a:r>
            <a:r>
              <a:rPr lang="en-US" dirty="0" smtClean="0"/>
              <a:t> </a:t>
            </a:r>
            <a:r>
              <a:rPr lang="en-US" dirty="0" err="1" smtClean="0"/>
              <a:t>wisatawan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3286124"/>
          <a:ext cx="6095999" cy="3200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(minimal)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/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digaris</a:t>
            </a:r>
            <a:endParaRPr lang="en-US" dirty="0" smtClean="0"/>
          </a:p>
          <a:p>
            <a:r>
              <a:rPr lang="en-US" dirty="0" err="1" smtClean="0"/>
              <a:t>Kurangi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minimal </a:t>
            </a:r>
            <a:r>
              <a:rPr lang="en-US" dirty="0" err="1" smtClean="0"/>
              <a:t>tadi</a:t>
            </a:r>
            <a:endParaRPr lang="en-US" dirty="0" smtClean="0"/>
          </a:p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cost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optimalitas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3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penyelesaiannya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penelitian operasional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818E-6292-43EA-BF8C-1DA38BCA99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dustri putar">
  <a:themeElements>
    <a:clrScheme name="cool_spoo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_s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_spo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_spoo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_spoo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_spoo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_spoo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_spoo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_spoo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industri putar</Template>
  <TotalTime>116</TotalTime>
  <Words>304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industri putar</vt:lpstr>
      <vt:lpstr>Masalah Penugasan</vt:lpstr>
      <vt:lpstr>Assignment Problem</vt:lpstr>
      <vt:lpstr>Pemodelan matematika </vt:lpstr>
      <vt:lpstr>Soal 1</vt:lpstr>
      <vt:lpstr>Soal 2</vt:lpstr>
      <vt:lpstr>Soal 3</vt:lpstr>
      <vt:lpstr>Soal 4</vt:lpstr>
      <vt:lpstr>Bagaimana cara revisi tabel?</vt:lpstr>
      <vt:lpstr>Tugas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Penugasan</dc:title>
  <dc:creator>USER</dc:creator>
  <cp:lastModifiedBy>USER</cp:lastModifiedBy>
  <cp:revision>13</cp:revision>
  <dcterms:created xsi:type="dcterms:W3CDTF">2010-10-19T15:25:33Z</dcterms:created>
  <dcterms:modified xsi:type="dcterms:W3CDTF">2010-10-21T03:49:34Z</dcterms:modified>
</cp:coreProperties>
</file>