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1181-8C1F-49AF-813A-2CB5F7A85460}" type="datetimeFigureOut">
              <a:rPr lang="id-ID" smtClean="0"/>
              <a:t>27/01/2011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49B2-0081-47FB-84AC-9FAD798B68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Retnawati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Rumiyati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4 </a:t>
            </a:r>
            <a:r>
              <a:rPr lang="en-US" dirty="0" err="1" smtClean="0"/>
              <a:t>terhadap</a:t>
            </a:r>
            <a:r>
              <a:rPr lang="en-US" dirty="0" smtClean="0"/>
              <a:t> +-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 smtClean="0"/>
          </a:p>
          <a:p>
            <a:r>
              <a:rPr lang="en-US" dirty="0" err="1" smtClean="0"/>
              <a:t>Bgmn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koin</a:t>
            </a:r>
            <a:r>
              <a:rPr lang="en-US" dirty="0" smtClean="0"/>
              <a:t> + </a:t>
            </a:r>
            <a:r>
              <a:rPr lang="en-US" dirty="0" err="1" smtClean="0"/>
              <a:t>dan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,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, </a:t>
            </a:r>
            <a:r>
              <a:rPr lang="en-US" dirty="0" err="1" smtClean="0"/>
              <a:t>validasi</a:t>
            </a:r>
            <a:r>
              <a:rPr lang="en-US" dirty="0" smtClean="0"/>
              <a:t>, </a:t>
            </a:r>
            <a:r>
              <a:rPr lang="en-US" dirty="0" err="1" smtClean="0"/>
              <a:t>ujicoba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</a:p>
          <a:p>
            <a:endParaRPr lang="en-US" dirty="0"/>
          </a:p>
          <a:p>
            <a:r>
              <a:rPr lang="en-US" dirty="0" err="1" smtClean="0"/>
              <a:t>Masukan</a:t>
            </a:r>
            <a:endParaRPr lang="en-US" dirty="0" smtClean="0"/>
          </a:p>
          <a:p>
            <a:r>
              <a:rPr lang="en-US" dirty="0" err="1" smtClean="0"/>
              <a:t>Heri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koin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“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koin</a:t>
            </a:r>
            <a:r>
              <a:rPr lang="en-US" dirty="0" smtClean="0"/>
              <a:t> </a:t>
            </a:r>
            <a:r>
              <a:rPr lang="en-US" dirty="0" err="1" smtClean="0"/>
              <a:t>bil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….. Dan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endParaRPr lang="en-US" dirty="0" smtClean="0"/>
          </a:p>
          <a:p>
            <a:r>
              <a:rPr lang="en-US" dirty="0" err="1" smtClean="0"/>
              <a:t>Cocoknya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5-(-4)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nurul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Kesiapan</a:t>
            </a:r>
            <a:r>
              <a:rPr lang="en-US" dirty="0" smtClean="0"/>
              <a:t> guru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e-learning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kesiapan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?”</a:t>
            </a:r>
          </a:p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? Computer culture</a:t>
            </a:r>
          </a:p>
          <a:p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skl</a:t>
            </a:r>
            <a:endParaRPr lang="en-US" dirty="0" smtClean="0"/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minimal +</a:t>
            </a:r>
          </a:p>
          <a:p>
            <a:endParaRPr lang="en-US" dirty="0"/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: </a:t>
            </a:r>
            <a:r>
              <a:rPr lang="en-US" dirty="0" err="1" smtClean="0"/>
              <a:t>buku</a:t>
            </a:r>
            <a:r>
              <a:rPr lang="en-US" dirty="0" smtClean="0"/>
              <a:t> ‘</a:t>
            </a:r>
            <a:r>
              <a:rPr lang="en-US" dirty="0" err="1" smtClean="0"/>
              <a:t>khusus</a:t>
            </a:r>
            <a:r>
              <a:rPr lang="en-US" dirty="0" smtClean="0"/>
              <a:t>’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err="1" smtClean="0"/>
              <a:t>assesment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Rsbi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Menemukan</a:t>
            </a:r>
            <a:r>
              <a:rPr lang="en-US" dirty="0" smtClean="0"/>
              <a:t>’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endParaRPr lang="en-US" dirty="0" smtClean="0"/>
          </a:p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kemanfaatan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endParaRPr lang="en-US" dirty="0" smtClean="0"/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memerlukannya</a:t>
            </a:r>
            <a:endParaRPr lang="en-US" dirty="0" smtClean="0"/>
          </a:p>
          <a:p>
            <a:r>
              <a:rPr lang="en-US" dirty="0" err="1" smtClean="0"/>
              <a:t>Menyusun</a:t>
            </a:r>
            <a:r>
              <a:rPr lang="en-US" dirty="0" smtClean="0"/>
              <a:t> bank proposal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melatar</a:t>
            </a:r>
            <a:r>
              <a:rPr lang="en-US" dirty="0" smtClean="0"/>
              <a:t> </a:t>
            </a:r>
            <a:r>
              <a:rPr lang="en-US" dirty="0" err="1" smtClean="0"/>
              <a:t>belakangi</a:t>
            </a:r>
            <a:endParaRPr lang="en-US" dirty="0" smtClean="0"/>
          </a:p>
          <a:p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endParaRPr lang="en-US" dirty="0" smtClean="0"/>
          </a:p>
          <a:p>
            <a:r>
              <a:rPr lang="en-US" dirty="0" err="1" smtClean="0"/>
              <a:t>Menajamkan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pemanfaatannya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Bab</a:t>
            </a:r>
            <a:r>
              <a:rPr lang="en-US" dirty="0" smtClean="0"/>
              <a:t> I </a:t>
            </a:r>
            <a:r>
              <a:rPr lang="en-US" dirty="0" err="1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II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III </a:t>
            </a:r>
            <a:r>
              <a:rPr lang="en-US" dirty="0" err="1" smtClean="0"/>
              <a:t>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Survey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endParaRPr lang="en-US" dirty="0" smtClean="0"/>
          </a:p>
          <a:p>
            <a:r>
              <a:rPr lang="en-US" dirty="0" err="1" smtClean="0"/>
              <a:t>Validasi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R &amp; 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: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i="1" dirty="0" smtClean="0"/>
              <a:t>Need </a:t>
            </a:r>
            <a:r>
              <a:rPr lang="en-US" i="1" dirty="0" err="1" smtClean="0"/>
              <a:t>Assesment</a:t>
            </a:r>
            <a:r>
              <a:rPr lang="en-US" dirty="0" smtClean="0"/>
              <a:t>, FGD</a:t>
            </a:r>
          </a:p>
          <a:p>
            <a:r>
              <a:rPr lang="en-US" i="1" dirty="0" smtClean="0"/>
              <a:t>Development</a:t>
            </a:r>
            <a:r>
              <a:rPr lang="en-US" dirty="0" smtClean="0"/>
              <a:t> (</a:t>
            </a:r>
            <a:r>
              <a:rPr lang="en-US" dirty="0" err="1" smtClean="0"/>
              <a:t>Pengembangan</a:t>
            </a:r>
            <a:r>
              <a:rPr lang="en-US" dirty="0" smtClean="0"/>
              <a:t>) : Model </a:t>
            </a:r>
            <a:r>
              <a:rPr lang="en-US" dirty="0" err="1" smtClean="0"/>
              <a:t>Hipotetik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, </a:t>
            </a:r>
            <a:r>
              <a:rPr lang="en-US" dirty="0" err="1" smtClean="0"/>
              <a:t>Validasi</a:t>
            </a:r>
            <a:r>
              <a:rPr lang="en-US" dirty="0" smtClean="0"/>
              <a:t> model, </a:t>
            </a:r>
            <a:r>
              <a:rPr lang="en-US" dirty="0" err="1" smtClean="0"/>
              <a:t>Ujicoba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Revisi</a:t>
            </a:r>
            <a:r>
              <a:rPr lang="en-US" dirty="0" smtClean="0"/>
              <a:t>, </a:t>
            </a:r>
            <a:r>
              <a:rPr lang="en-US" dirty="0" err="1" smtClean="0"/>
              <a:t>Ujicoba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Revisi</a:t>
            </a:r>
            <a:r>
              <a:rPr lang="en-US" dirty="0" smtClean="0"/>
              <a:t>, </a:t>
            </a:r>
            <a:r>
              <a:rPr lang="en-US" dirty="0" err="1" smtClean="0"/>
              <a:t>poduk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i="1" dirty="0" err="1" smtClean="0"/>
              <a:t>Disemination</a:t>
            </a:r>
            <a:endParaRPr lang="en-US" i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(lab mat) by </a:t>
            </a:r>
            <a:r>
              <a:rPr lang="en-US" dirty="0" err="1" smtClean="0"/>
              <a:t>Jakim</a:t>
            </a:r>
            <a:r>
              <a:rPr lang="en-US" dirty="0" smtClean="0"/>
              <a:t> </a:t>
            </a:r>
            <a:r>
              <a:rPr lang="en-US" dirty="0" err="1" smtClean="0"/>
              <a:t>Wiyoto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292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Menyusun Proposal Penelitian</vt:lpstr>
      <vt:lpstr>‘Menemukan’ Permasalahan Penelitian</vt:lpstr>
      <vt:lpstr>Memfokuskan Masalah</vt:lpstr>
      <vt:lpstr>Bab I Pendahuluan</vt:lpstr>
      <vt:lpstr>BAB II Kajian Teori</vt:lpstr>
      <vt:lpstr>BAB III Metode</vt:lpstr>
      <vt:lpstr>Langkah Penelitian Survey</vt:lpstr>
      <vt:lpstr>Langkah R &amp; D</vt:lpstr>
      <vt:lpstr>Hasil DIskusi</vt:lpstr>
      <vt:lpstr>Ibu Rumiyati</vt:lpstr>
      <vt:lpstr>Slide 11</vt:lpstr>
      <vt:lpstr>Ibu Muda nurul, Titik dkk</vt:lpstr>
      <vt:lpstr>Pengembangan panduan pengembangan indikator kompetensi siswa berdasarkan kemampuannya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Menyusun Proposal Penelitian</dc:title>
  <dc:creator>Windows User</dc:creator>
  <cp:lastModifiedBy>Windows User</cp:lastModifiedBy>
  <cp:revision>22</cp:revision>
  <dcterms:created xsi:type="dcterms:W3CDTF">2011-01-27T04:11:36Z</dcterms:created>
  <dcterms:modified xsi:type="dcterms:W3CDTF">2011-01-27T08:28:20Z</dcterms:modified>
</cp:coreProperties>
</file>