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1" r:id="rId2"/>
    <p:sldId id="303" r:id="rId3"/>
    <p:sldId id="300" r:id="rId4"/>
    <p:sldId id="301" r:id="rId5"/>
    <p:sldId id="302" r:id="rId6"/>
    <p:sldId id="273" r:id="rId7"/>
    <p:sldId id="292" r:id="rId8"/>
    <p:sldId id="293" r:id="rId9"/>
    <p:sldId id="294" r:id="rId10"/>
    <p:sldId id="274" r:id="rId11"/>
    <p:sldId id="299" r:id="rId12"/>
    <p:sldId id="290" r:id="rId13"/>
    <p:sldId id="275" r:id="rId14"/>
    <p:sldId id="291" r:id="rId15"/>
    <p:sldId id="276" r:id="rId16"/>
    <p:sldId id="277" r:id="rId17"/>
    <p:sldId id="278" r:id="rId18"/>
    <p:sldId id="279" r:id="rId19"/>
    <p:sldId id="280" r:id="rId20"/>
    <p:sldId id="297" r:id="rId21"/>
    <p:sldId id="29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EBF1"/>
    <a:srgbClr val="FFCCCC"/>
    <a:srgbClr val="B9FFDC"/>
    <a:srgbClr val="BCF0FA"/>
    <a:srgbClr val="99FFCC"/>
    <a:srgbClr val="480024"/>
    <a:srgbClr val="BCEBFA"/>
    <a:srgbClr val="86DBF6"/>
    <a:srgbClr val="EAFD8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67" autoAdjust="0"/>
  </p:normalViewPr>
  <p:slideViewPr>
    <p:cSldViewPr>
      <p:cViewPr>
        <p:scale>
          <a:sx n="40" d="100"/>
          <a:sy n="40" d="100"/>
        </p:scale>
        <p:origin x="-195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8CF5C-3E03-49A7-94E6-158978EFCD2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DFC7843A-8D97-4716-84B8-CAB81F42C1C2}">
      <dgm:prSet custT="1"/>
      <dgm:spPr>
        <a:solidFill>
          <a:schemeClr val="accent2">
            <a:lumMod val="40000"/>
            <a:lumOff val="60000"/>
            <a:alpha val="8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Ilmu</a:t>
          </a:r>
          <a:r>
            <a:rPr kumimoji="0" lang="en-US" sz="3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Pendidkan</a:t>
          </a:r>
          <a:r>
            <a:rPr kumimoji="0" lang="en-US" sz="3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en-US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Paedagogiek</a:t>
          </a:r>
          <a:r>
            <a:rPr kumimoji="0" lang="en-US" sz="3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</a:t>
          </a:r>
          <a:endParaRPr kumimoji="0" lang="en-US" sz="36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330DB5E-D83D-4BE7-B428-209C9370379D}" type="parTrans" cxnId="{2A31856C-FA39-4201-A043-2BB7D3244D3C}">
      <dgm:prSet/>
      <dgm:spPr/>
      <dgm:t>
        <a:bodyPr/>
        <a:lstStyle/>
        <a:p>
          <a:endParaRPr lang="en-US"/>
        </a:p>
      </dgm:t>
    </dgm:pt>
    <dgm:pt modelId="{424F98CE-7EF0-467B-8012-FB5B3543CD62}" type="sibTrans" cxnId="{2A31856C-FA39-4201-A043-2BB7D3244D3C}">
      <dgm:prSet/>
      <dgm:spPr/>
      <dgm:t>
        <a:bodyPr/>
        <a:lstStyle/>
        <a:p>
          <a:endParaRPr lang="en-US"/>
        </a:p>
      </dgm:t>
    </dgm:pt>
    <dgm:pt modelId="{CCCE8D3E-FBB9-4EC7-95EC-B3CD58CA5435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The Art of Educating/ Teaching</a:t>
          </a:r>
          <a:endParaRPr kumimoji="0" lang="en-US" sz="32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3AF4599-959E-4B67-8DA5-8DD65585144B}" type="parTrans" cxnId="{C102CD7E-8D58-411E-AD9C-EA220AA088FD}">
      <dgm:prSet/>
      <dgm:spPr>
        <a:ln w="57150">
          <a:solidFill>
            <a:srgbClr val="7BEBF1"/>
          </a:solidFill>
        </a:ln>
      </dgm:spPr>
      <dgm:t>
        <a:bodyPr/>
        <a:lstStyle/>
        <a:p>
          <a:endParaRPr lang="en-US"/>
        </a:p>
      </dgm:t>
    </dgm:pt>
    <dgm:pt modelId="{CB9EDAFB-E49F-43E5-85E7-C0A46666947A}" type="sibTrans" cxnId="{C102CD7E-8D58-411E-AD9C-EA220AA088FD}">
      <dgm:prSet/>
      <dgm:spPr/>
      <dgm:t>
        <a:bodyPr/>
        <a:lstStyle/>
        <a:p>
          <a:endParaRPr lang="en-US"/>
        </a:p>
      </dgm:t>
    </dgm:pt>
    <dgm:pt modelId="{AF1AF410-8170-4B2C-B6BB-A5345D4A233F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36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Science of Education</a:t>
          </a:r>
          <a:endParaRPr kumimoji="0" lang="en-US" sz="3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0255D34-5664-46E9-87DC-2750D37F6772}" type="parTrans" cxnId="{49CB42D8-CC72-4AAD-890F-1987F5B07189}">
      <dgm:prSet/>
      <dgm:spPr>
        <a:ln w="57150">
          <a:solidFill>
            <a:srgbClr val="7BEBF1"/>
          </a:solidFill>
        </a:ln>
      </dgm:spPr>
      <dgm:t>
        <a:bodyPr/>
        <a:lstStyle/>
        <a:p>
          <a:endParaRPr lang="en-US"/>
        </a:p>
      </dgm:t>
    </dgm:pt>
    <dgm:pt modelId="{3DA036D3-B6D0-4D4B-AA1A-A113D7B48086}" type="sibTrans" cxnId="{49CB42D8-CC72-4AAD-890F-1987F5B07189}">
      <dgm:prSet/>
      <dgm:spPr/>
      <dgm:t>
        <a:bodyPr/>
        <a:lstStyle/>
        <a:p>
          <a:endParaRPr lang="en-US"/>
        </a:p>
      </dgm:t>
    </dgm:pt>
    <dgm:pt modelId="{5510A171-E0E5-4DF8-9669-02CE1CE3BD61}" type="pres">
      <dgm:prSet presAssocID="{5658CF5C-3E03-49A7-94E6-158978EFC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953B97-FD70-453C-85F1-79C9E12C7476}" type="pres">
      <dgm:prSet presAssocID="{DFC7843A-8D97-4716-84B8-CAB81F42C1C2}" presName="hierRoot1" presStyleCnt="0">
        <dgm:presLayoutVars>
          <dgm:hierBranch/>
        </dgm:presLayoutVars>
      </dgm:prSet>
      <dgm:spPr/>
    </dgm:pt>
    <dgm:pt modelId="{185CBC92-2507-41E1-849B-F66171063FDC}" type="pres">
      <dgm:prSet presAssocID="{DFC7843A-8D97-4716-84B8-CAB81F42C1C2}" presName="rootComposite1" presStyleCnt="0"/>
      <dgm:spPr/>
    </dgm:pt>
    <dgm:pt modelId="{3AB32ACF-792C-4DF6-B185-ED4541799AB8}" type="pres">
      <dgm:prSet presAssocID="{DFC7843A-8D97-4716-84B8-CAB81F42C1C2}" presName="rootText1" presStyleLbl="node0" presStyleIdx="0" presStyleCnt="1" custScaleX="139513" custScaleY="113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ED55E-DDDE-4AD2-A1F5-4789C97F23A5}" type="pres">
      <dgm:prSet presAssocID="{DFC7843A-8D97-4716-84B8-CAB81F42C1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BDC65E-F3AD-4BF8-AD10-FC85FFBB80AC}" type="pres">
      <dgm:prSet presAssocID="{DFC7843A-8D97-4716-84B8-CAB81F42C1C2}" presName="hierChild2" presStyleCnt="0"/>
      <dgm:spPr/>
    </dgm:pt>
    <dgm:pt modelId="{068B9490-088A-4907-987A-6E118BE38C41}" type="pres">
      <dgm:prSet presAssocID="{83AF4599-959E-4B67-8DA5-8DD65585144B}" presName="Name35" presStyleLbl="parChTrans1D2" presStyleIdx="0" presStyleCnt="2"/>
      <dgm:spPr/>
      <dgm:t>
        <a:bodyPr/>
        <a:lstStyle/>
        <a:p>
          <a:endParaRPr lang="en-US"/>
        </a:p>
      </dgm:t>
    </dgm:pt>
    <dgm:pt modelId="{98EB46F1-5247-4931-9815-7D7E4D855B37}" type="pres">
      <dgm:prSet presAssocID="{CCCE8D3E-FBB9-4EC7-95EC-B3CD58CA5435}" presName="hierRoot2" presStyleCnt="0">
        <dgm:presLayoutVars>
          <dgm:hierBranch/>
        </dgm:presLayoutVars>
      </dgm:prSet>
      <dgm:spPr/>
    </dgm:pt>
    <dgm:pt modelId="{901DE00B-DC48-4B49-838A-BA19BB2DAEEA}" type="pres">
      <dgm:prSet presAssocID="{CCCE8D3E-FBB9-4EC7-95EC-B3CD58CA5435}" presName="rootComposite" presStyleCnt="0"/>
      <dgm:spPr/>
    </dgm:pt>
    <dgm:pt modelId="{50E54D4B-8A50-4DE0-B801-8CCE0A5EBC87}" type="pres">
      <dgm:prSet presAssocID="{CCCE8D3E-FBB9-4EC7-95EC-B3CD58CA5435}" presName="rootText" presStyleLbl="node2" presStyleIdx="0" presStyleCnt="2" custScaleX="130054" custScaleY="118011" custLinFactNeighborX="-4240" custLinFactNeighborY="-3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0EAD3-CC1A-499A-A8C7-A68E000670FE}" type="pres">
      <dgm:prSet presAssocID="{CCCE8D3E-FBB9-4EC7-95EC-B3CD58CA5435}" presName="rootConnector" presStyleLbl="node2" presStyleIdx="0" presStyleCnt="2"/>
      <dgm:spPr/>
      <dgm:t>
        <a:bodyPr/>
        <a:lstStyle/>
        <a:p>
          <a:endParaRPr lang="en-US"/>
        </a:p>
      </dgm:t>
    </dgm:pt>
    <dgm:pt modelId="{A8AC3AD0-AAC8-4BBF-98C0-7D1F4308CFDE}" type="pres">
      <dgm:prSet presAssocID="{CCCE8D3E-FBB9-4EC7-95EC-B3CD58CA5435}" presName="hierChild4" presStyleCnt="0"/>
      <dgm:spPr/>
    </dgm:pt>
    <dgm:pt modelId="{DD5A86F7-26AD-4090-8937-F54AE267B504}" type="pres">
      <dgm:prSet presAssocID="{CCCE8D3E-FBB9-4EC7-95EC-B3CD58CA5435}" presName="hierChild5" presStyleCnt="0"/>
      <dgm:spPr/>
    </dgm:pt>
    <dgm:pt modelId="{F41F32A1-A691-437A-9035-8090F53DA0A7}" type="pres">
      <dgm:prSet presAssocID="{80255D34-5664-46E9-87DC-2750D37F6772}" presName="Name35" presStyleLbl="parChTrans1D2" presStyleIdx="1" presStyleCnt="2"/>
      <dgm:spPr/>
      <dgm:t>
        <a:bodyPr/>
        <a:lstStyle/>
        <a:p>
          <a:endParaRPr lang="en-US"/>
        </a:p>
      </dgm:t>
    </dgm:pt>
    <dgm:pt modelId="{25DE776C-8968-42ED-84A3-51D9E735CA54}" type="pres">
      <dgm:prSet presAssocID="{AF1AF410-8170-4B2C-B6BB-A5345D4A233F}" presName="hierRoot2" presStyleCnt="0">
        <dgm:presLayoutVars>
          <dgm:hierBranch/>
        </dgm:presLayoutVars>
      </dgm:prSet>
      <dgm:spPr/>
    </dgm:pt>
    <dgm:pt modelId="{19F4FC1D-BE14-4A4C-ACBA-F26BF2FDED50}" type="pres">
      <dgm:prSet presAssocID="{AF1AF410-8170-4B2C-B6BB-A5345D4A233F}" presName="rootComposite" presStyleCnt="0"/>
      <dgm:spPr/>
    </dgm:pt>
    <dgm:pt modelId="{DCFB61F2-A6A5-4EFD-82F6-719FBEA63B62}" type="pres">
      <dgm:prSet presAssocID="{AF1AF410-8170-4B2C-B6BB-A5345D4A233F}" presName="rootText" presStyleLbl="node2" presStyleIdx="1" presStyleCnt="2" custScaleX="119784" custScaleY="116656" custLinFactNeighborX="-8092" custLinFactNeighborY="-3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AED21-A4E2-479F-B8AD-C22193B265FE}" type="pres">
      <dgm:prSet presAssocID="{AF1AF410-8170-4B2C-B6BB-A5345D4A233F}" presName="rootConnector" presStyleLbl="node2" presStyleIdx="1" presStyleCnt="2"/>
      <dgm:spPr/>
      <dgm:t>
        <a:bodyPr/>
        <a:lstStyle/>
        <a:p>
          <a:endParaRPr lang="en-US"/>
        </a:p>
      </dgm:t>
    </dgm:pt>
    <dgm:pt modelId="{2523482B-5C55-4375-8372-B12DD1101F2F}" type="pres">
      <dgm:prSet presAssocID="{AF1AF410-8170-4B2C-B6BB-A5345D4A233F}" presName="hierChild4" presStyleCnt="0"/>
      <dgm:spPr/>
    </dgm:pt>
    <dgm:pt modelId="{7E379FAA-08D7-4E0D-B729-99870C8FCB81}" type="pres">
      <dgm:prSet presAssocID="{AF1AF410-8170-4B2C-B6BB-A5345D4A233F}" presName="hierChild5" presStyleCnt="0"/>
      <dgm:spPr/>
    </dgm:pt>
    <dgm:pt modelId="{39652BBB-8064-41CA-B328-51782D063156}" type="pres">
      <dgm:prSet presAssocID="{DFC7843A-8D97-4716-84B8-CAB81F42C1C2}" presName="hierChild3" presStyleCnt="0"/>
      <dgm:spPr/>
    </dgm:pt>
  </dgm:ptLst>
  <dgm:cxnLst>
    <dgm:cxn modelId="{3FB1CBB0-DA79-4850-B372-59A6CE85AFB7}" type="presOf" srcId="{AF1AF410-8170-4B2C-B6BB-A5345D4A233F}" destId="{CF4AED21-A4E2-479F-B8AD-C22193B265FE}" srcOrd="1" destOrd="0" presId="urn:microsoft.com/office/officeart/2005/8/layout/orgChart1"/>
    <dgm:cxn modelId="{C102CD7E-8D58-411E-AD9C-EA220AA088FD}" srcId="{DFC7843A-8D97-4716-84B8-CAB81F42C1C2}" destId="{CCCE8D3E-FBB9-4EC7-95EC-B3CD58CA5435}" srcOrd="0" destOrd="0" parTransId="{83AF4599-959E-4B67-8DA5-8DD65585144B}" sibTransId="{CB9EDAFB-E49F-43E5-85E7-C0A46666947A}"/>
    <dgm:cxn modelId="{294BFB32-785B-44B2-8CCB-3C0DFA04B258}" type="presOf" srcId="{80255D34-5664-46E9-87DC-2750D37F6772}" destId="{F41F32A1-A691-437A-9035-8090F53DA0A7}" srcOrd="0" destOrd="0" presId="urn:microsoft.com/office/officeart/2005/8/layout/orgChart1"/>
    <dgm:cxn modelId="{6E5D6432-2FB4-4396-BF83-74B6A929E56A}" type="presOf" srcId="{5658CF5C-3E03-49A7-94E6-158978EFCD2E}" destId="{5510A171-E0E5-4DF8-9669-02CE1CE3BD61}" srcOrd="0" destOrd="0" presId="urn:microsoft.com/office/officeart/2005/8/layout/orgChart1"/>
    <dgm:cxn modelId="{7BFF4DBE-F06E-4E8A-B85B-04371BEB7559}" type="presOf" srcId="{AF1AF410-8170-4B2C-B6BB-A5345D4A233F}" destId="{DCFB61F2-A6A5-4EFD-82F6-719FBEA63B62}" srcOrd="0" destOrd="0" presId="urn:microsoft.com/office/officeart/2005/8/layout/orgChart1"/>
    <dgm:cxn modelId="{963F90A9-70E5-4547-B5A7-88267B10D06C}" type="presOf" srcId="{CCCE8D3E-FBB9-4EC7-95EC-B3CD58CA5435}" destId="{50E54D4B-8A50-4DE0-B801-8CCE0A5EBC87}" srcOrd="0" destOrd="0" presId="urn:microsoft.com/office/officeart/2005/8/layout/orgChart1"/>
    <dgm:cxn modelId="{76539808-E63B-4F4C-BC1F-461921DC9D2E}" type="presOf" srcId="{83AF4599-959E-4B67-8DA5-8DD65585144B}" destId="{068B9490-088A-4907-987A-6E118BE38C41}" srcOrd="0" destOrd="0" presId="urn:microsoft.com/office/officeart/2005/8/layout/orgChart1"/>
    <dgm:cxn modelId="{D791665F-30C5-4A74-BEB3-2CE560FEC9A8}" type="presOf" srcId="{DFC7843A-8D97-4716-84B8-CAB81F42C1C2}" destId="{DB4ED55E-DDDE-4AD2-A1F5-4789C97F23A5}" srcOrd="1" destOrd="0" presId="urn:microsoft.com/office/officeart/2005/8/layout/orgChart1"/>
    <dgm:cxn modelId="{37FCC262-6D67-4003-93E4-1FACC10CF18B}" type="presOf" srcId="{DFC7843A-8D97-4716-84B8-CAB81F42C1C2}" destId="{3AB32ACF-792C-4DF6-B185-ED4541799AB8}" srcOrd="0" destOrd="0" presId="urn:microsoft.com/office/officeart/2005/8/layout/orgChart1"/>
    <dgm:cxn modelId="{B69A5FA7-B817-48C9-BF4D-CF25312ED070}" type="presOf" srcId="{CCCE8D3E-FBB9-4EC7-95EC-B3CD58CA5435}" destId="{0650EAD3-CC1A-499A-A8C7-A68E000670FE}" srcOrd="1" destOrd="0" presId="urn:microsoft.com/office/officeart/2005/8/layout/orgChart1"/>
    <dgm:cxn modelId="{49CB42D8-CC72-4AAD-890F-1987F5B07189}" srcId="{DFC7843A-8D97-4716-84B8-CAB81F42C1C2}" destId="{AF1AF410-8170-4B2C-B6BB-A5345D4A233F}" srcOrd="1" destOrd="0" parTransId="{80255D34-5664-46E9-87DC-2750D37F6772}" sibTransId="{3DA036D3-B6D0-4D4B-AA1A-A113D7B48086}"/>
    <dgm:cxn modelId="{2A31856C-FA39-4201-A043-2BB7D3244D3C}" srcId="{5658CF5C-3E03-49A7-94E6-158978EFCD2E}" destId="{DFC7843A-8D97-4716-84B8-CAB81F42C1C2}" srcOrd="0" destOrd="0" parTransId="{D330DB5E-D83D-4BE7-B428-209C9370379D}" sibTransId="{424F98CE-7EF0-467B-8012-FB5B3543CD62}"/>
    <dgm:cxn modelId="{83383D61-8476-47CB-8293-B81465735120}" type="presParOf" srcId="{5510A171-E0E5-4DF8-9669-02CE1CE3BD61}" destId="{A2953B97-FD70-453C-85F1-79C9E12C7476}" srcOrd="0" destOrd="0" presId="urn:microsoft.com/office/officeart/2005/8/layout/orgChart1"/>
    <dgm:cxn modelId="{3FA6ADE6-FCE1-4AAA-A9BE-67E5171433BE}" type="presParOf" srcId="{A2953B97-FD70-453C-85F1-79C9E12C7476}" destId="{185CBC92-2507-41E1-849B-F66171063FDC}" srcOrd="0" destOrd="0" presId="urn:microsoft.com/office/officeart/2005/8/layout/orgChart1"/>
    <dgm:cxn modelId="{51DA9F46-FBBE-4718-A0F4-815979D24731}" type="presParOf" srcId="{185CBC92-2507-41E1-849B-F66171063FDC}" destId="{3AB32ACF-792C-4DF6-B185-ED4541799AB8}" srcOrd="0" destOrd="0" presId="urn:microsoft.com/office/officeart/2005/8/layout/orgChart1"/>
    <dgm:cxn modelId="{300F6134-E7EB-45B0-AC17-D77119AB9852}" type="presParOf" srcId="{185CBC92-2507-41E1-849B-F66171063FDC}" destId="{DB4ED55E-DDDE-4AD2-A1F5-4789C97F23A5}" srcOrd="1" destOrd="0" presId="urn:microsoft.com/office/officeart/2005/8/layout/orgChart1"/>
    <dgm:cxn modelId="{ED3D1191-25C4-4FC0-BF3E-8D4122AD54CA}" type="presParOf" srcId="{A2953B97-FD70-453C-85F1-79C9E12C7476}" destId="{C0BDC65E-F3AD-4BF8-AD10-FC85FFBB80AC}" srcOrd="1" destOrd="0" presId="urn:microsoft.com/office/officeart/2005/8/layout/orgChart1"/>
    <dgm:cxn modelId="{1F0B08BD-2CFC-496B-BF76-078A48EAFCED}" type="presParOf" srcId="{C0BDC65E-F3AD-4BF8-AD10-FC85FFBB80AC}" destId="{068B9490-088A-4907-987A-6E118BE38C41}" srcOrd="0" destOrd="0" presId="urn:microsoft.com/office/officeart/2005/8/layout/orgChart1"/>
    <dgm:cxn modelId="{E4DAD481-58BE-4E2C-ABA4-65419B676505}" type="presParOf" srcId="{C0BDC65E-F3AD-4BF8-AD10-FC85FFBB80AC}" destId="{98EB46F1-5247-4931-9815-7D7E4D855B37}" srcOrd="1" destOrd="0" presId="urn:microsoft.com/office/officeart/2005/8/layout/orgChart1"/>
    <dgm:cxn modelId="{75B99C27-5F34-4141-8575-DD739A7DA9D8}" type="presParOf" srcId="{98EB46F1-5247-4931-9815-7D7E4D855B37}" destId="{901DE00B-DC48-4B49-838A-BA19BB2DAEEA}" srcOrd="0" destOrd="0" presId="urn:microsoft.com/office/officeart/2005/8/layout/orgChart1"/>
    <dgm:cxn modelId="{0B7F6803-746D-4D62-BFCB-7BA2C45EF6BE}" type="presParOf" srcId="{901DE00B-DC48-4B49-838A-BA19BB2DAEEA}" destId="{50E54D4B-8A50-4DE0-B801-8CCE0A5EBC87}" srcOrd="0" destOrd="0" presId="urn:microsoft.com/office/officeart/2005/8/layout/orgChart1"/>
    <dgm:cxn modelId="{B396546C-E01B-444B-80E9-EA7CC5FD58E1}" type="presParOf" srcId="{901DE00B-DC48-4B49-838A-BA19BB2DAEEA}" destId="{0650EAD3-CC1A-499A-A8C7-A68E000670FE}" srcOrd="1" destOrd="0" presId="urn:microsoft.com/office/officeart/2005/8/layout/orgChart1"/>
    <dgm:cxn modelId="{EB1426B7-0333-4100-97E8-D7F854584E95}" type="presParOf" srcId="{98EB46F1-5247-4931-9815-7D7E4D855B37}" destId="{A8AC3AD0-AAC8-4BBF-98C0-7D1F4308CFDE}" srcOrd="1" destOrd="0" presId="urn:microsoft.com/office/officeart/2005/8/layout/orgChart1"/>
    <dgm:cxn modelId="{33EA85A1-DEAF-430A-AB98-C92B3FCE8D4B}" type="presParOf" srcId="{98EB46F1-5247-4931-9815-7D7E4D855B37}" destId="{DD5A86F7-26AD-4090-8937-F54AE267B504}" srcOrd="2" destOrd="0" presId="urn:microsoft.com/office/officeart/2005/8/layout/orgChart1"/>
    <dgm:cxn modelId="{F8100E38-3DF8-4B26-924A-B3300577134B}" type="presParOf" srcId="{C0BDC65E-F3AD-4BF8-AD10-FC85FFBB80AC}" destId="{F41F32A1-A691-437A-9035-8090F53DA0A7}" srcOrd="2" destOrd="0" presId="urn:microsoft.com/office/officeart/2005/8/layout/orgChart1"/>
    <dgm:cxn modelId="{DBFFB40B-23FE-4A66-88EB-F2E5278673C6}" type="presParOf" srcId="{C0BDC65E-F3AD-4BF8-AD10-FC85FFBB80AC}" destId="{25DE776C-8968-42ED-84A3-51D9E735CA54}" srcOrd="3" destOrd="0" presId="urn:microsoft.com/office/officeart/2005/8/layout/orgChart1"/>
    <dgm:cxn modelId="{13FD98A8-20C5-4321-BC79-07A2B73BC5DC}" type="presParOf" srcId="{25DE776C-8968-42ED-84A3-51D9E735CA54}" destId="{19F4FC1D-BE14-4A4C-ACBA-F26BF2FDED50}" srcOrd="0" destOrd="0" presId="urn:microsoft.com/office/officeart/2005/8/layout/orgChart1"/>
    <dgm:cxn modelId="{4359A52F-F9B9-45C1-9B08-9BEB1DE8B2B9}" type="presParOf" srcId="{19F4FC1D-BE14-4A4C-ACBA-F26BF2FDED50}" destId="{DCFB61F2-A6A5-4EFD-82F6-719FBEA63B62}" srcOrd="0" destOrd="0" presId="urn:microsoft.com/office/officeart/2005/8/layout/orgChart1"/>
    <dgm:cxn modelId="{B73D562A-E1B4-4D46-BD22-FA1DD19DF8D1}" type="presParOf" srcId="{19F4FC1D-BE14-4A4C-ACBA-F26BF2FDED50}" destId="{CF4AED21-A4E2-479F-B8AD-C22193B265FE}" srcOrd="1" destOrd="0" presId="urn:microsoft.com/office/officeart/2005/8/layout/orgChart1"/>
    <dgm:cxn modelId="{878F4DC6-EDB9-40D8-860E-CD7F5CE6EB17}" type="presParOf" srcId="{25DE776C-8968-42ED-84A3-51D9E735CA54}" destId="{2523482B-5C55-4375-8372-B12DD1101F2F}" srcOrd="1" destOrd="0" presId="urn:microsoft.com/office/officeart/2005/8/layout/orgChart1"/>
    <dgm:cxn modelId="{0612D9A6-7CC6-4CAB-A24C-9470C48DDF32}" type="presParOf" srcId="{25DE776C-8968-42ED-84A3-51D9E735CA54}" destId="{7E379FAA-08D7-4E0D-B729-99870C8FCB81}" srcOrd="2" destOrd="0" presId="urn:microsoft.com/office/officeart/2005/8/layout/orgChart1"/>
    <dgm:cxn modelId="{A6061B91-A9D0-42BB-89D5-7953831B85DD}" type="presParOf" srcId="{A2953B97-FD70-453C-85F1-79C9E12C7476}" destId="{39652BBB-8064-41CA-B328-51782D063156}" srcOrd="2" destOrd="0" presId="urn:microsoft.com/office/officeart/2005/8/layout/orgChart1"/>
  </dgm:cxnLst>
  <dgm:bg/>
  <dgm:whole>
    <a:ln>
      <a:solidFill>
        <a:schemeClr val="accent1">
          <a:lumMod val="60000"/>
          <a:lumOff val="40000"/>
        </a:schemeClr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8CF5C-3E03-49A7-94E6-158978EFCD2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DFC7843A-8D97-4716-84B8-CAB81F42C1C2}">
      <dgm:prSet custT="1"/>
      <dgm:spPr>
        <a:solidFill>
          <a:srgbClr val="FFFF00">
            <a:alpha val="80000"/>
          </a:srgb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Syarat</a:t>
          </a:r>
          <a:r>
            <a:rPr kumimoji="0" lang="en-US" sz="2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 </a:t>
          </a:r>
          <a:r>
            <a:rPr kumimoji="0" lang="en-US" sz="2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Ilmu</a:t>
          </a:r>
          <a:r>
            <a:rPr kumimoji="0" lang="en-US" sz="2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2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Pengetahuan</a:t>
          </a:r>
          <a:endParaRPr kumimoji="0" lang="en-US" sz="28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330DB5E-D83D-4BE7-B428-209C9370379D}" type="parTrans" cxnId="{2A31856C-FA39-4201-A043-2BB7D3244D3C}">
      <dgm:prSet/>
      <dgm:spPr/>
      <dgm:t>
        <a:bodyPr/>
        <a:lstStyle/>
        <a:p>
          <a:endParaRPr lang="en-US"/>
        </a:p>
      </dgm:t>
    </dgm:pt>
    <dgm:pt modelId="{424F98CE-7EF0-467B-8012-FB5B3543CD62}" type="sibTrans" cxnId="{2A31856C-FA39-4201-A043-2BB7D3244D3C}">
      <dgm:prSet/>
      <dgm:spPr/>
      <dgm:t>
        <a:bodyPr/>
        <a:lstStyle/>
        <a:p>
          <a:endParaRPr lang="en-US"/>
        </a:p>
      </dgm:t>
    </dgm:pt>
    <dgm:pt modelId="{CA27A3A8-34A5-4F5A-BF98-6BD1DBAEC777}">
      <dgm:prSet/>
      <dgm:spPr>
        <a:solidFill>
          <a:schemeClr val="tx1">
            <a:lumMod val="75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Obyek</a:t>
          </a: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Material &amp; Formal </a:t>
          </a:r>
          <a:endParaRPr kumimoji="0" lang="en-U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AA3C29E-9A5C-48A5-A425-74F63D13AA41}" type="parTrans" cxnId="{5C6B0A5C-90CA-46C7-BC49-93F537841821}">
      <dgm:prSet/>
      <dgm:spPr/>
      <dgm:t>
        <a:bodyPr/>
        <a:lstStyle/>
        <a:p>
          <a:endParaRPr lang="en-US"/>
        </a:p>
      </dgm:t>
    </dgm:pt>
    <dgm:pt modelId="{2E354258-9727-4888-86DA-459313617BA5}" type="sibTrans" cxnId="{5C6B0A5C-90CA-46C7-BC49-93F537841821}">
      <dgm:prSet/>
      <dgm:spPr/>
      <dgm:t>
        <a:bodyPr/>
        <a:lstStyle/>
        <a:p>
          <a:endParaRPr lang="en-US"/>
        </a:p>
      </dgm:t>
    </dgm:pt>
    <dgm:pt modelId="{005D6031-6C65-4B6C-AB37-166DC29A422D}">
      <dgm:prSet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/>
              <a:solidFill>
                <a:srgbClr val="48002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Sistematika</a:t>
          </a:r>
          <a:r>
            <a:rPr kumimoji="0" lang="en-US" b="1" i="0" u="none" strike="noStrike" cap="none" normalizeH="0" baseline="0" dirty="0" smtClean="0">
              <a:ln/>
              <a:solidFill>
                <a:srgbClr val="48002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/>
              <a:solidFill>
                <a:srgbClr val="48002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Pengetahuan</a:t>
          </a:r>
          <a:endParaRPr kumimoji="0" lang="en-US" b="0" i="0" u="none" strike="noStrike" cap="none" normalizeH="0" baseline="0" dirty="0" smtClean="0">
            <a:ln/>
            <a:solidFill>
              <a:srgbClr val="480024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431ACD3-B29B-4ACD-B4F9-1F9563913113}" type="parTrans" cxnId="{8DDE021A-608C-4CAB-AF94-2F7C4DA9D205}">
      <dgm:prSet/>
      <dgm:spPr/>
      <dgm:t>
        <a:bodyPr/>
        <a:lstStyle/>
        <a:p>
          <a:endParaRPr lang="en-US"/>
        </a:p>
      </dgm:t>
    </dgm:pt>
    <dgm:pt modelId="{7CFFA748-9141-41A9-ACDF-E444BB0CC20B}" type="sibTrans" cxnId="{8DDE021A-608C-4CAB-AF94-2F7C4DA9D205}">
      <dgm:prSet/>
      <dgm:spPr/>
      <dgm:t>
        <a:bodyPr/>
        <a:lstStyle/>
        <a:p>
          <a:endParaRPr lang="en-US"/>
        </a:p>
      </dgm:t>
    </dgm:pt>
    <dgm:pt modelId="{CCCE8D3E-FBB9-4EC7-95EC-B3CD58CA5435}">
      <dgm:prSet/>
      <dgm:spPr>
        <a:solidFill>
          <a:schemeClr val="tx2">
            <a:lumMod val="25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Memiliki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Metodologi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3AF4599-959E-4B67-8DA5-8DD65585144B}" type="parTrans" cxnId="{C102CD7E-8D58-411E-AD9C-EA220AA088FD}">
      <dgm:prSet/>
      <dgm:spPr/>
      <dgm:t>
        <a:bodyPr/>
        <a:lstStyle/>
        <a:p>
          <a:endParaRPr lang="en-US"/>
        </a:p>
      </dgm:t>
    </dgm:pt>
    <dgm:pt modelId="{CB9EDAFB-E49F-43E5-85E7-C0A46666947A}" type="sibTrans" cxnId="{C102CD7E-8D58-411E-AD9C-EA220AA088FD}">
      <dgm:prSet/>
      <dgm:spPr/>
      <dgm:t>
        <a:bodyPr/>
        <a:lstStyle/>
        <a:p>
          <a:endParaRPr lang="en-US"/>
        </a:p>
      </dgm:t>
    </dgm:pt>
    <dgm:pt modelId="{AF1AF410-8170-4B2C-B6BB-A5345D4A233F}">
      <dgm:prSet/>
      <dgm:spPr>
        <a:solidFill>
          <a:schemeClr val="tx2">
            <a:lumMod val="1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Evidensi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Empirik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0255D34-5664-46E9-87DC-2750D37F6772}" type="parTrans" cxnId="{49CB42D8-CC72-4AAD-890F-1987F5B07189}">
      <dgm:prSet/>
      <dgm:spPr/>
      <dgm:t>
        <a:bodyPr/>
        <a:lstStyle/>
        <a:p>
          <a:endParaRPr lang="en-US"/>
        </a:p>
      </dgm:t>
    </dgm:pt>
    <dgm:pt modelId="{3DA036D3-B6D0-4D4B-AA1A-A113D7B48086}" type="sibTrans" cxnId="{49CB42D8-CC72-4AAD-890F-1987F5B07189}">
      <dgm:prSet/>
      <dgm:spPr/>
      <dgm:t>
        <a:bodyPr/>
        <a:lstStyle/>
        <a:p>
          <a:endParaRPr lang="en-US"/>
        </a:p>
      </dgm:t>
    </dgm:pt>
    <dgm:pt modelId="{5510A171-E0E5-4DF8-9669-02CE1CE3BD61}" type="pres">
      <dgm:prSet presAssocID="{5658CF5C-3E03-49A7-94E6-158978EFC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953B97-FD70-453C-85F1-79C9E12C7476}" type="pres">
      <dgm:prSet presAssocID="{DFC7843A-8D97-4716-84B8-CAB81F42C1C2}" presName="hierRoot1" presStyleCnt="0">
        <dgm:presLayoutVars>
          <dgm:hierBranch/>
        </dgm:presLayoutVars>
      </dgm:prSet>
      <dgm:spPr/>
    </dgm:pt>
    <dgm:pt modelId="{185CBC92-2507-41E1-849B-F66171063FDC}" type="pres">
      <dgm:prSet presAssocID="{DFC7843A-8D97-4716-84B8-CAB81F42C1C2}" presName="rootComposite1" presStyleCnt="0"/>
      <dgm:spPr/>
    </dgm:pt>
    <dgm:pt modelId="{3AB32ACF-792C-4DF6-B185-ED4541799AB8}" type="pres">
      <dgm:prSet presAssocID="{DFC7843A-8D97-4716-84B8-CAB81F42C1C2}" presName="rootText1" presStyleLbl="node0" presStyleIdx="0" presStyleCnt="1" custScaleX="254459" custScaleY="216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ED55E-DDDE-4AD2-A1F5-4789C97F23A5}" type="pres">
      <dgm:prSet presAssocID="{DFC7843A-8D97-4716-84B8-CAB81F42C1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BDC65E-F3AD-4BF8-AD10-FC85FFBB80AC}" type="pres">
      <dgm:prSet presAssocID="{DFC7843A-8D97-4716-84B8-CAB81F42C1C2}" presName="hierChild2" presStyleCnt="0"/>
      <dgm:spPr/>
    </dgm:pt>
    <dgm:pt modelId="{E7AE5FFC-6A4E-4FE0-A9A2-D3159D9E62C6}" type="pres">
      <dgm:prSet presAssocID="{7AA3C29E-9A5C-48A5-A425-74F63D13AA41}" presName="Name35" presStyleLbl="parChTrans1D2" presStyleIdx="0" presStyleCnt="4"/>
      <dgm:spPr/>
      <dgm:t>
        <a:bodyPr/>
        <a:lstStyle/>
        <a:p>
          <a:endParaRPr lang="en-US"/>
        </a:p>
      </dgm:t>
    </dgm:pt>
    <dgm:pt modelId="{6F025DCB-F40E-462B-B2C8-3DD35E5B8A7A}" type="pres">
      <dgm:prSet presAssocID="{CA27A3A8-34A5-4F5A-BF98-6BD1DBAEC777}" presName="hierRoot2" presStyleCnt="0">
        <dgm:presLayoutVars>
          <dgm:hierBranch/>
        </dgm:presLayoutVars>
      </dgm:prSet>
      <dgm:spPr/>
    </dgm:pt>
    <dgm:pt modelId="{3AA45205-D655-46A7-A5CA-5BBCCC79561E}" type="pres">
      <dgm:prSet presAssocID="{CA27A3A8-34A5-4F5A-BF98-6BD1DBAEC777}" presName="rootComposite" presStyleCnt="0"/>
      <dgm:spPr/>
    </dgm:pt>
    <dgm:pt modelId="{C3E96575-D4A7-4CC4-B288-75C86546B8CA}" type="pres">
      <dgm:prSet presAssocID="{CA27A3A8-34A5-4F5A-BF98-6BD1DBAEC777}" presName="rootText" presStyleLbl="node2" presStyleIdx="0" presStyleCnt="4" custScaleX="117629" custScaleY="175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2E873-5738-4E08-A79F-33D38FFF847C}" type="pres">
      <dgm:prSet presAssocID="{CA27A3A8-34A5-4F5A-BF98-6BD1DBAEC77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AFE2AB-1144-4C52-8B23-B4CD6D7C6565}" type="pres">
      <dgm:prSet presAssocID="{CA27A3A8-34A5-4F5A-BF98-6BD1DBAEC777}" presName="hierChild4" presStyleCnt="0"/>
      <dgm:spPr/>
    </dgm:pt>
    <dgm:pt modelId="{BC60706D-87BB-48D2-9118-6C46CCE3FE90}" type="pres">
      <dgm:prSet presAssocID="{CA27A3A8-34A5-4F5A-BF98-6BD1DBAEC777}" presName="hierChild5" presStyleCnt="0"/>
      <dgm:spPr/>
    </dgm:pt>
    <dgm:pt modelId="{B65DE4DD-2C57-4966-915F-56C4900E1718}" type="pres">
      <dgm:prSet presAssocID="{D431ACD3-B29B-4ACD-B4F9-1F9563913113}" presName="Name35" presStyleLbl="parChTrans1D2" presStyleIdx="1" presStyleCnt="4"/>
      <dgm:spPr/>
      <dgm:t>
        <a:bodyPr/>
        <a:lstStyle/>
        <a:p>
          <a:endParaRPr lang="en-US"/>
        </a:p>
      </dgm:t>
    </dgm:pt>
    <dgm:pt modelId="{68B19572-7A68-46F1-938F-9CFECBC420A3}" type="pres">
      <dgm:prSet presAssocID="{005D6031-6C65-4B6C-AB37-166DC29A422D}" presName="hierRoot2" presStyleCnt="0">
        <dgm:presLayoutVars>
          <dgm:hierBranch/>
        </dgm:presLayoutVars>
      </dgm:prSet>
      <dgm:spPr/>
    </dgm:pt>
    <dgm:pt modelId="{F47EC6F1-2B46-480B-94E0-541E666F3688}" type="pres">
      <dgm:prSet presAssocID="{005D6031-6C65-4B6C-AB37-166DC29A422D}" presName="rootComposite" presStyleCnt="0"/>
      <dgm:spPr/>
    </dgm:pt>
    <dgm:pt modelId="{9E879BE2-E84E-486E-9021-AE469C25D167}" type="pres">
      <dgm:prSet presAssocID="{005D6031-6C65-4B6C-AB37-166DC29A422D}" presName="rootText" presStyleLbl="node2" presStyleIdx="1" presStyleCnt="4" custScaleX="112806" custScaleY="175394" custLinFactNeighborX="-2373" custLinFactNeighborY="-3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EFE57-EF3C-40E8-9F3C-950FA6DD7FFF}" type="pres">
      <dgm:prSet presAssocID="{005D6031-6C65-4B6C-AB37-166DC29A422D}" presName="rootConnector" presStyleLbl="node2" presStyleIdx="1" presStyleCnt="4"/>
      <dgm:spPr/>
      <dgm:t>
        <a:bodyPr/>
        <a:lstStyle/>
        <a:p>
          <a:endParaRPr lang="en-US"/>
        </a:p>
      </dgm:t>
    </dgm:pt>
    <dgm:pt modelId="{DC3A182C-C9F8-4343-813D-72FFA9685230}" type="pres">
      <dgm:prSet presAssocID="{005D6031-6C65-4B6C-AB37-166DC29A422D}" presName="hierChild4" presStyleCnt="0"/>
      <dgm:spPr/>
    </dgm:pt>
    <dgm:pt modelId="{B09F60CD-77DD-4A9A-B44E-3774771E5CA3}" type="pres">
      <dgm:prSet presAssocID="{005D6031-6C65-4B6C-AB37-166DC29A422D}" presName="hierChild5" presStyleCnt="0"/>
      <dgm:spPr/>
    </dgm:pt>
    <dgm:pt modelId="{068B9490-088A-4907-987A-6E118BE38C41}" type="pres">
      <dgm:prSet presAssocID="{83AF4599-959E-4B67-8DA5-8DD65585144B}" presName="Name35" presStyleLbl="parChTrans1D2" presStyleIdx="2" presStyleCnt="4"/>
      <dgm:spPr/>
      <dgm:t>
        <a:bodyPr/>
        <a:lstStyle/>
        <a:p>
          <a:endParaRPr lang="en-US"/>
        </a:p>
      </dgm:t>
    </dgm:pt>
    <dgm:pt modelId="{98EB46F1-5247-4931-9815-7D7E4D855B37}" type="pres">
      <dgm:prSet presAssocID="{CCCE8D3E-FBB9-4EC7-95EC-B3CD58CA5435}" presName="hierRoot2" presStyleCnt="0">
        <dgm:presLayoutVars>
          <dgm:hierBranch/>
        </dgm:presLayoutVars>
      </dgm:prSet>
      <dgm:spPr/>
    </dgm:pt>
    <dgm:pt modelId="{901DE00B-DC48-4B49-838A-BA19BB2DAEEA}" type="pres">
      <dgm:prSet presAssocID="{CCCE8D3E-FBB9-4EC7-95EC-B3CD58CA5435}" presName="rootComposite" presStyleCnt="0"/>
      <dgm:spPr/>
    </dgm:pt>
    <dgm:pt modelId="{50E54D4B-8A50-4DE0-B801-8CCE0A5EBC87}" type="pres">
      <dgm:prSet presAssocID="{CCCE8D3E-FBB9-4EC7-95EC-B3CD58CA5435}" presName="rootText" presStyleLbl="node2" presStyleIdx="2" presStyleCnt="4" custScaleX="119503" custScaleY="175394" custLinFactNeighborX="-4240" custLinFactNeighborY="-3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0EAD3-CC1A-499A-A8C7-A68E000670FE}" type="pres">
      <dgm:prSet presAssocID="{CCCE8D3E-FBB9-4EC7-95EC-B3CD58CA5435}" presName="rootConnector" presStyleLbl="node2" presStyleIdx="2" presStyleCnt="4"/>
      <dgm:spPr/>
      <dgm:t>
        <a:bodyPr/>
        <a:lstStyle/>
        <a:p>
          <a:endParaRPr lang="en-US"/>
        </a:p>
      </dgm:t>
    </dgm:pt>
    <dgm:pt modelId="{A8AC3AD0-AAC8-4BBF-98C0-7D1F4308CFDE}" type="pres">
      <dgm:prSet presAssocID="{CCCE8D3E-FBB9-4EC7-95EC-B3CD58CA5435}" presName="hierChild4" presStyleCnt="0"/>
      <dgm:spPr/>
    </dgm:pt>
    <dgm:pt modelId="{DD5A86F7-26AD-4090-8937-F54AE267B504}" type="pres">
      <dgm:prSet presAssocID="{CCCE8D3E-FBB9-4EC7-95EC-B3CD58CA5435}" presName="hierChild5" presStyleCnt="0"/>
      <dgm:spPr/>
    </dgm:pt>
    <dgm:pt modelId="{F41F32A1-A691-437A-9035-8090F53DA0A7}" type="pres">
      <dgm:prSet presAssocID="{80255D34-5664-46E9-87DC-2750D37F6772}" presName="Name35" presStyleLbl="parChTrans1D2" presStyleIdx="3" presStyleCnt="4"/>
      <dgm:spPr/>
      <dgm:t>
        <a:bodyPr/>
        <a:lstStyle/>
        <a:p>
          <a:endParaRPr lang="en-US"/>
        </a:p>
      </dgm:t>
    </dgm:pt>
    <dgm:pt modelId="{25DE776C-8968-42ED-84A3-51D9E735CA54}" type="pres">
      <dgm:prSet presAssocID="{AF1AF410-8170-4B2C-B6BB-A5345D4A233F}" presName="hierRoot2" presStyleCnt="0">
        <dgm:presLayoutVars>
          <dgm:hierBranch/>
        </dgm:presLayoutVars>
      </dgm:prSet>
      <dgm:spPr/>
    </dgm:pt>
    <dgm:pt modelId="{19F4FC1D-BE14-4A4C-ACBA-F26BF2FDED50}" type="pres">
      <dgm:prSet presAssocID="{AF1AF410-8170-4B2C-B6BB-A5345D4A233F}" presName="rootComposite" presStyleCnt="0"/>
      <dgm:spPr/>
    </dgm:pt>
    <dgm:pt modelId="{DCFB61F2-A6A5-4EFD-82F6-719FBEA63B62}" type="pres">
      <dgm:prSet presAssocID="{AF1AF410-8170-4B2C-B6BB-A5345D4A233F}" presName="rootText" presStyleLbl="node2" presStyleIdx="3" presStyleCnt="4" custScaleX="123451" custScaleY="175394" custLinFactNeighborX="-8092" custLinFactNeighborY="-3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AED21-A4E2-479F-B8AD-C22193B265FE}" type="pres">
      <dgm:prSet presAssocID="{AF1AF410-8170-4B2C-B6BB-A5345D4A233F}" presName="rootConnector" presStyleLbl="node2" presStyleIdx="3" presStyleCnt="4"/>
      <dgm:spPr/>
      <dgm:t>
        <a:bodyPr/>
        <a:lstStyle/>
        <a:p>
          <a:endParaRPr lang="en-US"/>
        </a:p>
      </dgm:t>
    </dgm:pt>
    <dgm:pt modelId="{2523482B-5C55-4375-8372-B12DD1101F2F}" type="pres">
      <dgm:prSet presAssocID="{AF1AF410-8170-4B2C-B6BB-A5345D4A233F}" presName="hierChild4" presStyleCnt="0"/>
      <dgm:spPr/>
    </dgm:pt>
    <dgm:pt modelId="{7E379FAA-08D7-4E0D-B729-99870C8FCB81}" type="pres">
      <dgm:prSet presAssocID="{AF1AF410-8170-4B2C-B6BB-A5345D4A233F}" presName="hierChild5" presStyleCnt="0"/>
      <dgm:spPr/>
    </dgm:pt>
    <dgm:pt modelId="{39652BBB-8064-41CA-B328-51782D063156}" type="pres">
      <dgm:prSet presAssocID="{DFC7843A-8D97-4716-84B8-CAB81F42C1C2}" presName="hierChild3" presStyleCnt="0"/>
      <dgm:spPr/>
    </dgm:pt>
  </dgm:ptLst>
  <dgm:cxnLst>
    <dgm:cxn modelId="{75334E17-523C-45CE-8498-524EBCC92D74}" type="presOf" srcId="{005D6031-6C65-4B6C-AB37-166DC29A422D}" destId="{9E879BE2-E84E-486E-9021-AE469C25D167}" srcOrd="0" destOrd="0" presId="urn:microsoft.com/office/officeart/2005/8/layout/orgChart1"/>
    <dgm:cxn modelId="{2A31856C-FA39-4201-A043-2BB7D3244D3C}" srcId="{5658CF5C-3E03-49A7-94E6-158978EFCD2E}" destId="{DFC7843A-8D97-4716-84B8-CAB81F42C1C2}" srcOrd="0" destOrd="0" parTransId="{D330DB5E-D83D-4BE7-B428-209C9370379D}" sibTransId="{424F98CE-7EF0-467B-8012-FB5B3543CD62}"/>
    <dgm:cxn modelId="{BFF76A4F-9CBD-4DC7-B09A-D6DBD6B6B071}" type="presOf" srcId="{5658CF5C-3E03-49A7-94E6-158978EFCD2E}" destId="{5510A171-E0E5-4DF8-9669-02CE1CE3BD61}" srcOrd="0" destOrd="0" presId="urn:microsoft.com/office/officeart/2005/8/layout/orgChart1"/>
    <dgm:cxn modelId="{08778F45-A08C-4736-896D-A9447879789B}" type="presOf" srcId="{CCCE8D3E-FBB9-4EC7-95EC-B3CD58CA5435}" destId="{0650EAD3-CC1A-499A-A8C7-A68E000670FE}" srcOrd="1" destOrd="0" presId="urn:microsoft.com/office/officeart/2005/8/layout/orgChart1"/>
    <dgm:cxn modelId="{2B5D743C-66DE-4405-BFFB-059422B4652D}" type="presOf" srcId="{005D6031-6C65-4B6C-AB37-166DC29A422D}" destId="{957EFE57-EF3C-40E8-9F3C-950FA6DD7FFF}" srcOrd="1" destOrd="0" presId="urn:microsoft.com/office/officeart/2005/8/layout/orgChart1"/>
    <dgm:cxn modelId="{C16FEC8C-FE62-49EA-BFEB-5D97AD435EE4}" type="presOf" srcId="{80255D34-5664-46E9-87DC-2750D37F6772}" destId="{F41F32A1-A691-437A-9035-8090F53DA0A7}" srcOrd="0" destOrd="0" presId="urn:microsoft.com/office/officeart/2005/8/layout/orgChart1"/>
    <dgm:cxn modelId="{D29E92BA-D626-43B7-80B1-F76B5460C4BC}" type="presOf" srcId="{D431ACD3-B29B-4ACD-B4F9-1F9563913113}" destId="{B65DE4DD-2C57-4966-915F-56C4900E1718}" srcOrd="0" destOrd="0" presId="urn:microsoft.com/office/officeart/2005/8/layout/orgChart1"/>
    <dgm:cxn modelId="{ACDD73BC-D6ED-4451-A06A-F8627FD3D6E2}" type="presOf" srcId="{7AA3C29E-9A5C-48A5-A425-74F63D13AA41}" destId="{E7AE5FFC-6A4E-4FE0-A9A2-D3159D9E62C6}" srcOrd="0" destOrd="0" presId="urn:microsoft.com/office/officeart/2005/8/layout/orgChart1"/>
    <dgm:cxn modelId="{BC316B5E-2DC7-42D4-8650-82C965BBA68A}" type="presOf" srcId="{83AF4599-959E-4B67-8DA5-8DD65585144B}" destId="{068B9490-088A-4907-987A-6E118BE38C41}" srcOrd="0" destOrd="0" presId="urn:microsoft.com/office/officeart/2005/8/layout/orgChart1"/>
    <dgm:cxn modelId="{30E5FF7F-FDBC-4154-89C6-9021A3AA3AE4}" type="presOf" srcId="{CA27A3A8-34A5-4F5A-BF98-6BD1DBAEC777}" destId="{C3E96575-D4A7-4CC4-B288-75C86546B8CA}" srcOrd="0" destOrd="0" presId="urn:microsoft.com/office/officeart/2005/8/layout/orgChart1"/>
    <dgm:cxn modelId="{49CB42D8-CC72-4AAD-890F-1987F5B07189}" srcId="{DFC7843A-8D97-4716-84B8-CAB81F42C1C2}" destId="{AF1AF410-8170-4B2C-B6BB-A5345D4A233F}" srcOrd="3" destOrd="0" parTransId="{80255D34-5664-46E9-87DC-2750D37F6772}" sibTransId="{3DA036D3-B6D0-4D4B-AA1A-A113D7B48086}"/>
    <dgm:cxn modelId="{6C985DD0-F1D5-4971-829F-0DD2884FE258}" type="presOf" srcId="{CA27A3A8-34A5-4F5A-BF98-6BD1DBAEC777}" destId="{7C12E873-5738-4E08-A79F-33D38FFF847C}" srcOrd="1" destOrd="0" presId="urn:microsoft.com/office/officeart/2005/8/layout/orgChart1"/>
    <dgm:cxn modelId="{C102CD7E-8D58-411E-AD9C-EA220AA088FD}" srcId="{DFC7843A-8D97-4716-84B8-CAB81F42C1C2}" destId="{CCCE8D3E-FBB9-4EC7-95EC-B3CD58CA5435}" srcOrd="2" destOrd="0" parTransId="{83AF4599-959E-4B67-8DA5-8DD65585144B}" sibTransId="{CB9EDAFB-E49F-43E5-85E7-C0A46666947A}"/>
    <dgm:cxn modelId="{9A9DF14A-AEE7-4E28-8226-8DDE0BB83DB6}" type="presOf" srcId="{DFC7843A-8D97-4716-84B8-CAB81F42C1C2}" destId="{3AB32ACF-792C-4DF6-B185-ED4541799AB8}" srcOrd="0" destOrd="0" presId="urn:microsoft.com/office/officeart/2005/8/layout/orgChart1"/>
    <dgm:cxn modelId="{AB2B64E5-CBFE-42A7-BAE4-E05FA54E8AFF}" type="presOf" srcId="{DFC7843A-8D97-4716-84B8-CAB81F42C1C2}" destId="{DB4ED55E-DDDE-4AD2-A1F5-4789C97F23A5}" srcOrd="1" destOrd="0" presId="urn:microsoft.com/office/officeart/2005/8/layout/orgChart1"/>
    <dgm:cxn modelId="{B3EF8194-92A1-4DCA-B83A-BBEBA6BA3865}" type="presOf" srcId="{AF1AF410-8170-4B2C-B6BB-A5345D4A233F}" destId="{DCFB61F2-A6A5-4EFD-82F6-719FBEA63B62}" srcOrd="0" destOrd="0" presId="urn:microsoft.com/office/officeart/2005/8/layout/orgChart1"/>
    <dgm:cxn modelId="{BE14FFB3-5C15-42FF-AD52-389BEB03620A}" type="presOf" srcId="{AF1AF410-8170-4B2C-B6BB-A5345D4A233F}" destId="{CF4AED21-A4E2-479F-B8AD-C22193B265FE}" srcOrd="1" destOrd="0" presId="urn:microsoft.com/office/officeart/2005/8/layout/orgChart1"/>
    <dgm:cxn modelId="{8DDE021A-608C-4CAB-AF94-2F7C4DA9D205}" srcId="{DFC7843A-8D97-4716-84B8-CAB81F42C1C2}" destId="{005D6031-6C65-4B6C-AB37-166DC29A422D}" srcOrd="1" destOrd="0" parTransId="{D431ACD3-B29B-4ACD-B4F9-1F9563913113}" sibTransId="{7CFFA748-9141-41A9-ACDF-E444BB0CC20B}"/>
    <dgm:cxn modelId="{8D75EB8D-15DF-4AF6-86F0-88DF86BE0A67}" type="presOf" srcId="{CCCE8D3E-FBB9-4EC7-95EC-B3CD58CA5435}" destId="{50E54D4B-8A50-4DE0-B801-8CCE0A5EBC87}" srcOrd="0" destOrd="0" presId="urn:microsoft.com/office/officeart/2005/8/layout/orgChart1"/>
    <dgm:cxn modelId="{5C6B0A5C-90CA-46C7-BC49-93F537841821}" srcId="{DFC7843A-8D97-4716-84B8-CAB81F42C1C2}" destId="{CA27A3A8-34A5-4F5A-BF98-6BD1DBAEC777}" srcOrd="0" destOrd="0" parTransId="{7AA3C29E-9A5C-48A5-A425-74F63D13AA41}" sibTransId="{2E354258-9727-4888-86DA-459313617BA5}"/>
    <dgm:cxn modelId="{526B5AF4-7B36-43B7-858A-EEE1178ADC1C}" type="presParOf" srcId="{5510A171-E0E5-4DF8-9669-02CE1CE3BD61}" destId="{A2953B97-FD70-453C-85F1-79C9E12C7476}" srcOrd="0" destOrd="0" presId="urn:microsoft.com/office/officeart/2005/8/layout/orgChart1"/>
    <dgm:cxn modelId="{D7FD85C3-44FB-41C2-B562-2C99F063FE3B}" type="presParOf" srcId="{A2953B97-FD70-453C-85F1-79C9E12C7476}" destId="{185CBC92-2507-41E1-849B-F66171063FDC}" srcOrd="0" destOrd="0" presId="urn:microsoft.com/office/officeart/2005/8/layout/orgChart1"/>
    <dgm:cxn modelId="{21CFD473-BA49-47EF-A7A0-6A223F3F69A7}" type="presParOf" srcId="{185CBC92-2507-41E1-849B-F66171063FDC}" destId="{3AB32ACF-792C-4DF6-B185-ED4541799AB8}" srcOrd="0" destOrd="0" presId="urn:microsoft.com/office/officeart/2005/8/layout/orgChart1"/>
    <dgm:cxn modelId="{79B91E4B-687D-4348-AAB8-3A130DF665EB}" type="presParOf" srcId="{185CBC92-2507-41E1-849B-F66171063FDC}" destId="{DB4ED55E-DDDE-4AD2-A1F5-4789C97F23A5}" srcOrd="1" destOrd="0" presId="urn:microsoft.com/office/officeart/2005/8/layout/orgChart1"/>
    <dgm:cxn modelId="{D8C753A9-85B1-460C-B94F-C87C5DF132C6}" type="presParOf" srcId="{A2953B97-FD70-453C-85F1-79C9E12C7476}" destId="{C0BDC65E-F3AD-4BF8-AD10-FC85FFBB80AC}" srcOrd="1" destOrd="0" presId="urn:microsoft.com/office/officeart/2005/8/layout/orgChart1"/>
    <dgm:cxn modelId="{882A20E0-E8DE-4038-83F8-017069086CC8}" type="presParOf" srcId="{C0BDC65E-F3AD-4BF8-AD10-FC85FFBB80AC}" destId="{E7AE5FFC-6A4E-4FE0-A9A2-D3159D9E62C6}" srcOrd="0" destOrd="0" presId="urn:microsoft.com/office/officeart/2005/8/layout/orgChart1"/>
    <dgm:cxn modelId="{378BC2EC-CA2B-4A82-941A-BD5A076C0F85}" type="presParOf" srcId="{C0BDC65E-F3AD-4BF8-AD10-FC85FFBB80AC}" destId="{6F025DCB-F40E-462B-B2C8-3DD35E5B8A7A}" srcOrd="1" destOrd="0" presId="urn:microsoft.com/office/officeart/2005/8/layout/orgChart1"/>
    <dgm:cxn modelId="{4D208ED5-BF62-4B81-9369-7214A0DAEAEE}" type="presParOf" srcId="{6F025DCB-F40E-462B-B2C8-3DD35E5B8A7A}" destId="{3AA45205-D655-46A7-A5CA-5BBCCC79561E}" srcOrd="0" destOrd="0" presId="urn:microsoft.com/office/officeart/2005/8/layout/orgChart1"/>
    <dgm:cxn modelId="{AF21EDAB-81B2-49F7-893C-98603D97DE10}" type="presParOf" srcId="{3AA45205-D655-46A7-A5CA-5BBCCC79561E}" destId="{C3E96575-D4A7-4CC4-B288-75C86546B8CA}" srcOrd="0" destOrd="0" presId="urn:microsoft.com/office/officeart/2005/8/layout/orgChart1"/>
    <dgm:cxn modelId="{2B8A8FB8-DC83-4518-A89A-3EA6398639E1}" type="presParOf" srcId="{3AA45205-D655-46A7-A5CA-5BBCCC79561E}" destId="{7C12E873-5738-4E08-A79F-33D38FFF847C}" srcOrd="1" destOrd="0" presId="urn:microsoft.com/office/officeart/2005/8/layout/orgChart1"/>
    <dgm:cxn modelId="{68DB100F-7F9F-4A1B-B096-C8E72306C535}" type="presParOf" srcId="{6F025DCB-F40E-462B-B2C8-3DD35E5B8A7A}" destId="{D9AFE2AB-1144-4C52-8B23-B4CD6D7C6565}" srcOrd="1" destOrd="0" presId="urn:microsoft.com/office/officeart/2005/8/layout/orgChart1"/>
    <dgm:cxn modelId="{E6A363F3-0926-4406-9371-A2E5817558B7}" type="presParOf" srcId="{6F025DCB-F40E-462B-B2C8-3DD35E5B8A7A}" destId="{BC60706D-87BB-48D2-9118-6C46CCE3FE90}" srcOrd="2" destOrd="0" presId="urn:microsoft.com/office/officeart/2005/8/layout/orgChart1"/>
    <dgm:cxn modelId="{86BE2AAB-9031-413C-A09D-B6DFCFCE55A9}" type="presParOf" srcId="{C0BDC65E-F3AD-4BF8-AD10-FC85FFBB80AC}" destId="{B65DE4DD-2C57-4966-915F-56C4900E1718}" srcOrd="2" destOrd="0" presId="urn:microsoft.com/office/officeart/2005/8/layout/orgChart1"/>
    <dgm:cxn modelId="{C0E06607-0F3E-454B-B272-6E8150EF7062}" type="presParOf" srcId="{C0BDC65E-F3AD-4BF8-AD10-FC85FFBB80AC}" destId="{68B19572-7A68-46F1-938F-9CFECBC420A3}" srcOrd="3" destOrd="0" presId="urn:microsoft.com/office/officeart/2005/8/layout/orgChart1"/>
    <dgm:cxn modelId="{D2F02B33-A3DD-440E-8DCE-4D896775E37B}" type="presParOf" srcId="{68B19572-7A68-46F1-938F-9CFECBC420A3}" destId="{F47EC6F1-2B46-480B-94E0-541E666F3688}" srcOrd="0" destOrd="0" presId="urn:microsoft.com/office/officeart/2005/8/layout/orgChart1"/>
    <dgm:cxn modelId="{65553CEB-8E3C-4DCA-AEF6-8F2B717776AA}" type="presParOf" srcId="{F47EC6F1-2B46-480B-94E0-541E666F3688}" destId="{9E879BE2-E84E-486E-9021-AE469C25D167}" srcOrd="0" destOrd="0" presId="urn:microsoft.com/office/officeart/2005/8/layout/orgChart1"/>
    <dgm:cxn modelId="{FFD33887-14BB-45A8-BA46-FC2D1F52502B}" type="presParOf" srcId="{F47EC6F1-2B46-480B-94E0-541E666F3688}" destId="{957EFE57-EF3C-40E8-9F3C-950FA6DD7FFF}" srcOrd="1" destOrd="0" presId="urn:microsoft.com/office/officeart/2005/8/layout/orgChart1"/>
    <dgm:cxn modelId="{A7473921-60C5-4236-A590-57141A0AE5C4}" type="presParOf" srcId="{68B19572-7A68-46F1-938F-9CFECBC420A3}" destId="{DC3A182C-C9F8-4343-813D-72FFA9685230}" srcOrd="1" destOrd="0" presId="urn:microsoft.com/office/officeart/2005/8/layout/orgChart1"/>
    <dgm:cxn modelId="{4B910B57-D4E0-4614-A150-939E9F3DD770}" type="presParOf" srcId="{68B19572-7A68-46F1-938F-9CFECBC420A3}" destId="{B09F60CD-77DD-4A9A-B44E-3774771E5CA3}" srcOrd="2" destOrd="0" presId="urn:microsoft.com/office/officeart/2005/8/layout/orgChart1"/>
    <dgm:cxn modelId="{C026915E-A507-4F07-98A1-3791B3588DC3}" type="presParOf" srcId="{C0BDC65E-F3AD-4BF8-AD10-FC85FFBB80AC}" destId="{068B9490-088A-4907-987A-6E118BE38C41}" srcOrd="4" destOrd="0" presId="urn:microsoft.com/office/officeart/2005/8/layout/orgChart1"/>
    <dgm:cxn modelId="{6319E822-CAA6-4E99-A31A-9EA67D94117E}" type="presParOf" srcId="{C0BDC65E-F3AD-4BF8-AD10-FC85FFBB80AC}" destId="{98EB46F1-5247-4931-9815-7D7E4D855B37}" srcOrd="5" destOrd="0" presId="urn:microsoft.com/office/officeart/2005/8/layout/orgChart1"/>
    <dgm:cxn modelId="{C958A82F-358B-4B8D-A60C-225D2AD8CC57}" type="presParOf" srcId="{98EB46F1-5247-4931-9815-7D7E4D855B37}" destId="{901DE00B-DC48-4B49-838A-BA19BB2DAEEA}" srcOrd="0" destOrd="0" presId="urn:microsoft.com/office/officeart/2005/8/layout/orgChart1"/>
    <dgm:cxn modelId="{F1940833-175D-4444-A257-9B50E393D178}" type="presParOf" srcId="{901DE00B-DC48-4B49-838A-BA19BB2DAEEA}" destId="{50E54D4B-8A50-4DE0-B801-8CCE0A5EBC87}" srcOrd="0" destOrd="0" presId="urn:microsoft.com/office/officeart/2005/8/layout/orgChart1"/>
    <dgm:cxn modelId="{800FD7A1-F6F5-443F-B014-B7D99C1B8A4B}" type="presParOf" srcId="{901DE00B-DC48-4B49-838A-BA19BB2DAEEA}" destId="{0650EAD3-CC1A-499A-A8C7-A68E000670FE}" srcOrd="1" destOrd="0" presId="urn:microsoft.com/office/officeart/2005/8/layout/orgChart1"/>
    <dgm:cxn modelId="{506F9406-3EF2-4BB5-8EDB-BBA30AD7EEF8}" type="presParOf" srcId="{98EB46F1-5247-4931-9815-7D7E4D855B37}" destId="{A8AC3AD0-AAC8-4BBF-98C0-7D1F4308CFDE}" srcOrd="1" destOrd="0" presId="urn:microsoft.com/office/officeart/2005/8/layout/orgChart1"/>
    <dgm:cxn modelId="{3DD04B4F-83AB-4BCA-B387-C1A197A81999}" type="presParOf" srcId="{98EB46F1-5247-4931-9815-7D7E4D855B37}" destId="{DD5A86F7-26AD-4090-8937-F54AE267B504}" srcOrd="2" destOrd="0" presId="urn:microsoft.com/office/officeart/2005/8/layout/orgChart1"/>
    <dgm:cxn modelId="{8CD09164-D270-419D-AF2C-E632CB21BAD2}" type="presParOf" srcId="{C0BDC65E-F3AD-4BF8-AD10-FC85FFBB80AC}" destId="{F41F32A1-A691-437A-9035-8090F53DA0A7}" srcOrd="6" destOrd="0" presId="urn:microsoft.com/office/officeart/2005/8/layout/orgChart1"/>
    <dgm:cxn modelId="{94B0DA97-2C99-46D2-9FB5-00880F215BF9}" type="presParOf" srcId="{C0BDC65E-F3AD-4BF8-AD10-FC85FFBB80AC}" destId="{25DE776C-8968-42ED-84A3-51D9E735CA54}" srcOrd="7" destOrd="0" presId="urn:microsoft.com/office/officeart/2005/8/layout/orgChart1"/>
    <dgm:cxn modelId="{1C2D6295-B0A7-4370-A1BB-96A4E3BA582B}" type="presParOf" srcId="{25DE776C-8968-42ED-84A3-51D9E735CA54}" destId="{19F4FC1D-BE14-4A4C-ACBA-F26BF2FDED50}" srcOrd="0" destOrd="0" presId="urn:microsoft.com/office/officeart/2005/8/layout/orgChart1"/>
    <dgm:cxn modelId="{AB183DE2-DED8-4E5E-89DB-D1203B755420}" type="presParOf" srcId="{19F4FC1D-BE14-4A4C-ACBA-F26BF2FDED50}" destId="{DCFB61F2-A6A5-4EFD-82F6-719FBEA63B62}" srcOrd="0" destOrd="0" presId="urn:microsoft.com/office/officeart/2005/8/layout/orgChart1"/>
    <dgm:cxn modelId="{33E88587-A1E6-46AB-A90C-D936D3242945}" type="presParOf" srcId="{19F4FC1D-BE14-4A4C-ACBA-F26BF2FDED50}" destId="{CF4AED21-A4E2-479F-B8AD-C22193B265FE}" srcOrd="1" destOrd="0" presId="urn:microsoft.com/office/officeart/2005/8/layout/orgChart1"/>
    <dgm:cxn modelId="{A7A9893C-2F05-4054-9657-6BBBE9D91A7C}" type="presParOf" srcId="{25DE776C-8968-42ED-84A3-51D9E735CA54}" destId="{2523482B-5C55-4375-8372-B12DD1101F2F}" srcOrd="1" destOrd="0" presId="urn:microsoft.com/office/officeart/2005/8/layout/orgChart1"/>
    <dgm:cxn modelId="{2CEDB2B2-2AC5-4BEC-9832-6DEA02130460}" type="presParOf" srcId="{25DE776C-8968-42ED-84A3-51D9E735CA54}" destId="{7E379FAA-08D7-4E0D-B729-99870C8FCB81}" srcOrd="2" destOrd="0" presId="urn:microsoft.com/office/officeart/2005/8/layout/orgChart1"/>
    <dgm:cxn modelId="{09F17FE7-84F3-4464-A908-D4CAACFC01DB}" type="presParOf" srcId="{A2953B97-FD70-453C-85F1-79C9E12C7476}" destId="{39652BBB-8064-41CA-B328-51782D06315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62367-BDC7-49C7-B3B3-EDB48782E15A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C3332-3A11-4202-9958-EEC6DC9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902AC-6678-4A33-AA90-0CF5A2F12F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HAKEKAT </a:t>
            </a:r>
            <a:b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ILMU PENDIDIKAN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0" descr="gurubantu"/>
          <p:cNvPicPr>
            <a:picLocks noChangeAspect="1" noChangeArrowheads="1"/>
          </p:cNvPicPr>
          <p:nvPr/>
        </p:nvPicPr>
        <p:blipFill>
          <a:blip r:embed="rId3"/>
          <a:srcRect l="21622"/>
          <a:stretch>
            <a:fillRect/>
          </a:stretch>
        </p:blipFill>
        <p:spPr bwMode="auto">
          <a:xfrm>
            <a:off x="304800" y="1905000"/>
            <a:ext cx="2590800" cy="3124200"/>
          </a:xfrm>
          <a:prstGeom prst="rect">
            <a:avLst/>
          </a:prstGeom>
          <a:noFill/>
        </p:spPr>
      </p:pic>
      <p:pic>
        <p:nvPicPr>
          <p:cNvPr id="6" name="Picture 31" descr="309903806_0f90c6697e_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90800" y="2667000"/>
            <a:ext cx="2514600" cy="3555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1" descr="309903806_0f90c6697e_m"/>
          <p:cNvPicPr>
            <a:picLocks noChangeAspect="1" noChangeArrowheads="1"/>
          </p:cNvPicPr>
          <p:nvPr/>
        </p:nvPicPr>
        <p:blipFill>
          <a:blip r:embed="rId5"/>
          <a:srcRect l="15151" r="9091"/>
          <a:stretch>
            <a:fillRect/>
          </a:stretch>
        </p:blipFill>
        <p:spPr bwMode="auto">
          <a:xfrm>
            <a:off x="4953000" y="3479375"/>
            <a:ext cx="2590800" cy="3073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524000"/>
            <a:ext cx="2438400" cy="4419600"/>
          </a:xfrm>
        </p:spPr>
        <p:txBody>
          <a:bodyPr>
            <a:normAutofit/>
          </a:bodyPr>
          <a:lstStyle/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19900" b="1" dirty="0" smtClean="0">
              <a:solidFill>
                <a:srgbClr val="7BEBF1"/>
              </a:solidFill>
            </a:endParaRPr>
          </a:p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28700" b="1" dirty="0" smtClean="0">
              <a:solidFill>
                <a:srgbClr val="7BEBF1"/>
              </a:solidFill>
            </a:endParaRPr>
          </a:p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28700" b="1" dirty="0" smtClean="0">
              <a:solidFill>
                <a:srgbClr val="7BEBF1"/>
              </a:solidFill>
            </a:endParaRPr>
          </a:p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r>
              <a:rPr lang="en-US" sz="28700" b="1" dirty="0" smtClean="0">
                <a:solidFill>
                  <a:srgbClr val="7BEBF1"/>
                </a:solidFill>
              </a:rPr>
              <a:t>?</a:t>
            </a:r>
            <a:endParaRPr lang="en-US" sz="5400" b="1" dirty="0">
              <a:solidFill>
                <a:srgbClr val="7BEBF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4191000" cy="441325"/>
          </a:xfrm>
        </p:spPr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SOSOK MANUSIA IDEAL </a:t>
            </a:r>
            <a:br>
              <a:rPr lang="en-US" sz="3200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YG </a:t>
            </a:r>
            <a:r>
              <a:rPr lang="en-US" sz="3200" spc="-150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DIKEMBANGKAN ILMU PENDIDIKAN</a:t>
            </a:r>
            <a:endParaRPr lang="en-US" sz="3200" spc="-150" dirty="0"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133600"/>
            <a:ext cx="4724400" cy="4175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spc="-150" dirty="0" err="1" smtClean="0"/>
              <a:t>Beginikah</a:t>
            </a:r>
            <a:r>
              <a:rPr lang="en-US" sz="3600" b="1" spc="-150" dirty="0" smtClean="0"/>
              <a:t> </a:t>
            </a:r>
            <a:r>
              <a:rPr lang="en-US" sz="3600" b="1" spc="-150" dirty="0" err="1" smtClean="0"/>
              <a:t>Orangnya</a:t>
            </a:r>
            <a:r>
              <a:rPr lang="en-US" sz="3600" b="1" spc="-150" dirty="0" smtClean="0"/>
              <a:t>?</a:t>
            </a:r>
          </a:p>
          <a:p>
            <a:pPr>
              <a:spcBef>
                <a:spcPts val="0"/>
              </a:spcBef>
              <a:buNone/>
            </a:pPr>
            <a:endParaRPr lang="en-US" sz="3600" b="1" dirty="0" smtClean="0"/>
          </a:p>
          <a:p>
            <a:pPr>
              <a:spcBef>
                <a:spcPts val="0"/>
              </a:spcBef>
              <a:buNone/>
            </a:pPr>
            <a:r>
              <a:rPr lang="en-US" sz="3600" b="1" dirty="0" err="1" smtClean="0"/>
              <a:t>Benarkah</a:t>
            </a:r>
            <a:r>
              <a:rPr lang="en-US" sz="3600" b="1" dirty="0" smtClean="0"/>
              <a:t> ?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B9FFDC"/>
                </a:solidFill>
              </a:rPr>
              <a:t>Betulkah</a:t>
            </a:r>
            <a:r>
              <a:rPr lang="en-US" sz="3600" b="1" dirty="0" smtClean="0">
                <a:solidFill>
                  <a:srgbClr val="B9FFDC"/>
                </a:solidFill>
              </a:rPr>
              <a:t> ?</a:t>
            </a:r>
          </a:p>
          <a:p>
            <a:pPr marL="166688" indent="-30163">
              <a:spcBef>
                <a:spcPts val="0"/>
              </a:spcBef>
              <a:buNone/>
            </a:pPr>
            <a:r>
              <a:rPr lang="en-US" sz="3600" b="1" dirty="0" smtClean="0"/>
              <a:t>O, </a:t>
            </a:r>
            <a:r>
              <a:rPr lang="en-US" sz="3600" b="1" dirty="0" err="1" smtClean="0"/>
              <a:t>tidaaaaaaak</a:t>
            </a:r>
            <a:r>
              <a:rPr lang="en-US" sz="3600" b="1" dirty="0" smtClean="0"/>
              <a:t>.. !?</a:t>
            </a:r>
          </a:p>
          <a:p>
            <a:pPr marL="166688" indent="-30163">
              <a:spcBef>
                <a:spcPts val="0"/>
              </a:spcBef>
              <a:buNone/>
            </a:pPr>
            <a:r>
              <a:rPr lang="en-US" sz="3600" b="1" dirty="0" err="1" smtClean="0"/>
              <a:t>Kalau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begitu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lantas</a:t>
            </a:r>
            <a:r>
              <a:rPr lang="en-US" sz="3600" b="1" dirty="0" smtClean="0"/>
              <a:t>? </a:t>
            </a:r>
            <a:endParaRPr lang="en-US" sz="2000" b="1" dirty="0"/>
          </a:p>
        </p:txBody>
      </p:sp>
      <p:pic>
        <p:nvPicPr>
          <p:cNvPr id="4" name="Picture 35" descr="mataram_0017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l="69167" r="5278" b="53160"/>
          <a:stretch>
            <a:fillRect/>
          </a:stretch>
        </p:blipFill>
        <p:spPr bwMode="auto">
          <a:xfrm>
            <a:off x="685800" y="2133600"/>
            <a:ext cx="33528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FFFF99"/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77200" cy="1143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CF0FA"/>
                </a:solidFill>
                <a:latin typeface="Arial Black" pitchFamily="34" charset="0"/>
              </a:rPr>
              <a:t>MANUSIA IDEAL …? </a:t>
            </a:r>
            <a:endParaRPr lang="en-US" dirty="0">
              <a:solidFill>
                <a:srgbClr val="BCF0FA"/>
              </a:solidFill>
              <a:latin typeface="Arial Black" pitchFamily="34" charset="0"/>
            </a:endParaRPr>
          </a:p>
        </p:txBody>
      </p:sp>
      <p:pic>
        <p:nvPicPr>
          <p:cNvPr id="15364" name="Picture 4" descr="E:\FOTO\Picture\Picture\quote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752600" cy="1828800"/>
          </a:xfrm>
          <a:prstGeom prst="rect">
            <a:avLst/>
          </a:prstGeom>
          <a:noFill/>
        </p:spPr>
      </p:pic>
      <p:pic>
        <p:nvPicPr>
          <p:cNvPr id="15365" name="Picture 5" descr="E:\FOTO\Picture\Picture\6134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170" y="2123837"/>
            <a:ext cx="1897230" cy="1838563"/>
          </a:xfrm>
          <a:prstGeom prst="rect">
            <a:avLst/>
          </a:prstGeom>
          <a:noFill/>
        </p:spPr>
      </p:pic>
      <p:pic>
        <p:nvPicPr>
          <p:cNvPr id="15366" name="Picture 6" descr="D:\My Pictures\GAND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7850" y="2133600"/>
            <a:ext cx="1809750" cy="1828800"/>
          </a:xfrm>
          <a:prstGeom prst="rect">
            <a:avLst/>
          </a:prstGeom>
          <a:noFill/>
        </p:spPr>
      </p:pic>
      <p:pic>
        <p:nvPicPr>
          <p:cNvPr id="15367" name="Picture 7" descr="D:\My Pictures\Ameriki.jpg"/>
          <p:cNvPicPr>
            <a:picLocks noChangeAspect="1" noChangeArrowheads="1"/>
          </p:cNvPicPr>
          <p:nvPr/>
        </p:nvPicPr>
        <p:blipFill>
          <a:blip r:embed="rId6"/>
          <a:srcRect l="12438" r="7960"/>
          <a:stretch>
            <a:fillRect/>
          </a:stretch>
        </p:blipFill>
        <p:spPr bwMode="auto">
          <a:xfrm>
            <a:off x="1295400" y="4267200"/>
            <a:ext cx="1905000" cy="1828800"/>
          </a:xfrm>
          <a:prstGeom prst="rect">
            <a:avLst/>
          </a:prstGeom>
          <a:noFill/>
        </p:spPr>
      </p:pic>
      <p:pic>
        <p:nvPicPr>
          <p:cNvPr id="15368" name="Picture 8" descr="E:\FOTO\Picture\Picture\6423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267200"/>
            <a:ext cx="1752600" cy="1773237"/>
          </a:xfrm>
          <a:prstGeom prst="rect">
            <a:avLst/>
          </a:prstGeom>
          <a:noFill/>
        </p:spPr>
      </p:pic>
      <p:pic>
        <p:nvPicPr>
          <p:cNvPr id="12" name="Picture 37" descr="mawson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 t="8466" b="2637"/>
          <a:stretch>
            <a:fillRect/>
          </a:stretch>
        </p:blipFill>
        <p:spPr bwMode="auto">
          <a:xfrm>
            <a:off x="5638800" y="4267200"/>
            <a:ext cx="1752600" cy="1752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15372" name="Picture 12" descr="F:\0299 BP arif UNY\38615571852631m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2057400"/>
            <a:ext cx="3200400" cy="4162426"/>
          </a:xfrm>
          <a:prstGeom prst="rect">
            <a:avLst/>
          </a:prstGeom>
          <a:noFill/>
        </p:spPr>
      </p:pic>
      <p:pic>
        <p:nvPicPr>
          <p:cNvPr id="15370" name="Picture 10" descr="F:\RUPA-RUPA\28762-W200.jpg"/>
          <p:cNvPicPr>
            <a:picLocks noChangeAspect="1" noChangeArrowheads="1"/>
          </p:cNvPicPr>
          <p:nvPr/>
        </p:nvPicPr>
        <p:blipFill>
          <a:blip r:embed="rId10"/>
          <a:srcRect l="4545" t="3261" r="4545" b="34783"/>
          <a:stretch>
            <a:fillRect/>
          </a:stretch>
        </p:blipFill>
        <p:spPr bwMode="auto">
          <a:xfrm>
            <a:off x="1219200" y="457200"/>
            <a:ext cx="6288157" cy="5953125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57800" y="4572000"/>
            <a:ext cx="2438400" cy="1981200"/>
          </a:xfrm>
        </p:spPr>
        <p:txBody>
          <a:bodyPr>
            <a:normAutofit/>
          </a:bodyPr>
          <a:lstStyle/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23900" b="1" dirty="0" smtClean="0">
              <a:solidFill>
                <a:srgbClr val="FFFF00"/>
              </a:solidFill>
            </a:endParaRPr>
          </a:p>
          <a:p>
            <a:pPr marL="109538" indent="0" algn="ctr">
              <a:lnSpc>
                <a:spcPts val="4600"/>
              </a:lnSpc>
              <a:spcBef>
                <a:spcPts val="3000"/>
              </a:spcBef>
              <a:buNone/>
            </a:pPr>
            <a:r>
              <a:rPr lang="en-US" sz="34400" b="1" dirty="0" smtClean="0">
                <a:solidFill>
                  <a:srgbClr val="FFFF00"/>
                </a:solidFill>
              </a:rPr>
              <a:t>?</a:t>
            </a:r>
            <a:endParaRPr lang="en-US" sz="34400" b="1" dirty="0">
              <a:solidFill>
                <a:srgbClr val="FFFF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ILMU PENDIDIKAN DIMAKNAI 2 MACAM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2057400"/>
          <a:ext cx="7696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0969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PENGERTIAN ILMU PENDIDIKAN MENURUT PARA AHLI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28800"/>
            <a:ext cx="5410200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3600" b="1" dirty="0" smtClean="0">
                <a:solidFill>
                  <a:srgbClr val="FFFF00"/>
                </a:solidFill>
              </a:rPr>
              <a:t>	</a:t>
            </a:r>
            <a:r>
              <a:rPr lang="nl-NL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MJ. Langeveld</a:t>
            </a:r>
            <a:r>
              <a:rPr lang="nl-NL" sz="3600" b="1" dirty="0" smtClean="0"/>
              <a:t>,  </a:t>
            </a:r>
          </a:p>
          <a:p>
            <a:pPr>
              <a:spcBef>
                <a:spcPts val="0"/>
              </a:spcBef>
              <a:buNone/>
            </a:pPr>
            <a:r>
              <a:rPr lang="nl-NL" sz="1600" b="1" i="1" dirty="0" smtClean="0"/>
              <a:t>	</a:t>
            </a:r>
            <a:endParaRPr lang="nl-NL" sz="700" b="1" i="1" dirty="0" smtClean="0"/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nl-NL" sz="3600" b="1" i="1" dirty="0" smtClean="0"/>
              <a:t>    </a:t>
            </a:r>
            <a:r>
              <a:rPr lang="nl-NL" sz="3600" b="1" dirty="0" smtClean="0"/>
              <a:t>Ilmu Pendidikan adl ilmu yg menelaah suatu obyek utk mengetahui keadaan hakiki obyeknya, serta mempelajari betapa hendaknya bertindak. </a:t>
            </a:r>
          </a:p>
        </p:txBody>
      </p:sp>
      <p:pic>
        <p:nvPicPr>
          <p:cNvPr id="4" name="Picture 9" descr="teropong-utama.gif (30131 bytes)"/>
          <p:cNvPicPr>
            <a:picLocks noChangeAspect="1" noChangeArrowheads="1"/>
          </p:cNvPicPr>
          <p:nvPr/>
        </p:nvPicPr>
        <p:blipFill>
          <a:blip r:embed="rId3"/>
          <a:srcRect l="28814" r="6780"/>
          <a:stretch>
            <a:fillRect/>
          </a:stretch>
        </p:blipFill>
        <p:spPr bwMode="auto">
          <a:xfrm>
            <a:off x="5389420" y="2514600"/>
            <a:ext cx="3373579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5334000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-NL" sz="3200" b="1" dirty="0" smtClean="0">
                <a:solidFill>
                  <a:srgbClr val="FFFF00"/>
                </a:solidFill>
              </a:rPr>
              <a:t>	</a:t>
            </a:r>
            <a:r>
              <a:rPr lang="nl-NL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Carter V. Good</a:t>
            </a:r>
            <a:r>
              <a:rPr lang="nl-NL" sz="3600" b="1" dirty="0" smtClean="0">
                <a:solidFill>
                  <a:srgbClr val="BCEBFA"/>
                </a:solidFill>
              </a:rPr>
              <a:t>, </a:t>
            </a:r>
          </a:p>
          <a:p>
            <a:pPr>
              <a:lnSpc>
                <a:spcPts val="3900"/>
              </a:lnSpc>
              <a:spcBef>
                <a:spcPts val="0"/>
              </a:spcBef>
              <a:buNone/>
            </a:pPr>
            <a:r>
              <a:rPr lang="nl-NL" sz="3600" b="1" dirty="0" smtClean="0">
                <a:solidFill>
                  <a:srgbClr val="BCEBFA"/>
                </a:solidFill>
              </a:rPr>
              <a:t>	Ilmu Pendidikan adl </a:t>
            </a:r>
            <a:r>
              <a:rPr lang="nl-NL" sz="3600" b="1" dirty="0" smtClean="0"/>
              <a:t>Suatu bangunan pengetahuan yg sistematis mengenai aspek-aspek kuantitatif dan obyektif dari proses belajar.</a:t>
            </a:r>
            <a:endParaRPr lang="en-US" sz="3200" b="1" dirty="0"/>
          </a:p>
        </p:txBody>
      </p:sp>
      <p:pic>
        <p:nvPicPr>
          <p:cNvPr id="4" name="Picture 9" descr="teropong-utama.gif (30131 bytes)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3582" y="914400"/>
            <a:ext cx="2673217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teropong-utama.gif (30131 bytes)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19800" y="3657600"/>
            <a:ext cx="2667000" cy="2226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852160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rgbClr val="FFFF00"/>
                </a:solidFill>
              </a:rPr>
              <a:t>John Frederick Herbart </a:t>
            </a:r>
          </a:p>
          <a:p>
            <a:pPr>
              <a:lnSpc>
                <a:spcPts val="3200"/>
              </a:lnSpc>
              <a:buNone/>
            </a:pPr>
            <a:r>
              <a:rPr lang="nl-NL" sz="3600" b="1" dirty="0" smtClean="0"/>
              <a:t>	Ilmu yg berdiri sendiri yg mengkaji hakekat, persoalan, bentuk-bentuk dan syarat-syarat dari pendidikan. </a:t>
            </a:r>
            <a:endParaRPr lang="en-US" sz="3600" b="1" dirty="0" smtClean="0"/>
          </a:p>
          <a:p>
            <a:pPr>
              <a:spcBef>
                <a:spcPts val="2400"/>
              </a:spcBef>
            </a:pPr>
            <a:r>
              <a:rPr lang="nl-NL" sz="3600" b="1" dirty="0" smtClean="0">
                <a:solidFill>
                  <a:srgbClr val="FFFF00"/>
                </a:solidFill>
              </a:rPr>
              <a:t>Brodjonegoro </a:t>
            </a:r>
          </a:p>
          <a:p>
            <a:pPr>
              <a:lnSpc>
                <a:spcPts val="3200"/>
              </a:lnSpc>
              <a:buNone/>
            </a:pPr>
            <a:r>
              <a:rPr lang="nl-NL" sz="3600" b="1" dirty="0" smtClean="0"/>
              <a:t>	Secara singkat: Teori pendidikan dan perenungan tentang pendidikan.</a:t>
            </a:r>
          </a:p>
          <a:p>
            <a:pPr>
              <a:lnSpc>
                <a:spcPts val="3200"/>
              </a:lnSpc>
              <a:buNone/>
            </a:pPr>
            <a:r>
              <a:rPr lang="nl-NL" sz="3600" b="1" dirty="0" smtClean="0"/>
              <a:t> 	Secara luas: ilmu pengetahuan yg mempelajari soal-soal yg timbul dalam paraktek pendidikan.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715000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nl-NL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Driyarkara</a:t>
            </a:r>
            <a:r>
              <a:rPr lang="nl-NL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900"/>
              </a:lnSpc>
              <a:spcBef>
                <a:spcPts val="1200"/>
              </a:spcBef>
              <a:buNone/>
            </a:pPr>
            <a:r>
              <a:rPr lang="nl-NL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Pemikiran ilmiah yg bersifat kritis, metodis,dan sistematis tentang realitas pendidikan.  </a:t>
            </a:r>
          </a:p>
          <a:p>
            <a:pPr>
              <a:lnSpc>
                <a:spcPts val="2900"/>
              </a:lnSpc>
              <a:spcBef>
                <a:spcPts val="1200"/>
              </a:spcBef>
              <a:buNone/>
            </a:pP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Kritis: 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semua pernyataan atau afirmasi harus mempunyai dasar yg kuat. </a:t>
            </a:r>
          </a:p>
          <a:p>
            <a:pPr>
              <a:lnSpc>
                <a:spcPts val="2900"/>
              </a:lnSpc>
              <a:spcBef>
                <a:spcPts val="1200"/>
              </a:spcBef>
              <a:buNone/>
            </a:pP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Metodis: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berpikir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900"/>
              </a:lnSpc>
              <a:spcBef>
                <a:spcPts val="1200"/>
              </a:spcBef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Sistematis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berpikir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dijiwai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ide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menyeluruh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menyatu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shg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pendapat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kesatuan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3276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Sutari Imam Barnadib </a:t>
            </a: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Adalah ilmu yang mempelajari suasana dan proses-proses pendidkan.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Ngalim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purwanto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menyelidiki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merenungkan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gejala-gejala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perbuatan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5" descr="j0088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81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POIN PENTING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5257800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suasana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pendidikan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Berusaha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memecahkan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masalah-masalah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Menawarkan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aneka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tindakan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seharusnya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F:\FOTO\New Foto\DSCN0500.jpg"/>
          <p:cNvPicPr>
            <a:picLocks noChangeAspect="1" noChangeArrowheads="1"/>
          </p:cNvPicPr>
          <p:nvPr/>
        </p:nvPicPr>
        <p:blipFill>
          <a:blip r:embed="rId3"/>
          <a:srcRect l="2632" t="-433" r="21053" b="-495"/>
          <a:stretch>
            <a:fillRect/>
          </a:stretch>
        </p:blipFill>
        <p:spPr bwMode="auto">
          <a:xfrm>
            <a:off x="152400" y="1447800"/>
            <a:ext cx="3581400" cy="43434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Seberapa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Penting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Ilmu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Pendidikan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bagi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kegiatan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pendidikan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?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William F.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O’Niel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(2000):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mendidik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selama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berabad-abad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Umumnya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berulang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dievaluasi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kekurangan-kekurangannya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pelakunya</a:t>
            </a:r>
            <a:r>
              <a:rPr lang="en-US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Padahal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dididik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berubah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berganti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berubah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spc="-100" dirty="0" smtClean="0">
                <a:solidFill>
                  <a:srgbClr val="FFFF00"/>
                </a:solidFill>
              </a:rPr>
              <a:t>MENGAPA ADA ILMU PENDIDIKAN?</a:t>
            </a:r>
            <a:endParaRPr lang="id-ID" sz="4000" spc="-1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4419600" cy="509016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bersepakat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id-ID" sz="36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cara-cara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mendidik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pula. </a:t>
            </a:r>
          </a:p>
        </p:txBody>
      </p:sp>
      <p:pic>
        <p:nvPicPr>
          <p:cNvPr id="1026" name="Picture 2" descr="D:\FOTO_AND_VIDEO\Mbah Marijan\belajar_alqura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4572000" cy="457200"/>
          </a:xfrm>
        </p:spPr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S24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724400" y="162551"/>
            <a:ext cx="3962400" cy="639064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3916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PRAKTEK PENDIDIKAN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SEOLAH SEPERTI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spc="-150" dirty="0" smtClean="0">
                <a:solidFill>
                  <a:srgbClr val="FFFF00"/>
                </a:solidFill>
              </a:rPr>
              <a:t>TERBELENGGU</a:t>
            </a:r>
            <a:endParaRPr lang="en-US" sz="3600" spc="-150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343400"/>
            <a:ext cx="4267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Seperti</a:t>
            </a:r>
            <a:r>
              <a:rPr kumimoji="0" lang="en-US" sz="40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ini</a:t>
            </a:r>
            <a:endParaRPr kumimoji="0" lang="en-US" sz="4000" b="1" i="1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05000" y="3657600"/>
            <a:ext cx="2743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nte"/>
          <p:cNvPicPr>
            <a:picLocks noChangeAspect="1" noChangeArrowheads="1"/>
          </p:cNvPicPr>
          <p:nvPr/>
        </p:nvPicPr>
        <p:blipFill>
          <a:blip r:embed="rId3"/>
          <a:srcRect l="23053" t="9091" b="5455"/>
          <a:stretch>
            <a:fillRect/>
          </a:stretch>
        </p:blipFill>
        <p:spPr bwMode="auto">
          <a:xfrm>
            <a:off x="685800" y="365542"/>
            <a:ext cx="6172200" cy="626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MEMBERI TANTANGAN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&amp; PELUANG BERKEMBANG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3581400"/>
          </a:xfr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Paulo 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Freire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(1976):</a:t>
            </a:r>
          </a:p>
          <a:p>
            <a:pPr>
              <a:spcBef>
                <a:spcPts val="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ritualistik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formalistik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dehumanisasi</a:t>
            </a:r>
            <a:r>
              <a:rPr lang="en-US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hominisasi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ideal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humanisasi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anak-anak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152901" y="3924301"/>
            <a:ext cx="1066798" cy="1142999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181600"/>
            <a:ext cx="7315200" cy="1143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Memerlukan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Ilmu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Mendidik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APA SYARAT ILMU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28800"/>
            <a:ext cx="5257800" cy="448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Soerjono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Soekanto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(2004):</a:t>
            </a:r>
          </a:p>
          <a:p>
            <a:pPr lvl="0">
              <a:spcBef>
                <a:spcPts val="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Seperangkat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(body of knowledge)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Sistematis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Pemikiran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logis-metodis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Kebenaran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Universal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obyektif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12" descr="J0095675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06" y="1981201"/>
            <a:ext cx="3032794" cy="39624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SYARAT ILMU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791200" cy="563880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600"/>
              </a:spcBef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Noeng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Muhadjir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(1994):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Obyek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Formal.</a:t>
            </a:r>
          </a:p>
          <a:p>
            <a:pPr>
              <a:lnSpc>
                <a:spcPts val="2900"/>
              </a:lnSpc>
              <a:spcBef>
                <a:spcPts val="6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Obyek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Material: Hal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dikaji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disiplin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900"/>
              </a:lnSpc>
              <a:spcBef>
                <a:spcPts val="6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Obyek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Formal: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pandang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obyek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Sistematika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pengetahuan</a:t>
            </a: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US" sz="32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Metodologi</a:t>
            </a:r>
            <a:r>
              <a:rPr lang="en-US" sz="32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spesifik</a:t>
            </a:r>
            <a:r>
              <a:rPr lang="en-US" sz="32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Evidensi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empirik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1" descr="J00761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88" y="1066800"/>
            <a:ext cx="3025712" cy="5181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SKEMA SYARAT ILMU</a:t>
            </a:r>
            <a:b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MENURUT NOENG MUHADJIR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20574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7827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SYARAT ILMU 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MENURUT DWI SISWOYO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36423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MEMILIKI OBYEK STUDI</a:t>
            </a:r>
          </a:p>
          <a:p>
            <a:pPr lvl="1"/>
            <a:r>
              <a:rPr lang="en-US" sz="3200" b="1" dirty="0" smtClean="0">
                <a:solidFill>
                  <a:srgbClr val="7BEBF1"/>
                </a:solidFill>
              </a:rPr>
              <a:t>	OBYEK MATERIAL</a:t>
            </a:r>
          </a:p>
          <a:p>
            <a:pPr lvl="1"/>
            <a:r>
              <a:rPr lang="en-US" sz="3200" b="1" dirty="0" smtClean="0"/>
              <a:t>	OBYEK FORMAL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MEMILIKI SISTEMATIKA</a:t>
            </a:r>
          </a:p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MEMILIKI METODE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3036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pPr>
              <a:lnSpc>
                <a:spcPts val="4600"/>
              </a:lnSpc>
            </a:pPr>
            <a:r>
              <a:rPr lang="en-US" sz="4800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OBYEK MATERIAL </a:t>
            </a:r>
            <a:br>
              <a:rPr lang="en-US" sz="4800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ILMU PENDIDIKAN</a:t>
            </a:r>
            <a:endParaRPr lang="en-US" sz="4800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E:\FOTO\Demak_Tawangmangu\DSCN0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962400" cy="4495800"/>
          </a:xfrm>
          <a:prstGeom prst="rect">
            <a:avLst/>
          </a:prstGeom>
          <a:noFill/>
        </p:spPr>
      </p:pic>
      <p:pic>
        <p:nvPicPr>
          <p:cNvPr id="1027" name="Picture 3" descr="E:\FOTO\Demak_Tawangmangu\RSCN05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0" y="1699111"/>
            <a:ext cx="3733800" cy="4777889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91400" y="2438400"/>
            <a:ext cx="2438400" cy="3657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115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52400" y="2286000"/>
            <a:ext cx="4114800" cy="4572000"/>
          </a:xfrm>
          <a:prstGeom prst="mathMultiply">
            <a:avLst>
              <a:gd name="adj1" fmla="val 1421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3276600"/>
            <a:ext cx="1752600" cy="1905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atau</a:t>
            </a:r>
            <a:endParaRPr kumimoji="0" lang="en-US" sz="54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81600" y="5715000"/>
            <a:ext cx="3276600" cy="9144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 w="6350">
                  <a:noFill/>
                </a:ln>
                <a:solidFill>
                  <a:srgbClr val="FFCC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Ini</a:t>
            </a:r>
            <a:r>
              <a:rPr lang="en-US" sz="7200" b="1" dirty="0" smtClean="0">
                <a:ln w="6350">
                  <a:noFill/>
                </a:ln>
                <a:solidFill>
                  <a:srgbClr val="FFCC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OK</a:t>
            </a:r>
            <a:endParaRPr kumimoji="0" lang="en-US" sz="7200" b="1" i="0" u="none" strike="noStrike" kern="1200" cap="none" spc="0" normalizeH="0" baseline="0" noProof="0" dirty="0">
              <a:ln w="6350">
                <a:noFill/>
              </a:ln>
              <a:solidFill>
                <a:srgbClr val="FFCCCC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4876800" cy="381000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OBYEK FORMAL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ILMU PENDIDIKAN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Mengembangkan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individu</a:t>
            </a:r>
            <a:r>
              <a:rPr lang="en-US" sz="3600" b="1" dirty="0" smtClean="0"/>
              <a:t> /</a:t>
            </a:r>
            <a:r>
              <a:rPr lang="en-US" sz="3600" b="1" dirty="0" err="1" smtClean="0"/>
              <a:t>satuan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sosial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secara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normatif</a:t>
            </a:r>
            <a:r>
              <a:rPr lang="en-US" sz="3600" b="1" dirty="0" smtClean="0"/>
              <a:t> (</a:t>
            </a:r>
            <a:r>
              <a:rPr lang="en-US" sz="3600" b="1" dirty="0" err="1" smtClean="0">
                <a:solidFill>
                  <a:srgbClr val="FFC000"/>
                </a:solidFill>
              </a:rPr>
              <a:t>Noeng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Moehadjir</a:t>
            </a:r>
            <a:r>
              <a:rPr lang="en-US" sz="3600" b="1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en-US" sz="3600" b="1" dirty="0" err="1" smtClean="0"/>
              <a:t>Menelaah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Fenomena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Pendidikan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dlm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Perspektif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Luas</a:t>
            </a:r>
            <a:r>
              <a:rPr lang="en-US" sz="3600" b="1" dirty="0" smtClean="0"/>
              <a:t> &amp; </a:t>
            </a:r>
            <a:r>
              <a:rPr lang="en-US" sz="3600" b="1" dirty="0" err="1" smtClean="0"/>
              <a:t>Integartif</a:t>
            </a:r>
            <a:r>
              <a:rPr lang="en-US" sz="3600" b="1" dirty="0" smtClean="0"/>
              <a:t> (</a:t>
            </a:r>
            <a:r>
              <a:rPr lang="en-US" sz="3600" b="1" dirty="0" err="1" smtClean="0">
                <a:solidFill>
                  <a:srgbClr val="FFC000"/>
                </a:solidFill>
              </a:rPr>
              <a:t>Dwi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Siswoyo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4267200" cy="228600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METODE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ILMU PENDIDIKAN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72640"/>
            <a:ext cx="4953000" cy="47091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</a:rPr>
              <a:t>NORMATIF</a:t>
            </a:r>
          </a:p>
          <a:p>
            <a:r>
              <a:rPr lang="en-US" sz="3200" b="1" dirty="0" smtClean="0">
                <a:solidFill>
                  <a:srgbClr val="BCF0FA"/>
                </a:solidFill>
                <a:latin typeface="Arial" pitchFamily="34" charset="0"/>
              </a:rPr>
              <a:t>EKSPLANATORI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TEKNOLOGIS</a:t>
            </a:r>
          </a:p>
          <a:p>
            <a:r>
              <a:rPr lang="en-US" sz="3200" b="1" dirty="0" smtClean="0">
                <a:solidFill>
                  <a:srgbClr val="99FFCC"/>
                </a:solidFill>
                <a:latin typeface="Arial" pitchFamily="34" charset="0"/>
              </a:rPr>
              <a:t>DESKRIPTIF-FENOMENOLOGIS</a:t>
            </a:r>
          </a:p>
          <a:p>
            <a:r>
              <a:rPr lang="en-US" sz="3200" b="1" dirty="0" smtClean="0">
                <a:latin typeface="Arial" pitchFamily="34" charset="0"/>
              </a:rPr>
              <a:t>HERMENEUTIS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ANALISIS-KRITIS</a:t>
            </a:r>
            <a:endParaRPr lang="en-US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4" name="Picture 2" descr="F:\ARTIKEL\PENELITIAN TINDAKAN KELAS_files\image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133600"/>
            <a:ext cx="3076353" cy="4267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5410200" cy="381000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29640"/>
            <a:ext cx="4876800" cy="493776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berdasar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pemikiran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id-ID" sz="3200" i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Best practices in teaching</a:t>
            </a:r>
            <a:r>
              <a:rPr lang="id-ID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id-ID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bg </a:t>
            </a:r>
            <a:r>
              <a:rPr lang="en-US" sz="3200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referensi</a:t>
            </a:r>
            <a:r>
              <a:rPr lang="en-US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3200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7" name="Picture 3" descr="D:\FOTO_AND_VIDEO\Kak Seto\images seto jg.jpg"/>
          <p:cNvPicPr>
            <a:picLocks noChangeAspect="1" noChangeArrowheads="1"/>
          </p:cNvPicPr>
          <p:nvPr/>
        </p:nvPicPr>
        <p:blipFill>
          <a:blip r:embed="rId3"/>
          <a:srcRect l="19723" r="14745"/>
          <a:stretch>
            <a:fillRect/>
          </a:stretch>
        </p:blipFill>
        <p:spPr bwMode="auto">
          <a:xfrm>
            <a:off x="304800" y="1097337"/>
            <a:ext cx="3733800" cy="477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5867400" cy="441325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191000" cy="48768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2400"/>
              </a:spcBef>
            </a:pPr>
            <a:r>
              <a:rPr lang="id-ID" sz="3200" i="1" dirty="0" smtClean="0">
                <a:latin typeface="Arial" pitchFamily="34" charset="0"/>
                <a:cs typeface="Arial" pitchFamily="34" charset="0"/>
              </a:rPr>
              <a:t>Best practices in teaching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, diyakini juga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mendasarkan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 yg baik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300"/>
              </a:lnSpc>
              <a:spcBef>
                <a:spcPts val="240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mendidik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disepakati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terangkum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  <a:spcBef>
                <a:spcPts val="2400"/>
              </a:spcBef>
            </a:pP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FOTO_AND_VIDEO\Kak Seto\images seto.jpg"/>
          <p:cNvPicPr>
            <a:picLocks noChangeAspect="1" noChangeArrowheads="1"/>
          </p:cNvPicPr>
          <p:nvPr/>
        </p:nvPicPr>
        <p:blipFill>
          <a:blip r:embed="rId3"/>
          <a:srcRect l="5464" r="7116"/>
          <a:stretch>
            <a:fillRect/>
          </a:stretch>
        </p:blipFill>
        <p:spPr bwMode="auto">
          <a:xfrm>
            <a:off x="4495800" y="1471611"/>
            <a:ext cx="4267200" cy="477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3400" y="6096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ts val="3500"/>
              </a:lnSpc>
              <a:spcBef>
                <a:spcPts val="24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sv-SE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Praktek mendidik dianggap sbg sarana penting bagi pembentukan Sumberdaya insani,      </a:t>
            </a:r>
          </a:p>
          <a:p>
            <a:pPr marL="722313" indent="-361950" eaLnBrk="1" hangingPunct="1">
              <a:lnSpc>
                <a:spcPts val="3500"/>
              </a:lnSpc>
              <a:spcBef>
                <a:spcPts val="600"/>
              </a:spcBef>
              <a:buClr>
                <a:schemeClr val="hlink"/>
              </a:buClr>
              <a:buSzPct val="80000"/>
              <a:defRPr/>
            </a:pPr>
            <a:r>
              <a:rPr lang="sv-SE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sv-SE" sz="3200" b="1" dirty="0" smtClean="0">
                <a:solidFill>
                  <a:srgbClr val="7BE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lang="sv-SE" sz="3200" b="1" dirty="0" smtClean="0">
                <a:solidFill>
                  <a:srgbClr val="7BE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aka muncul kajian pendidikan</a:t>
            </a:r>
            <a:r>
              <a:rPr lang="sv-SE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v-SE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ts val="3500"/>
              </a:lnSpc>
              <a:spcBef>
                <a:spcPts val="24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Kajian para ahli memberi landasan teoritik bagi terlaksananya kegiatan mendidik menjadi lebih baik.</a:t>
            </a:r>
          </a:p>
          <a:p>
            <a:pPr marL="342900" indent="-342900" eaLnBrk="1" hangingPunct="1">
              <a:lnSpc>
                <a:spcPts val="3500"/>
              </a:lnSpc>
              <a:spcBef>
                <a:spcPts val="24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sv-SE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Kajian </a:t>
            </a:r>
            <a:r>
              <a:rPr lang="id-ID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tsb</a:t>
            </a:r>
            <a:r>
              <a:rPr lang="sv-SE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menjadi ilmu </a:t>
            </a:r>
            <a:r>
              <a:rPr lang="id-ID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yg disebut </a:t>
            </a:r>
            <a:r>
              <a:rPr lang="sv-SE" sz="32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Ilmu Pendidikan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5562600" cy="533400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PENDIDIKAN (UU 20/2003)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7" descr="maw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2637"/>
          <a:stretch>
            <a:fillRect/>
          </a:stretch>
        </p:blipFill>
        <p:spPr bwMode="auto">
          <a:xfrm>
            <a:off x="7239000" y="2590800"/>
            <a:ext cx="1600200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7" name="Picture 4" descr="Pindahan sementara 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743200"/>
            <a:ext cx="1676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60120" y="1143000"/>
            <a:ext cx="704088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Proses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Sadar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Terencana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2000" y="1676400"/>
            <a:ext cx="838200" cy="990600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91400" y="1676400"/>
            <a:ext cx="838200" cy="914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514600"/>
            <a:ext cx="1447800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suasana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2209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spiritual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keagamaan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35814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kepribadian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2672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kecerdasan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49530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akhlak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638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ketrampilan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28956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86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7818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696199" y="47244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5181600"/>
            <a:ext cx="19812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Berguna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Negara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4419600" cy="441325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MOTIF MANUSIA MENGEMBANGKAN ILMU</a:t>
            </a:r>
            <a:endParaRPr lang="en-US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336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err="1" smtClean="0"/>
              <a:t>Perasaan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ingin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tahu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(curiosity)</a:t>
            </a:r>
            <a:r>
              <a:rPr lang="en-US" sz="4000" b="1" dirty="0" smtClean="0"/>
              <a:t>. </a:t>
            </a:r>
          </a:p>
          <a:p>
            <a:pPr lvl="0"/>
            <a:r>
              <a:rPr lang="en-US" sz="4000" b="1" dirty="0" err="1" smtClean="0"/>
              <a:t>Keinginan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hidup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lebih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praktis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(practical motive)</a:t>
            </a:r>
            <a:r>
              <a:rPr lang="en-US" sz="4000" b="1" dirty="0" smtClean="0"/>
              <a:t>.</a:t>
            </a:r>
          </a:p>
          <a:p>
            <a:pPr lvl="0"/>
            <a:r>
              <a:rPr lang="en-US" sz="4000" b="1" dirty="0" err="1" smtClean="0"/>
              <a:t>Mencari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hukum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pola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keteraturan</a:t>
            </a:r>
            <a:r>
              <a:rPr lang="en-US" sz="4000" b="1" dirty="0" smtClean="0"/>
              <a:t> </a:t>
            </a:r>
            <a:r>
              <a:rPr lang="id-ID" sz="4000" b="1" dirty="0" smtClean="0"/>
              <a:t>dlm kehidupan </a:t>
            </a:r>
            <a:r>
              <a:rPr lang="en-US" sz="4000" b="1" i="1" dirty="0" smtClean="0"/>
              <a:t>(Intrinsic orderliness motive)</a:t>
            </a:r>
            <a:r>
              <a:rPr lang="en-US" sz="4000" b="1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6019800" cy="441325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KELOMPOK ILMU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48056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sz="3200" b="1" dirty="0" err="1" smtClean="0"/>
              <a:t>Kelompok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dg </a:t>
            </a:r>
            <a:r>
              <a:rPr lang="en-US" sz="3200" b="1" dirty="0" err="1" smtClean="0"/>
              <a:t>objek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alam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(natural sciences).</a:t>
            </a:r>
            <a:endParaRPr lang="id-ID" sz="3200" b="1" i="1" dirty="0" smtClean="0"/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sz="3200" b="1" dirty="0" err="1" smtClean="0">
                <a:solidFill>
                  <a:srgbClr val="B9FFDC"/>
                </a:solidFill>
              </a:rPr>
              <a:t>Kelompok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ilmu</a:t>
            </a:r>
            <a:r>
              <a:rPr lang="en-US" sz="3200" b="1" dirty="0" smtClean="0">
                <a:solidFill>
                  <a:srgbClr val="B9FFDC"/>
                </a:solidFill>
              </a:rPr>
              <a:t> dg </a:t>
            </a:r>
            <a:r>
              <a:rPr lang="en-US" sz="3200" b="1" dirty="0" err="1" smtClean="0">
                <a:solidFill>
                  <a:srgbClr val="B9FFDC"/>
                </a:solidFill>
              </a:rPr>
              <a:t>objek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manusia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sbg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makhluk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sosial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i="1" dirty="0" smtClean="0">
                <a:solidFill>
                  <a:srgbClr val="B9FFDC"/>
                </a:solidFill>
              </a:rPr>
              <a:t>(social sciences)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endParaRPr lang="id-ID" sz="3200" b="1" dirty="0" smtClean="0">
              <a:solidFill>
                <a:srgbClr val="B9FFDC"/>
              </a:solidFill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sz="3200" b="1" dirty="0" err="1" smtClean="0">
                <a:solidFill>
                  <a:srgbClr val="FFFF00"/>
                </a:solidFill>
              </a:rPr>
              <a:t>Kelompok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ilmu</a:t>
            </a:r>
            <a:r>
              <a:rPr lang="en-US" sz="3200" b="1" dirty="0" smtClean="0">
                <a:solidFill>
                  <a:srgbClr val="FFFF00"/>
                </a:solidFill>
              </a:rPr>
              <a:t> dg </a:t>
            </a:r>
            <a:r>
              <a:rPr lang="en-US" sz="3200" b="1" dirty="0" err="1" smtClean="0">
                <a:solidFill>
                  <a:srgbClr val="FFFF00"/>
                </a:solidFill>
              </a:rPr>
              <a:t>objek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kegiatan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peningkatan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harkat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martabat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manusia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sbg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makhluk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budaya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</a:rPr>
              <a:t>(the humanities study)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ts val="3200"/>
              </a:lnSpc>
              <a:spcBef>
                <a:spcPts val="1200"/>
              </a:spcBef>
              <a:buNone/>
            </a:pPr>
            <a:r>
              <a:rPr lang="id-ID" sz="3200" b="1" dirty="0" smtClean="0"/>
              <a:t>	</a:t>
            </a:r>
            <a:r>
              <a:rPr lang="id-ID" sz="3200" b="1" dirty="0" smtClean="0">
                <a:sym typeface="Wingdings" pitchFamily="2" charset="2"/>
              </a:rPr>
              <a:t>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sastra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arsitektur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filsafat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sejarah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pendidikan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5029200" cy="381000"/>
          </a:xfrm>
        </p:spPr>
        <p:txBody>
          <a:bodyPr/>
          <a:lstStyle/>
          <a:p>
            <a:r>
              <a:rPr lang="en-US" dirty="0" err="1" smtClean="0"/>
              <a:t>Dr.Arif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 smtClean="0">
                <a:solidFill>
                  <a:srgbClr val="FFFF00"/>
                </a:solidFill>
              </a:rPr>
              <a:t>PEMBAGIAN DARI SEGI ADA TIDAKNYA BANTUAN ILMU LAIN</a:t>
            </a:r>
            <a:endParaRPr lang="en-US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sz="3600" b="1" i="1" dirty="0" err="1" smtClean="0"/>
              <a:t>Monodisiplin</a:t>
            </a:r>
            <a:r>
              <a:rPr lang="en-US" sz="3600" i="1" dirty="0" smtClean="0"/>
              <a:t>: </a:t>
            </a:r>
            <a:r>
              <a:rPr lang="en-US" sz="3600" dirty="0" err="1" smtClean="0"/>
              <a:t>ilmu</a:t>
            </a:r>
            <a:r>
              <a:rPr lang="en-US" sz="3600" dirty="0" smtClean="0"/>
              <a:t> </a:t>
            </a:r>
            <a:r>
              <a:rPr lang="en-US" sz="3600" dirty="0" err="1" smtClean="0"/>
              <a:t>yg</a:t>
            </a:r>
            <a:r>
              <a:rPr lang="en-US" sz="3600" dirty="0" smtClean="0"/>
              <a:t> </a:t>
            </a:r>
            <a:r>
              <a:rPr lang="en-US" sz="3600" dirty="0" err="1" smtClean="0"/>
              <a:t>dikembangkan</a:t>
            </a:r>
            <a:r>
              <a:rPr lang="en-US" sz="3600" dirty="0" smtClean="0"/>
              <a:t> </a:t>
            </a:r>
            <a:r>
              <a:rPr lang="en-US" sz="3600" dirty="0" err="1" smtClean="0"/>
              <a:t>dLm</a:t>
            </a:r>
            <a:r>
              <a:rPr lang="en-US" sz="3600" dirty="0" smtClean="0"/>
              <a:t> </a:t>
            </a:r>
            <a:r>
              <a:rPr lang="en-US" sz="3600" dirty="0" err="1" smtClean="0"/>
              <a:t>lingkup</a:t>
            </a:r>
            <a:r>
              <a:rPr lang="en-US" sz="3600" dirty="0" smtClean="0"/>
              <a:t> </a:t>
            </a:r>
            <a:r>
              <a:rPr lang="en-US" sz="3600" dirty="0" err="1" smtClean="0"/>
              <a:t>objek</a:t>
            </a:r>
            <a:r>
              <a:rPr lang="en-US" sz="3600" dirty="0" smtClean="0"/>
              <a:t> </a:t>
            </a:r>
            <a:r>
              <a:rPr lang="en-US" sz="3600" dirty="0" err="1" smtClean="0"/>
              <a:t>formalnya</a:t>
            </a:r>
            <a:r>
              <a:rPr lang="en-US" sz="3600" dirty="0" smtClean="0"/>
              <a:t> </a:t>
            </a:r>
            <a:r>
              <a:rPr lang="en-US" sz="3600" dirty="0" err="1" smtClean="0"/>
              <a:t>saja</a:t>
            </a:r>
            <a:r>
              <a:rPr lang="en-US" sz="3600" dirty="0" smtClean="0"/>
              <a:t>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memerlukan</a:t>
            </a:r>
            <a:r>
              <a:rPr lang="en-US" sz="3600" dirty="0" smtClean="0"/>
              <a:t> </a:t>
            </a:r>
            <a:r>
              <a:rPr lang="en-US" sz="3600" dirty="0" err="1" smtClean="0"/>
              <a:t>bantuan</a:t>
            </a:r>
            <a:r>
              <a:rPr lang="en-US" sz="3600" dirty="0" smtClean="0"/>
              <a:t> </a:t>
            </a:r>
            <a:r>
              <a:rPr lang="en-US" sz="3600" dirty="0" err="1" smtClean="0"/>
              <a:t>ilmu</a:t>
            </a:r>
            <a:r>
              <a:rPr lang="en-US" sz="3600" dirty="0" smtClean="0"/>
              <a:t> lain</a:t>
            </a: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sz="3600" b="1" i="1" dirty="0" err="1" smtClean="0">
                <a:solidFill>
                  <a:srgbClr val="B9FFDC"/>
                </a:solidFill>
              </a:rPr>
              <a:t>Multidisiplin</a:t>
            </a:r>
            <a:r>
              <a:rPr lang="en-US" sz="3600" i="1" dirty="0" smtClean="0">
                <a:solidFill>
                  <a:srgbClr val="B9FFDC"/>
                </a:solidFill>
              </a:rPr>
              <a:t>: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ilmu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yg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dikembangkan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dlm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lingkup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objek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formalnya</a:t>
            </a:r>
            <a:r>
              <a:rPr lang="en-US" sz="3600" dirty="0" smtClean="0">
                <a:solidFill>
                  <a:srgbClr val="B9FFDC"/>
                </a:solidFill>
              </a:rPr>
              <a:t> dg </a:t>
            </a:r>
            <a:r>
              <a:rPr lang="en-US" sz="3600" dirty="0" err="1" smtClean="0">
                <a:solidFill>
                  <a:srgbClr val="B9FFDC"/>
                </a:solidFill>
              </a:rPr>
              <a:t>menggunakan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hasil-hasil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ilmu</a:t>
            </a:r>
            <a:r>
              <a:rPr lang="en-US" sz="3600" dirty="0" smtClean="0">
                <a:solidFill>
                  <a:srgbClr val="B9FFDC"/>
                </a:solidFill>
              </a:rPr>
              <a:t> lain </a:t>
            </a:r>
            <a:r>
              <a:rPr lang="en-US" sz="3600" dirty="0" err="1" smtClean="0">
                <a:solidFill>
                  <a:srgbClr val="B9FFDC"/>
                </a:solidFill>
              </a:rPr>
              <a:t>sbg</a:t>
            </a:r>
            <a:r>
              <a:rPr lang="en-US" sz="3600" dirty="0" smtClean="0">
                <a:solidFill>
                  <a:srgbClr val="B9FFDC"/>
                </a:solidFill>
              </a:rPr>
              <a:t> </a:t>
            </a:r>
            <a:r>
              <a:rPr lang="en-US" sz="3600" dirty="0" err="1" smtClean="0">
                <a:solidFill>
                  <a:srgbClr val="B9FFDC"/>
                </a:solidFill>
              </a:rPr>
              <a:t>penunjang</a:t>
            </a:r>
            <a:r>
              <a:rPr lang="en-US" sz="3600" dirty="0" smtClean="0">
                <a:solidFill>
                  <a:srgbClr val="B9FFDC"/>
                </a:solidFill>
              </a:rPr>
              <a:t>. </a:t>
            </a: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sz="3600" b="1" i="1" dirty="0" err="1" smtClean="0">
                <a:solidFill>
                  <a:srgbClr val="FFFF00"/>
                </a:solidFill>
              </a:rPr>
              <a:t>Interdisiplin</a:t>
            </a:r>
            <a:r>
              <a:rPr lang="en-US" sz="3600" i="1" dirty="0" smtClean="0">
                <a:solidFill>
                  <a:srgbClr val="FFFF00"/>
                </a:solidFill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</a:rPr>
              <a:t>kerjasama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antar-ilmu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untuk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mengkaji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suatu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objek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Dr.Arif Rohman, M.Si./ E-Mail: arif_rohman@uny.ac.id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1125</TotalTime>
  <Words>783</Words>
  <Application>Microsoft Office PowerPoint</Application>
  <PresentationFormat>On-screen Show (4:3)</PresentationFormat>
  <Paragraphs>189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HAKEKAT  ILMU PENDIDIKAN</vt:lpstr>
      <vt:lpstr>MENGAPA ADA ILMU PENDIDIKAN?</vt:lpstr>
      <vt:lpstr>Slide 3</vt:lpstr>
      <vt:lpstr>Slide 4</vt:lpstr>
      <vt:lpstr>Slide 5</vt:lpstr>
      <vt:lpstr>PENDIDIKAN (UU 20/2003)</vt:lpstr>
      <vt:lpstr>MOTIF MANUSIA MENGEMBANGKAN ILMU</vt:lpstr>
      <vt:lpstr>KELOMPOK ILMU</vt:lpstr>
      <vt:lpstr>PEMBAGIAN DARI SEGI ADA TIDAKNYA BANTUAN ILMU LAIN</vt:lpstr>
      <vt:lpstr>SOSOK MANUSIA IDEAL  YG DIKEMBANGKAN ILMU PENDIDIKAN</vt:lpstr>
      <vt:lpstr>MANUSIA IDEAL …? </vt:lpstr>
      <vt:lpstr>ILMU PENDIDIKAN DIMAKNAI 2 MACAM</vt:lpstr>
      <vt:lpstr>PENGERTIAN ILMU PENDIDIKAN MENURUT PARA AHLI</vt:lpstr>
      <vt:lpstr>Slide 14</vt:lpstr>
      <vt:lpstr>Slide 15</vt:lpstr>
      <vt:lpstr>Slide 16</vt:lpstr>
      <vt:lpstr>Slide 17</vt:lpstr>
      <vt:lpstr>POIN PENTING</vt:lpstr>
      <vt:lpstr>Seberapa Penting Ilmu Pendidikan bagi kegiatan pendidikan ?</vt:lpstr>
      <vt:lpstr>PRAKTEK PENDIDIKAN  SEOLAH SEPERTI TERBELENGGU</vt:lpstr>
      <vt:lpstr>MEMBERI TANTANGAN  &amp; PELUANG BERKEMBANG</vt:lpstr>
      <vt:lpstr>Slide 22</vt:lpstr>
      <vt:lpstr>APA SYARAT ILMU ?</vt:lpstr>
      <vt:lpstr>SYARAT ILMU</vt:lpstr>
      <vt:lpstr>SKEMA SYARAT ILMU MENURUT NOENG MUHADJIR </vt:lpstr>
      <vt:lpstr>SYARAT ILMU  MENURUT DWI SISWOYO:</vt:lpstr>
      <vt:lpstr>OBYEK MATERIAL  ILMU PENDIDIKAN</vt:lpstr>
      <vt:lpstr>OBYEK FORMAL  ILMU PENDIDIKAN</vt:lpstr>
      <vt:lpstr>METODE  ILMU PENDIDIKAN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Arief</cp:lastModifiedBy>
  <cp:revision>107</cp:revision>
  <dcterms:created xsi:type="dcterms:W3CDTF">2007-09-20T18:20:41Z</dcterms:created>
  <dcterms:modified xsi:type="dcterms:W3CDTF">2014-07-24T06:36:01Z</dcterms:modified>
</cp:coreProperties>
</file>