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1B389-25B7-4078-B18C-F2FEA5B4243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4301-7A7E-418B-B07C-638A30BBF9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PEMBELAJARAN TERPADU</a:t>
            </a:r>
            <a:br>
              <a:rPr lang="en-US" dirty="0" smtClean="0"/>
            </a:br>
            <a:r>
              <a:rPr lang="en-US" dirty="0" smtClean="0"/>
              <a:t>MATEMATIKA UNTUK AUD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Slamet</a:t>
            </a:r>
            <a:r>
              <a:rPr lang="en-US" dirty="0" smtClean="0"/>
              <a:t> </a:t>
            </a:r>
            <a:r>
              <a:rPr lang="en-US" dirty="0" err="1" smtClean="0"/>
              <a:t>Suyanto</a:t>
            </a:r>
            <a:endParaRPr lang="en-US" dirty="0" smtClean="0"/>
          </a:p>
          <a:p>
            <a:r>
              <a:rPr lang="en-US" dirty="0" smtClean="0"/>
              <a:t>PGPAUD FIP UNY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PEMBELAJARAN TERPADU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PEMBELAJARAN TERPADU MATEMATIKA UNTUK AUD</vt:lpstr>
      <vt:lpstr>PEMBELAJARAN TERPADU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TERPADU MATEMATIKA UNTUK AUD</dc:title>
  <dc:creator>-User-</dc:creator>
  <cp:lastModifiedBy>-User-</cp:lastModifiedBy>
  <cp:revision>1</cp:revision>
  <dcterms:created xsi:type="dcterms:W3CDTF">2011-05-23T11:35:34Z</dcterms:created>
  <dcterms:modified xsi:type="dcterms:W3CDTF">2011-05-23T11:42:59Z</dcterms:modified>
</cp:coreProperties>
</file>