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80" r:id="rId3"/>
    <p:sldId id="272" r:id="rId4"/>
    <p:sldId id="263" r:id="rId5"/>
    <p:sldId id="258" r:id="rId6"/>
    <p:sldId id="275" r:id="rId7"/>
    <p:sldId id="276" r:id="rId8"/>
    <p:sldId id="281" r:id="rId9"/>
    <p:sldId id="261" r:id="rId10"/>
    <p:sldId id="262" r:id="rId11"/>
    <p:sldId id="277" r:id="rId12"/>
    <p:sldId id="278" r:id="rId13"/>
    <p:sldId id="264" r:id="rId14"/>
    <p:sldId id="259" r:id="rId15"/>
    <p:sldId id="279" r:id="rId16"/>
    <p:sldId id="266" r:id="rId17"/>
    <p:sldId id="260" r:id="rId18"/>
    <p:sldId id="271" r:id="rId19"/>
    <p:sldId id="274" r:id="rId20"/>
    <p:sldId id="257" r:id="rId21"/>
    <p:sldId id="267" r:id="rId22"/>
    <p:sldId id="265" r:id="rId23"/>
    <p:sldId id="268" r:id="rId24"/>
    <p:sldId id="273" r:id="rId25"/>
    <p:sldId id="269" r:id="rId26"/>
    <p:sldId id="270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38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7642B-82B0-410E-9252-124E651FA62C}" type="datetimeFigureOut">
              <a:rPr lang="en-US" smtClean="0"/>
              <a:t>6/8/2013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1037A7-D7B3-4622-9C39-6AC1B2791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020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F3EE5-26F0-4503-8AF3-5C5380BB218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9204-3040-4FF2-BD42-E984B977F073}" type="datetimeFigureOut">
              <a:rPr lang="en-US" smtClean="0"/>
              <a:t>6/8/2013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FF77AC9-1054-4252-B705-ADAD8E24A3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9204-3040-4FF2-BD42-E984B977F073}" type="datetimeFigureOut">
              <a:rPr lang="en-US" smtClean="0"/>
              <a:t>6/8/2013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7AC9-1054-4252-B705-ADAD8E24A3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9204-3040-4FF2-BD42-E984B977F073}" type="datetimeFigureOut">
              <a:rPr lang="en-US" smtClean="0"/>
              <a:t>6/8/2013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7AC9-1054-4252-B705-ADAD8E24A3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9204-3040-4FF2-BD42-E984B977F073}" type="datetimeFigureOut">
              <a:rPr lang="en-US" smtClean="0"/>
              <a:t>6/8/2013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FF77AC9-1054-4252-B705-ADAD8E24A3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9204-3040-4FF2-BD42-E984B977F073}" type="datetimeFigureOut">
              <a:rPr lang="en-US" smtClean="0"/>
              <a:t>6/8/2013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7AC9-1054-4252-B705-ADAD8E24A3C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9204-3040-4FF2-BD42-E984B977F073}" type="datetimeFigureOut">
              <a:rPr lang="en-US" smtClean="0"/>
              <a:t>6/8/2013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7AC9-1054-4252-B705-ADAD8E24A3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9204-3040-4FF2-BD42-E984B977F073}" type="datetimeFigureOut">
              <a:rPr lang="en-US" smtClean="0"/>
              <a:t>6/8/2013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FF77AC9-1054-4252-B705-ADAD8E24A3C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9204-3040-4FF2-BD42-E984B977F073}" type="datetimeFigureOut">
              <a:rPr lang="en-US" smtClean="0"/>
              <a:t>6/8/2013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7AC9-1054-4252-B705-ADAD8E24A3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9204-3040-4FF2-BD42-E984B977F073}" type="datetimeFigureOut">
              <a:rPr lang="en-US" smtClean="0"/>
              <a:t>6/8/2013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7AC9-1054-4252-B705-ADAD8E24A3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9204-3040-4FF2-BD42-E984B977F073}" type="datetimeFigureOut">
              <a:rPr lang="en-US" smtClean="0"/>
              <a:t>6/8/2013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7AC9-1054-4252-B705-ADAD8E24A3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9204-3040-4FF2-BD42-E984B977F073}" type="datetimeFigureOut">
              <a:rPr lang="en-US" smtClean="0"/>
              <a:t>6/8/2013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7AC9-1054-4252-B705-ADAD8E24A3C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9E59204-3040-4FF2-BD42-E984B977F073}" type="datetimeFigureOut">
              <a:rPr lang="en-US" smtClean="0"/>
              <a:t>6/8/2013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FF77AC9-1054-4252-B705-ADAD8E24A3C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81000"/>
            <a:ext cx="7772400" cy="2000250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/>
              <a:t>PENGENALAN SAINS</a:t>
            </a:r>
            <a:br>
              <a:rPr lang="en-US" sz="5400" b="1" dirty="0" smtClean="0"/>
            </a:br>
            <a:r>
              <a:rPr lang="en-US" sz="5400" b="1" dirty="0" smtClean="0"/>
              <a:t>UNTUK ANAK TK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733800"/>
            <a:ext cx="6400800" cy="1371600"/>
          </a:xfrm>
        </p:spPr>
        <p:txBody>
          <a:bodyPr/>
          <a:lstStyle/>
          <a:p>
            <a:pPr algn="l"/>
            <a:r>
              <a:rPr lang="en-US" b="1" dirty="0" err="1" smtClean="0">
                <a:solidFill>
                  <a:schemeClr val="tx1"/>
                </a:solidFill>
              </a:rPr>
              <a:t>Slamet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Suyanto</a:t>
            </a:r>
            <a:endParaRPr lang="en-US" b="1" dirty="0" smtClean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FMIPA UNY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242" name="Picture 2" descr="F:\DATA LEK YANTO\BUKU TK II\kelas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2590800"/>
            <a:ext cx="4972556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BENDA-BENDA BERGERAK</a:t>
            </a:r>
            <a:endParaRPr lang="en-US" dirty="0"/>
          </a:p>
        </p:txBody>
      </p:sp>
      <p:pic>
        <p:nvPicPr>
          <p:cNvPr id="4" name="Content Placeholder 3" descr="gerak.gif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58671" y="1554163"/>
            <a:ext cx="697905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BENDA BERGERAK</a:t>
            </a:r>
            <a:endParaRPr lang="en-US" dirty="0"/>
          </a:p>
        </p:txBody>
      </p:sp>
      <p:pic>
        <p:nvPicPr>
          <p:cNvPr id="8194" name="Picture 2" descr="F:\DATA LEK YANTO\BUKU TK II\gerak-2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04800" y="2136662"/>
            <a:ext cx="8686800" cy="33609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MENGENAL MAGNET</a:t>
            </a:r>
            <a:endParaRPr lang="en-US" dirty="0"/>
          </a:p>
        </p:txBody>
      </p:sp>
      <p:pic>
        <p:nvPicPr>
          <p:cNvPr id="9218" name="Picture 2" descr="F:\DATA LEK YANTO\BUKU TK II\magnet-2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447800"/>
            <a:ext cx="5410200" cy="5140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BERMAIN DGN BAYANGAN</a:t>
            </a:r>
            <a:endParaRPr lang="en-US" dirty="0"/>
          </a:p>
        </p:txBody>
      </p:sp>
      <p:pic>
        <p:nvPicPr>
          <p:cNvPr id="4" name="Content Placeholder 3" descr="bayang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04800" y="1747882"/>
            <a:ext cx="8686800" cy="4138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ortel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600200"/>
            <a:ext cx="6629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PERCOBAAN SEDERHANA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PERCOBAAN SEDERHANA</a:t>
            </a:r>
            <a:endParaRPr lang="en-US" dirty="0"/>
          </a:p>
        </p:txBody>
      </p:sp>
      <p:pic>
        <p:nvPicPr>
          <p:cNvPr id="11266" name="Picture 2" descr="F:\DATA LEK YANTO\BUKU TK II\eksperime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9392" y="1981200"/>
            <a:ext cx="8205216" cy="3070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SAINS &amp; SIKAP </a:t>
            </a:r>
            <a:endParaRPr lang="en-US" dirty="0"/>
          </a:p>
        </p:txBody>
      </p:sp>
      <p:pic>
        <p:nvPicPr>
          <p:cNvPr id="4" name="Content Placeholder 3" descr="..\My Pictures\mentok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889829" y="1554163"/>
            <a:ext cx="351674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SAINS DAN CERITA</a:t>
            </a:r>
            <a:endParaRPr lang="en-US" dirty="0"/>
          </a:p>
        </p:txBody>
      </p:sp>
      <p:pic>
        <p:nvPicPr>
          <p:cNvPr id="4" name="Picture 5" descr="C:\Documents and Settings\USER\My Documents\My Pictures\library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905000"/>
            <a:ext cx="7086600" cy="41834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SAINS DAN MEMBACA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600200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SAINS &amp; MEMBACA</a:t>
            </a:r>
            <a:endParaRPr lang="en-US" dirty="0"/>
          </a:p>
        </p:txBody>
      </p:sp>
      <p:pic>
        <p:nvPicPr>
          <p:cNvPr id="4098" name="Picture 2" descr="F:\DATA LEK YANTO\GAMBAR1\buku-gamba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81083" y="1676400"/>
            <a:ext cx="6001173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DISCOVERY: FIVE SENSES</a:t>
            </a:r>
            <a:endParaRPr lang="en-US" dirty="0"/>
          </a:p>
        </p:txBody>
      </p:sp>
      <p:pic>
        <p:nvPicPr>
          <p:cNvPr id="12290" name="Picture 2" descr="F:\DATA LEK YANTO\BUKU TK II\diskover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676400"/>
            <a:ext cx="7045386" cy="4876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SAINS &amp; MENGGAMBAR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262981"/>
            <a:ext cx="66294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SAINS &amp; MENGGAMBAR</a:t>
            </a:r>
            <a:endParaRPr lang="en-US" dirty="0"/>
          </a:p>
        </p:txBody>
      </p:sp>
      <p:pic>
        <p:nvPicPr>
          <p:cNvPr id="4" name="Picture 2" descr="IMGP008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SAINS &amp; MENULIS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514600" y="2216944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SAINS &amp; OLAH RAGA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6250" t="32813" r="58125" b="46875"/>
          <a:stretch>
            <a:fillRect/>
          </a:stretch>
        </p:blipFill>
        <p:spPr bwMode="auto">
          <a:xfrm>
            <a:off x="1447799" y="1752600"/>
            <a:ext cx="5888061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SAINS DAN TEKNOLOGI</a:t>
            </a:r>
            <a:endParaRPr lang="en-US" dirty="0"/>
          </a:p>
        </p:txBody>
      </p:sp>
      <p:pic>
        <p:nvPicPr>
          <p:cNvPr id="2050" name="Picture 2" descr="F:\DATA LEK YANTO\GAMBAR1\telepon-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983506" y="1554163"/>
            <a:ext cx="5329387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SAINS &amp; KOMPUTER</a:t>
            </a:r>
            <a:endParaRPr lang="en-US" dirty="0"/>
          </a:p>
        </p:txBody>
      </p:sp>
      <p:pic>
        <p:nvPicPr>
          <p:cNvPr id="6" name="Picture 5" descr="C:\Documents and Settings\USER\My Documents\My Pictures\library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1600200"/>
            <a:ext cx="4800600" cy="3166353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438400"/>
            <a:ext cx="4495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SAINS &amp; MAKANAN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47800"/>
            <a:ext cx="4213852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28956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F:\DATA LEK YANTO\GAMBAR2\eskri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962400"/>
            <a:ext cx="2311400" cy="2443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MEMBUAT POP CORN</a:t>
            </a:r>
            <a:endParaRPr lang="en-US" dirty="0"/>
          </a:p>
        </p:txBody>
      </p:sp>
      <p:pic>
        <p:nvPicPr>
          <p:cNvPr id="14338" name="Picture 2" descr="F:\DATA LEK YANTO\BUKU TK II\popcorn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600200"/>
            <a:ext cx="617220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MENGENAL API</a:t>
            </a:r>
            <a:endParaRPr lang="en-US" dirty="0"/>
          </a:p>
        </p:txBody>
      </p:sp>
      <p:pic>
        <p:nvPicPr>
          <p:cNvPr id="15362" name="Picture 2" descr="F:\DATA LEK YANTO\BUKU TK II\api-1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34273" y="1554163"/>
            <a:ext cx="8027853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MENGENAL SEBAB-AKIBAT</a:t>
            </a:r>
            <a:endParaRPr lang="en-US" dirty="0"/>
          </a:p>
        </p:txBody>
      </p:sp>
      <p:pic>
        <p:nvPicPr>
          <p:cNvPr id="1026" name="Picture 2" descr="F:\DATA LEK YANTO\GAMBAR1\anak-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112008" y="1676400"/>
            <a:ext cx="5193792" cy="4388644"/>
          </a:xfrm>
          <a:prstGeom prst="rect">
            <a:avLst/>
          </a:prstGeom>
          <a:noFill/>
        </p:spPr>
      </p:pic>
      <p:pic>
        <p:nvPicPr>
          <p:cNvPr id="1027" name="Picture 3" descr="F:\DATA LEK YANTO\BUKU TK II\timbang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71600"/>
            <a:ext cx="3198059" cy="2084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TENGGELAM TERAPUNG</a:t>
            </a:r>
            <a:endParaRPr lang="en-US" dirty="0"/>
          </a:p>
        </p:txBody>
      </p:sp>
      <p:pic>
        <p:nvPicPr>
          <p:cNvPr id="4" name="Content Placeholder 3" descr="air-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787492"/>
            <a:ext cx="7696200" cy="4765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BERMAIN AIR</a:t>
            </a:r>
            <a:endParaRPr lang="en-US" dirty="0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524000"/>
            <a:ext cx="71628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SIFAT-SIFAT AIR</a:t>
            </a:r>
            <a:endParaRPr lang="en-US" dirty="0"/>
          </a:p>
        </p:txBody>
      </p:sp>
      <p:pic>
        <p:nvPicPr>
          <p:cNvPr id="6146" name="Picture 2" descr="F:\DATA LEK YANTO\BUKU TK II\dropper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934826" y="1554163"/>
            <a:ext cx="7426748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MENGENAL UDARA</a:t>
            </a:r>
            <a:endParaRPr lang="en-US" dirty="0"/>
          </a:p>
        </p:txBody>
      </p:sp>
      <p:pic>
        <p:nvPicPr>
          <p:cNvPr id="7170" name="Picture 2" descr="F:\DATA LEK YANTO\BUKU TK II\balon-1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361051" y="1554163"/>
            <a:ext cx="6574297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MENGENAL BUNYI</a:t>
            </a:r>
            <a:endParaRPr lang="en-US" dirty="0"/>
          </a:p>
        </p:txBody>
      </p:sp>
      <p:pic>
        <p:nvPicPr>
          <p:cNvPr id="13314" name="Picture 2" descr="F:\DATA LEK YANTO\BUKU TK II\suara-1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139010"/>
            <a:ext cx="7620000" cy="38807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BERMAIN PASIR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371600" y="1981200"/>
            <a:ext cx="6248400" cy="429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35</TotalTime>
  <Words>77</Words>
  <Application>Microsoft Office PowerPoint</Application>
  <PresentationFormat>On-screen Show (4:3)</PresentationFormat>
  <Paragraphs>31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Trek</vt:lpstr>
      <vt:lpstr>PENGENALAN SAINS UNTUK ANAK TK</vt:lpstr>
      <vt:lpstr>DISCOVERY: FIVE SENSES</vt:lpstr>
      <vt:lpstr>MENGENAL SEBAB-AKIBAT</vt:lpstr>
      <vt:lpstr>TENGGELAM TERAPUNG</vt:lpstr>
      <vt:lpstr>BERMAIN AIR</vt:lpstr>
      <vt:lpstr>SIFAT-SIFAT AIR</vt:lpstr>
      <vt:lpstr>MENGENAL UDARA</vt:lpstr>
      <vt:lpstr>MENGENAL BUNYI</vt:lpstr>
      <vt:lpstr>BERMAIN PASIR</vt:lpstr>
      <vt:lpstr>BENDA-BENDA BERGERAK</vt:lpstr>
      <vt:lpstr>BENDA BERGERAK</vt:lpstr>
      <vt:lpstr>MENGENAL MAGNET</vt:lpstr>
      <vt:lpstr>BERMAIN DGN BAYANGAN</vt:lpstr>
      <vt:lpstr>PERCOBAAN SEDERHANA</vt:lpstr>
      <vt:lpstr>PERCOBAAN SEDERHANA</vt:lpstr>
      <vt:lpstr>SAINS &amp; SIKAP </vt:lpstr>
      <vt:lpstr>SAINS DAN CERITA</vt:lpstr>
      <vt:lpstr>SAINS DAN MEMBACA</vt:lpstr>
      <vt:lpstr>SAINS &amp; MEMBACA</vt:lpstr>
      <vt:lpstr>SAINS &amp; MENGGAMBAR</vt:lpstr>
      <vt:lpstr>SAINS &amp; MENGGAMBAR</vt:lpstr>
      <vt:lpstr>SAINS &amp; MENULIS</vt:lpstr>
      <vt:lpstr>SAINS &amp; OLAH RAGA</vt:lpstr>
      <vt:lpstr>SAINS DAN TEKNOLOGI</vt:lpstr>
      <vt:lpstr>SAINS &amp; KOMPUTER</vt:lpstr>
      <vt:lpstr>SAINS &amp; MAKANAN</vt:lpstr>
      <vt:lpstr>MEMBUAT POP CORN</vt:lpstr>
      <vt:lpstr>MENGENAL API</vt:lpstr>
    </vt:vector>
  </TitlesOfParts>
  <Company>student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PENGENALAN SAINS UNTUK ANAK TK</dc:title>
  <dc:creator>User</dc:creator>
  <cp:lastModifiedBy>acer</cp:lastModifiedBy>
  <cp:revision>11</cp:revision>
  <dcterms:created xsi:type="dcterms:W3CDTF">2010-02-23T12:14:57Z</dcterms:created>
  <dcterms:modified xsi:type="dcterms:W3CDTF">2013-06-08T14:17:31Z</dcterms:modified>
</cp:coreProperties>
</file>