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E8BDB-A72C-47D9-A686-3CD198ADFF0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A9305-1E65-466B-8924-31F9D9962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EA4082-8AB0-4DFE-892D-F9074E91C472}" type="datetimeFigureOut">
              <a:rPr lang="en-US" smtClean="0"/>
              <a:t>8/10/2007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F6CCD6-C484-41CD-9E2B-E6E8AA87E0C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eahira.com/metode-penulisan-ilmiah-7882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676399"/>
          </a:xfrm>
        </p:spPr>
        <p:txBody>
          <a:bodyPr/>
          <a:lstStyle/>
          <a:p>
            <a:r>
              <a:rPr lang="en-US" dirty="0" smtClean="0"/>
              <a:t>FILSAFAT ILMU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BEBERAPA PENGERTIAN </a:t>
            </a:r>
          </a:p>
          <a:p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, </a:t>
            </a:r>
            <a:r>
              <a:rPr lang="en-US" dirty="0" err="1" smtClean="0"/>
              <a:t>hakekat</a:t>
            </a:r>
            <a:r>
              <a:rPr lang="en-US" dirty="0" smtClean="0"/>
              <a:t>, input,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pemanfaatannya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reflektis</a:t>
            </a:r>
            <a:r>
              <a:rPr lang="en-US" dirty="0" smtClean="0"/>
              <a:t> 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metode penulisan ilmiah"/>
              </a:rPr>
              <a:t>ilmiah</a:t>
            </a:r>
            <a:r>
              <a:rPr lang="en-US" dirty="0" smtClean="0"/>
              <a:t>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 </a:t>
            </a:r>
            <a:r>
              <a:rPr lang="en-US" dirty="0" err="1" smtClean="0"/>
              <a:t>teori-teori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OBJEK KAJIAN FILSAFAT ILMU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ONTOLIGI PENGEMBANGAN ILMU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EPISTIMOLOGI PENGEMBANGAN ILMU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AKSIOLOGI ILMU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KAJIAN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ONTOLIGI ILMU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i="1" dirty="0" smtClean="0">
                <a:solidFill>
                  <a:srgbClr val="00B0F0"/>
                </a:solidFill>
              </a:rPr>
              <a:t>A.MENGKAJI SUBSTANSI DAN CIRI ILMU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i="1" dirty="0" smtClean="0">
                <a:solidFill>
                  <a:schemeClr val="bg1"/>
                </a:solidFill>
              </a:rPr>
              <a:t>11.1111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00B050"/>
                </a:solidFill>
              </a:rPr>
              <a:t> 1. UNIVERSAL</a:t>
            </a:r>
          </a:p>
          <a:p>
            <a:pPr marL="742950" indent="-74295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    2.  BERMETODE</a:t>
            </a:r>
          </a:p>
          <a:p>
            <a:pPr marL="742950" indent="-74295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  3.  BERSISTEM</a:t>
            </a:r>
          </a:p>
          <a:p>
            <a:pPr marL="742950" indent="-74295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4. BEROBJEK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C00000"/>
                </a:solidFill>
              </a:rPr>
              <a:t>Lanjutan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MENGKAJI RELEVANSI ANTAR ILMU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RELEVANSI OBJEK MATERIAL ILMU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RELEVANSI OBJEK FORMAL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RELEVANSI METODE ILMU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RELEVANSI PEMANFAATAN ILMU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KAJIAN EPISTIMOLOGI ILMU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MENGKAJI RELEVANSI METODE PENGEMBANGAN ILMU DAN OBJEK MATERIAL ILMU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MENGKAJI PARADIGMA PENGEMBANGAN ILMU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MENGKAJI KONSEP, ASUMSI YANG MELANDASI ILMU  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Lanjutan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MENGKAJI   PERSAMAAN SUBSTANSI MATERI ILMU DENGAN TETAP MENGAKUI KEDUDUKAN DAN OBJEK KAJIAN MASING-MASING ILMU  </a:t>
            </a:r>
          </a:p>
          <a:p>
            <a:pPr>
              <a:buNone/>
            </a:pPr>
            <a:r>
              <a:rPr lang="en-US" dirty="0" smtClean="0"/>
              <a:t>6 . MENGKAJI PERBEDAAN </a:t>
            </a:r>
            <a:r>
              <a:rPr lang="en-US" dirty="0" smtClean="0"/>
              <a:t>SUBSTANSI MATERI ILMU DENGAN TETAP MENGAKUI KEDUDUKAN DAN OBJEK KAJIAN MASING-MASING ILMU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KAJIAN AKSIOLOGI ILMU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KAJIAN NILAI, PROSES DAN PEMANFAATAN ILMU </a:t>
            </a:r>
          </a:p>
          <a:p>
            <a:r>
              <a:rPr lang="en-US" dirty="0" smtClean="0"/>
              <a:t>MENGKAJI DAMPAK PERKEMBANGAN ILMU TERHADAP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1. CARA PANDANG MANUSIA TERHADAP NILAI</a:t>
            </a:r>
          </a:p>
          <a:p>
            <a:pPr>
              <a:buNone/>
            </a:pPr>
            <a:r>
              <a:rPr lang="en-US" dirty="0" smtClean="0"/>
              <a:t>    2. HAKEKAT MANUSIA </a:t>
            </a:r>
          </a:p>
          <a:p>
            <a:pPr>
              <a:buNone/>
            </a:pPr>
            <a:r>
              <a:rPr lang="en-US" dirty="0" smtClean="0"/>
              <a:t>    3. SIKAP DAN PANDANGAN MANUSIA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TERHADAP  ILMU, ALAM, DAN RELASI ANTAR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MANUSIA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Lanjutan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PANDANGAN MANUSIA TERHADAP NILAI INPUT PROSES, PRODUK SERTA PEMANFAATAN ILMU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228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FILSAFAT ILMU</vt:lpstr>
      <vt:lpstr>Filsafat Ilmu</vt:lpstr>
      <vt:lpstr>OBJEK KAJIAN FILSAFAT ILMU</vt:lpstr>
      <vt:lpstr>KAJIAN ONTOLIGI ILMU</vt:lpstr>
      <vt:lpstr>Lanjutan </vt:lpstr>
      <vt:lpstr>KAJIAN EPISTIMOLOGI ILMU</vt:lpstr>
      <vt:lpstr> Lanjutan </vt:lpstr>
      <vt:lpstr>KAJIAN AKSIOLOGI ILMU </vt:lpstr>
      <vt:lpstr>Lanjutan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ILMU</dc:title>
  <dc:creator>Tri Subandi</dc:creator>
  <cp:lastModifiedBy>Tri Subandi</cp:lastModifiedBy>
  <cp:revision>16</cp:revision>
  <dcterms:created xsi:type="dcterms:W3CDTF">2007-08-10T06:46:00Z</dcterms:created>
  <dcterms:modified xsi:type="dcterms:W3CDTF">2007-08-10T08:31:00Z</dcterms:modified>
</cp:coreProperties>
</file>