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  <p:sldMasterId id="2147483918" r:id="rId2"/>
    <p:sldMasterId id="2147483930" r:id="rId3"/>
    <p:sldMasterId id="2147483942" r:id="rId4"/>
    <p:sldMasterId id="2147483957" r:id="rId5"/>
    <p:sldMasterId id="2147483969" r:id="rId6"/>
    <p:sldMasterId id="2147484013" r:id="rId7"/>
    <p:sldMasterId id="2147484025" r:id="rId8"/>
    <p:sldMasterId id="2147484037" r:id="rId9"/>
    <p:sldMasterId id="2147484049" r:id="rId10"/>
    <p:sldMasterId id="2147484061" r:id="rId11"/>
    <p:sldMasterId id="2147484073" r:id="rId12"/>
    <p:sldMasterId id="2147484097" r:id="rId13"/>
    <p:sldMasterId id="2147484121" r:id="rId14"/>
  </p:sldMasterIdLst>
  <p:handoutMasterIdLst>
    <p:handoutMasterId r:id="rId70"/>
  </p:handoutMasterIdLst>
  <p:sldIdLst>
    <p:sldId id="265" r:id="rId15"/>
    <p:sldId id="267" r:id="rId16"/>
    <p:sldId id="269" r:id="rId17"/>
    <p:sldId id="271" r:id="rId18"/>
    <p:sldId id="273" r:id="rId19"/>
    <p:sldId id="274" r:id="rId20"/>
    <p:sldId id="272" r:id="rId21"/>
    <p:sldId id="275" r:id="rId22"/>
    <p:sldId id="276" r:id="rId23"/>
    <p:sldId id="278" r:id="rId24"/>
    <p:sldId id="277" r:id="rId25"/>
    <p:sldId id="279" r:id="rId26"/>
    <p:sldId id="280" r:id="rId27"/>
    <p:sldId id="281" r:id="rId28"/>
    <p:sldId id="282" r:id="rId29"/>
    <p:sldId id="283" r:id="rId30"/>
    <p:sldId id="285" r:id="rId31"/>
    <p:sldId id="286" r:id="rId32"/>
    <p:sldId id="287" r:id="rId33"/>
    <p:sldId id="288" r:id="rId34"/>
    <p:sldId id="289" r:id="rId35"/>
    <p:sldId id="290" r:id="rId36"/>
    <p:sldId id="292" r:id="rId37"/>
    <p:sldId id="291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63" Type="http://schemas.openxmlformats.org/officeDocument/2006/relationships/slide" Target="slides/slide49.xml"/><Relationship Id="rId68" Type="http://schemas.openxmlformats.org/officeDocument/2006/relationships/slide" Target="slides/slide54.xml"/><Relationship Id="rId7" Type="http://schemas.openxmlformats.org/officeDocument/2006/relationships/slideMaster" Target="slideMasters/slideMaster7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66" Type="http://schemas.openxmlformats.org/officeDocument/2006/relationships/slide" Target="slides/slide52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61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slide" Target="slides/slide51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slide" Target="slides/slide50.xml"/><Relationship Id="rId69" Type="http://schemas.openxmlformats.org/officeDocument/2006/relationships/slide" Target="slides/slide5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67" Type="http://schemas.openxmlformats.org/officeDocument/2006/relationships/slide" Target="slides/slide53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slide" Target="slides/slide48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282" cy="5015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343" y="0"/>
            <a:ext cx="2985282" cy="5015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97D64-D57F-47E8-97F5-341017B64A37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083"/>
            <a:ext cx="2985282" cy="5015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343" y="9517083"/>
            <a:ext cx="2985282" cy="5015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26135-0119-4766-9E95-31D86D4F4F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9875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5311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60463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/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0463" y="1498602"/>
            <a:ext cx="5257800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7619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3691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7CEF46-0123-4A75-9835-49DC49D53DE2}" type="datetime1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65359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CF99945-0A15-4715-AB6C-F5E56CF20F70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EF46-0123-4A75-9835-49DC49D53DE2}" type="datetime1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215" y="0"/>
            <a:ext cx="9144095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0598" y="0"/>
            <a:ext cx="3444593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EF46-0123-4A75-9835-49DC49D53DE2}" type="datetime1">
              <a:rPr lang="en-US" smtClean="0"/>
              <a:pPr/>
              <a:t>11/28/2014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77908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/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77908" y="1498602"/>
            <a:ext cx="5257800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8120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63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9210" y="1828800"/>
            <a:ext cx="51435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2925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275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857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281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5045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787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30824" y="724620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713841" y="724620"/>
            <a:ext cx="3989234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625215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4908232" y="1020195"/>
            <a:ext cx="360045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789317" y="4648200"/>
            <a:ext cx="3276735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5057181" y="4648200"/>
            <a:ext cx="3276735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6827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2508625" y="1070637"/>
            <a:ext cx="4116828" cy="253746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-317047" y="1550435"/>
            <a:ext cx="4114800" cy="253621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5338579" y="1550440"/>
            <a:ext cx="4114800" cy="253621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3449914" y="53340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625928" y="1013590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6281554" y="1013591"/>
            <a:ext cx="222885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653" y="5018002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3530406" y="4582378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6367279" y="5018002"/>
            <a:ext cx="20574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6819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3991867" y="34361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6465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6799661" y="2048894"/>
            <a:ext cx="17145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8742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33799" y="3555524"/>
            <a:ext cx="288036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</p:spPr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/>
          <a:lstStyle>
            <a:lvl1pPr algn="l">
              <a:defRPr/>
            </a:lvl1pPr>
          </a:lstStyle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976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957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793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580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48467">
            <a:off x="167673" y="2575408"/>
            <a:ext cx="3516640" cy="2424835"/>
            <a:chOff x="-10068" y="2615721"/>
            <a:chExt cx="5488038" cy="2838132"/>
          </a:xfrm>
        </p:grpSpPr>
        <p:sp>
          <p:nvSpPr>
            <p:cNvPr id="5" name="Freeform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" name="Freeform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Freeform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Freeform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0" name="Group 39"/>
          <p:cNvGrpSpPr/>
          <p:nvPr/>
        </p:nvGrpSpPr>
        <p:grpSpPr>
          <a:xfrm rot="18988672">
            <a:off x="51418" y="189622"/>
            <a:ext cx="387923" cy="587584"/>
            <a:chOff x="11036616" y="1071278"/>
            <a:chExt cx="1030189" cy="1170315"/>
          </a:xfrm>
        </p:grpSpPr>
        <p:sp>
          <p:nvSpPr>
            <p:cNvPr id="41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9" name="Freeform 500"/>
          <p:cNvSpPr>
            <a:spLocks/>
          </p:cNvSpPr>
          <p:nvPr/>
        </p:nvSpPr>
        <p:spPr bwMode="auto">
          <a:xfrm>
            <a:off x="2463242" y="4664179"/>
            <a:ext cx="6677183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50" name="Group 49"/>
          <p:cNvGrpSpPr/>
          <p:nvPr/>
        </p:nvGrpSpPr>
        <p:grpSpPr>
          <a:xfrm>
            <a:off x="8575623" y="6542"/>
            <a:ext cx="509347" cy="712528"/>
            <a:chOff x="11231706" y="127529"/>
            <a:chExt cx="679129" cy="712528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59" name="Freeform 413"/>
          <p:cNvSpPr>
            <a:spLocks/>
          </p:cNvSpPr>
          <p:nvPr/>
        </p:nvSpPr>
        <p:spPr bwMode="auto">
          <a:xfrm>
            <a:off x="-17524" y="3007512"/>
            <a:ext cx="9141714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0" name="Freeform 414"/>
          <p:cNvSpPr>
            <a:spLocks/>
          </p:cNvSpPr>
          <p:nvPr/>
        </p:nvSpPr>
        <p:spPr bwMode="auto">
          <a:xfrm>
            <a:off x="-17524" y="3324747"/>
            <a:ext cx="9141714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>
            <a:off x="-1140" y="854146"/>
            <a:ext cx="1411106" cy="2341763"/>
            <a:chOff x="3000" y="1116"/>
            <a:chExt cx="1680" cy="2091"/>
          </a:xfrm>
        </p:grpSpPr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1" name="Group 33"/>
          <p:cNvGrpSpPr>
            <a:grpSpLocks noChangeAspect="1"/>
          </p:cNvGrpSpPr>
          <p:nvPr/>
        </p:nvGrpSpPr>
        <p:grpSpPr bwMode="auto">
          <a:xfrm>
            <a:off x="1286241" y="4544219"/>
            <a:ext cx="1404951" cy="2324202"/>
            <a:chOff x="3359" y="1523"/>
            <a:chExt cx="943" cy="1170"/>
          </a:xfrm>
        </p:grpSpPr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7" name="Group 43"/>
          <p:cNvGrpSpPr>
            <a:grpSpLocks noChangeAspect="1"/>
          </p:cNvGrpSpPr>
          <p:nvPr/>
        </p:nvGrpSpPr>
        <p:grpSpPr bwMode="auto">
          <a:xfrm>
            <a:off x="876300" y="5011047"/>
            <a:ext cx="1122760" cy="1857375"/>
            <a:chOff x="3367" y="1523"/>
            <a:chExt cx="943" cy="1170"/>
          </a:xfrm>
        </p:grpSpPr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-16478" y="4350236"/>
            <a:ext cx="1272587" cy="2518186"/>
            <a:chOff x="-3496" y="4350236"/>
            <a:chExt cx="1696783" cy="2518186"/>
          </a:xfrm>
        </p:grpSpPr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9" name="Group 43"/>
          <p:cNvGrpSpPr>
            <a:grpSpLocks noChangeAspect="1"/>
          </p:cNvGrpSpPr>
          <p:nvPr/>
        </p:nvGrpSpPr>
        <p:grpSpPr bwMode="auto">
          <a:xfrm>
            <a:off x="2183502" y="4572471"/>
            <a:ext cx="1387874" cy="2295951"/>
            <a:chOff x="3367" y="1523"/>
            <a:chExt cx="943" cy="1170"/>
          </a:xfrm>
        </p:grpSpPr>
        <p:sp>
          <p:nvSpPr>
            <p:cNvPr id="100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Group 105"/>
          <p:cNvGrpSpPr/>
          <p:nvPr/>
        </p:nvGrpSpPr>
        <p:grpSpPr>
          <a:xfrm rot="1576354">
            <a:off x="8344344" y="2895976"/>
            <a:ext cx="772642" cy="1170315"/>
            <a:chOff x="11036616" y="1071278"/>
            <a:chExt cx="1030189" cy="1170315"/>
          </a:xfrm>
        </p:grpSpPr>
        <p:sp>
          <p:nvSpPr>
            <p:cNvPr id="107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" name="Freeform 8"/>
          <p:cNvSpPr>
            <a:spLocks/>
          </p:cNvSpPr>
          <p:nvPr/>
        </p:nvSpPr>
        <p:spPr bwMode="auto">
          <a:xfrm>
            <a:off x="3031996" y="5351894"/>
            <a:ext cx="261938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6" name="Freeform 115"/>
          <p:cNvSpPr/>
          <p:nvPr/>
        </p:nvSpPr>
        <p:spPr>
          <a:xfrm>
            <a:off x="-21175" y="3533670"/>
            <a:ext cx="9104588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7" name="Group 116"/>
          <p:cNvGrpSpPr/>
          <p:nvPr/>
        </p:nvGrpSpPr>
        <p:grpSpPr>
          <a:xfrm rot="198573">
            <a:off x="899456" y="2684219"/>
            <a:ext cx="1616019" cy="1686565"/>
            <a:chOff x="1175948" y="2708421"/>
            <a:chExt cx="2159248" cy="1690131"/>
          </a:xfrm>
        </p:grpSpPr>
        <p:sp>
          <p:nvSpPr>
            <p:cNvPr id="118" name="Freeform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6" name="Group 5"/>
          <p:cNvGrpSpPr>
            <a:grpSpLocks noChangeAspect="1"/>
          </p:cNvGrpSpPr>
          <p:nvPr/>
        </p:nvGrpSpPr>
        <p:grpSpPr bwMode="auto">
          <a:xfrm>
            <a:off x="6875516" y="4138361"/>
            <a:ext cx="2267293" cy="2719639"/>
            <a:chOff x="2887" y="1286"/>
            <a:chExt cx="1903" cy="1712"/>
          </a:xfrm>
        </p:grpSpPr>
        <p:sp>
          <p:nvSpPr>
            <p:cNvPr id="147" name="Freeform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1" name="Group 64"/>
          <p:cNvGrpSpPr>
            <a:grpSpLocks noChangeAspect="1"/>
          </p:cNvGrpSpPr>
          <p:nvPr/>
        </p:nvGrpSpPr>
        <p:grpSpPr bwMode="auto">
          <a:xfrm rot="12827499" flipH="1">
            <a:off x="8520313" y="2338535"/>
            <a:ext cx="362814" cy="536662"/>
            <a:chOff x="2052" y="995"/>
            <a:chExt cx="768" cy="852"/>
          </a:xfrm>
        </p:grpSpPr>
        <p:sp>
          <p:nvSpPr>
            <p:cNvPr id="17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0966" y="165020"/>
            <a:ext cx="7020314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7497" y="2476917"/>
            <a:ext cx="5187252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82882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9342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0072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485900"/>
            <a:ext cx="6858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10" y="4454034"/>
            <a:ext cx="6858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pPr/>
              <a:t>11/28/2014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15843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6429" y="1485900"/>
            <a:ext cx="336042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2877" y="1485900"/>
            <a:ext cx="336042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2521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429" y="1376018"/>
            <a:ext cx="336042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6429" y="2144114"/>
            <a:ext cx="336042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2877" y="1376018"/>
            <a:ext cx="336042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2877" y="2144114"/>
            <a:ext cx="336042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3700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2"/>
          <p:cNvSpPr>
            <a:spLocks/>
          </p:cNvSpPr>
          <p:nvPr/>
        </p:nvSpPr>
        <p:spPr bwMode="auto">
          <a:xfrm>
            <a:off x="6482633" y="3888585"/>
            <a:ext cx="159761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5085159" y="4191000"/>
            <a:ext cx="405747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-94" y="4572001"/>
            <a:ext cx="8561457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9" name="Group 69"/>
          <p:cNvGrpSpPr>
            <a:grpSpLocks noChangeAspect="1"/>
          </p:cNvGrpSpPr>
          <p:nvPr/>
        </p:nvGrpSpPr>
        <p:grpSpPr bwMode="auto">
          <a:xfrm flipH="1">
            <a:off x="7299178" y="958654"/>
            <a:ext cx="1050614" cy="4001744"/>
            <a:chOff x="3220" y="236"/>
            <a:chExt cx="1347" cy="3848"/>
          </a:xfrm>
        </p:grpSpPr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1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2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3" name="Group 69"/>
          <p:cNvGrpSpPr>
            <a:grpSpLocks noChangeAspect="1"/>
          </p:cNvGrpSpPr>
          <p:nvPr/>
        </p:nvGrpSpPr>
        <p:grpSpPr bwMode="auto">
          <a:xfrm>
            <a:off x="8171259" y="1248597"/>
            <a:ext cx="941097" cy="3346122"/>
            <a:chOff x="3124" y="236"/>
            <a:chExt cx="1443" cy="3848"/>
          </a:xfrm>
        </p:grpSpPr>
        <p:sp>
          <p:nvSpPr>
            <p:cNvPr id="94" name="Freeform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7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1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2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7" name="Group 69"/>
          <p:cNvGrpSpPr>
            <a:grpSpLocks noChangeAspect="1"/>
          </p:cNvGrpSpPr>
          <p:nvPr/>
        </p:nvGrpSpPr>
        <p:grpSpPr bwMode="auto">
          <a:xfrm>
            <a:off x="6815590" y="2736977"/>
            <a:ext cx="679655" cy="2416549"/>
            <a:chOff x="3124" y="236"/>
            <a:chExt cx="1443" cy="3848"/>
          </a:xfrm>
        </p:grpSpPr>
        <p:sp>
          <p:nvSpPr>
            <p:cNvPr id="178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0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1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2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3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4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5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6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7" name="Freeform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8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9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0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1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2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3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4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5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6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7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8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9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0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1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2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3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4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5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6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7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8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9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0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1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2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3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4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5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6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7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8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9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0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2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3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4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5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6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7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8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9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0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1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2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3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4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5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6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7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8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9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0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1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2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3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4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5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6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7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9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0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2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3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4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5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6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0" name="Group 50"/>
          <p:cNvGrpSpPr>
            <a:grpSpLocks noChangeAspect="1"/>
          </p:cNvGrpSpPr>
          <p:nvPr/>
        </p:nvGrpSpPr>
        <p:grpSpPr bwMode="auto">
          <a:xfrm>
            <a:off x="7885509" y="2438401"/>
            <a:ext cx="1113762" cy="2195929"/>
            <a:chOff x="3369" y="1563"/>
            <a:chExt cx="940" cy="1390"/>
          </a:xfrm>
        </p:grpSpPr>
        <p:sp>
          <p:nvSpPr>
            <p:cNvPr id="261" name="Freeform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4" name="Freeform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8" name="Freeform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reeform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reeform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9" name="Group 5"/>
          <p:cNvGrpSpPr>
            <a:grpSpLocks noChangeAspect="1"/>
          </p:cNvGrpSpPr>
          <p:nvPr/>
        </p:nvGrpSpPr>
        <p:grpSpPr bwMode="auto">
          <a:xfrm>
            <a:off x="5991045" y="2988646"/>
            <a:ext cx="1829681" cy="3074765"/>
            <a:chOff x="2968" y="1107"/>
            <a:chExt cx="1736" cy="2188"/>
          </a:xfrm>
        </p:grpSpPr>
        <p:sp>
          <p:nvSpPr>
            <p:cNvPr id="290" name="Freeform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10" name="Freeform 52"/>
          <p:cNvSpPr>
            <a:spLocks/>
          </p:cNvSpPr>
          <p:nvPr/>
        </p:nvSpPr>
        <p:spPr bwMode="auto">
          <a:xfrm>
            <a:off x="1" y="5181601"/>
            <a:ext cx="8372756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311" name="Group 29"/>
          <p:cNvGrpSpPr>
            <a:grpSpLocks noChangeAspect="1"/>
          </p:cNvGrpSpPr>
          <p:nvPr/>
        </p:nvGrpSpPr>
        <p:grpSpPr bwMode="auto">
          <a:xfrm flipH="1">
            <a:off x="6893653" y="4800600"/>
            <a:ext cx="2249156" cy="2083312"/>
            <a:chOff x="2481" y="1188"/>
            <a:chExt cx="2735" cy="1900"/>
          </a:xfrm>
        </p:grpSpPr>
        <p:sp>
          <p:nvSpPr>
            <p:cNvPr id="312" name="Freeform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-1191" y="3799402"/>
            <a:ext cx="3289808" cy="3084511"/>
            <a:chOff x="-1588" y="4419600"/>
            <a:chExt cx="3504440" cy="2464312"/>
          </a:xfrm>
        </p:grpSpPr>
        <p:grpSp>
          <p:nvGrpSpPr>
            <p:cNvPr id="349" name="Gro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reeform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Freeform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Freeform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Freeform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Freeform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Freeform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Freeform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reeform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reeform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reeform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grpSp>
        <p:nvGrpSpPr>
          <p:cNvPr id="422" name="Group 52"/>
          <p:cNvGrpSpPr>
            <a:grpSpLocks noChangeAspect="1"/>
          </p:cNvGrpSpPr>
          <p:nvPr/>
        </p:nvGrpSpPr>
        <p:grpSpPr bwMode="auto">
          <a:xfrm rot="19948164">
            <a:off x="276934" y="506292"/>
            <a:ext cx="669674" cy="1021771"/>
            <a:chOff x="4634" y="754"/>
            <a:chExt cx="1164" cy="1332"/>
          </a:xfrm>
        </p:grpSpPr>
        <p:sp>
          <p:nvSpPr>
            <p:cNvPr id="42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1" name="Group 52"/>
          <p:cNvGrpSpPr>
            <a:grpSpLocks noChangeAspect="1"/>
          </p:cNvGrpSpPr>
          <p:nvPr/>
        </p:nvGrpSpPr>
        <p:grpSpPr bwMode="auto">
          <a:xfrm rot="5825446">
            <a:off x="8675798" y="452755"/>
            <a:ext cx="408172" cy="350313"/>
            <a:chOff x="4634" y="754"/>
            <a:chExt cx="1164" cy="1332"/>
          </a:xfrm>
        </p:grpSpPr>
        <p:sp>
          <p:nvSpPr>
            <p:cNvPr id="432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3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4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5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6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7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8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9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40" name="Group 66"/>
          <p:cNvGrpSpPr>
            <a:grpSpLocks noChangeAspect="1"/>
          </p:cNvGrpSpPr>
          <p:nvPr/>
        </p:nvGrpSpPr>
        <p:grpSpPr bwMode="auto">
          <a:xfrm>
            <a:off x="17578" y="3048994"/>
            <a:ext cx="291131" cy="364678"/>
            <a:chOff x="3636" y="1964"/>
            <a:chExt cx="413" cy="388"/>
          </a:xfrm>
        </p:grpSpPr>
        <p:sp>
          <p:nvSpPr>
            <p:cNvPr id="44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6178" y="828877"/>
            <a:ext cx="4543914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2011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9003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188720"/>
            <a:ext cx="233172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420" y="457200"/>
            <a:ext cx="500634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3474720"/>
            <a:ext cx="233172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5946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188720"/>
            <a:ext cx="233172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60420" y="457200"/>
            <a:ext cx="500634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3474720"/>
            <a:ext cx="233172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1734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8572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92667"/>
            <a:ext cx="1971675" cy="55795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592667"/>
            <a:ext cx="5800725" cy="55795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1558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1810" y="1981201"/>
            <a:ext cx="6858000" cy="2609851"/>
          </a:xfrm>
        </p:spPr>
        <p:txBody>
          <a:bodyPr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1810" y="4800600"/>
            <a:ext cx="6858000" cy="1143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9994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4845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08360" y="152400"/>
            <a:ext cx="6076949" cy="6248400"/>
            <a:chOff x="1097557" y="700499"/>
            <a:chExt cx="7498976" cy="5278764"/>
          </a:xfrm>
        </p:grpSpPr>
        <p:grpSp>
          <p:nvGrpSpPr>
            <p:cNvPr id="9" name="Group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Freeform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14" name="Freeform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25" name="Freeform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28" name="Freeform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29" name="Freeform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33" name="Freeform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36" name="Freeform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41" name="Freeform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44" name="Freeform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48" name="Freeform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50" name="Freeform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54" name="Freeform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59" name="Freeform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63" name="Freeform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9609" y="1828800"/>
            <a:ext cx="2457451" cy="20574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8" name="Picture Placeholder 67"/>
          <p:cNvSpPr>
            <a:spLocks noGrp="1"/>
          </p:cNvSpPr>
          <p:nvPr>
            <p:ph type="pic" idx="1"/>
          </p:nvPr>
        </p:nvSpPr>
        <p:spPr>
          <a:xfrm>
            <a:off x="1086947" y="1357284"/>
            <a:ext cx="4367129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609" y="3962399"/>
            <a:ext cx="2457451" cy="18288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086698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de Picture with Caption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 63"/>
          <p:cNvSpPr>
            <a:spLocks/>
          </p:cNvSpPr>
          <p:nvPr/>
        </p:nvSpPr>
        <p:spPr bwMode="auto">
          <a:xfrm>
            <a:off x="889299" y="336530"/>
            <a:ext cx="7362874" cy="4933971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64"/>
          <p:cNvSpPr>
            <a:spLocks/>
          </p:cNvSpPr>
          <p:nvPr/>
        </p:nvSpPr>
        <p:spPr bwMode="auto">
          <a:xfrm>
            <a:off x="909200" y="4253488"/>
            <a:ext cx="849695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65"/>
          <p:cNvSpPr>
            <a:spLocks/>
          </p:cNvSpPr>
          <p:nvPr/>
        </p:nvSpPr>
        <p:spPr bwMode="auto">
          <a:xfrm>
            <a:off x="941784" y="391886"/>
            <a:ext cx="7256754" cy="48024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Picture Placeholder 2"/>
          <p:cNvSpPr>
            <a:spLocks noGrp="1"/>
          </p:cNvSpPr>
          <p:nvPr>
            <p:ph type="pic" idx="1"/>
          </p:nvPr>
        </p:nvSpPr>
        <p:spPr>
          <a:xfrm>
            <a:off x="986712" y="447870"/>
            <a:ext cx="7137919" cy="4638481"/>
          </a:xfrm>
          <a:custGeom>
            <a:avLst/>
            <a:gdLst/>
            <a:ahLst/>
            <a:cxnLst/>
            <a:rect l="l" t="t" r="r" b="b"/>
            <a:pathLst>
              <a:path w="951722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17225" y="3845897"/>
                </a:lnTo>
                <a:cubicBezTo>
                  <a:pt x="9449723" y="3889986"/>
                  <a:pt x="9385532" y="3939747"/>
                  <a:pt x="9323528" y="3999732"/>
                </a:cubicBezTo>
                <a:lnTo>
                  <a:pt x="9257247" y="3818831"/>
                </a:lnTo>
                <a:cubicBezTo>
                  <a:pt x="9052131" y="3981677"/>
                  <a:pt x="8945205" y="4121717"/>
                  <a:pt x="8857627" y="4294672"/>
                </a:cubicBezTo>
                <a:cubicBezTo>
                  <a:pt x="8681319" y="4204825"/>
                  <a:pt x="8419981" y="4168498"/>
                  <a:pt x="8212559" y="4152775"/>
                </a:cubicBezTo>
                <a:cubicBezTo>
                  <a:pt x="8260718" y="4342348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334276"/>
                  <a:pt x="1332334" y="4136900"/>
                </a:cubicBezTo>
                <a:cubicBezTo>
                  <a:pt x="1130179" y="4152623"/>
                  <a:pt x="875476" y="4188950"/>
                  <a:pt x="703644" y="4278797"/>
                </a:cubicBezTo>
                <a:cubicBezTo>
                  <a:pt x="618290" y="4105842"/>
                  <a:pt x="514079" y="3965802"/>
                  <a:pt x="314171" y="3802956"/>
                </a:cubicBezTo>
                <a:lnTo>
                  <a:pt x="249572" y="3983857"/>
                </a:lnTo>
                <a:cubicBezTo>
                  <a:pt x="171021" y="3905882"/>
                  <a:pt x="88868" y="3845185"/>
                  <a:pt x="0" y="3792938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7225903" y="4279106"/>
            <a:ext cx="1042988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 flipH="1">
            <a:off x="897788" y="4245769"/>
            <a:ext cx="1021826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 rot="20401737" flipH="1">
            <a:off x="7096061" y="4368335"/>
            <a:ext cx="1817549" cy="1402268"/>
            <a:chOff x="4391996" y="2365975"/>
            <a:chExt cx="1978494" cy="1144830"/>
          </a:xfrm>
        </p:grpSpPr>
        <p:sp>
          <p:nvSpPr>
            <p:cNvPr id="72" name="Freeform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74" name="Freeform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 rot="1198789">
            <a:off x="238090" y="4334226"/>
            <a:ext cx="1817549" cy="1402268"/>
            <a:chOff x="4391996" y="2365975"/>
            <a:chExt cx="1978494" cy="1144830"/>
          </a:xfrm>
        </p:grpSpPr>
        <p:sp>
          <p:nvSpPr>
            <p:cNvPr id="78" name="Freeform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80" name="Freeform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9060" y="5410200"/>
            <a:ext cx="51435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5618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877126" y="488128"/>
            <a:ext cx="7381049" cy="578307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9"/>
          <p:cNvSpPr>
            <a:spLocks/>
          </p:cNvSpPr>
          <p:nvPr/>
        </p:nvSpPr>
        <p:spPr bwMode="auto">
          <a:xfrm>
            <a:off x="1019427" y="681199"/>
            <a:ext cx="7096569" cy="5379058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1097313" y="770297"/>
            <a:ext cx="6950538" cy="5188862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Picture Placeholder 56"/>
          <p:cNvSpPr>
            <a:spLocks noGrp="1"/>
          </p:cNvSpPr>
          <p:nvPr>
            <p:ph type="pic" sz="quarter" idx="15"/>
          </p:nvPr>
        </p:nvSpPr>
        <p:spPr>
          <a:xfrm>
            <a:off x="1188438" y="848633"/>
            <a:ext cx="6786099" cy="5017062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211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72261" y="397363"/>
            <a:ext cx="6028565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614743" y="454908"/>
            <a:ext cx="59436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657985" y="529106"/>
            <a:ext cx="5857115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2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733426" y="635000"/>
            <a:ext cx="5690222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Freeform 5"/>
          <p:cNvSpPr>
            <a:spLocks/>
          </p:cNvSpPr>
          <p:nvPr/>
        </p:nvSpPr>
        <p:spPr bwMode="auto">
          <a:xfrm>
            <a:off x="5413203" y="3332028"/>
            <a:ext cx="3340273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5"/>
          <p:cNvSpPr>
            <a:spLocks/>
          </p:cNvSpPr>
          <p:nvPr/>
        </p:nvSpPr>
        <p:spPr bwMode="auto">
          <a:xfrm>
            <a:off x="5457979" y="3376386"/>
            <a:ext cx="3223385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5"/>
          <p:cNvSpPr>
            <a:spLocks/>
          </p:cNvSpPr>
          <p:nvPr/>
        </p:nvSpPr>
        <p:spPr bwMode="auto">
          <a:xfrm rot="10800000" flipH="1">
            <a:off x="5524499" y="3458396"/>
            <a:ext cx="3076577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6" name="Picture Placeholder 31"/>
          <p:cNvSpPr>
            <a:spLocks noGrp="1"/>
          </p:cNvSpPr>
          <p:nvPr>
            <p:ph type="pic" sz="quarter" idx="14"/>
          </p:nvPr>
        </p:nvSpPr>
        <p:spPr>
          <a:xfrm>
            <a:off x="5589549" y="3555897"/>
            <a:ext cx="2946614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0440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reeform 5"/>
          <p:cNvSpPr>
            <a:spLocks/>
          </p:cNvSpPr>
          <p:nvPr/>
        </p:nvSpPr>
        <p:spPr bwMode="auto">
          <a:xfrm rot="5142891" flipH="1" flipV="1">
            <a:off x="-430514" y="2147746"/>
            <a:ext cx="4929972" cy="255563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5"/>
          <p:cNvSpPr>
            <a:spLocks/>
          </p:cNvSpPr>
          <p:nvPr/>
        </p:nvSpPr>
        <p:spPr bwMode="auto">
          <a:xfrm rot="5239426" flipH="1" flipV="1">
            <a:off x="-323214" y="2202273"/>
            <a:ext cx="4728380" cy="243301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5"/>
          <p:cNvSpPr>
            <a:spLocks/>
          </p:cNvSpPr>
          <p:nvPr/>
        </p:nvSpPr>
        <p:spPr bwMode="auto">
          <a:xfrm rot="16039426" flipV="1">
            <a:off x="-204147" y="2268290"/>
            <a:ext cx="4513028" cy="231977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" name="Freeform 5"/>
          <p:cNvSpPr>
            <a:spLocks/>
          </p:cNvSpPr>
          <p:nvPr/>
        </p:nvSpPr>
        <p:spPr bwMode="auto">
          <a:xfrm rot="5245851" flipH="1">
            <a:off x="4631483" y="2086818"/>
            <a:ext cx="4876799" cy="255736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5"/>
          <p:cNvSpPr>
            <a:spLocks/>
          </p:cNvSpPr>
          <p:nvPr/>
        </p:nvSpPr>
        <p:spPr bwMode="auto">
          <a:xfrm rot="5400000" flipH="1">
            <a:off x="4720255" y="2131556"/>
            <a:ext cx="4725692" cy="2431634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5"/>
          <p:cNvSpPr>
            <a:spLocks/>
          </p:cNvSpPr>
          <p:nvPr/>
        </p:nvSpPr>
        <p:spPr bwMode="auto">
          <a:xfrm rot="16200000">
            <a:off x="4816827" y="2178052"/>
            <a:ext cx="4510462" cy="231845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3" name="Freeform 5"/>
          <p:cNvSpPr>
            <a:spLocks/>
          </p:cNvSpPr>
          <p:nvPr/>
        </p:nvSpPr>
        <p:spPr bwMode="auto">
          <a:xfrm rot="5400000" flipH="1" flipV="1">
            <a:off x="1887745" y="1863742"/>
            <a:ext cx="5366130" cy="277415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5"/>
          <p:cNvSpPr>
            <a:spLocks/>
          </p:cNvSpPr>
          <p:nvPr/>
        </p:nvSpPr>
        <p:spPr bwMode="auto">
          <a:xfrm rot="5400000" flipH="1" flipV="1">
            <a:off x="1975260" y="1908537"/>
            <a:ext cx="5191102" cy="26836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 rot="5400000" flipH="1" flipV="1">
            <a:off x="2080906" y="1970467"/>
            <a:ext cx="4949756" cy="253931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6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971551" y="1267339"/>
            <a:ext cx="2174892" cy="4319920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7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3384066" y="872538"/>
            <a:ext cx="2360753" cy="468980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8" name="Picture Placeholder 23"/>
          <p:cNvSpPr>
            <a:spLocks noGrp="1"/>
          </p:cNvSpPr>
          <p:nvPr>
            <p:ph type="pic" sz="quarter" idx="15"/>
          </p:nvPr>
        </p:nvSpPr>
        <p:spPr>
          <a:xfrm>
            <a:off x="5992355" y="1177219"/>
            <a:ext cx="2168052" cy="4319929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5145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>
            <a:spLocks/>
          </p:cNvSpPr>
          <p:nvPr/>
        </p:nvSpPr>
        <p:spPr bwMode="auto">
          <a:xfrm rot="10800000">
            <a:off x="617219" y="1630677"/>
            <a:ext cx="4254815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9"/>
          <p:cNvSpPr>
            <a:spLocks/>
          </p:cNvSpPr>
          <p:nvPr/>
        </p:nvSpPr>
        <p:spPr bwMode="auto">
          <a:xfrm rot="10800000">
            <a:off x="727997" y="1739066"/>
            <a:ext cx="401007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9"/>
          <p:cNvSpPr>
            <a:spLocks/>
          </p:cNvSpPr>
          <p:nvPr/>
        </p:nvSpPr>
        <p:spPr bwMode="auto">
          <a:xfrm rot="10800000">
            <a:off x="766503" y="1800808"/>
            <a:ext cx="3927553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 rot="5106336">
            <a:off x="3089402" y="1442316"/>
            <a:ext cx="4643025" cy="2579927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9"/>
          <p:cNvSpPr>
            <a:spLocks/>
          </p:cNvSpPr>
          <p:nvPr/>
        </p:nvSpPr>
        <p:spPr bwMode="auto">
          <a:xfrm rot="5106336">
            <a:off x="3214247" y="1498652"/>
            <a:ext cx="4381631" cy="241495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9"/>
          <p:cNvSpPr>
            <a:spLocks/>
          </p:cNvSpPr>
          <p:nvPr/>
        </p:nvSpPr>
        <p:spPr bwMode="auto">
          <a:xfrm rot="5106336">
            <a:off x="3270679" y="1551973"/>
            <a:ext cx="4275536" cy="232956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 rot="5837788">
            <a:off x="5240303" y="2419501"/>
            <a:ext cx="4095348" cy="215777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9"/>
          <p:cNvSpPr>
            <a:spLocks/>
          </p:cNvSpPr>
          <p:nvPr/>
        </p:nvSpPr>
        <p:spPr bwMode="auto">
          <a:xfrm rot="5837788">
            <a:off x="5344243" y="2503975"/>
            <a:ext cx="3890116" cy="2017676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9"/>
          <p:cNvSpPr>
            <a:spLocks/>
          </p:cNvSpPr>
          <p:nvPr/>
        </p:nvSpPr>
        <p:spPr bwMode="auto">
          <a:xfrm rot="5837788">
            <a:off x="5386246" y="2542677"/>
            <a:ext cx="3810067" cy="19463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32"/>
          <p:cNvSpPr>
            <a:spLocks/>
          </p:cNvSpPr>
          <p:nvPr/>
        </p:nvSpPr>
        <p:spPr bwMode="auto">
          <a:xfrm flipH="1">
            <a:off x="4514850" y="3959650"/>
            <a:ext cx="2341959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 flipH="1">
            <a:off x="4553713" y="4009786"/>
            <a:ext cx="2259866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34"/>
          <p:cNvSpPr>
            <a:spLocks/>
          </p:cNvSpPr>
          <p:nvPr/>
        </p:nvSpPr>
        <p:spPr bwMode="auto">
          <a:xfrm flipH="1">
            <a:off x="4588639" y="4059989"/>
            <a:ext cx="2190014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Picture Placeholder 37"/>
          <p:cNvSpPr>
            <a:spLocks noGrp="1"/>
          </p:cNvSpPr>
          <p:nvPr>
            <p:ph type="pic" sz="quarter" idx="13"/>
          </p:nvPr>
        </p:nvSpPr>
        <p:spPr>
          <a:xfrm>
            <a:off x="827553" y="1875186"/>
            <a:ext cx="363483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7" name="Picture Placeholder 37"/>
          <p:cNvSpPr>
            <a:spLocks noGrp="1"/>
          </p:cNvSpPr>
          <p:nvPr>
            <p:ph type="pic" sz="quarter" idx="14"/>
          </p:nvPr>
        </p:nvSpPr>
        <p:spPr>
          <a:xfrm>
            <a:off x="4210465" y="592466"/>
            <a:ext cx="2240363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15"/>
          </p:nvPr>
        </p:nvSpPr>
        <p:spPr>
          <a:xfrm>
            <a:off x="6333112" y="1622344"/>
            <a:ext cx="1985675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2096" y="4226768"/>
            <a:ext cx="1943101" cy="179303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9031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ictures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5"/>
          <p:cNvSpPr>
            <a:spLocks/>
          </p:cNvSpPr>
          <p:nvPr/>
        </p:nvSpPr>
        <p:spPr bwMode="auto">
          <a:xfrm rot="21432709">
            <a:off x="4743197" y="3487058"/>
            <a:ext cx="3216056" cy="297496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Freeform 5"/>
          <p:cNvSpPr>
            <a:spLocks/>
          </p:cNvSpPr>
          <p:nvPr/>
        </p:nvSpPr>
        <p:spPr bwMode="auto">
          <a:xfrm flipV="1">
            <a:off x="4716625" y="223934"/>
            <a:ext cx="3224198" cy="3014404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5"/>
          <p:cNvSpPr>
            <a:spLocks/>
          </p:cNvSpPr>
          <p:nvPr/>
        </p:nvSpPr>
        <p:spPr bwMode="auto">
          <a:xfrm rot="160574" flipV="1">
            <a:off x="4755994" y="304472"/>
            <a:ext cx="3141692" cy="2873914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5"/>
          <p:cNvSpPr>
            <a:spLocks/>
          </p:cNvSpPr>
          <p:nvPr/>
        </p:nvSpPr>
        <p:spPr bwMode="auto">
          <a:xfrm rot="10960574" flipH="1" flipV="1">
            <a:off x="4821293" y="357898"/>
            <a:ext cx="2998604" cy="27401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32" name="Freeform 5"/>
          <p:cNvSpPr>
            <a:spLocks/>
          </p:cNvSpPr>
          <p:nvPr/>
        </p:nvSpPr>
        <p:spPr bwMode="auto">
          <a:xfrm flipH="1">
            <a:off x="1242431" y="3430172"/>
            <a:ext cx="3152289" cy="291464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5"/>
          <p:cNvSpPr>
            <a:spLocks/>
          </p:cNvSpPr>
          <p:nvPr/>
        </p:nvSpPr>
        <p:spPr bwMode="auto">
          <a:xfrm flipH="1">
            <a:off x="1283643" y="3498639"/>
            <a:ext cx="3041195" cy="278198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5"/>
          <p:cNvSpPr>
            <a:spLocks/>
          </p:cNvSpPr>
          <p:nvPr/>
        </p:nvSpPr>
        <p:spPr bwMode="auto">
          <a:xfrm rot="10800000">
            <a:off x="1346404" y="3576013"/>
            <a:ext cx="2902685" cy="265250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35" name="Freeform 5"/>
          <p:cNvSpPr>
            <a:spLocks/>
          </p:cNvSpPr>
          <p:nvPr/>
        </p:nvSpPr>
        <p:spPr bwMode="auto">
          <a:xfrm rot="200049" flipH="1" flipV="1">
            <a:off x="1203649" y="247650"/>
            <a:ext cx="3191069" cy="299775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5"/>
          <p:cNvSpPr>
            <a:spLocks/>
          </p:cNvSpPr>
          <p:nvPr/>
        </p:nvSpPr>
        <p:spPr bwMode="auto">
          <a:xfrm flipH="1" flipV="1">
            <a:off x="1263710" y="325853"/>
            <a:ext cx="3091563" cy="28413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5"/>
          <p:cNvSpPr>
            <a:spLocks/>
          </p:cNvSpPr>
          <p:nvPr/>
        </p:nvSpPr>
        <p:spPr bwMode="auto">
          <a:xfrm flipH="1" flipV="1">
            <a:off x="1301586" y="393163"/>
            <a:ext cx="3003352" cy="270692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38" name="Freeform 5"/>
          <p:cNvSpPr>
            <a:spLocks/>
          </p:cNvSpPr>
          <p:nvPr/>
        </p:nvSpPr>
        <p:spPr bwMode="auto">
          <a:xfrm>
            <a:off x="4814920" y="3558259"/>
            <a:ext cx="3091563" cy="28413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5"/>
          <p:cNvSpPr>
            <a:spLocks/>
          </p:cNvSpPr>
          <p:nvPr/>
        </p:nvSpPr>
        <p:spPr bwMode="auto">
          <a:xfrm>
            <a:off x="4865256" y="3625375"/>
            <a:ext cx="3003352" cy="270692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0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1364294" y="478023"/>
            <a:ext cx="2850359" cy="2550777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1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4886030" y="435634"/>
            <a:ext cx="2870297" cy="2569014"/>
          </a:xfrm>
          <a:custGeom>
            <a:avLst/>
            <a:gdLst/>
            <a:ahLst/>
            <a:cxnLst/>
            <a:rect l="l" t="t" r="r" b="b"/>
            <a:pathLst>
              <a:path w="3827062" h="2569014">
                <a:moveTo>
                  <a:pt x="1762274" y="132"/>
                </a:moveTo>
                <a:cubicBezTo>
                  <a:pt x="1838364" y="-694"/>
                  <a:pt x="1912508" y="2364"/>
                  <a:pt x="1983571" y="9550"/>
                </a:cubicBezTo>
                <a:cubicBezTo>
                  <a:pt x="2552076" y="67036"/>
                  <a:pt x="3321232" y="386900"/>
                  <a:pt x="3678682" y="849755"/>
                </a:cubicBezTo>
                <a:cubicBezTo>
                  <a:pt x="3981188" y="1294476"/>
                  <a:pt x="3772325" y="1807812"/>
                  <a:pt x="3487506" y="2094415"/>
                </a:cubicBezTo>
                <a:cubicBezTo>
                  <a:pt x="3202688" y="2381017"/>
                  <a:pt x="2500397" y="2572688"/>
                  <a:pt x="1970394" y="2568961"/>
                </a:cubicBezTo>
                <a:cubicBezTo>
                  <a:pt x="1440392" y="2565234"/>
                  <a:pt x="692858" y="2421551"/>
                  <a:pt x="307760" y="2072722"/>
                </a:cubicBezTo>
                <a:cubicBezTo>
                  <a:pt x="-77337" y="1723893"/>
                  <a:pt x="-112834" y="850987"/>
                  <a:pt x="268256" y="504867"/>
                </a:cubicBezTo>
                <a:cubicBezTo>
                  <a:pt x="601709" y="202012"/>
                  <a:pt x="1229647" y="5913"/>
                  <a:pt x="1762274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2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1407648" y="3668002"/>
            <a:ext cx="2780068" cy="2480426"/>
          </a:xfrm>
          <a:custGeom>
            <a:avLst/>
            <a:gdLst/>
            <a:ahLst/>
            <a:cxnLst/>
            <a:rect l="l" t="t" r="r" b="b"/>
            <a:pathLst>
              <a:path w="3706757" h="2480426">
                <a:moveTo>
                  <a:pt x="1941340" y="856"/>
                </a:moveTo>
                <a:cubicBezTo>
                  <a:pt x="2429685" y="11721"/>
                  <a:pt x="3030529" y="127214"/>
                  <a:pt x="3370150" y="407123"/>
                </a:cubicBezTo>
                <a:cubicBezTo>
                  <a:pt x="3758289" y="727020"/>
                  <a:pt x="3832067" y="1569477"/>
                  <a:pt x="3479214" y="1921384"/>
                </a:cubicBezTo>
                <a:cubicBezTo>
                  <a:pt x="3126361" y="2273292"/>
                  <a:pt x="2395284" y="2507755"/>
                  <a:pt x="1842967" y="2477864"/>
                </a:cubicBezTo>
                <a:cubicBezTo>
                  <a:pt x="1290649" y="2447973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3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4955539" y="3696667"/>
            <a:ext cx="2850359" cy="2550777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5791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Rectangular Pictures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 flipH="1">
            <a:off x="656034" y="304801"/>
            <a:ext cx="3781256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 flipH="1">
            <a:off x="705019" y="353513"/>
            <a:ext cx="3683285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 flipH="1">
            <a:off x="754006" y="399144"/>
            <a:ext cx="3585312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39" name="Freeform 38"/>
          <p:cNvSpPr>
            <a:spLocks/>
          </p:cNvSpPr>
          <p:nvPr/>
        </p:nvSpPr>
        <p:spPr bwMode="auto">
          <a:xfrm>
            <a:off x="4685109" y="304801"/>
            <a:ext cx="3781256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9"/>
          <p:cNvSpPr>
            <a:spLocks/>
          </p:cNvSpPr>
          <p:nvPr/>
        </p:nvSpPr>
        <p:spPr bwMode="auto">
          <a:xfrm>
            <a:off x="4734094" y="353513"/>
            <a:ext cx="3683285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40"/>
          <p:cNvSpPr>
            <a:spLocks/>
          </p:cNvSpPr>
          <p:nvPr/>
        </p:nvSpPr>
        <p:spPr bwMode="auto">
          <a:xfrm>
            <a:off x="4783080" y="399144"/>
            <a:ext cx="3585312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2" name="Freeform 41"/>
          <p:cNvSpPr>
            <a:spLocks/>
          </p:cNvSpPr>
          <p:nvPr/>
        </p:nvSpPr>
        <p:spPr bwMode="auto">
          <a:xfrm flipH="1" flipV="1">
            <a:off x="656034" y="3524251"/>
            <a:ext cx="3781256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42"/>
          <p:cNvSpPr>
            <a:spLocks/>
          </p:cNvSpPr>
          <p:nvPr/>
        </p:nvSpPr>
        <p:spPr bwMode="auto">
          <a:xfrm flipH="1" flipV="1">
            <a:off x="705019" y="3572963"/>
            <a:ext cx="3683285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43"/>
          <p:cNvSpPr>
            <a:spLocks/>
          </p:cNvSpPr>
          <p:nvPr/>
        </p:nvSpPr>
        <p:spPr bwMode="auto">
          <a:xfrm flipH="1" flipV="1">
            <a:off x="754006" y="3622250"/>
            <a:ext cx="3585312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5" name="Freeform 44"/>
          <p:cNvSpPr>
            <a:spLocks/>
          </p:cNvSpPr>
          <p:nvPr/>
        </p:nvSpPr>
        <p:spPr bwMode="auto">
          <a:xfrm flipV="1">
            <a:off x="4685109" y="3524251"/>
            <a:ext cx="3781256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45"/>
          <p:cNvSpPr>
            <a:spLocks/>
          </p:cNvSpPr>
          <p:nvPr/>
        </p:nvSpPr>
        <p:spPr bwMode="auto">
          <a:xfrm flipV="1">
            <a:off x="4734094" y="3572963"/>
            <a:ext cx="3683285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46"/>
          <p:cNvSpPr>
            <a:spLocks/>
          </p:cNvSpPr>
          <p:nvPr/>
        </p:nvSpPr>
        <p:spPr bwMode="auto">
          <a:xfrm flipV="1">
            <a:off x="4783080" y="3622250"/>
            <a:ext cx="3585312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8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800099" y="444864"/>
            <a:ext cx="3503294" cy="26924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800099" y="3681730"/>
            <a:ext cx="3503294" cy="26924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0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4819004" y="3681730"/>
            <a:ext cx="3503295" cy="26924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1" name="Rectangle 54"/>
          <p:cNvSpPr/>
          <p:nvPr/>
        </p:nvSpPr>
        <p:spPr>
          <a:xfrm>
            <a:off x="4819004" y="444864"/>
            <a:ext cx="3503295" cy="26924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0859" y="771306"/>
            <a:ext cx="3200401" cy="203951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701069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274005" y="279947"/>
            <a:ext cx="8614580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339198" y="336432"/>
            <a:ext cx="8491766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3558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10" y="4800600"/>
            <a:ext cx="6858000" cy="1143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8338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507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274005" y="279947"/>
            <a:ext cx="8614580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339198" y="336432"/>
            <a:ext cx="8491766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0359" y="1676400"/>
            <a:ext cx="3429000" cy="4500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2261" y="1676400"/>
            <a:ext cx="3429000" cy="4500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8426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/>
          </p:cNvSpPr>
          <p:nvPr/>
        </p:nvSpPr>
        <p:spPr bwMode="auto">
          <a:xfrm>
            <a:off x="274005" y="279947"/>
            <a:ext cx="8614580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339198" y="336432"/>
            <a:ext cx="8491766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60" y="456331"/>
            <a:ext cx="7200902" cy="10676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360" y="1681163"/>
            <a:ext cx="3429000" cy="82391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0360" y="2505075"/>
            <a:ext cx="342900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2261" y="1681163"/>
            <a:ext cx="3429000" cy="82391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2261" y="2505075"/>
            <a:ext cx="342900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6916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274005" y="279947"/>
            <a:ext cx="8614580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339198" y="336432"/>
            <a:ext cx="8491766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8304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6070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ea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4603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274005" y="279947"/>
            <a:ext cx="8614580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339198" y="336432"/>
            <a:ext cx="8491766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3300" y="1676400"/>
            <a:ext cx="462915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5759" y="1676400"/>
            <a:ext cx="2331720" cy="4572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8808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274005" y="279947"/>
            <a:ext cx="8614580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339198" y="336432"/>
            <a:ext cx="8491766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7595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274005" y="279947"/>
            <a:ext cx="8614580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339198" y="336432"/>
            <a:ext cx="8491766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72350" y="609600"/>
            <a:ext cx="800100" cy="56388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609600"/>
            <a:ext cx="6242051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3193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798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1798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9110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372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15" y="0"/>
            <a:ext cx="9144095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/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75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911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55" r:id="rId13"/>
    <p:sldLayoutId id="2147483956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0"/>
          <p:cNvSpPr>
            <a:spLocks/>
          </p:cNvSpPr>
          <p:nvPr/>
        </p:nvSpPr>
        <p:spPr bwMode="auto">
          <a:xfrm>
            <a:off x="6571059" y="5521528"/>
            <a:ext cx="257157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1" y="5652179"/>
            <a:ext cx="8561363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9" name="Freeform 51"/>
          <p:cNvSpPr>
            <a:spLocks/>
          </p:cNvSpPr>
          <p:nvPr/>
        </p:nvSpPr>
        <p:spPr bwMode="auto">
          <a:xfrm>
            <a:off x="-10311" y="5865036"/>
            <a:ext cx="8561363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0" name="Group 66"/>
          <p:cNvGrpSpPr>
            <a:grpSpLocks noChangeAspect="1"/>
          </p:cNvGrpSpPr>
          <p:nvPr/>
        </p:nvGrpSpPr>
        <p:grpSpPr bwMode="auto">
          <a:xfrm>
            <a:off x="8735766" y="947577"/>
            <a:ext cx="319984" cy="400819"/>
            <a:chOff x="3636" y="1964"/>
            <a:chExt cx="413" cy="388"/>
          </a:xfrm>
        </p:grpSpPr>
        <p:sp>
          <p:nvSpPr>
            <p:cNvPr id="1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481696" y="6212029"/>
            <a:ext cx="656603" cy="645972"/>
            <a:chOff x="7344986" y="5566058"/>
            <a:chExt cx="1750940" cy="1291943"/>
          </a:xfrm>
        </p:grpSpPr>
        <p:sp>
          <p:nvSpPr>
            <p:cNvPr id="20" name="Freeform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" name="Group 5"/>
          <p:cNvGrpSpPr>
            <a:grpSpLocks noChangeAspect="1"/>
          </p:cNvGrpSpPr>
          <p:nvPr/>
        </p:nvGrpSpPr>
        <p:grpSpPr bwMode="auto">
          <a:xfrm>
            <a:off x="1831" y="2873890"/>
            <a:ext cx="447921" cy="789302"/>
            <a:chOff x="2121" y="1060"/>
            <a:chExt cx="597" cy="789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" name="Group 16"/>
          <p:cNvGrpSpPr>
            <a:grpSpLocks noChangeAspect="1"/>
          </p:cNvGrpSpPr>
          <p:nvPr/>
        </p:nvGrpSpPr>
        <p:grpSpPr bwMode="auto">
          <a:xfrm>
            <a:off x="104629" y="-13010"/>
            <a:ext cx="1037180" cy="804244"/>
            <a:chOff x="1922" y="1129"/>
            <a:chExt cx="987" cy="574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" name="Group 28"/>
          <p:cNvGrpSpPr>
            <a:grpSpLocks noChangeAspect="1"/>
          </p:cNvGrpSpPr>
          <p:nvPr/>
        </p:nvGrpSpPr>
        <p:grpSpPr bwMode="auto">
          <a:xfrm>
            <a:off x="0" y="5007562"/>
            <a:ext cx="515890" cy="1147722"/>
            <a:chOff x="1901" y="2020"/>
            <a:chExt cx="1059" cy="1767"/>
          </a:xfrm>
        </p:grpSpPr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2"/>
          <p:cNvGrpSpPr>
            <a:grpSpLocks noChangeAspect="1"/>
          </p:cNvGrpSpPr>
          <p:nvPr/>
        </p:nvGrpSpPr>
        <p:grpSpPr bwMode="auto">
          <a:xfrm rot="19948164">
            <a:off x="8357436" y="105148"/>
            <a:ext cx="506303" cy="772505"/>
            <a:chOff x="4634" y="754"/>
            <a:chExt cx="1164" cy="1332"/>
          </a:xfrm>
        </p:grpSpPr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1" name="Group 64"/>
          <p:cNvGrpSpPr>
            <a:grpSpLocks noChangeAspect="1"/>
          </p:cNvGrpSpPr>
          <p:nvPr/>
        </p:nvGrpSpPr>
        <p:grpSpPr bwMode="auto">
          <a:xfrm flipH="1">
            <a:off x="8086999" y="2958793"/>
            <a:ext cx="771182" cy="1140705"/>
            <a:chOff x="2052" y="995"/>
            <a:chExt cx="768" cy="852"/>
          </a:xfrm>
        </p:grpSpPr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78910"/>
            <a:ext cx="6850298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429" y="1485901"/>
            <a:ext cx="6851142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809" y="6601968"/>
            <a:ext cx="5233845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none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17511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/>
          <p:cNvGrpSpPr/>
          <p:nvPr/>
        </p:nvGrpSpPr>
        <p:grpSpPr>
          <a:xfrm>
            <a:off x="-184829" y="-241054"/>
            <a:ext cx="9530795" cy="7411363"/>
            <a:chOff x="-246438" y="-241054"/>
            <a:chExt cx="12707726" cy="7411363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20" name="Freeform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50" name="Freeform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61" name="Freeform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67" name="Freeform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70" name="Freeform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79" name="Freeform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0359" y="456331"/>
            <a:ext cx="72009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676400"/>
            <a:ext cx="719971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9021" y="6563201"/>
            <a:ext cx="75216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0361" y="6563201"/>
            <a:ext cx="3086098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42558" y="6560791"/>
            <a:ext cx="456129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  <p:sldLayoutId id="2147483982" r:id="rId13"/>
    <p:sldLayoutId id="2147483983" r:id="rId14"/>
    <p:sldLayoutId id="2147483984" r:id="rId15"/>
    <p:sldLayoutId id="2147483985" r:id="rId16"/>
    <p:sldLayoutId id="2147483986" r:id="rId17"/>
    <p:sldLayoutId id="2147483987" r:id="rId18"/>
    <p:sldLayoutId id="2147483988" r:id="rId19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615297D-08EA-4008-97D2-0349ABC3868C}" type="datetimeFigureOut">
              <a:rPr lang="en-US" smtClean="0"/>
              <a:pPr/>
              <a:t>11/28/2014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D341116-5139-4E21-85C8-8D74685B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660463" y="1498603"/>
            <a:ext cx="5257800" cy="2387598"/>
          </a:xfrm>
        </p:spPr>
        <p:txBody>
          <a:bodyPr/>
          <a:lstStyle/>
          <a:p>
            <a:pPr algn="ctr"/>
            <a:r>
              <a:rPr lang="en-US" dirty="0" smtClean="0"/>
              <a:t>SEJARAH KEBUDAYAAN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/>
        </p:nvSpPr>
        <p:spPr bwMode="auto">
          <a:xfrm>
            <a:off x="5424518" y="6294438"/>
            <a:ext cx="371948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id-ID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Dra. Sri Harti Widyastuti, M.Hum.</a:t>
            </a:r>
          </a:p>
          <a:p>
            <a:pPr algn="r">
              <a:lnSpc>
                <a:spcPct val="100000"/>
              </a:lnSpc>
            </a:pPr>
            <a:r>
              <a:rPr lang="id-ID" sz="1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sriharti@uny.ac.id</a:t>
            </a:r>
            <a:endParaRPr lang="id-ID" sz="1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046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6632"/>
            <a:ext cx="8784976" cy="648072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Kebudayaan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Bacson-Hoabinh</a:t>
            </a:r>
            <a:endParaRPr lang="en-US" sz="28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daerah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Indo-China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ditemukan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pusat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kebudayaan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prasejarah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ialah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pegunungan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Bacson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Hoabinh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Alat-alat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ditemukan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di situ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menunjukkan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adanya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suatu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kebudayaan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sudah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kita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kenal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sebagai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mesolihikum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Alat-alat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berupa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kapak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terbuat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tulang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banyak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ditemukan</a:t>
            </a:r>
            <a:endParaRPr lang="en-US" sz="28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Dua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macam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aliran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kebudayaan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mesholitkum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Kebudayaan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Bacson-Hoabin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pebbles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lat-alatnya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tulang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datang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melalui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jalan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Barat</a:t>
            </a:r>
          </a:p>
          <a:p>
            <a:pPr marL="406400" indent="-347663">
              <a:spcBef>
                <a:spcPts val="600"/>
              </a:spcBef>
              <a:buNone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Kebudayaan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Flakes yang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datang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jalan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Timur</a:t>
            </a: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932257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8910"/>
            <a:ext cx="6850298" cy="685794"/>
          </a:xfrm>
        </p:spPr>
        <p:txBody>
          <a:bodyPr/>
          <a:lstStyle/>
          <a:p>
            <a:pPr algn="ctr"/>
            <a:r>
              <a:rPr lang="en-US" b="1" dirty="0" smtClean="0"/>
              <a:t>IV. NEOLITHIKUM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504" y="908720"/>
            <a:ext cx="9036496" cy="5688631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Neolithikum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k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ebudayaan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pertama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tersebar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seluruh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kepulauan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Indonesia.</a:t>
            </a:r>
          </a:p>
          <a:p>
            <a:pPr marL="45720" indent="0">
              <a:buNone/>
            </a:pP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Revolusi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sangat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besar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peradaban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manusia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yaitu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" indent="0">
              <a:buNone/>
            </a:pP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revolusi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i="1" dirty="0">
                <a:latin typeface="Arial" pitchFamily="34" charset="0"/>
                <a:cs typeface="Arial" pitchFamily="34" charset="0"/>
              </a:rPr>
              <a:t>food gathering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berburu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mengumpulkan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makanan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ke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n-US" sz="2600" i="1" dirty="0" smtClean="0">
                <a:latin typeface="Arial" pitchFamily="34" charset="0"/>
                <a:cs typeface="Arial" pitchFamily="34" charset="0"/>
              </a:rPr>
              <a:t>food </a:t>
            </a:r>
            <a:r>
              <a:rPr lang="en-US" sz="2600" i="1" dirty="0">
                <a:latin typeface="Arial" pitchFamily="34" charset="0"/>
                <a:cs typeface="Arial" pitchFamily="34" charset="0"/>
              </a:rPr>
              <a:t>producing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memproduksi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makanan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45720" indent="0">
              <a:buNone/>
            </a:pP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Menurut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c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orak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khusus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alat-alat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zaman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neolithikum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dibagi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2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golongan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yaitu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560070" indent="-514350">
              <a:buAutoNum type="arabicPeriod"/>
            </a:pP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Kebudayaan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kapak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persegi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560070" indent="-514350">
              <a:buAutoNum type="arabicPeriod"/>
            </a:pP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Kebudayaan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kapak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lonjong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83568" y="3501008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5655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78910"/>
            <a:ext cx="7381738" cy="5417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1. </a:t>
            </a:r>
            <a:r>
              <a:rPr lang="en-US" dirty="0" err="1" smtClean="0"/>
              <a:t>Kapak</a:t>
            </a:r>
            <a:r>
              <a:rPr lang="en-US" dirty="0" smtClean="0"/>
              <a:t> </a:t>
            </a:r>
            <a:r>
              <a:rPr lang="en-US" dirty="0" err="1" smtClean="0"/>
              <a:t>persegi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20688"/>
            <a:ext cx="8496944" cy="576064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Nama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kapak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persegi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berasal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Von Heine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Geldern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berdasarkan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kepada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penampang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–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alang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alat-alatnya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, yang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berupa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persegi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panjang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trapesium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Yang 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dimaksud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kapak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persegi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b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ukan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hanya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kapaknya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tetapi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banyak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alat-alat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lainnya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berbagai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ukuran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besar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yaitu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beliung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pacul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kecil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yaitu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tarah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mengerjakan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kayu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" indent="0">
              <a:buNone/>
            </a:pP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Alat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alat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neolithikum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banyak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ditemukan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Jawa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 Barat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yaitu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perkakas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dibuat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batu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indah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seperti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chalcedon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. Ada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juga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kapak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bahu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bentuknya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mirip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kapak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persegi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tetapi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bagian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diikatkan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tangkainya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diberi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leher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sehingga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menyerupai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bentuk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botol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persegi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6999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78910"/>
            <a:ext cx="7381738" cy="541778"/>
          </a:xfrm>
        </p:spPr>
        <p:txBody>
          <a:bodyPr>
            <a:normAutofit fontScale="90000"/>
          </a:bodyPr>
          <a:lstStyle/>
          <a:p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en-US" dirty="0" err="1" smtClean="0"/>
              <a:t>Kapak</a:t>
            </a:r>
            <a:r>
              <a:rPr lang="en-US" dirty="0" smtClean="0"/>
              <a:t> </a:t>
            </a:r>
            <a:r>
              <a:rPr lang="en-US" dirty="0" err="1" smtClean="0"/>
              <a:t>lonjong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20688"/>
            <a:ext cx="8496944" cy="576064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kapak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ber</a:t>
            </a:r>
            <a:r>
              <a:rPr lang="en-US" sz="2800" dirty="0" err="1" smtClean="0"/>
              <a:t>bentuk</a:t>
            </a:r>
            <a:r>
              <a:rPr lang="en-US" sz="2800" dirty="0" smtClean="0"/>
              <a:t> </a:t>
            </a:r>
            <a:r>
              <a:rPr lang="en-US" sz="2800" dirty="0" err="1"/>
              <a:t>lonjong</a:t>
            </a:r>
            <a:r>
              <a:rPr lang="en-US" sz="2800" dirty="0"/>
              <a:t> </a:t>
            </a:r>
            <a:r>
              <a:rPr lang="en-US" sz="2800" dirty="0" err="1"/>
              <a:t>seperti</a:t>
            </a:r>
            <a:r>
              <a:rPr lang="en-US" sz="2800" dirty="0"/>
              <a:t> </a:t>
            </a:r>
            <a:r>
              <a:rPr lang="en-US" sz="2800" dirty="0" err="1" smtClean="0"/>
              <a:t>telur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ujungnya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agak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lancip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Kapak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lonjong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mempunyai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berbagai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ukuran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, yang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besar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dinamakan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Walzenbeil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kecil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disebut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Kleinbeil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Selain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benda-benda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yaitu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Tx/>
              <a:buChar char="-"/>
            </a:pP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Perhiasan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ditemukan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gelang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batu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Pakaian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terbuat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kulit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kayu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tekstil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Tembikar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7480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456331"/>
            <a:ext cx="7200902" cy="59640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V. JAMAN LOGAM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208912" cy="5051648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err="1" smtClean="0">
                <a:solidFill>
                  <a:schemeClr val="tx2"/>
                </a:solidFill>
              </a:rPr>
              <a:t>Teknik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pembuatan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benda-benda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dari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logam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dinamakan</a:t>
            </a:r>
            <a:r>
              <a:rPr lang="en-US" sz="2600" dirty="0" smtClean="0">
                <a:solidFill>
                  <a:schemeClr val="tx2"/>
                </a:solidFill>
              </a:rPr>
              <a:t> a </a:t>
            </a:r>
            <a:r>
              <a:rPr lang="en-US" sz="2600" dirty="0" err="1" smtClean="0">
                <a:solidFill>
                  <a:schemeClr val="tx2"/>
                </a:solidFill>
              </a:rPr>
              <a:t>cire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perdue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dan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caranya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adalah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benda</a:t>
            </a:r>
            <a:r>
              <a:rPr lang="en-US" sz="2600" dirty="0" smtClean="0">
                <a:solidFill>
                  <a:schemeClr val="tx2"/>
                </a:solidFill>
              </a:rPr>
              <a:t> – </a:t>
            </a:r>
            <a:r>
              <a:rPr lang="en-US" sz="2600" dirty="0" err="1" smtClean="0">
                <a:solidFill>
                  <a:schemeClr val="tx2"/>
                </a:solidFill>
              </a:rPr>
              <a:t>benda</a:t>
            </a:r>
            <a:r>
              <a:rPr lang="en-US" sz="2600" dirty="0" smtClean="0">
                <a:solidFill>
                  <a:schemeClr val="tx2"/>
                </a:solidFill>
              </a:rPr>
              <a:t> yang </a:t>
            </a:r>
            <a:r>
              <a:rPr lang="en-US" sz="2600" dirty="0" err="1" smtClean="0">
                <a:solidFill>
                  <a:schemeClr val="tx2"/>
                </a:solidFill>
              </a:rPr>
              <a:t>dikehendaki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dibuat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dari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lilin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dahulu</a:t>
            </a:r>
            <a:r>
              <a:rPr lang="en-US" sz="2600" dirty="0" smtClean="0">
                <a:solidFill>
                  <a:schemeClr val="tx2"/>
                </a:solidFill>
              </a:rPr>
              <a:t>, </a:t>
            </a:r>
            <a:r>
              <a:rPr lang="en-US" sz="2600" dirty="0" err="1" smtClean="0">
                <a:solidFill>
                  <a:schemeClr val="tx2"/>
                </a:solidFill>
              </a:rPr>
              <a:t>lengkap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dengan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segala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bagian-bagiannya</a:t>
            </a:r>
            <a:r>
              <a:rPr lang="en-US" sz="2600" dirty="0" smtClean="0">
                <a:solidFill>
                  <a:schemeClr val="tx2"/>
                </a:solidFill>
              </a:rPr>
              <a:t>. </a:t>
            </a:r>
          </a:p>
          <a:p>
            <a:r>
              <a:rPr lang="en-US" sz="2600" dirty="0" err="1" smtClean="0">
                <a:solidFill>
                  <a:schemeClr val="tx2"/>
                </a:solidFill>
              </a:rPr>
              <a:t>Jaman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logam</a:t>
            </a:r>
            <a:r>
              <a:rPr lang="en-US" sz="2600" dirty="0" smtClean="0">
                <a:solidFill>
                  <a:schemeClr val="tx2"/>
                </a:solidFill>
              </a:rPr>
              <a:t> di Indonesia </a:t>
            </a:r>
            <a:r>
              <a:rPr lang="en-US" sz="2600" dirty="0" err="1" smtClean="0">
                <a:solidFill>
                  <a:schemeClr val="tx2"/>
                </a:solidFill>
              </a:rPr>
              <a:t>adalah</a:t>
            </a:r>
            <a:r>
              <a:rPr lang="en-US" sz="2600" dirty="0" smtClean="0">
                <a:solidFill>
                  <a:schemeClr val="tx2"/>
                </a:solidFill>
              </a:rPr>
              <a:t>  </a:t>
            </a:r>
            <a:r>
              <a:rPr lang="en-US" sz="2600" dirty="0" err="1" smtClean="0">
                <a:solidFill>
                  <a:schemeClr val="tx2"/>
                </a:solidFill>
              </a:rPr>
              <a:t>zaman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Perunggu</a:t>
            </a:r>
            <a:r>
              <a:rPr lang="en-US" sz="2600" dirty="0" smtClean="0">
                <a:solidFill>
                  <a:schemeClr val="tx2"/>
                </a:solidFill>
              </a:rPr>
              <a:t> . </a:t>
            </a:r>
            <a:r>
              <a:rPr lang="en-US" sz="2600" dirty="0" err="1" smtClean="0">
                <a:solidFill>
                  <a:schemeClr val="tx2"/>
                </a:solidFill>
              </a:rPr>
              <a:t>Hasil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terpenting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dari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kebudayaan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perunggu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adalah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kapak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>
                <a:solidFill>
                  <a:schemeClr val="tx2"/>
                </a:solidFill>
              </a:rPr>
              <a:t>corong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dan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nekara</a:t>
            </a:r>
            <a:r>
              <a:rPr lang="en-US" sz="2600" dirty="0" smtClean="0">
                <a:solidFill>
                  <a:schemeClr val="tx2"/>
                </a:solidFill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US" sz="2600" b="1" dirty="0" err="1">
                <a:solidFill>
                  <a:schemeClr val="tx2"/>
                </a:solidFill>
              </a:rPr>
              <a:t>K</a:t>
            </a:r>
            <a:r>
              <a:rPr lang="en-US" sz="2600" b="1" dirty="0" err="1" smtClean="0">
                <a:solidFill>
                  <a:schemeClr val="tx2"/>
                </a:solidFill>
              </a:rPr>
              <a:t>apak</a:t>
            </a:r>
            <a:r>
              <a:rPr lang="en-US" sz="2600" b="1" dirty="0" smtClean="0">
                <a:solidFill>
                  <a:schemeClr val="tx2"/>
                </a:solidFill>
              </a:rPr>
              <a:t> </a:t>
            </a:r>
            <a:r>
              <a:rPr lang="en-US" sz="2600" b="1" dirty="0" err="1">
                <a:solidFill>
                  <a:schemeClr val="tx2"/>
                </a:solidFill>
              </a:rPr>
              <a:t>corong</a:t>
            </a:r>
            <a:r>
              <a:rPr lang="en-US" sz="2600" b="1" dirty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disebut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</a:rPr>
              <a:t>juga</a:t>
            </a:r>
            <a:r>
              <a:rPr lang="en-US" sz="2600" dirty="0" smtClean="0">
                <a:solidFill>
                  <a:schemeClr val="tx2"/>
                </a:solidFill>
              </a:rPr>
              <a:t>  </a:t>
            </a:r>
            <a:r>
              <a:rPr lang="en-US" sz="2600" dirty="0" err="1">
                <a:solidFill>
                  <a:schemeClr val="tx2"/>
                </a:solidFill>
              </a:rPr>
              <a:t>kapak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n-US" sz="2600" dirty="0" err="1">
                <a:solidFill>
                  <a:schemeClr val="tx2"/>
                </a:solidFill>
              </a:rPr>
              <a:t>sepatu</a:t>
            </a:r>
            <a:r>
              <a:rPr lang="en-US" sz="2600" dirty="0">
                <a:solidFill>
                  <a:schemeClr val="tx2"/>
                </a:solidFill>
              </a:rPr>
              <a:t>. </a:t>
            </a:r>
            <a:r>
              <a:rPr lang="en-US" sz="2600" dirty="0" err="1" smtClean="0">
                <a:solidFill>
                  <a:schemeClr val="tx2"/>
                </a:solidFill>
              </a:rPr>
              <a:t>Kapak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err="1">
                <a:solidFill>
                  <a:schemeClr val="tx2"/>
                </a:solidFill>
              </a:rPr>
              <a:t>corong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en-US" sz="2600" dirty="0" err="1">
                <a:solidFill>
                  <a:schemeClr val="tx2"/>
                </a:solidFill>
              </a:rPr>
              <a:t>ditemukan</a:t>
            </a:r>
            <a:r>
              <a:rPr lang="en-US" sz="2600" dirty="0">
                <a:solidFill>
                  <a:schemeClr val="tx2"/>
                </a:solidFill>
              </a:rPr>
              <a:t> di Sumatra Selatan, </a:t>
            </a:r>
            <a:r>
              <a:rPr lang="en-US" sz="2600" dirty="0" err="1">
                <a:solidFill>
                  <a:schemeClr val="tx2"/>
                </a:solidFill>
              </a:rPr>
              <a:t>Jawa</a:t>
            </a:r>
            <a:r>
              <a:rPr lang="en-US" sz="2600" dirty="0">
                <a:solidFill>
                  <a:schemeClr val="tx2"/>
                </a:solidFill>
              </a:rPr>
              <a:t>, Bali, </a:t>
            </a:r>
            <a:r>
              <a:rPr lang="en-US" sz="2600" dirty="0" err="1">
                <a:solidFill>
                  <a:schemeClr val="tx2"/>
                </a:solidFill>
              </a:rPr>
              <a:t>serta</a:t>
            </a:r>
            <a:r>
              <a:rPr lang="en-US" sz="2600" dirty="0">
                <a:solidFill>
                  <a:schemeClr val="tx2"/>
                </a:solidFill>
              </a:rPr>
              <a:t> Sulawesi Tengah </a:t>
            </a:r>
            <a:r>
              <a:rPr lang="en-US" sz="2600" dirty="0" err="1">
                <a:solidFill>
                  <a:schemeClr val="tx2"/>
                </a:solidFill>
              </a:rPr>
              <a:t>dan</a:t>
            </a:r>
            <a:r>
              <a:rPr lang="en-US" sz="2600" dirty="0">
                <a:solidFill>
                  <a:schemeClr val="tx2"/>
                </a:solidFill>
              </a:rPr>
              <a:t> Selatan. </a:t>
            </a:r>
            <a:endParaRPr lang="en-US" sz="26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600" b="1" dirty="0" err="1" smtClean="0">
                <a:solidFill>
                  <a:schemeClr val="tx2"/>
                </a:solidFill>
              </a:rPr>
              <a:t>Nekara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adalah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semacam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berumbung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yang </a:t>
            </a:r>
            <a:r>
              <a:rPr lang="en-US" sz="2800" dirty="0" err="1">
                <a:solidFill>
                  <a:schemeClr val="tx2"/>
                </a:solidFill>
              </a:rPr>
              <a:t>berpinggang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 di </a:t>
            </a:r>
            <a:r>
              <a:rPr lang="en-US" sz="2800" dirty="0" err="1" smtClean="0">
                <a:solidFill>
                  <a:schemeClr val="tx2"/>
                </a:solidFill>
              </a:rPr>
              <a:t>bagian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tengahnya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dan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sisi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atasnya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tertutup</a:t>
            </a:r>
            <a:r>
              <a:rPr lang="en-US" sz="2800" dirty="0" smtClean="0">
                <a:solidFill>
                  <a:schemeClr val="tx2"/>
                </a:solidFill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</a:rPr>
              <a:t>jadi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dapatlah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kira-kira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disamakan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dengan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dandang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ditelengkupkan</a:t>
            </a:r>
            <a:endParaRPr lang="en-US" sz="2600" dirty="0">
              <a:solidFill>
                <a:schemeClr val="tx2"/>
              </a:solidFill>
            </a:endParaRPr>
          </a:p>
          <a:p>
            <a:endParaRPr lang="en-US" sz="2600" dirty="0">
              <a:solidFill>
                <a:schemeClr val="tx2"/>
              </a:solidFill>
            </a:endParaRPr>
          </a:p>
          <a:p>
            <a:endParaRPr lang="en-US" sz="2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9237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32656"/>
            <a:ext cx="6858000" cy="559091"/>
          </a:xfrm>
          <a:solidFill>
            <a:schemeClr val="accent6"/>
          </a:solidFill>
        </p:spPr>
        <p:txBody>
          <a:bodyPr/>
          <a:lstStyle/>
          <a:p>
            <a:r>
              <a:rPr lang="en-US" dirty="0" smtClean="0"/>
              <a:t>KEBUDAYAAN DONGSON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576064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500" dirty="0" err="1" smtClean="0"/>
              <a:t>adalah</a:t>
            </a:r>
            <a:r>
              <a:rPr lang="en-US" sz="2500" dirty="0" smtClean="0"/>
              <a:t> </a:t>
            </a:r>
            <a:r>
              <a:rPr lang="en-US" sz="2500" dirty="0" err="1" smtClean="0"/>
              <a:t>kebudayaan</a:t>
            </a:r>
            <a:r>
              <a:rPr lang="en-US" sz="2500" dirty="0" smtClean="0"/>
              <a:t> </a:t>
            </a:r>
            <a:r>
              <a:rPr lang="en-US" sz="2500" dirty="0" err="1" smtClean="0"/>
              <a:t>perunggu</a:t>
            </a:r>
            <a:r>
              <a:rPr lang="en-US" sz="2500" dirty="0" smtClean="0"/>
              <a:t> Asia Tenggara.</a:t>
            </a:r>
          </a:p>
          <a:p>
            <a:pPr marL="45720" indent="0">
              <a:buNone/>
            </a:pPr>
            <a:r>
              <a:rPr lang="en-US" sz="2500" dirty="0" err="1" smtClean="0"/>
              <a:t>Nenek</a:t>
            </a:r>
            <a:r>
              <a:rPr lang="en-US" sz="2500" dirty="0" smtClean="0"/>
              <a:t> </a:t>
            </a:r>
            <a:r>
              <a:rPr lang="en-US" sz="2500" dirty="0" err="1" smtClean="0"/>
              <a:t>moyang</a:t>
            </a:r>
            <a:r>
              <a:rPr lang="en-US" sz="2500" dirty="0" smtClean="0"/>
              <a:t>  </a:t>
            </a:r>
            <a:r>
              <a:rPr lang="en-US" sz="2500" dirty="0" err="1" smtClean="0"/>
              <a:t>bangsa</a:t>
            </a:r>
            <a:r>
              <a:rPr lang="en-US" sz="2500" dirty="0" smtClean="0"/>
              <a:t> Indonesia  </a:t>
            </a:r>
            <a:r>
              <a:rPr lang="en-US" sz="2500" dirty="0" err="1" smtClean="0"/>
              <a:t>datang</a:t>
            </a:r>
            <a:r>
              <a:rPr lang="en-US" sz="2500" dirty="0" smtClean="0"/>
              <a:t> </a:t>
            </a:r>
            <a:r>
              <a:rPr lang="en-US" sz="2500" dirty="0" err="1" smtClean="0"/>
              <a:t>dalam</a:t>
            </a:r>
            <a:r>
              <a:rPr lang="en-US" sz="2500" dirty="0" smtClean="0"/>
              <a:t> </a:t>
            </a:r>
            <a:r>
              <a:rPr lang="en-US" sz="2500" dirty="0" err="1" smtClean="0"/>
              <a:t>dua</a:t>
            </a:r>
            <a:r>
              <a:rPr lang="en-US" sz="2500" dirty="0" smtClean="0"/>
              <a:t> </a:t>
            </a:r>
            <a:r>
              <a:rPr lang="en-US" sz="2500" dirty="0" err="1" smtClean="0"/>
              <a:t>ambalan</a:t>
            </a:r>
            <a:r>
              <a:rPr lang="en-US" sz="2500" dirty="0" smtClean="0"/>
              <a:t>:</a:t>
            </a:r>
          </a:p>
          <a:p>
            <a:pPr marL="502920" indent="-457200">
              <a:buAutoNum type="arabicPeriod"/>
            </a:pPr>
            <a:r>
              <a:rPr lang="en-US" sz="2500" dirty="0" err="1" smtClean="0"/>
              <a:t>Dalam</a:t>
            </a:r>
            <a:r>
              <a:rPr lang="en-US" sz="2500" dirty="0" smtClean="0"/>
              <a:t> </a:t>
            </a:r>
            <a:r>
              <a:rPr lang="en-US" sz="2500" dirty="0" err="1" smtClean="0"/>
              <a:t>zaman</a:t>
            </a:r>
            <a:r>
              <a:rPr lang="en-US" sz="2500" dirty="0" smtClean="0"/>
              <a:t> </a:t>
            </a:r>
            <a:r>
              <a:rPr lang="en-US" sz="2500" dirty="0" err="1" smtClean="0"/>
              <a:t>neolithikum</a:t>
            </a:r>
            <a:r>
              <a:rPr lang="en-US" sz="2500" dirty="0" smtClean="0"/>
              <a:t>, </a:t>
            </a:r>
            <a:r>
              <a:rPr lang="en-US" sz="2500" dirty="0" err="1" smtClean="0"/>
              <a:t>sejak</a:t>
            </a:r>
            <a:r>
              <a:rPr lang="en-US" sz="2500" dirty="0" smtClean="0"/>
              <a:t> </a:t>
            </a:r>
            <a:r>
              <a:rPr lang="en-US" sz="2500" u="sng" dirty="0" smtClean="0"/>
              <a:t>+</a:t>
            </a:r>
            <a:r>
              <a:rPr lang="en-US" sz="2500" dirty="0" smtClean="0"/>
              <a:t> 2000 </a:t>
            </a:r>
            <a:r>
              <a:rPr lang="en-US" sz="2500" dirty="0" err="1" smtClean="0"/>
              <a:t>tahun</a:t>
            </a:r>
            <a:r>
              <a:rPr lang="en-US" sz="2500" dirty="0" smtClean="0"/>
              <a:t>  </a:t>
            </a:r>
            <a:r>
              <a:rPr lang="en-US" sz="2500" dirty="0" err="1" smtClean="0"/>
              <a:t>sebelum</a:t>
            </a:r>
            <a:r>
              <a:rPr lang="en-US" sz="2500" dirty="0" smtClean="0"/>
              <a:t> M</a:t>
            </a:r>
          </a:p>
          <a:p>
            <a:pPr marL="502920" indent="-457200">
              <a:buFont typeface="Arial" panose="020B0604020202020204" pitchFamily="34" charset="0"/>
              <a:buAutoNum type="arabicPeriod"/>
            </a:pPr>
            <a:r>
              <a:rPr lang="en-US" sz="2500" dirty="0" err="1" smtClean="0"/>
              <a:t>Dalam</a:t>
            </a:r>
            <a:r>
              <a:rPr lang="en-US" sz="2500" dirty="0" smtClean="0"/>
              <a:t> </a:t>
            </a:r>
            <a:r>
              <a:rPr lang="en-US" sz="2500" dirty="0" err="1" smtClean="0"/>
              <a:t>zaman</a:t>
            </a:r>
            <a:r>
              <a:rPr lang="en-US" sz="2500" dirty="0" smtClean="0"/>
              <a:t> </a:t>
            </a:r>
            <a:r>
              <a:rPr lang="en-US" sz="2500" dirty="0" err="1" smtClean="0"/>
              <a:t>perunggu</a:t>
            </a:r>
            <a:r>
              <a:rPr lang="en-US" sz="2500" dirty="0" smtClean="0"/>
              <a:t>, </a:t>
            </a:r>
            <a:r>
              <a:rPr lang="en-US" sz="2500" dirty="0" err="1"/>
              <a:t>sejak</a:t>
            </a:r>
            <a:r>
              <a:rPr lang="en-US" sz="2500" dirty="0"/>
              <a:t> </a:t>
            </a:r>
            <a:r>
              <a:rPr lang="en-US" sz="2500" u="sng" dirty="0"/>
              <a:t>+</a:t>
            </a:r>
            <a:r>
              <a:rPr lang="en-US" sz="2500" dirty="0"/>
              <a:t> </a:t>
            </a:r>
            <a:r>
              <a:rPr lang="en-US" sz="2500" dirty="0" smtClean="0"/>
              <a:t>500 </a:t>
            </a:r>
            <a:r>
              <a:rPr lang="en-US" sz="2500" dirty="0" err="1"/>
              <a:t>tahun</a:t>
            </a:r>
            <a:r>
              <a:rPr lang="en-US" sz="2500" dirty="0"/>
              <a:t>  </a:t>
            </a:r>
            <a:r>
              <a:rPr lang="en-US" sz="2500" dirty="0" err="1"/>
              <a:t>sebelum</a:t>
            </a:r>
            <a:r>
              <a:rPr lang="en-US" sz="2500" dirty="0"/>
              <a:t> </a:t>
            </a:r>
            <a:r>
              <a:rPr lang="en-US" sz="2500" dirty="0" smtClean="0"/>
              <a:t>M</a:t>
            </a:r>
          </a:p>
          <a:p>
            <a:pPr>
              <a:buFont typeface="Wingdings" pitchFamily="2" charset="2"/>
              <a:buChar char="Ø"/>
            </a:pPr>
            <a:r>
              <a:rPr lang="en-US" sz="2500" dirty="0" smtClean="0"/>
              <a:t>Victor </a:t>
            </a:r>
            <a:r>
              <a:rPr lang="en-US" sz="2500" dirty="0" err="1" smtClean="0"/>
              <a:t>Goloubew</a:t>
            </a:r>
            <a:r>
              <a:rPr lang="en-US" sz="2500" dirty="0" smtClean="0"/>
              <a:t> (</a:t>
            </a:r>
            <a:r>
              <a:rPr lang="en-US" sz="2500" dirty="0" err="1" smtClean="0"/>
              <a:t>penyelidik</a:t>
            </a:r>
            <a:r>
              <a:rPr lang="en-US" sz="2500" dirty="0" smtClean="0"/>
              <a:t> </a:t>
            </a:r>
            <a:r>
              <a:rPr lang="en-US" sz="2500" dirty="0" err="1" smtClean="0"/>
              <a:t>pertama</a:t>
            </a:r>
            <a:r>
              <a:rPr lang="en-US" sz="2500" dirty="0" smtClean="0"/>
              <a:t>) </a:t>
            </a:r>
            <a:r>
              <a:rPr lang="en-US" sz="2500" dirty="0" err="1" smtClean="0"/>
              <a:t>berpendapat</a:t>
            </a:r>
            <a:r>
              <a:rPr lang="en-US" sz="2500" dirty="0" smtClean="0"/>
              <a:t> </a:t>
            </a:r>
            <a:r>
              <a:rPr lang="en-US" sz="2500" dirty="0" err="1" smtClean="0"/>
              <a:t>bahwa</a:t>
            </a:r>
            <a:r>
              <a:rPr lang="en-US" sz="2500" dirty="0" smtClean="0"/>
              <a:t> </a:t>
            </a:r>
            <a:r>
              <a:rPr lang="en-US" sz="2500" dirty="0" err="1" smtClean="0"/>
              <a:t>kebudayaan</a:t>
            </a:r>
            <a:r>
              <a:rPr lang="en-US" sz="2500" dirty="0" smtClean="0"/>
              <a:t> </a:t>
            </a:r>
            <a:r>
              <a:rPr lang="en-US" sz="2500" dirty="0" err="1" smtClean="0"/>
              <a:t>perunggu</a:t>
            </a:r>
            <a:r>
              <a:rPr lang="en-US" sz="2500" dirty="0" smtClean="0"/>
              <a:t> </a:t>
            </a:r>
            <a:r>
              <a:rPr lang="en-US" sz="2500" dirty="0" err="1" smtClean="0"/>
              <a:t>itu</a:t>
            </a:r>
            <a:r>
              <a:rPr lang="en-US" sz="2500" dirty="0" smtClean="0"/>
              <a:t> </a:t>
            </a:r>
            <a:r>
              <a:rPr lang="en-US" sz="2500" dirty="0" err="1" smtClean="0"/>
              <a:t>berkembang</a:t>
            </a:r>
            <a:r>
              <a:rPr lang="en-US" sz="2500" dirty="0" smtClean="0"/>
              <a:t> </a:t>
            </a:r>
            <a:r>
              <a:rPr lang="en-US" sz="2500" dirty="0" err="1" smtClean="0"/>
              <a:t>sejak</a:t>
            </a:r>
            <a:r>
              <a:rPr lang="en-US" sz="2500" dirty="0" smtClean="0"/>
              <a:t> </a:t>
            </a:r>
            <a:r>
              <a:rPr lang="en-US" sz="2500" dirty="0" err="1" smtClean="0"/>
              <a:t>abad</a:t>
            </a:r>
            <a:r>
              <a:rPr lang="en-US" sz="2500" dirty="0" smtClean="0"/>
              <a:t> </a:t>
            </a:r>
            <a:r>
              <a:rPr lang="en-US" sz="2500" dirty="0" err="1" smtClean="0"/>
              <a:t>pertama</a:t>
            </a:r>
            <a:r>
              <a:rPr lang="en-US" sz="2500" dirty="0" smtClean="0"/>
              <a:t> </a:t>
            </a:r>
            <a:r>
              <a:rPr lang="en-US" sz="2500" dirty="0" err="1" smtClean="0"/>
              <a:t>sebelum</a:t>
            </a:r>
            <a:r>
              <a:rPr lang="en-US" sz="2500" dirty="0" smtClean="0"/>
              <a:t> </a:t>
            </a:r>
            <a:r>
              <a:rPr lang="en-US" sz="2500" dirty="0" err="1" smtClean="0"/>
              <a:t>Masehi</a:t>
            </a:r>
            <a:r>
              <a:rPr lang="en-US" sz="2500" dirty="0" smtClean="0"/>
              <a:t>. Ha; </a:t>
            </a:r>
            <a:r>
              <a:rPr lang="en-US" sz="2500" dirty="0" err="1" smtClean="0"/>
              <a:t>ini</a:t>
            </a:r>
            <a:r>
              <a:rPr lang="en-US" sz="2500" dirty="0" smtClean="0"/>
              <a:t> </a:t>
            </a:r>
            <a:r>
              <a:rPr lang="en-US" sz="2500" dirty="0" err="1" smtClean="0"/>
              <a:t>didasarkan</a:t>
            </a:r>
            <a:r>
              <a:rPr lang="en-US" sz="2500" dirty="0" smtClean="0"/>
              <a:t> </a:t>
            </a:r>
            <a:r>
              <a:rPr lang="en-US" sz="2500" dirty="0" err="1" smtClean="0"/>
              <a:t>atas</a:t>
            </a:r>
            <a:r>
              <a:rPr lang="en-US" sz="2500" dirty="0" smtClean="0"/>
              <a:t> </a:t>
            </a:r>
            <a:r>
              <a:rPr lang="en-US" sz="2500" dirty="0" err="1" smtClean="0"/>
              <a:t>penemuan</a:t>
            </a:r>
            <a:r>
              <a:rPr lang="en-US" sz="2500" dirty="0" smtClean="0"/>
              <a:t> </a:t>
            </a:r>
            <a:r>
              <a:rPr lang="en-US" sz="2500" dirty="0" err="1" smtClean="0"/>
              <a:t>berbagai</a:t>
            </a:r>
            <a:r>
              <a:rPr lang="en-US" sz="2500" dirty="0" smtClean="0"/>
              <a:t> </a:t>
            </a:r>
            <a:r>
              <a:rPr lang="en-US" sz="2500" dirty="0" err="1" smtClean="0"/>
              <a:t>mata</a:t>
            </a:r>
            <a:r>
              <a:rPr lang="en-US" sz="2500" dirty="0" smtClean="0"/>
              <a:t> </a:t>
            </a:r>
            <a:r>
              <a:rPr lang="en-US" sz="2500" dirty="0" err="1" smtClean="0"/>
              <a:t>uang</a:t>
            </a:r>
            <a:r>
              <a:rPr lang="en-US" sz="2500" dirty="0" smtClean="0"/>
              <a:t> </a:t>
            </a:r>
            <a:r>
              <a:rPr lang="en-US" sz="2500" dirty="0" err="1" smtClean="0"/>
              <a:t>Tionghoa</a:t>
            </a:r>
            <a:r>
              <a:rPr lang="en-US" sz="2500" dirty="0" smtClean="0"/>
              <a:t> </a:t>
            </a:r>
            <a:r>
              <a:rPr lang="en-US" sz="2500" dirty="0" err="1" smtClean="0"/>
              <a:t>zaman</a:t>
            </a:r>
            <a:r>
              <a:rPr lang="en-US" sz="2500" dirty="0" smtClean="0"/>
              <a:t> Han (</a:t>
            </a:r>
            <a:r>
              <a:rPr lang="en-US" sz="2500" dirty="0" err="1" smtClean="0"/>
              <a:t>sekitar</a:t>
            </a:r>
            <a:r>
              <a:rPr lang="en-US" sz="2500" dirty="0" smtClean="0"/>
              <a:t> </a:t>
            </a:r>
            <a:r>
              <a:rPr lang="en-US" sz="2500" dirty="0" err="1" smtClean="0"/>
              <a:t>tahun</a:t>
            </a:r>
            <a:r>
              <a:rPr lang="en-US" sz="2500" dirty="0" smtClean="0"/>
              <a:t> 100 </a:t>
            </a:r>
            <a:r>
              <a:rPr lang="en-US" sz="2500" dirty="0" err="1" smtClean="0"/>
              <a:t>sebelum</a:t>
            </a:r>
            <a:r>
              <a:rPr lang="en-US" sz="2500" dirty="0" smtClean="0"/>
              <a:t> M yang </a:t>
            </a:r>
            <a:r>
              <a:rPr lang="en-US" sz="2500" dirty="0" err="1" smtClean="0"/>
              <a:t>didapatkan</a:t>
            </a:r>
            <a:r>
              <a:rPr lang="en-US" sz="2500" dirty="0" smtClean="0"/>
              <a:t> </a:t>
            </a:r>
            <a:r>
              <a:rPr lang="en-US" sz="2500" dirty="0" err="1" smtClean="0"/>
              <a:t>dari</a:t>
            </a:r>
            <a:r>
              <a:rPr lang="en-US" sz="2500" dirty="0" smtClean="0"/>
              <a:t> </a:t>
            </a:r>
            <a:r>
              <a:rPr lang="en-US" sz="2500" dirty="0" err="1" smtClean="0"/>
              <a:t>kuburan</a:t>
            </a:r>
            <a:r>
              <a:rPr lang="en-US" sz="2500" dirty="0" smtClean="0"/>
              <a:t> di </a:t>
            </a:r>
            <a:r>
              <a:rPr lang="en-US" sz="2500" dirty="0" err="1" smtClean="0"/>
              <a:t>Dongson</a:t>
            </a:r>
            <a:r>
              <a:rPr lang="en-US" sz="25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500" dirty="0" err="1" smtClean="0"/>
              <a:t>Menurut</a:t>
            </a:r>
            <a:r>
              <a:rPr lang="en-US" sz="2500" dirty="0" smtClean="0"/>
              <a:t> Von Heine </a:t>
            </a:r>
            <a:r>
              <a:rPr lang="en-US" sz="2500" dirty="0" err="1" smtClean="0"/>
              <a:t>Geldern</a:t>
            </a:r>
            <a:r>
              <a:rPr lang="en-US" sz="2500" dirty="0"/>
              <a:t> </a:t>
            </a:r>
            <a:r>
              <a:rPr lang="en-US" sz="2500" dirty="0" err="1" smtClean="0"/>
              <a:t>kebudayaan</a:t>
            </a:r>
            <a:r>
              <a:rPr lang="en-US" sz="2500" dirty="0" smtClean="0"/>
              <a:t> </a:t>
            </a:r>
            <a:r>
              <a:rPr lang="en-US" sz="2500" dirty="0" err="1" smtClean="0"/>
              <a:t>Dongson</a:t>
            </a:r>
            <a:r>
              <a:rPr lang="en-US" sz="2500" dirty="0" smtClean="0"/>
              <a:t> paling </a:t>
            </a:r>
            <a:r>
              <a:rPr lang="en-US" sz="2500" dirty="0" err="1" smtClean="0"/>
              <a:t>muda</a:t>
            </a:r>
            <a:r>
              <a:rPr lang="en-US" sz="2500" dirty="0" smtClean="0"/>
              <a:t> </a:t>
            </a:r>
            <a:r>
              <a:rPr lang="en-US" sz="2500" dirty="0" err="1" smtClean="0"/>
              <a:t>berasal</a:t>
            </a:r>
            <a:r>
              <a:rPr lang="en-US" sz="2500" dirty="0" smtClean="0"/>
              <a:t> </a:t>
            </a:r>
            <a:r>
              <a:rPr lang="en-US" sz="2500" dirty="0" err="1" smtClean="0"/>
              <a:t>dari</a:t>
            </a:r>
            <a:r>
              <a:rPr lang="en-US" sz="2500" dirty="0" smtClean="0"/>
              <a:t> 300 </a:t>
            </a:r>
            <a:r>
              <a:rPr lang="en-US" sz="2500" dirty="0" err="1" smtClean="0"/>
              <a:t>tahun</a:t>
            </a:r>
            <a:r>
              <a:rPr lang="en-US" sz="2500" dirty="0" smtClean="0"/>
              <a:t> </a:t>
            </a:r>
            <a:r>
              <a:rPr lang="en-US" sz="2500" dirty="0" err="1" smtClean="0"/>
              <a:t>sebelum</a:t>
            </a:r>
            <a:r>
              <a:rPr lang="en-US" sz="2500" dirty="0" smtClean="0"/>
              <a:t> M. </a:t>
            </a:r>
            <a:r>
              <a:rPr lang="en-US" sz="2500" dirty="0" err="1" smtClean="0"/>
              <a:t>hal</a:t>
            </a:r>
            <a:r>
              <a:rPr lang="en-US" sz="2500" dirty="0" smtClean="0"/>
              <a:t> </a:t>
            </a:r>
            <a:r>
              <a:rPr lang="en-US" sz="2500" dirty="0" err="1" smtClean="0"/>
              <a:t>ini</a:t>
            </a:r>
            <a:r>
              <a:rPr lang="en-US" sz="2500" dirty="0" smtClean="0"/>
              <a:t> </a:t>
            </a:r>
            <a:r>
              <a:rPr lang="en-US" sz="2500" dirty="0" err="1" smtClean="0"/>
              <a:t>diperkuat</a:t>
            </a:r>
            <a:r>
              <a:rPr lang="en-US" sz="2500" dirty="0" smtClean="0"/>
              <a:t> </a:t>
            </a:r>
            <a:r>
              <a:rPr lang="en-US" sz="2500" dirty="0" err="1" smtClean="0"/>
              <a:t>penyelidikan</a:t>
            </a:r>
            <a:r>
              <a:rPr lang="en-US" sz="2500" dirty="0" smtClean="0"/>
              <a:t> </a:t>
            </a:r>
            <a:r>
              <a:rPr lang="en-US" sz="2500" dirty="0" err="1" smtClean="0"/>
              <a:t>atas</a:t>
            </a:r>
            <a:r>
              <a:rPr lang="en-US" sz="2500" dirty="0" smtClean="0"/>
              <a:t> </a:t>
            </a:r>
            <a:r>
              <a:rPr lang="en-US" sz="2500" dirty="0" err="1" smtClean="0"/>
              <a:t>hiasan</a:t>
            </a:r>
            <a:r>
              <a:rPr lang="en-US" sz="2500" dirty="0" smtClean="0"/>
              <a:t> </a:t>
            </a:r>
            <a:r>
              <a:rPr lang="en-US" sz="2500" dirty="0" err="1" smtClean="0"/>
              <a:t>nekara</a:t>
            </a:r>
            <a:r>
              <a:rPr lang="en-US" sz="2500" dirty="0" smtClean="0"/>
              <a:t> </a:t>
            </a:r>
            <a:r>
              <a:rPr lang="en-US" sz="2500" dirty="0" err="1" smtClean="0"/>
              <a:t>Dongson</a:t>
            </a:r>
            <a:r>
              <a:rPr lang="en-US" sz="2500" dirty="0" smtClean="0"/>
              <a:t> yang </a:t>
            </a:r>
            <a:r>
              <a:rPr lang="en-US" sz="2500" dirty="0" err="1" smtClean="0"/>
              <a:t>ternyata</a:t>
            </a:r>
            <a:r>
              <a:rPr lang="en-US" sz="2500" dirty="0" smtClean="0"/>
              <a:t> </a:t>
            </a:r>
            <a:r>
              <a:rPr lang="en-US" sz="2500" dirty="0" err="1" smtClean="0"/>
              <a:t>tidak</a:t>
            </a:r>
            <a:r>
              <a:rPr lang="en-US" sz="2500" dirty="0" smtClean="0"/>
              <a:t> </a:t>
            </a:r>
            <a:r>
              <a:rPr lang="en-US" sz="2500" dirty="0" err="1" smtClean="0"/>
              <a:t>ada</a:t>
            </a:r>
            <a:r>
              <a:rPr lang="en-US" sz="2500" dirty="0" smtClean="0"/>
              <a:t> </a:t>
            </a:r>
            <a:r>
              <a:rPr lang="en-US" sz="2500" dirty="0" err="1" smtClean="0"/>
              <a:t>persamaannnya</a:t>
            </a:r>
            <a:r>
              <a:rPr lang="en-US" sz="2500" dirty="0" smtClean="0"/>
              <a:t> </a:t>
            </a:r>
            <a:r>
              <a:rPr lang="en-US" sz="2500" dirty="0" err="1" smtClean="0"/>
              <a:t>dengan</a:t>
            </a:r>
            <a:r>
              <a:rPr lang="en-US" sz="2500" dirty="0" smtClean="0"/>
              <a:t> </a:t>
            </a:r>
            <a:r>
              <a:rPr lang="en-US" sz="2500" dirty="0" err="1" smtClean="0"/>
              <a:t>hiasan</a:t>
            </a:r>
            <a:r>
              <a:rPr lang="en-US" sz="2500" dirty="0" smtClean="0"/>
              <a:t> </a:t>
            </a:r>
            <a:r>
              <a:rPr lang="en-US" sz="2500" dirty="0" err="1" smtClean="0"/>
              <a:t>Tiongkok</a:t>
            </a:r>
            <a:r>
              <a:rPr lang="en-US" sz="2500" dirty="0" smtClean="0"/>
              <a:t> </a:t>
            </a:r>
            <a:r>
              <a:rPr lang="en-US" sz="2500" dirty="0" err="1" smtClean="0"/>
              <a:t>dari</a:t>
            </a:r>
            <a:r>
              <a:rPr lang="en-US" sz="2500" dirty="0" smtClean="0"/>
              <a:t> </a:t>
            </a:r>
            <a:r>
              <a:rPr lang="en-US" sz="2500" dirty="0" err="1"/>
              <a:t>z</a:t>
            </a:r>
            <a:r>
              <a:rPr lang="en-US" sz="2500" dirty="0" err="1" smtClean="0"/>
              <a:t>aman</a:t>
            </a:r>
            <a:r>
              <a:rPr lang="en-US" sz="2500" dirty="0" smtClean="0"/>
              <a:t> Han.</a:t>
            </a:r>
          </a:p>
          <a:p>
            <a:pPr marL="45720" indent="0">
              <a:buNone/>
            </a:pPr>
            <a:endParaRPr lang="en-US" sz="2500" dirty="0"/>
          </a:p>
          <a:p>
            <a:pPr marL="502920" indent="-457200">
              <a:buAutoNum type="arabicPeriod"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xmlns="" val="3852251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4624"/>
            <a:ext cx="6858000" cy="559091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VI. MEGALITHIKUM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692696"/>
            <a:ext cx="8928992" cy="604867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Megalithikum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Indonesia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biasa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dimasukkan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kebudayaan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Dongson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salah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satu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cabangnya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" indent="0">
              <a:buNone/>
            </a:pP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Adapun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hasil-hasil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kebudayaan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Megalithikum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388620" indent="-342900">
              <a:buFontTx/>
              <a:buChar char="-"/>
            </a:pP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menhir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rupanya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seperti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tiang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tugu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didirikan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tanda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peringatan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melambangkan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arwah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nenek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moyang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sehingga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menjadi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benda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pujaan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88620" indent="-342900">
              <a:buFontTx/>
              <a:buChar char="-"/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Dolmen: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rupanya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seperti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meja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batu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berkakikan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menhir</a:t>
            </a:r>
            <a:endParaRPr lang="en-US" sz="2500" dirty="0" smtClean="0">
              <a:latin typeface="Arial" pitchFamily="34" charset="0"/>
              <a:cs typeface="Arial" pitchFamily="34" charset="0"/>
            </a:endParaRPr>
          </a:p>
          <a:p>
            <a:pPr marL="388620" indent="-342900">
              <a:buFontTx/>
              <a:buChar char="-"/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Sarcophagus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keranda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bentuknya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seperti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palung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lesung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tetapi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mempunyai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tutup</a:t>
            </a:r>
            <a:endParaRPr lang="en-US" sz="2500" dirty="0" smtClean="0">
              <a:latin typeface="Arial" pitchFamily="34" charset="0"/>
              <a:cs typeface="Arial" pitchFamily="34" charset="0"/>
            </a:endParaRPr>
          </a:p>
          <a:p>
            <a:pPr marL="388620" indent="-342900">
              <a:buFontTx/>
              <a:buChar char="-"/>
            </a:pP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Kubur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batu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sebetulnya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tak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berbeda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peti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mayat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batu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88620" indent="-342900">
              <a:buFontTx/>
              <a:buChar char="-"/>
            </a:pP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Punden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berundak-undak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yaitu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bangunan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pemujaan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tersusun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bertingkat-tingkat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dilihat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samping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berupa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tangga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388620" indent="-342900">
              <a:buFontTx/>
              <a:buChar char="-"/>
            </a:pP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Arca-arca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, di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antaranya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ada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mungkin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melambangkan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nenek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moyang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menjadi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pujaan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" indent="0">
              <a:buNone/>
            </a:pPr>
            <a:endParaRPr lang="en-US" sz="2500" dirty="0">
              <a:latin typeface="Arial" pitchFamily="34" charset="0"/>
              <a:cs typeface="Arial" pitchFamily="34" charset="0"/>
            </a:endParaRPr>
          </a:p>
          <a:p>
            <a:pPr marL="502920" indent="-457200">
              <a:buAutoNum type="arabicPeriod"/>
            </a:pP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8019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260648"/>
            <a:ext cx="8928992" cy="648072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88620" indent="-342900">
              <a:buFont typeface="Wingdings" pitchFamily="2" charset="2"/>
              <a:buChar char="Ø"/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Di Sumatra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Kebudayaan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Megalithikum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terdapat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dataran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tinggi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Pasemah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(Palembang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Bengkulu).</a:t>
            </a:r>
          </a:p>
          <a:p>
            <a:pPr marL="406400" indent="-58738">
              <a:buNone/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Di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sana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ada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sekumpulan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besar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arca-arca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menhir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, dolmen,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hasil-hasil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kebudayaan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megalithikum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lainnya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88620" indent="-342900">
              <a:buFont typeface="Wingdings" pitchFamily="2" charset="2"/>
              <a:buChar char="Ø"/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Dari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daerah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Wonosari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Yogya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Cepu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Cirebon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ditemukan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kubur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batu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berisi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rangka-rangka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rusak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alat-alat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perunggu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besi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manik-manik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45720" indent="0">
              <a:buNone/>
            </a:pPr>
            <a:endParaRPr lang="en-US" sz="2500" dirty="0" smtClean="0">
              <a:latin typeface="Arial" pitchFamily="34" charset="0"/>
              <a:cs typeface="Arial" pitchFamily="34" charset="0"/>
            </a:endParaRPr>
          </a:p>
          <a:p>
            <a:pPr marL="388620" indent="-342900">
              <a:buClrTx/>
              <a:buFont typeface="Wingdings" pitchFamily="2" charset="2"/>
              <a:buChar char="v"/>
            </a:pP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Hasil-kebudayaan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megalithikum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itu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hubungannya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keagamaan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ang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berkisar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kepada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pemujaan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roh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nenek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moyang</a:t>
            </a:r>
            <a:endParaRPr lang="en-US" sz="2500" dirty="0" smtClean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endParaRPr lang="en-US" sz="2500" dirty="0">
              <a:latin typeface="Arial" pitchFamily="34" charset="0"/>
              <a:cs typeface="Arial" pitchFamily="34" charset="0"/>
            </a:endParaRPr>
          </a:p>
          <a:p>
            <a:pPr marL="502920" indent="-457200">
              <a:buAutoNum type="arabicPeriod"/>
            </a:pP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307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39000" cy="64807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Bab I Agama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buda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hindu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7920880" cy="583264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kebudayaan</a:t>
            </a:r>
            <a:r>
              <a:rPr lang="en-US" dirty="0" smtClean="0"/>
              <a:t> Indonesia </a:t>
            </a:r>
            <a:r>
              <a:rPr lang="en-US" dirty="0" err="1" smtClean="0"/>
              <a:t>zaman</a:t>
            </a:r>
            <a:r>
              <a:rPr lang="en-US" dirty="0" smtClean="0"/>
              <a:t> </a:t>
            </a:r>
            <a:r>
              <a:rPr lang="en-US" dirty="0" err="1" smtClean="0"/>
              <a:t>purba</a:t>
            </a:r>
            <a:r>
              <a:rPr lang="en-US" dirty="0" smtClean="0"/>
              <a:t> </a:t>
            </a:r>
            <a:r>
              <a:rPr lang="en-US" dirty="0" err="1" smtClean="0"/>
              <a:t>berlangsung</a:t>
            </a:r>
            <a:r>
              <a:rPr lang="en-US" dirty="0" smtClean="0"/>
              <a:t> </a:t>
            </a:r>
            <a:r>
              <a:rPr lang="en-US" dirty="0" err="1" smtClean="0"/>
              <a:t>sejak</a:t>
            </a:r>
            <a:r>
              <a:rPr lang="en-US" dirty="0" smtClean="0"/>
              <a:t> </a:t>
            </a:r>
            <a:r>
              <a:rPr lang="en-US" dirty="0" err="1" smtClean="0"/>
              <a:t>datangnya</a:t>
            </a:r>
            <a:r>
              <a:rPr lang="en-US" dirty="0" smtClean="0"/>
              <a:t> </a:t>
            </a:r>
            <a:r>
              <a:rPr lang="en-US" dirty="0" err="1" smtClean="0"/>
              <a:t>pengaruh</a:t>
            </a:r>
            <a:r>
              <a:rPr lang="en-US" dirty="0" smtClean="0"/>
              <a:t> Hindu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abd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err="1" smtClean="0"/>
              <a:t>tarikh</a:t>
            </a:r>
            <a:r>
              <a:rPr lang="en-US" dirty="0" smtClean="0"/>
              <a:t> </a:t>
            </a:r>
            <a:r>
              <a:rPr lang="en-US" dirty="0" err="1" smtClean="0"/>
              <a:t>Masehi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u="sng" dirty="0" smtClean="0"/>
              <a:t>+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1500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lenyapnya</a:t>
            </a:r>
            <a:r>
              <a:rPr lang="en-US" dirty="0" smtClean="0"/>
              <a:t> </a:t>
            </a:r>
            <a:r>
              <a:rPr lang="en-US" dirty="0" err="1" smtClean="0"/>
              <a:t>Majapahit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Keterangan</a:t>
            </a:r>
            <a:r>
              <a:rPr lang="en-US" dirty="0" smtClean="0"/>
              <a:t> </a:t>
            </a:r>
            <a:r>
              <a:rPr lang="en-US" dirty="0" err="1" smtClean="0"/>
              <a:t>tertulis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batu</a:t>
            </a:r>
            <a:r>
              <a:rPr lang="en-US" dirty="0"/>
              <a:t> </a:t>
            </a:r>
            <a:r>
              <a:rPr lang="en-US" dirty="0" err="1" smtClean="0"/>
              <a:t>ditulis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r>
              <a:rPr lang="en-US" dirty="0" smtClean="0"/>
              <a:t> </a:t>
            </a:r>
            <a:r>
              <a:rPr lang="en-US" dirty="0" err="1" smtClean="0"/>
              <a:t>Pallawa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Sanskerta</a:t>
            </a:r>
            <a:r>
              <a:rPr lang="en-US" dirty="0" smtClean="0"/>
              <a:t> yang </a:t>
            </a:r>
            <a:r>
              <a:rPr lang="en-US" dirty="0" err="1" smtClean="0"/>
              <a:t>digubah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syair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smtClean="0"/>
              <a:t>Agama Buda </a:t>
            </a:r>
            <a:r>
              <a:rPr lang="en-US" dirty="0" err="1" smtClean="0"/>
              <a:t>dan</a:t>
            </a:r>
            <a:r>
              <a:rPr lang="en-US" dirty="0" smtClean="0"/>
              <a:t> Hindu  </a:t>
            </a:r>
            <a:r>
              <a:rPr lang="en-US" dirty="0" err="1" smtClean="0"/>
              <a:t>bersumber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kitab</a:t>
            </a:r>
            <a:r>
              <a:rPr lang="en-US" dirty="0" smtClean="0"/>
              <a:t> </a:t>
            </a:r>
            <a:r>
              <a:rPr lang="en-US" dirty="0" err="1" smtClean="0"/>
              <a:t>Weda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Weda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kitab</a:t>
            </a:r>
            <a:r>
              <a:rPr lang="en-US" dirty="0" smtClean="0"/>
              <a:t> </a:t>
            </a:r>
            <a:r>
              <a:rPr lang="en-US" dirty="0" err="1" smtClean="0"/>
              <a:t>suci</a:t>
            </a:r>
            <a:r>
              <a:rPr lang="en-US" dirty="0" smtClean="0"/>
              <a:t> yang </a:t>
            </a:r>
            <a:r>
              <a:rPr lang="en-US" dirty="0" err="1" smtClean="0"/>
              <a:t>memuat</a:t>
            </a:r>
            <a:r>
              <a:rPr lang="en-US" dirty="0" smtClean="0"/>
              <a:t> </a:t>
            </a:r>
            <a:r>
              <a:rPr lang="en-US" dirty="0" err="1" smtClean="0"/>
              <a:t>wedaran-wedaran</a:t>
            </a:r>
            <a:r>
              <a:rPr lang="en-US" dirty="0" smtClean="0"/>
              <a:t> </a:t>
            </a:r>
            <a:r>
              <a:rPr lang="en-US" dirty="0" err="1" smtClean="0"/>
              <a:t>tertinggi</a:t>
            </a:r>
            <a:r>
              <a:rPr lang="en-US" dirty="0" smtClean="0"/>
              <a:t> (</a:t>
            </a:r>
            <a:r>
              <a:rPr lang="en-US" dirty="0" err="1" smtClean="0"/>
              <a:t>wid</a:t>
            </a:r>
            <a:r>
              <a:rPr lang="en-US" dirty="0" smtClean="0"/>
              <a:t>: </a:t>
            </a:r>
            <a:r>
              <a:rPr lang="en-US" dirty="0" err="1" smtClean="0"/>
              <a:t>tahu</a:t>
            </a:r>
            <a:r>
              <a:rPr lang="en-US" dirty="0" smtClean="0"/>
              <a:t>: </a:t>
            </a:r>
            <a:r>
              <a:rPr lang="en-US" dirty="0" err="1" smtClean="0"/>
              <a:t>weda</a:t>
            </a:r>
            <a:r>
              <a:rPr lang="en-US" dirty="0" smtClean="0"/>
              <a:t>: </a:t>
            </a:r>
            <a:r>
              <a:rPr lang="en-US" dirty="0" err="1" smtClean="0"/>
              <a:t>pengetahuan</a:t>
            </a:r>
            <a:r>
              <a:rPr lang="en-US" dirty="0" smtClean="0"/>
              <a:t>, </a:t>
            </a:r>
            <a:r>
              <a:rPr lang="en-US" dirty="0" err="1" smtClean="0"/>
              <a:t>khusus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tertinggi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4977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32656"/>
            <a:ext cx="7920880" cy="640871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arti</a:t>
            </a:r>
            <a:r>
              <a:rPr lang="en-US" dirty="0" smtClean="0"/>
              <a:t> </a:t>
            </a:r>
            <a:r>
              <a:rPr lang="en-US" dirty="0" err="1" smtClean="0"/>
              <a:t>sempit</a:t>
            </a:r>
            <a:r>
              <a:rPr lang="en-US" dirty="0" smtClean="0"/>
              <a:t> </a:t>
            </a:r>
            <a:r>
              <a:rPr lang="en-US" dirty="0" err="1" smtClean="0"/>
              <a:t>Weda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4 </a:t>
            </a:r>
            <a:r>
              <a:rPr lang="en-US" dirty="0" err="1" smtClean="0"/>
              <a:t>himpunan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:</a:t>
            </a:r>
          </a:p>
          <a:p>
            <a:pPr marL="514350" indent="-514350">
              <a:buClrTx/>
              <a:buSzPct val="100000"/>
              <a:buAutoNum type="arabicPeriod"/>
            </a:pPr>
            <a:r>
              <a:rPr lang="en-US" dirty="0" err="1" smtClean="0"/>
              <a:t>Rigweda</a:t>
            </a:r>
            <a:r>
              <a:rPr lang="en-US" dirty="0" smtClean="0"/>
              <a:t> </a:t>
            </a:r>
            <a:r>
              <a:rPr lang="en-US" dirty="0" err="1" smtClean="0"/>
              <a:t>berisi</a:t>
            </a:r>
            <a:r>
              <a:rPr lang="en-US" dirty="0" smtClean="0"/>
              <a:t> 1028 </a:t>
            </a:r>
            <a:r>
              <a:rPr lang="en-US" dirty="0" err="1" smtClean="0"/>
              <a:t>syair</a:t>
            </a:r>
            <a:r>
              <a:rPr lang="en-US" dirty="0" smtClean="0"/>
              <a:t> </a:t>
            </a:r>
            <a:r>
              <a:rPr lang="en-US" dirty="0" err="1" smtClean="0"/>
              <a:t>pujian</a:t>
            </a:r>
            <a:r>
              <a:rPr lang="en-US" dirty="0" smtClean="0"/>
              <a:t> </a:t>
            </a:r>
            <a:r>
              <a:rPr lang="en-US" dirty="0" err="1" smtClean="0"/>
              <a:t>dewa-dewa</a:t>
            </a:r>
            <a:endParaRPr lang="en-US" dirty="0"/>
          </a:p>
          <a:p>
            <a:pPr marL="514350" indent="-514350">
              <a:buClrTx/>
              <a:buSzPct val="100000"/>
              <a:buAutoNum type="arabicPeriod"/>
            </a:pPr>
            <a:r>
              <a:rPr lang="en-US" dirty="0" err="1" smtClean="0"/>
              <a:t>Samaweda</a:t>
            </a:r>
            <a:r>
              <a:rPr lang="en-US" dirty="0" smtClean="0"/>
              <a:t> 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berisi</a:t>
            </a:r>
            <a:r>
              <a:rPr lang="en-US" dirty="0" smtClean="0"/>
              <a:t> </a:t>
            </a:r>
            <a:r>
              <a:rPr lang="en-US" dirty="0" err="1" smtClean="0"/>
              <a:t>syair-syair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Rigweda</a:t>
            </a:r>
            <a:r>
              <a:rPr lang="en-US" dirty="0" smtClean="0"/>
              <a:t>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diberi</a:t>
            </a:r>
            <a:r>
              <a:rPr lang="en-US" dirty="0" smtClean="0"/>
              <a:t> </a:t>
            </a:r>
            <a:r>
              <a:rPr lang="en-US" dirty="0" err="1" smtClean="0"/>
              <a:t>tanda-tanda</a:t>
            </a:r>
            <a:r>
              <a:rPr lang="en-US" dirty="0" smtClean="0"/>
              <a:t> nada.</a:t>
            </a:r>
          </a:p>
          <a:p>
            <a:pPr marL="514350" indent="-514350">
              <a:buClrTx/>
              <a:buSzPct val="100000"/>
              <a:buAutoNum type="arabicPeriod"/>
            </a:pPr>
            <a:r>
              <a:rPr lang="en-US" dirty="0" err="1" smtClean="0"/>
              <a:t>Yajurweda</a:t>
            </a:r>
            <a:r>
              <a:rPr lang="en-US" dirty="0" smtClean="0"/>
              <a:t>, </a:t>
            </a:r>
            <a:r>
              <a:rPr lang="en-US" dirty="0" err="1" smtClean="0"/>
              <a:t>berisi</a:t>
            </a:r>
            <a:r>
              <a:rPr lang="en-US" dirty="0" smtClean="0"/>
              <a:t> </a:t>
            </a:r>
            <a:r>
              <a:rPr lang="en-US" dirty="0" err="1" smtClean="0"/>
              <a:t>doa-doa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pengantar</a:t>
            </a:r>
            <a:r>
              <a:rPr lang="en-US" dirty="0" smtClean="0"/>
              <a:t> </a:t>
            </a:r>
            <a:r>
              <a:rPr lang="en-US" dirty="0" err="1" smtClean="0"/>
              <a:t>saji-saji</a:t>
            </a:r>
            <a:r>
              <a:rPr lang="en-US" dirty="0" smtClean="0"/>
              <a:t> yang </a:t>
            </a:r>
            <a:r>
              <a:rPr lang="en-US" dirty="0" err="1" smtClean="0"/>
              <a:t>disampaikan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Dewa</a:t>
            </a:r>
            <a:r>
              <a:rPr lang="en-US" dirty="0" smtClean="0"/>
              <a:t> </a:t>
            </a:r>
            <a:r>
              <a:rPr lang="en-US" dirty="0" err="1" smtClean="0"/>
              <a:t>diiringi</a:t>
            </a:r>
            <a:r>
              <a:rPr lang="en-US" dirty="0" smtClean="0"/>
              <a:t> </a:t>
            </a:r>
            <a:r>
              <a:rPr lang="en-US" dirty="0" err="1" smtClean="0"/>
              <a:t>pengajian</a:t>
            </a:r>
            <a:endParaRPr lang="en-US" dirty="0" smtClean="0"/>
          </a:p>
          <a:p>
            <a:pPr marL="514350" indent="-514350">
              <a:buClrTx/>
              <a:buSzPct val="100000"/>
              <a:buAutoNum type="arabicPeriod"/>
            </a:pPr>
            <a:r>
              <a:rPr lang="en-US" dirty="0" err="1" smtClean="0"/>
              <a:t>Atharwaweda</a:t>
            </a:r>
            <a:r>
              <a:rPr lang="en-US" dirty="0" smtClean="0"/>
              <a:t>, </a:t>
            </a:r>
            <a:r>
              <a:rPr lang="en-US" dirty="0" err="1" smtClean="0"/>
              <a:t>berisi</a:t>
            </a:r>
            <a:r>
              <a:rPr lang="en-US" dirty="0" smtClean="0"/>
              <a:t> mantra-mantra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jampi-jampi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sihir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ilm,u</a:t>
            </a:r>
            <a:r>
              <a:rPr lang="en-US" dirty="0" smtClean="0"/>
              <a:t> </a:t>
            </a:r>
            <a:r>
              <a:rPr lang="en-US" dirty="0" err="1" smtClean="0"/>
              <a:t>gaib</a:t>
            </a:r>
            <a:r>
              <a:rPr lang="en-US" dirty="0" smtClean="0"/>
              <a:t>.</a:t>
            </a:r>
          </a:p>
          <a:p>
            <a:pPr marL="0" indent="0">
              <a:buClrTx/>
              <a:buSzPct val="100000"/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7887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4282" y="1071546"/>
            <a:ext cx="8643998" cy="5572164"/>
          </a:xfrm>
        </p:spPr>
        <p:txBody>
          <a:bodyPr>
            <a:normAutofit/>
          </a:bodyPr>
          <a:lstStyle/>
          <a:p>
            <a:pPr marL="624078" indent="-514350">
              <a:buClrTx/>
              <a:buSzPct val="100000"/>
              <a:buFont typeface="+mj-lt"/>
              <a:buAutoNum type="arabicPeriod"/>
            </a:pPr>
            <a:r>
              <a:rPr lang="en-US" dirty="0" err="1" smtClean="0"/>
              <a:t>Zaman</a:t>
            </a:r>
            <a:r>
              <a:rPr lang="en-US" dirty="0" smtClean="0"/>
              <a:t> </a:t>
            </a:r>
            <a:r>
              <a:rPr lang="en-US" dirty="0" err="1" smtClean="0"/>
              <a:t>Prasejarah</a:t>
            </a:r>
            <a:r>
              <a:rPr lang="en-US" dirty="0" smtClean="0"/>
              <a:t>, </a:t>
            </a:r>
            <a:r>
              <a:rPr lang="en-US" dirty="0" err="1" smtClean="0"/>
              <a:t>sejak</a:t>
            </a:r>
            <a:r>
              <a:rPr lang="en-US" dirty="0" smtClean="0"/>
              <a:t> </a:t>
            </a:r>
            <a:r>
              <a:rPr lang="en-US" dirty="0" err="1" smtClean="0"/>
              <a:t>permulaan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kebudayaan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kira-kira</a:t>
            </a:r>
            <a:r>
              <a:rPr lang="en-US" dirty="0" smtClean="0"/>
              <a:t> </a:t>
            </a:r>
            <a:r>
              <a:rPr lang="en-US" dirty="0" err="1" smtClean="0"/>
              <a:t>abad</a:t>
            </a:r>
            <a:r>
              <a:rPr lang="en-US" dirty="0" smtClean="0"/>
              <a:t> 5 M</a:t>
            </a:r>
          </a:p>
          <a:p>
            <a:pPr marL="624078" indent="-514350">
              <a:buClrTx/>
              <a:buSzPct val="100000"/>
              <a:buFont typeface="+mj-lt"/>
              <a:buAutoNum type="arabicPeriod"/>
            </a:pPr>
            <a:endParaRPr lang="en-US" sz="500" dirty="0" smtClean="0"/>
          </a:p>
          <a:p>
            <a:pPr marL="624078" indent="-514350">
              <a:buClrTx/>
              <a:buSzPct val="100000"/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err="1" smtClean="0"/>
              <a:t>Zaman</a:t>
            </a:r>
            <a:r>
              <a:rPr lang="en-US" dirty="0" smtClean="0"/>
              <a:t> </a:t>
            </a:r>
            <a:r>
              <a:rPr lang="en-US" dirty="0" err="1" smtClean="0"/>
              <a:t>Purba</a:t>
            </a:r>
            <a:r>
              <a:rPr lang="en-US" dirty="0" smtClean="0"/>
              <a:t>, </a:t>
            </a:r>
            <a:r>
              <a:rPr lang="en-US" dirty="0" err="1" smtClean="0"/>
              <a:t>sejak</a:t>
            </a:r>
            <a:r>
              <a:rPr lang="en-US" dirty="0" smtClean="0"/>
              <a:t> </a:t>
            </a:r>
            <a:r>
              <a:rPr lang="en-US" dirty="0" err="1" smtClean="0"/>
              <a:t>datangnya</a:t>
            </a:r>
            <a:r>
              <a:rPr lang="en-US" dirty="0" smtClean="0"/>
              <a:t> </a:t>
            </a:r>
            <a:r>
              <a:rPr lang="en-US" dirty="0" err="1" smtClean="0"/>
              <a:t>pengaruh</a:t>
            </a:r>
            <a:r>
              <a:rPr lang="en-US" dirty="0" smtClean="0"/>
              <a:t> India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abad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err="1" smtClean="0"/>
              <a:t>tarikh</a:t>
            </a:r>
            <a:r>
              <a:rPr lang="en-US" dirty="0" smtClean="0"/>
              <a:t> </a:t>
            </a:r>
            <a:r>
              <a:rPr lang="en-US" dirty="0" err="1" smtClean="0"/>
              <a:t>masehi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lenyapnya</a:t>
            </a:r>
            <a:r>
              <a:rPr lang="en-US" dirty="0" smtClean="0"/>
              <a:t> </a:t>
            </a:r>
            <a:r>
              <a:rPr lang="en-US" dirty="0" err="1" smtClean="0"/>
              <a:t>Majapahit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1500 M.</a:t>
            </a:r>
          </a:p>
          <a:p>
            <a:pPr marL="624078" indent="-514350">
              <a:buClrTx/>
              <a:buSzPct val="100000"/>
              <a:buFont typeface="+mj-lt"/>
              <a:buAutoNum type="arabicPeriod"/>
            </a:pPr>
            <a:endParaRPr lang="en-US" sz="500" dirty="0" smtClean="0"/>
          </a:p>
          <a:p>
            <a:pPr marL="624078" indent="-514350">
              <a:buClrTx/>
              <a:buSzPct val="100000"/>
              <a:buFont typeface="+mj-lt"/>
              <a:buAutoNum type="arabicPeriod"/>
            </a:pPr>
            <a:r>
              <a:rPr lang="en-US" dirty="0" err="1" smtClean="0"/>
              <a:t>Zaman</a:t>
            </a:r>
            <a:r>
              <a:rPr lang="en-US" dirty="0" smtClean="0"/>
              <a:t> </a:t>
            </a:r>
            <a:r>
              <a:rPr lang="en-US" dirty="0" err="1" smtClean="0"/>
              <a:t>Madya</a:t>
            </a:r>
            <a:r>
              <a:rPr lang="en-US" dirty="0" smtClean="0"/>
              <a:t>, </a:t>
            </a:r>
            <a:r>
              <a:rPr lang="en-US" dirty="0" err="1" smtClean="0"/>
              <a:t>sejak</a:t>
            </a:r>
            <a:r>
              <a:rPr lang="en-US" dirty="0" smtClean="0"/>
              <a:t> </a:t>
            </a:r>
            <a:r>
              <a:rPr lang="en-US" dirty="0" err="1" smtClean="0"/>
              <a:t>datangnya</a:t>
            </a:r>
            <a:r>
              <a:rPr lang="en-US" dirty="0" smtClean="0"/>
              <a:t> agama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pengaruh</a:t>
            </a:r>
            <a:r>
              <a:rPr lang="en-US" dirty="0" smtClean="0"/>
              <a:t> Islam </a:t>
            </a:r>
            <a:r>
              <a:rPr lang="en-US" dirty="0" err="1" smtClean="0"/>
              <a:t>menjelang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zaman</a:t>
            </a:r>
            <a:r>
              <a:rPr lang="en-US" dirty="0" smtClean="0"/>
              <a:t> </a:t>
            </a:r>
            <a:r>
              <a:rPr lang="en-US" dirty="0" err="1" smtClean="0"/>
              <a:t>Majapahit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abad</a:t>
            </a:r>
            <a:r>
              <a:rPr lang="en-US" dirty="0" smtClean="0"/>
              <a:t> ke-9</a:t>
            </a:r>
          </a:p>
          <a:p>
            <a:pPr marL="624078" indent="-514350">
              <a:buClrTx/>
              <a:buSzPct val="100000"/>
              <a:buFont typeface="+mj-lt"/>
              <a:buAutoNum type="arabicPeriod"/>
            </a:pPr>
            <a:endParaRPr lang="en-US" sz="500" dirty="0" smtClean="0"/>
          </a:p>
          <a:p>
            <a:pPr marL="624078" indent="-514350">
              <a:buClrTx/>
              <a:buSzPct val="100000"/>
              <a:buFont typeface="+mj-lt"/>
              <a:buAutoNum type="arabicPeriod"/>
            </a:pPr>
            <a:r>
              <a:rPr lang="en-US" dirty="0" err="1" smtClean="0"/>
              <a:t>Zaman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/Modern, </a:t>
            </a:r>
            <a:r>
              <a:rPr lang="en-US" dirty="0" err="1" smtClean="0"/>
              <a:t>sejak</a:t>
            </a:r>
            <a:r>
              <a:rPr lang="en-US" dirty="0" smtClean="0"/>
              <a:t> </a:t>
            </a:r>
            <a:r>
              <a:rPr lang="en-US" dirty="0" err="1" smtClean="0"/>
              <a:t>masuknya</a:t>
            </a:r>
            <a:r>
              <a:rPr lang="en-US" dirty="0" smtClean="0"/>
              <a:t> </a:t>
            </a:r>
            <a:r>
              <a:rPr lang="en-US" dirty="0" err="1" smtClean="0"/>
              <a:t>anasir</a:t>
            </a:r>
            <a:r>
              <a:rPr lang="en-US" dirty="0" smtClean="0"/>
              <a:t> Barat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modern </a:t>
            </a:r>
            <a:r>
              <a:rPr lang="en-US" dirty="0" err="1" smtClean="0"/>
              <a:t>kira-kira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1900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dewasa</a:t>
            </a:r>
            <a:r>
              <a:rPr lang="en-US" dirty="0" smtClean="0"/>
              <a:t> </a:t>
            </a:r>
            <a:r>
              <a:rPr lang="en-US" dirty="0" err="1" smtClean="0"/>
              <a:t>sekarang</a:t>
            </a:r>
            <a:r>
              <a:rPr lang="en-US" dirty="0" smtClean="0"/>
              <a:t>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796908"/>
          </a:xfrm>
        </p:spPr>
        <p:txBody>
          <a:bodyPr>
            <a:normAutofit/>
          </a:bodyPr>
          <a:lstStyle/>
          <a:p>
            <a:r>
              <a:rPr lang="en-GB" sz="3600" dirty="0" err="1" smtClean="0">
                <a:latin typeface="Arial" pitchFamily="34" charset="0"/>
                <a:cs typeface="Arial" pitchFamily="34" charset="0"/>
              </a:rPr>
              <a:t>Sejarah</a:t>
            </a:r>
            <a:r>
              <a:rPr lang="en-GB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3600" dirty="0" err="1" smtClean="0">
                <a:latin typeface="Arial" pitchFamily="34" charset="0"/>
                <a:cs typeface="Arial" pitchFamily="34" charset="0"/>
              </a:rPr>
              <a:t>Kebudayaan</a:t>
            </a:r>
            <a:r>
              <a:rPr lang="en-GB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3600" dirty="0" err="1" smtClean="0">
                <a:latin typeface="Arial" pitchFamily="34" charset="0"/>
                <a:cs typeface="Arial" pitchFamily="34" charset="0"/>
              </a:rPr>
              <a:t>dibagi</a:t>
            </a:r>
            <a:r>
              <a:rPr lang="en-GB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3600" dirty="0" err="1" smtClean="0">
                <a:latin typeface="Arial" pitchFamily="34" charset="0"/>
                <a:cs typeface="Arial" pitchFamily="34" charset="0"/>
              </a:rPr>
              <a:t>menjadi</a:t>
            </a:r>
            <a:r>
              <a:rPr lang="en-GB" sz="3600" dirty="0" smtClean="0">
                <a:latin typeface="Arial" pitchFamily="34" charset="0"/>
                <a:cs typeface="Arial" pitchFamily="34" charset="0"/>
              </a:rPr>
              <a:t> 4:</a:t>
            </a:r>
            <a:endParaRPr lang="en-GB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920880" cy="804704"/>
          </a:xfrm>
        </p:spPr>
        <p:txBody>
          <a:bodyPr>
            <a:noAutofit/>
          </a:bodyPr>
          <a:lstStyle/>
          <a:p>
            <a:r>
              <a:rPr lang="en-US" sz="2500" cap="none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2500" cap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enurut</a:t>
            </a:r>
            <a:r>
              <a:rPr lang="en-US" sz="25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cap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corak</a:t>
            </a:r>
            <a:r>
              <a:rPr lang="en-US" sz="25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cap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5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cap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pandangan</a:t>
            </a:r>
            <a:r>
              <a:rPr lang="en-US" sz="25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cap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hidupnya</a:t>
            </a:r>
            <a:r>
              <a:rPr lang="en-US" sz="25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500" cap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5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cap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zaman</a:t>
            </a:r>
            <a:r>
              <a:rPr lang="en-US" sz="25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agama </a:t>
            </a:r>
            <a:r>
              <a:rPr lang="en-US" sz="2500" cap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guda</a:t>
            </a:r>
            <a:r>
              <a:rPr lang="en-US" sz="25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cap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5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cap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hindu</a:t>
            </a:r>
            <a:r>
              <a:rPr lang="en-US" sz="25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cap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dibagi</a:t>
            </a:r>
            <a:r>
              <a:rPr lang="en-US" sz="25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cap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menjadi</a:t>
            </a:r>
            <a:r>
              <a:rPr lang="en-US" sz="2500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500" cap="non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7848872" cy="54030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err="1" smtClean="0"/>
              <a:t>Zaman</a:t>
            </a:r>
            <a:r>
              <a:rPr lang="en-US" dirty="0" smtClean="0"/>
              <a:t> </a:t>
            </a:r>
            <a:r>
              <a:rPr lang="en-US" dirty="0" err="1" smtClean="0"/>
              <a:t>Weda</a:t>
            </a:r>
            <a:endParaRPr lang="en-US" dirty="0" smtClean="0"/>
          </a:p>
          <a:p>
            <a:pPr marL="0" indent="0">
              <a:buNone/>
            </a:pPr>
            <a:r>
              <a:rPr lang="id-ID" dirty="0"/>
              <a:t>Zaman ini dimulai dari datangnya bangsa Arya kurang lebih </a:t>
            </a:r>
            <a:r>
              <a:rPr lang="en-US" dirty="0" smtClean="0"/>
              <a:t>1</a:t>
            </a:r>
            <a:r>
              <a:rPr lang="id-ID" dirty="0" smtClean="0"/>
              <a:t>500 </a:t>
            </a:r>
            <a:r>
              <a:rPr lang="id-ID" dirty="0"/>
              <a:t>tahun sebelum </a:t>
            </a:r>
            <a:r>
              <a:rPr lang="en-US" dirty="0" smtClean="0"/>
              <a:t>M </a:t>
            </a:r>
            <a:r>
              <a:rPr lang="id-ID" dirty="0" smtClean="0"/>
              <a:t>ke </a:t>
            </a:r>
            <a:r>
              <a:rPr lang="id-ID" dirty="0"/>
              <a:t>India, </a:t>
            </a:r>
            <a:r>
              <a:rPr lang="en-US" dirty="0" smtClean="0"/>
              <a:t>di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huu</a:t>
            </a:r>
            <a:r>
              <a:rPr lang="en-US" dirty="0" smtClean="0"/>
              <a:t> </a:t>
            </a:r>
            <a:r>
              <a:rPr lang="id-ID" dirty="0" smtClean="0"/>
              <a:t>sungai </a:t>
            </a:r>
            <a:r>
              <a:rPr lang="id-ID" i="1" dirty="0"/>
              <a:t>Sindhu</a:t>
            </a:r>
            <a:r>
              <a:rPr lang="id-ID" dirty="0"/>
              <a:t>, yang </a:t>
            </a:r>
            <a:r>
              <a:rPr lang="en-US" dirty="0" err="1" smtClean="0"/>
              <a:t>ter</a:t>
            </a:r>
            <a:r>
              <a:rPr lang="id-ID" dirty="0" smtClean="0"/>
              <a:t>kenal </a:t>
            </a:r>
            <a:r>
              <a:rPr lang="id-ID" dirty="0"/>
              <a:t>dengan nama </a:t>
            </a:r>
            <a:r>
              <a:rPr lang="id-ID" i="1" dirty="0" smtClean="0"/>
              <a:t>p</a:t>
            </a:r>
            <a:r>
              <a:rPr lang="en-US" i="1" dirty="0" smtClean="0"/>
              <a:t>a</a:t>
            </a:r>
            <a:r>
              <a:rPr lang="id-ID" i="1" dirty="0" smtClean="0"/>
              <a:t>n</a:t>
            </a:r>
            <a:r>
              <a:rPr lang="en-US" i="1" dirty="0" smtClean="0"/>
              <a:t>j</a:t>
            </a:r>
            <a:r>
              <a:rPr lang="id-ID" i="1" dirty="0" smtClean="0"/>
              <a:t>ab</a:t>
            </a:r>
            <a:r>
              <a:rPr lang="id-ID" dirty="0" smtClean="0"/>
              <a:t> (lima </a:t>
            </a:r>
            <a:r>
              <a:rPr lang="id-ID" dirty="0"/>
              <a:t>sungai</a:t>
            </a:r>
            <a:r>
              <a:rPr lang="id-ID" dirty="0" smtClean="0"/>
              <a:t>).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Keagamaan</a:t>
            </a:r>
            <a:r>
              <a:rPr lang="en-US" dirty="0" smtClean="0"/>
              <a:t> </a:t>
            </a:r>
            <a:r>
              <a:rPr lang="en-US" dirty="0" err="1" smtClean="0"/>
              <a:t>Weda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keagamaan</a:t>
            </a:r>
            <a:r>
              <a:rPr lang="en-US" dirty="0" smtClean="0"/>
              <a:t> </a:t>
            </a:r>
            <a:r>
              <a:rPr lang="en-US" dirty="0" err="1" smtClean="0"/>
              <a:t>bangsa</a:t>
            </a:r>
            <a:r>
              <a:rPr lang="en-US" dirty="0" smtClean="0"/>
              <a:t> </a:t>
            </a:r>
            <a:r>
              <a:rPr lang="en-US" dirty="0" err="1" smtClean="0"/>
              <a:t>Arya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sumbernya</a:t>
            </a:r>
            <a:r>
              <a:rPr lang="en-US" dirty="0" smtClean="0"/>
              <a:t> 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Trayi</a:t>
            </a:r>
            <a:r>
              <a:rPr lang="en-US" dirty="0" smtClean="0"/>
              <a:t> </a:t>
            </a:r>
            <a:r>
              <a:rPr lang="en-US" dirty="0" err="1" smtClean="0"/>
              <a:t>Widya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err="1" smtClean="0"/>
              <a:t>Keagamaan</a:t>
            </a:r>
            <a:r>
              <a:rPr lang="en-US" dirty="0" smtClean="0"/>
              <a:t> </a:t>
            </a:r>
            <a:r>
              <a:rPr lang="en-US" dirty="0" err="1" smtClean="0"/>
              <a:t>Weda</a:t>
            </a:r>
            <a:r>
              <a:rPr lang="en-US" dirty="0" smtClean="0"/>
              <a:t> </a:t>
            </a:r>
            <a:r>
              <a:rPr lang="en-US" dirty="0" err="1" smtClean="0"/>
              <a:t>mengenal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sekali</a:t>
            </a:r>
            <a:r>
              <a:rPr lang="en-US" dirty="0" smtClean="0"/>
              <a:t> </a:t>
            </a:r>
            <a:r>
              <a:rPr lang="en-US" dirty="0" err="1" smtClean="0"/>
              <a:t>Dewa</a:t>
            </a:r>
            <a:r>
              <a:rPr lang="en-US" dirty="0" smtClean="0"/>
              <a:t>. </a:t>
            </a:r>
            <a:r>
              <a:rPr lang="en-US" dirty="0" err="1" smtClean="0"/>
              <a:t>Dewa</a:t>
            </a:r>
            <a:r>
              <a:rPr lang="en-US" dirty="0" smtClean="0"/>
              <a:t> </a:t>
            </a:r>
            <a:r>
              <a:rPr lang="en-US" dirty="0" err="1" smtClean="0"/>
              <a:t>dihubungkan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, yang </a:t>
            </a:r>
            <a:r>
              <a:rPr lang="en-US" dirty="0" err="1" smtClean="0"/>
              <a:t>menguasai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. </a:t>
            </a:r>
            <a:r>
              <a:rPr lang="en-US" dirty="0" err="1" smtClean="0"/>
              <a:t>Seperti</a:t>
            </a:r>
            <a:r>
              <a:rPr lang="en-US" dirty="0" smtClean="0"/>
              <a:t> Agni (</a:t>
            </a:r>
            <a:r>
              <a:rPr lang="en-US" dirty="0" err="1" smtClean="0"/>
              <a:t>api</a:t>
            </a:r>
            <a:r>
              <a:rPr lang="en-US" dirty="0" smtClean="0"/>
              <a:t>)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/>
              <a:t>D</a:t>
            </a:r>
            <a:r>
              <a:rPr lang="en-US" dirty="0" err="1" smtClean="0"/>
              <a:t>ewa</a:t>
            </a:r>
            <a:r>
              <a:rPr lang="en-US" dirty="0" smtClean="0"/>
              <a:t> </a:t>
            </a:r>
            <a:r>
              <a:rPr lang="en-US" dirty="0" err="1" smtClean="0"/>
              <a:t>Api</a:t>
            </a:r>
            <a:r>
              <a:rPr lang="en-US" dirty="0" smtClean="0"/>
              <a:t>, </a:t>
            </a:r>
            <a:r>
              <a:rPr lang="en-US" dirty="0" err="1" smtClean="0"/>
              <a:t>Wayu</a:t>
            </a:r>
            <a:r>
              <a:rPr lang="en-US" dirty="0" smtClean="0"/>
              <a:t> (</a:t>
            </a:r>
            <a:r>
              <a:rPr lang="en-US" dirty="0" err="1" smtClean="0"/>
              <a:t>angin</a:t>
            </a:r>
            <a:r>
              <a:rPr lang="en-US" dirty="0" smtClean="0"/>
              <a:t>)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Dewa</a:t>
            </a:r>
            <a:r>
              <a:rPr lang="en-US" dirty="0" smtClean="0"/>
              <a:t> </a:t>
            </a:r>
            <a:r>
              <a:rPr lang="en-US" dirty="0" err="1" smtClean="0"/>
              <a:t>Angin</a:t>
            </a:r>
            <a:r>
              <a:rPr lang="en-US" dirty="0" smtClean="0"/>
              <a:t>, Surya </a:t>
            </a:r>
            <a:r>
              <a:rPr lang="en-US" dirty="0"/>
              <a:t>(</a:t>
            </a:r>
            <a:r>
              <a:rPr lang="en-US" dirty="0" err="1"/>
              <a:t>Dewa</a:t>
            </a:r>
            <a:r>
              <a:rPr lang="en-US" dirty="0"/>
              <a:t> </a:t>
            </a:r>
            <a:r>
              <a:rPr lang="en-US" dirty="0" err="1"/>
              <a:t>matahari</a:t>
            </a:r>
            <a:r>
              <a:rPr lang="en-US" dirty="0"/>
              <a:t>), </a:t>
            </a:r>
            <a:r>
              <a:rPr lang="en-US" dirty="0" err="1" smtClean="0"/>
              <a:t>Candra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Dewa</a:t>
            </a:r>
            <a:r>
              <a:rPr lang="en-US" dirty="0" smtClean="0"/>
              <a:t> </a:t>
            </a:r>
            <a:r>
              <a:rPr lang="en-US" dirty="0" err="1" smtClean="0"/>
              <a:t>Bulan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lain-lain.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55564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32656"/>
            <a:ext cx="7848872" cy="6123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Jaman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Brahmana</a:t>
            </a:r>
            <a:endParaRPr lang="en-US" sz="25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Kitab-kitab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suci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menguraikan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menjelaskan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hal-hal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tentang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saji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upacara;apa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artinya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sesuatu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saji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apa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syarat-syaratnya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tenaga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gaib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apa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tersimpul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lain-lain.</a:t>
            </a:r>
          </a:p>
          <a:p>
            <a:pPr marL="0" indent="0">
              <a:buNone/>
            </a:pP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Zaman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Brahmana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dibagi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4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kasta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caturwarna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514350" indent="-514350">
              <a:buClrTx/>
              <a:buAutoNum type="arabicPeriod"/>
            </a:pP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Brahmana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para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Pendeta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514350" indent="-514350">
              <a:buClrTx/>
              <a:buAutoNum type="arabicPeriod"/>
            </a:pP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Ksatriya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(raja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bangsawan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514350" indent="-514350">
              <a:buClrTx/>
              <a:buAutoNum type="arabicPeriod"/>
            </a:pP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Waicya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pedagang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buruh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menengah</a:t>
            </a:r>
            <a:endParaRPr lang="en-US" sz="25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ClrTx/>
              <a:buAutoNum type="arabicPeriod"/>
            </a:pP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Cudra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petani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buruh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kecil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juga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budak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)       </a:t>
            </a:r>
          </a:p>
          <a:p>
            <a:pPr marL="0" indent="0">
              <a:buClrTx/>
              <a:buNone/>
            </a:pP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sajian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penting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pelik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diadakan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kitab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penuntun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Kalpasutra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pPr marL="0" indent="0">
              <a:buClrTx/>
              <a:buNone/>
            </a:pP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Kitab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itu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dibagi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2: </a:t>
            </a:r>
            <a:r>
              <a:rPr lang="en-US" sz="2400" i="1" dirty="0" err="1" smtClean="0"/>
              <a:t>Grhyasutra</a:t>
            </a:r>
            <a:endParaRPr lang="en-US" sz="2400" i="1" dirty="0" smtClean="0"/>
          </a:p>
          <a:p>
            <a:pPr marL="0" indent="0">
              <a:buClrTx/>
              <a:buNone/>
            </a:pPr>
            <a:r>
              <a:rPr lang="en-US" sz="2400" i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	        </a:t>
            </a:r>
            <a:r>
              <a:rPr lang="en-US" sz="2400" i="1" dirty="0" err="1" smtClean="0"/>
              <a:t>Srautasutra</a:t>
            </a:r>
            <a:endParaRPr lang="en-US" sz="25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ClrTx/>
              <a:buAutoNum type="arabicPeriod"/>
            </a:pP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3410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32656"/>
            <a:ext cx="7848872" cy="633670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saji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kecil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dilakukan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kepla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keluarga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sendiri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keselamatan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anggota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keluarga</a:t>
            </a:r>
            <a:endParaRPr lang="en-US" sz="25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Saji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besar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disertai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tiga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api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unggun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umumnya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dilakukan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raja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keselamatan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negara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rakyatnya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Saji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besar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terkenal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͢  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Rajasuyayaitu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upacara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penobatan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raja,dan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Acwamedha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yaitu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memproklamirkan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kebesaran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negara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Tx/>
              <a:buSzPct val="100000"/>
              <a:buFont typeface="Wingdings" pitchFamily="2" charset="2"/>
              <a:buChar char="ü"/>
            </a:pP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Doa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u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pacara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harus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diucapkan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benar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ketiga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kasta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sudra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boleh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melihat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maupun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mendengar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weda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ClrTx/>
              <a:buSzPct val="100000"/>
              <a:buFont typeface="Wingdings" pitchFamily="2" charset="2"/>
              <a:buChar char="ü"/>
            </a:pP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Anggota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laki-laki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ketiga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kasta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dibagi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menjadi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4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tingkatan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dinamakan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caturcrama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yaitu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brahmacarin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grhasta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wanaprastha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sanyasin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pariwrajaka</a:t>
            </a:r>
            <a:endParaRPr lang="en-US" sz="25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3770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2656"/>
            <a:ext cx="8820472" cy="633670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Anak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berusia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8-12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diserahkan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guru      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brahmacarin</a:t>
            </a:r>
            <a:endParaRPr lang="en-US" sz="25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en-US" sz="25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Setelah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10-12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tamat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belajar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ia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menikah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grhastha</a:t>
            </a:r>
            <a:endParaRPr lang="en-US" sz="25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en-US" sz="25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Setelah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melihat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cucu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pertama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ia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meninggalkan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kehidupan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duniawi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mengundurkan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diri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ke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hutan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wanaprastha</a:t>
            </a:r>
            <a:endParaRPr lang="en-US" sz="25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en-US" sz="25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Tingkatan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ke-4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kewajiban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terakhir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petapa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pengembara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sampai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kematiannya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sanyasin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 marL="0" indent="0">
              <a:buNone/>
            </a:pP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5796136" y="476672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6444208" y="1412776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5508104" y="2708920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292080" y="4005064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1363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17984"/>
            <a:ext cx="8435280" cy="63475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3.Jaman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panisad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521800"/>
          </a:xfrm>
        </p:spPr>
        <p:txBody>
          <a:bodyPr/>
          <a:lstStyle/>
          <a:p>
            <a:pPr marL="109728" indent="0">
              <a:buNone/>
            </a:pPr>
            <a:r>
              <a:rPr lang="en-US" dirty="0" err="1" smtClean="0"/>
              <a:t>Pedoman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 (</a:t>
            </a:r>
            <a:r>
              <a:rPr lang="en-US" dirty="0" err="1" smtClean="0"/>
              <a:t>triwarga</a:t>
            </a:r>
            <a:r>
              <a:rPr lang="en-US" dirty="0" smtClean="0"/>
              <a:t>)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: dharma (</a:t>
            </a:r>
            <a:r>
              <a:rPr lang="en-US" dirty="0" err="1" smtClean="0"/>
              <a:t>kewajiban</a:t>
            </a:r>
            <a:r>
              <a:rPr lang="en-US" dirty="0" smtClean="0"/>
              <a:t> agama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), </a:t>
            </a:r>
            <a:r>
              <a:rPr lang="en-US" dirty="0" err="1" smtClean="0"/>
              <a:t>artha</a:t>
            </a:r>
            <a:r>
              <a:rPr lang="en-US" dirty="0" smtClean="0"/>
              <a:t> (</a:t>
            </a:r>
            <a:r>
              <a:rPr lang="en-US" dirty="0" err="1" smtClean="0"/>
              <a:t>usaha-usaha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mengumpulkan</a:t>
            </a:r>
            <a:r>
              <a:rPr lang="en-US" dirty="0" smtClean="0"/>
              <a:t> </a:t>
            </a:r>
            <a:r>
              <a:rPr lang="en-US" dirty="0" err="1" smtClean="0"/>
              <a:t>harta</a:t>
            </a:r>
            <a:r>
              <a:rPr lang="en-US" dirty="0" smtClean="0"/>
              <a:t>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kama</a:t>
            </a:r>
            <a:r>
              <a:rPr lang="en-US" dirty="0" smtClean="0"/>
              <a:t> (</a:t>
            </a:r>
            <a:r>
              <a:rPr lang="en-US" dirty="0" err="1" smtClean="0"/>
              <a:t>usaha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kesenangan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kenikmatan</a:t>
            </a:r>
            <a:r>
              <a:rPr lang="en-US" dirty="0" smtClean="0"/>
              <a:t>.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timbul</a:t>
            </a:r>
            <a:r>
              <a:rPr lang="en-US" dirty="0" smtClean="0"/>
              <a:t> </a:t>
            </a:r>
            <a:r>
              <a:rPr lang="en-US" dirty="0" err="1" smtClean="0"/>
              <a:t>cita-cita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moksa</a:t>
            </a:r>
            <a:endParaRPr lang="en-US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karma </a:t>
            </a:r>
            <a:r>
              <a:rPr lang="en-US" dirty="0" err="1" smtClean="0"/>
              <a:t>menimbulkan</a:t>
            </a:r>
            <a:r>
              <a:rPr lang="en-US" dirty="0" smtClean="0"/>
              <a:t> samsara,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lingkaran</a:t>
            </a:r>
            <a:r>
              <a:rPr lang="en-US" dirty="0" smtClean="0"/>
              <a:t> yang </a:t>
            </a:r>
            <a:r>
              <a:rPr lang="en-US" dirty="0" err="1" smtClean="0"/>
              <a:t>merangkaikan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– </a:t>
            </a:r>
            <a:r>
              <a:rPr lang="en-US" dirty="0" err="1" smtClean="0"/>
              <a:t>mati</a:t>
            </a:r>
            <a:r>
              <a:rPr lang="en-US" dirty="0" smtClean="0"/>
              <a:t> – </a:t>
            </a:r>
            <a:r>
              <a:rPr lang="en-US" dirty="0" err="1" smtClean="0"/>
              <a:t>lahir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–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 – </a:t>
            </a:r>
            <a:r>
              <a:rPr lang="en-US" dirty="0" err="1" smtClean="0"/>
              <a:t>mati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 </a:t>
            </a:r>
            <a:r>
              <a:rPr lang="en-US" dirty="0" err="1" smtClean="0"/>
              <a:t>dst</a:t>
            </a:r>
            <a:r>
              <a:rPr lang="en-US" dirty="0" smtClean="0"/>
              <a:t>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err="1" smtClean="0"/>
              <a:t>upanisad</a:t>
            </a:r>
            <a:r>
              <a:rPr lang="en-US" dirty="0" smtClean="0"/>
              <a:t>       </a:t>
            </a:r>
            <a:r>
              <a:rPr lang="en-US" dirty="0" err="1" smtClean="0"/>
              <a:t>duduk</a:t>
            </a:r>
            <a:r>
              <a:rPr lang="en-US" dirty="0" smtClean="0"/>
              <a:t> di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menghadap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menghadap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guru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menerima</a:t>
            </a:r>
            <a:r>
              <a:rPr lang="en-US" dirty="0" smtClean="0"/>
              <a:t> </a:t>
            </a:r>
            <a:r>
              <a:rPr lang="en-US" dirty="0" err="1" smtClean="0"/>
              <a:t>ajaran</a:t>
            </a:r>
            <a:endParaRPr lang="en-US" dirty="0" smtClean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2411760" y="5157192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62502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548680"/>
            <a:ext cx="8928992" cy="6025856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Isi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upanisad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atmawidya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pengetahuan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tentang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atman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jiwa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Alam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pikiran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terdapat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dalamnya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sbb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ClrTx/>
              <a:buFontTx/>
              <a:buChar char="-"/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Alam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beserta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segala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isinya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banyak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sekali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ragam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bentuknya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yaitu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manusia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hewan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benda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masing-masing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beraneka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jenis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Atmawidya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sesungguhnya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membahas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soal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ketuhanan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kedudukan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manusia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mencapai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moksa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Ada 6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aliran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terkenal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3:</a:t>
            </a:r>
          </a:p>
          <a:p>
            <a:pPr marL="109728" indent="0">
              <a:buClrTx/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Wedanta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(anta=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akhir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penutup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)      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kebulatan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kupasan-kupasan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Upanisad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Tx/>
              <a:buFontTx/>
              <a:buChar char="-"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5220072" y="692696"/>
            <a:ext cx="2880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732240" y="5589240"/>
            <a:ext cx="2880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8870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48680"/>
            <a:ext cx="8640960" cy="6025856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samkhya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menjadikan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bentuk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berbuat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itu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terikat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karma,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maka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usaha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manusia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melenyapkan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karma, agar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suci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kembali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sifatnya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atheistis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3. Yoga (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perhubungan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)      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cara-cara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menghubungkan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manusia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ada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hakekat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arah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moksa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Adapun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caranya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latihan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mengekang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jasmani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rohani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disebut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tapas: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mengurani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makan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tidur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menjauhkan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kesenangan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membatasi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bicara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</a:t>
            </a:r>
            <a:endParaRPr lang="en-US" dirty="0" smtClean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5220072" y="2708920"/>
            <a:ext cx="28803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84095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7467600" cy="634082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II. AGAMA BUDA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620688"/>
            <a:ext cx="8424936" cy="62373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mulanya</a:t>
            </a:r>
            <a:r>
              <a:rPr lang="en-US" dirty="0" smtClean="0"/>
              <a:t> agama Buda </a:t>
            </a:r>
            <a:r>
              <a:rPr lang="en-US" dirty="0" err="1" smtClean="0"/>
              <a:t>bukan</a:t>
            </a:r>
            <a:r>
              <a:rPr lang="en-US" dirty="0" smtClean="0"/>
              <a:t> agama  </a:t>
            </a:r>
            <a:r>
              <a:rPr lang="en-US" dirty="0" err="1" smtClean="0"/>
              <a:t>melainkan</a:t>
            </a:r>
            <a:r>
              <a:rPr lang="en-US" dirty="0" smtClean="0"/>
              <a:t> </a:t>
            </a:r>
            <a:r>
              <a:rPr lang="en-US" dirty="0" err="1" smtClean="0"/>
              <a:t>ajaran</a:t>
            </a:r>
            <a:r>
              <a:rPr lang="en-US" dirty="0" smtClean="0"/>
              <a:t> yang </a:t>
            </a:r>
            <a:r>
              <a:rPr lang="en-US" dirty="0" err="1" smtClean="0"/>
              <a:t>bertujuan</a:t>
            </a:r>
            <a:r>
              <a:rPr lang="en-US" dirty="0" smtClean="0"/>
              <a:t> </a:t>
            </a:r>
            <a:r>
              <a:rPr lang="en-US" dirty="0" err="1" smtClean="0"/>
              <a:t>membebaskan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lingkaran</a:t>
            </a:r>
            <a:r>
              <a:rPr lang="en-US" dirty="0" smtClean="0"/>
              <a:t> samsara (</a:t>
            </a:r>
            <a:r>
              <a:rPr lang="en-US" dirty="0" err="1" smtClean="0"/>
              <a:t>moksa</a:t>
            </a:r>
            <a:r>
              <a:rPr lang="en-US" dirty="0" smtClean="0"/>
              <a:t>).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 </a:t>
            </a:r>
            <a:r>
              <a:rPr lang="en-US" dirty="0" err="1" smtClean="0"/>
              <a:t>menuju</a:t>
            </a:r>
            <a:r>
              <a:rPr lang="en-US" dirty="0" smtClean="0"/>
              <a:t> </a:t>
            </a:r>
            <a:r>
              <a:rPr lang="en-US" dirty="0" err="1" smtClean="0"/>
              <a:t>moksa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aliran</a:t>
            </a:r>
            <a:r>
              <a:rPr lang="en-US" dirty="0" smtClean="0"/>
              <a:t>:</a:t>
            </a:r>
          </a:p>
          <a:p>
            <a:pPr marL="457200" indent="-457200">
              <a:buClrTx/>
              <a:buAutoNum type="arabicPeriod"/>
            </a:pP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menempuh</a:t>
            </a:r>
            <a:r>
              <a:rPr lang="en-US" dirty="0" smtClean="0"/>
              <a:t> </a:t>
            </a:r>
            <a:r>
              <a:rPr lang="en-US" dirty="0" err="1" smtClean="0"/>
              <a:t>moksa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ajaran-ajaran</a:t>
            </a:r>
            <a:r>
              <a:rPr lang="en-US" dirty="0" smtClean="0"/>
              <a:t> yang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kitab</a:t>
            </a:r>
            <a:r>
              <a:rPr lang="en-US" dirty="0" smtClean="0"/>
              <a:t> </a:t>
            </a:r>
            <a:r>
              <a:rPr lang="en-US" dirty="0" err="1" smtClean="0"/>
              <a:t>Weda</a:t>
            </a:r>
            <a:endParaRPr lang="en-US" dirty="0" smtClean="0"/>
          </a:p>
          <a:p>
            <a:pPr marL="457200" indent="-457200">
              <a:buClrTx/>
              <a:buAutoNum type="arabicPeriod"/>
            </a:pP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mengakui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sekali</a:t>
            </a:r>
            <a:r>
              <a:rPr lang="en-US" dirty="0" smtClean="0"/>
              <a:t> </a:t>
            </a:r>
            <a:r>
              <a:rPr lang="en-US" dirty="0" err="1" smtClean="0"/>
              <a:t>kitab</a:t>
            </a:r>
            <a:r>
              <a:rPr lang="en-US" dirty="0" smtClean="0"/>
              <a:t> </a:t>
            </a:r>
            <a:r>
              <a:rPr lang="en-US" dirty="0" err="1" smtClean="0"/>
              <a:t>Weda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,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kitab</a:t>
            </a:r>
            <a:r>
              <a:rPr lang="en-US" dirty="0" smtClean="0"/>
              <a:t> </a:t>
            </a:r>
            <a:r>
              <a:rPr lang="en-US" dirty="0" err="1" smtClean="0"/>
              <a:t>Tripittaka</a:t>
            </a:r>
            <a:r>
              <a:rPr lang="en-US" dirty="0" smtClean="0"/>
              <a:t> yang </a:t>
            </a:r>
            <a:r>
              <a:rPr lang="en-US" dirty="0" err="1" smtClean="0"/>
              <a:t>berarti</a:t>
            </a:r>
            <a:r>
              <a:rPr lang="en-US" dirty="0" smtClean="0"/>
              <a:t> </a:t>
            </a:r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keranjang</a:t>
            </a:r>
            <a:r>
              <a:rPr lang="en-US" dirty="0" smtClean="0"/>
              <a:t>) </a:t>
            </a:r>
          </a:p>
          <a:p>
            <a:pPr marL="0" indent="0">
              <a:buClrTx/>
              <a:buNone/>
            </a:pPr>
            <a:r>
              <a:rPr lang="en-US" dirty="0" err="1" smtClean="0"/>
              <a:t>Ketiga</a:t>
            </a:r>
            <a:r>
              <a:rPr lang="en-US" dirty="0" smtClean="0"/>
              <a:t> </a:t>
            </a:r>
            <a:r>
              <a:rPr lang="en-US" dirty="0" err="1" smtClean="0"/>
              <a:t>pittaka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:</a:t>
            </a:r>
          </a:p>
          <a:p>
            <a:pPr marL="457200" indent="-457200">
              <a:buClrTx/>
              <a:buAutoNum type="alphaLcPeriod"/>
            </a:pPr>
            <a:r>
              <a:rPr lang="en-US" dirty="0" err="1" smtClean="0"/>
              <a:t>Winayapittaka</a:t>
            </a:r>
            <a:r>
              <a:rPr lang="en-US" dirty="0" smtClean="0"/>
              <a:t>, </a:t>
            </a:r>
            <a:r>
              <a:rPr lang="en-US" dirty="0" err="1" smtClean="0"/>
              <a:t>berisi</a:t>
            </a:r>
            <a:r>
              <a:rPr lang="en-US" dirty="0" smtClean="0"/>
              <a:t> </a:t>
            </a:r>
            <a:r>
              <a:rPr lang="en-US" dirty="0" err="1" smtClean="0"/>
              <a:t>segala</a:t>
            </a:r>
            <a:r>
              <a:rPr lang="en-US" dirty="0" smtClean="0"/>
              <a:t> </a:t>
            </a:r>
            <a:r>
              <a:rPr lang="en-US" dirty="0" err="1" smtClean="0"/>
              <a:t>macam</a:t>
            </a:r>
            <a:r>
              <a:rPr lang="en-US" dirty="0" smtClean="0"/>
              <a:t> </a:t>
            </a:r>
            <a:r>
              <a:rPr lang="en-US" dirty="0" err="1" smtClean="0"/>
              <a:t>peraturan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 yang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pemeluknya</a:t>
            </a:r>
            <a:r>
              <a:rPr lang="en-US" dirty="0" smtClean="0"/>
              <a:t>;</a:t>
            </a:r>
          </a:p>
          <a:p>
            <a:pPr marL="457200" indent="-457200">
              <a:buClrTx/>
              <a:buAutoNum type="alphaLcPeriod"/>
            </a:pPr>
            <a:r>
              <a:rPr lang="en-US" dirty="0" err="1" smtClean="0"/>
              <a:t>Sutrantapittaka</a:t>
            </a:r>
            <a:r>
              <a:rPr lang="en-US" dirty="0" smtClean="0"/>
              <a:t>, </a:t>
            </a:r>
            <a:r>
              <a:rPr lang="en-US" dirty="0" err="1" smtClean="0"/>
              <a:t>berisi</a:t>
            </a:r>
            <a:r>
              <a:rPr lang="en-US" dirty="0" smtClean="0"/>
              <a:t> </a:t>
            </a:r>
            <a:r>
              <a:rPr lang="en-US" dirty="0" err="1" smtClean="0"/>
              <a:t>wejangan-wejangan</a:t>
            </a:r>
            <a:r>
              <a:rPr lang="en-US" dirty="0" smtClean="0"/>
              <a:t> Sang Buddha</a:t>
            </a:r>
          </a:p>
          <a:p>
            <a:pPr marL="457200" indent="-457200">
              <a:buClrTx/>
              <a:buAutoNum type="alphaLcPeriod"/>
            </a:pPr>
            <a:r>
              <a:rPr lang="en-US" dirty="0" err="1" smtClean="0"/>
              <a:t>Abhidharmapittaka</a:t>
            </a:r>
            <a:r>
              <a:rPr lang="en-US" dirty="0" smtClean="0"/>
              <a:t>, </a:t>
            </a:r>
            <a:r>
              <a:rPr lang="en-US" dirty="0" err="1" smtClean="0"/>
              <a:t>berisi</a:t>
            </a:r>
            <a:r>
              <a:rPr lang="en-US" dirty="0" smtClean="0"/>
              <a:t> </a:t>
            </a:r>
            <a:r>
              <a:rPr lang="en-US" dirty="0" err="1" smtClean="0"/>
              <a:t>penjelasan-penjelasan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kupasan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soal-soal</a:t>
            </a:r>
            <a:r>
              <a:rPr lang="en-US" dirty="0" smtClean="0"/>
              <a:t> </a:t>
            </a:r>
            <a:r>
              <a:rPr lang="en-US" dirty="0" err="1" smtClean="0"/>
              <a:t>keagamaan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54403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16632"/>
            <a:ext cx="8424936" cy="6741368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v"/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Pemeluk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agama Buda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mempunyai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ikrar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yang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disebut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Tricarana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tiga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tempat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berlindung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) yang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berbunyi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ClrTx/>
              <a:buFontTx/>
              <a:buChar char="-"/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Saya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berlindung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kepada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Buddha</a:t>
            </a:r>
          </a:p>
          <a:p>
            <a:pPr>
              <a:buClrTx/>
              <a:buFontTx/>
              <a:buChar char="-"/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Saya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berlindung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kepada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Dharma</a:t>
            </a:r>
          </a:p>
          <a:p>
            <a:pPr>
              <a:buClrTx/>
              <a:buFontTx/>
              <a:buChar char="-"/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Saya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berlindung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kepada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Sanggha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  <a:buFontTx/>
              <a:buChar char="-"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0" indent="0">
              <a:buClrTx/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B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uda: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tokoh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sejarah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mendirikan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agama Buda</a:t>
            </a:r>
          </a:p>
          <a:p>
            <a:pPr marL="0" indent="0">
              <a:buClrTx/>
              <a:buNone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Dharma: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ajaran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Buda</a:t>
            </a:r>
          </a:p>
          <a:p>
            <a:pPr marL="0" indent="0">
              <a:buClrTx/>
              <a:buNone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Sanggha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masyarakat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pemeluk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agama Buda</a:t>
            </a:r>
          </a:p>
          <a:p>
            <a:pPr marL="0" indent="0">
              <a:buClrTx/>
              <a:buNone/>
            </a:pPr>
            <a:endParaRPr lang="en-US" dirty="0" smtClean="0"/>
          </a:p>
          <a:p>
            <a:pPr marL="0" indent="0">
              <a:buClr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2624070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16632"/>
            <a:ext cx="8424936" cy="6741368"/>
          </a:xfrm>
        </p:spPr>
        <p:txBody>
          <a:bodyPr>
            <a:normAutofit fontScale="92500" lnSpcReduction="10000"/>
          </a:bodyPr>
          <a:lstStyle/>
          <a:p>
            <a:pPr>
              <a:buClrTx/>
              <a:buFont typeface="Wingdings" pitchFamily="2" charset="2"/>
              <a:buChar char="v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Buda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sebenarnya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bukan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nama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orang,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tetapi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sebutan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menamakan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orang yang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telah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mencapai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bodhi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yaitu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orang yang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telah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mendapat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wahyu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sadar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makna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hidupnya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terbuka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jalannya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melepaskan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kekangan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karma.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Adapun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Buddha yang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kita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kenal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sejarah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orang yang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mendirikan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agama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buda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bernama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Siddharta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Siddharta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dilahirkan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di Taman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Lumbini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dekat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ibukota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kerajaan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keluarga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Cakya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Kapilawastu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tahun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563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sebelum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M.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Ayahnya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raja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Cudhodana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ibunya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bernama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Maya.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Selama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45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tahun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Budha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menyebarkan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ajarannya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berhasil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mendapatkan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banyak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pengikut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Empat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tempat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terpenting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riwayat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Sang Buddha: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Kapilawastu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Bodhi Gaya,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Sarnath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(Banaras)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Kucinagara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sampai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sekarng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tempat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suci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jiarah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>
              <a:buClrTx/>
              <a:buNone/>
            </a:pPr>
            <a:endParaRPr lang="en-US" dirty="0" smtClean="0"/>
          </a:p>
          <a:p>
            <a:pPr marL="0" indent="0">
              <a:buClr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092551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000124"/>
          </a:xfrm>
        </p:spPr>
        <p:txBody>
          <a:bodyPr>
            <a:normAutofit fontScale="90000"/>
          </a:bodyPr>
          <a:lstStyle/>
          <a:p>
            <a:r>
              <a:rPr lang="en-GB" sz="3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Berdasarkan</a:t>
            </a:r>
            <a:r>
              <a:rPr lang="en-GB" sz="3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benda-benda</a:t>
            </a:r>
            <a:r>
              <a:rPr lang="en-GB" sz="3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peninggalan</a:t>
            </a:r>
            <a:r>
              <a:rPr lang="en-GB" sz="3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zaman</a:t>
            </a:r>
            <a:r>
              <a:rPr lang="en-GB" sz="3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prasejarah</a:t>
            </a:r>
            <a:r>
              <a:rPr lang="en-GB" sz="3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dibagi</a:t>
            </a:r>
            <a:r>
              <a:rPr lang="en-GB" sz="3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menjadi</a:t>
            </a:r>
            <a:r>
              <a:rPr lang="en-GB" sz="3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2:</a:t>
            </a:r>
            <a:endParaRPr lang="en-GB" sz="3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7158" y="1142984"/>
            <a:ext cx="8572560" cy="550072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500" b="1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Zaman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batu</a:t>
            </a:r>
            <a:endParaRPr lang="en-US" sz="25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Zaman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Batu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dibagi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menjadi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3:</a:t>
            </a:r>
          </a:p>
          <a:p>
            <a:pPr marL="514350" indent="-514350">
              <a:buClrTx/>
              <a:buAutoNum type="alphaLcPeriod"/>
            </a:pP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Paleolithikum</a:t>
            </a:r>
            <a:endParaRPr lang="en-US" sz="2500" b="1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ClrTx/>
              <a:buAutoNum type="alphaLcPeriod"/>
            </a:pP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Mesolithikum</a:t>
            </a:r>
            <a:endParaRPr lang="en-US" sz="2500" b="1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ClrTx/>
              <a:buAutoNum type="alphaLcPeriod"/>
            </a:pP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Neolithikum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514350" indent="-514350">
              <a:buClrTx/>
              <a:buAutoNum type="alphaLcPeriod"/>
            </a:pPr>
            <a:endParaRPr lang="en-US" sz="500" b="1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ClrTx/>
              <a:buNone/>
            </a:pP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Zaman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logam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dibagi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atas</a:t>
            </a:r>
            <a:endParaRPr lang="en-US" sz="25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ClrTx/>
              <a:buAutoNum type="alphaLcPeriod"/>
            </a:pP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Zaman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tembaga</a:t>
            </a:r>
            <a:endParaRPr lang="en-US" sz="2500" b="1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ClrTx/>
              <a:buAutoNum type="alphaLcPeriod"/>
            </a:pP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Zaman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perunggun</a:t>
            </a:r>
            <a:endParaRPr lang="en-US" sz="2500" b="1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ClrTx/>
              <a:buAutoNum type="alphaLcPeriod"/>
            </a:pP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Zaman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besi</a:t>
            </a:r>
            <a:endParaRPr lang="en-GB" sz="25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16632"/>
            <a:ext cx="8424936" cy="6741368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v"/>
            </a:pPr>
            <a:r>
              <a:rPr lang="en-US" dirty="0" err="1" smtClean="0"/>
              <a:t>Riwayat</a:t>
            </a:r>
            <a:r>
              <a:rPr lang="en-US" dirty="0" smtClean="0"/>
              <a:t> Sang Buda </a:t>
            </a:r>
            <a:r>
              <a:rPr lang="en-US" dirty="0" err="1" smtClean="0"/>
              <a:t>dikenal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kitab</a:t>
            </a:r>
            <a:r>
              <a:rPr lang="en-US" dirty="0" smtClean="0"/>
              <a:t>: </a:t>
            </a:r>
            <a:r>
              <a:rPr lang="en-US" dirty="0" err="1" smtClean="0"/>
              <a:t>Buddhacarita</a:t>
            </a:r>
            <a:r>
              <a:rPr lang="en-US" dirty="0" smtClean="0"/>
              <a:t> </a:t>
            </a:r>
            <a:r>
              <a:rPr lang="en-US" dirty="0" err="1" smtClean="0"/>
              <a:t>karangan</a:t>
            </a:r>
            <a:r>
              <a:rPr lang="en-US" dirty="0" smtClean="0"/>
              <a:t> </a:t>
            </a:r>
            <a:r>
              <a:rPr lang="en-US" dirty="0" err="1" smtClean="0"/>
              <a:t>Acwagosa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Lalitawistara</a:t>
            </a:r>
            <a:r>
              <a:rPr lang="en-US" dirty="0" smtClean="0"/>
              <a:t>.</a:t>
            </a:r>
          </a:p>
          <a:p>
            <a:pPr>
              <a:buClrTx/>
              <a:buFont typeface="Wingdings" pitchFamily="2" charset="2"/>
              <a:buChar char="v"/>
            </a:pPr>
            <a:endParaRPr lang="en-US" sz="300" dirty="0"/>
          </a:p>
          <a:p>
            <a:pPr>
              <a:buClrTx/>
              <a:buFont typeface="Wingdings" pitchFamily="2" charset="2"/>
              <a:buChar char="v"/>
            </a:pPr>
            <a:r>
              <a:rPr lang="en-US" dirty="0" err="1" smtClean="0"/>
              <a:t>Dhrama</a:t>
            </a:r>
            <a:endParaRPr lang="en-US" dirty="0" smtClean="0"/>
          </a:p>
          <a:p>
            <a:pPr marL="0" indent="0">
              <a:buClrTx/>
              <a:buNone/>
            </a:pPr>
            <a:r>
              <a:rPr lang="en-US" dirty="0" err="1" smtClean="0"/>
              <a:t>Perkataan</a:t>
            </a:r>
            <a:r>
              <a:rPr lang="en-US" dirty="0" smtClean="0"/>
              <a:t> (dharma)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dukungan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anggota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, 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.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dipakai</a:t>
            </a:r>
            <a:r>
              <a:rPr lang="en-US" dirty="0" smtClean="0"/>
              <a:t> </a:t>
            </a:r>
            <a:r>
              <a:rPr lang="en-US" dirty="0" err="1" smtClean="0"/>
              <a:t>arti</a:t>
            </a:r>
            <a:r>
              <a:rPr lang="en-US" dirty="0" smtClean="0"/>
              <a:t> </a:t>
            </a:r>
            <a:r>
              <a:rPr lang="en-US" dirty="0" err="1" smtClean="0"/>
              <a:t>hukum</a:t>
            </a:r>
            <a:r>
              <a:rPr lang="en-US" dirty="0" smtClean="0"/>
              <a:t>, </a:t>
            </a:r>
            <a:r>
              <a:rPr lang="en-US" dirty="0" err="1" smtClean="0"/>
              <a:t>peraturan</a:t>
            </a:r>
            <a:r>
              <a:rPr lang="en-US" dirty="0" smtClean="0"/>
              <a:t>, </a:t>
            </a:r>
            <a:r>
              <a:rPr lang="en-US" dirty="0" err="1" smtClean="0"/>
              <a:t>ketertiban</a:t>
            </a:r>
            <a:r>
              <a:rPr lang="en-US" dirty="0" smtClean="0"/>
              <a:t>,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kewajiban</a:t>
            </a:r>
            <a:r>
              <a:rPr lang="en-US" dirty="0" smtClean="0"/>
              <a:t>, yang </a:t>
            </a:r>
            <a:r>
              <a:rPr lang="en-US" dirty="0" err="1" smtClean="0"/>
              <a:t>mengikat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,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lahir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batin</a:t>
            </a:r>
            <a:r>
              <a:rPr lang="en-US" dirty="0" smtClean="0"/>
              <a:t>.</a:t>
            </a:r>
          </a:p>
          <a:p>
            <a:pPr marL="0" indent="0">
              <a:buClrTx/>
              <a:buNone/>
            </a:pPr>
            <a:endParaRPr lang="en-US" sz="300" dirty="0"/>
          </a:p>
          <a:p>
            <a:pPr>
              <a:buClrTx/>
              <a:buFont typeface="Wingdings" pitchFamily="2" charset="2"/>
              <a:buChar char="v"/>
            </a:pPr>
            <a:r>
              <a:rPr lang="en-US" dirty="0" err="1" smtClean="0"/>
              <a:t>Adapun</a:t>
            </a:r>
            <a:r>
              <a:rPr lang="en-US" dirty="0" smtClean="0"/>
              <a:t> </a:t>
            </a:r>
            <a:r>
              <a:rPr lang="en-US" dirty="0" err="1" smtClean="0"/>
              <a:t>ajaran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agama </a:t>
            </a:r>
            <a:r>
              <a:rPr lang="en-US" dirty="0" err="1" smtClean="0"/>
              <a:t>berpokok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Aryasatyani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Pratityasamutpada</a:t>
            </a:r>
            <a:r>
              <a:rPr lang="en-US" dirty="0" smtClean="0"/>
              <a:t>,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keyakinan</a:t>
            </a:r>
            <a:r>
              <a:rPr lang="en-US" dirty="0" smtClean="0"/>
              <a:t> </a:t>
            </a:r>
            <a:r>
              <a:rPr lang="en-US" dirty="0" err="1" smtClean="0"/>
              <a:t>pembuka</a:t>
            </a:r>
            <a:r>
              <a:rPr lang="en-US" dirty="0" smtClean="0"/>
              <a:t> </a:t>
            </a:r>
            <a:r>
              <a:rPr lang="en-US" dirty="0" err="1" smtClean="0"/>
              <a:t>jalan</a:t>
            </a:r>
            <a:r>
              <a:rPr lang="en-US" dirty="0" smtClean="0"/>
              <a:t> </a:t>
            </a:r>
            <a:r>
              <a:rPr lang="en-US" dirty="0" err="1" smtClean="0"/>
              <a:t>nirwana</a:t>
            </a:r>
            <a:r>
              <a:rPr lang="en-US" dirty="0" smtClean="0"/>
              <a:t>:</a:t>
            </a:r>
          </a:p>
          <a:p>
            <a:pPr marL="0" indent="0">
              <a:buClrTx/>
              <a:buNone/>
            </a:pPr>
            <a:r>
              <a:rPr lang="en-US" dirty="0" err="1" smtClean="0"/>
              <a:t>Aryasatyani</a:t>
            </a:r>
            <a:r>
              <a:rPr lang="en-US" dirty="0" smtClean="0"/>
              <a:t> </a:t>
            </a:r>
            <a:r>
              <a:rPr lang="en-US" dirty="0" err="1" smtClean="0"/>
              <a:t>artinya</a:t>
            </a:r>
            <a:r>
              <a:rPr lang="en-US" dirty="0" smtClean="0"/>
              <a:t> </a:t>
            </a:r>
            <a:r>
              <a:rPr lang="en-US" dirty="0" err="1" smtClean="0"/>
              <a:t>kebenaran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, </a:t>
            </a:r>
            <a:r>
              <a:rPr lang="en-US" dirty="0" err="1" smtClean="0"/>
              <a:t>jumlahnya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4:</a:t>
            </a:r>
          </a:p>
          <a:p>
            <a:pPr marL="457200" indent="-457200">
              <a:buClrTx/>
              <a:buAutoNum type="alphaLcPeriod"/>
            </a:pP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menderita</a:t>
            </a:r>
            <a:endParaRPr lang="en-US" dirty="0" smtClean="0"/>
          </a:p>
          <a:p>
            <a:pPr marL="457200" indent="-457200">
              <a:buClrTx/>
              <a:buAutoNum type="alphaLcPeriod"/>
            </a:pPr>
            <a:r>
              <a:rPr lang="en-US" dirty="0" err="1" smtClean="0"/>
              <a:t>Menderita</a:t>
            </a:r>
            <a:r>
              <a:rPr lang="en-US" dirty="0" smtClean="0"/>
              <a:t>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trsna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haus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hasrat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2378035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16632"/>
            <a:ext cx="8424936" cy="6741368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dirty="0" smtClean="0"/>
              <a:t>c. </a:t>
            </a:r>
            <a:r>
              <a:rPr lang="en-US" dirty="0" err="1" smtClean="0"/>
              <a:t>Penderita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dihentikan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menindas</a:t>
            </a:r>
            <a:r>
              <a:rPr lang="en-US" dirty="0" smtClean="0"/>
              <a:t> </a:t>
            </a:r>
            <a:r>
              <a:rPr lang="en-US" dirty="0" err="1" smtClean="0"/>
              <a:t>trna</a:t>
            </a:r>
            <a:r>
              <a:rPr lang="en-US" dirty="0" smtClean="0"/>
              <a:t>;</a:t>
            </a:r>
          </a:p>
          <a:p>
            <a:pPr marL="0" indent="0">
              <a:buClrTx/>
              <a:buNone/>
            </a:pPr>
            <a:r>
              <a:rPr lang="en-US" dirty="0" smtClean="0"/>
              <a:t>d. </a:t>
            </a:r>
            <a:r>
              <a:rPr lang="en-US" dirty="0" err="1" smtClean="0"/>
              <a:t>Trna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ditindas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melaalui</a:t>
            </a:r>
            <a:r>
              <a:rPr lang="en-US" dirty="0" smtClean="0"/>
              <a:t> 8 (</a:t>
            </a:r>
            <a:r>
              <a:rPr lang="en-US" dirty="0" err="1" smtClean="0"/>
              <a:t>asavidha</a:t>
            </a:r>
            <a:r>
              <a:rPr lang="en-US" dirty="0" smtClean="0"/>
              <a:t>):</a:t>
            </a:r>
          </a:p>
          <a:p>
            <a:pPr marL="457200" indent="-457200">
              <a:buClrTx/>
              <a:buAutoNum type="arabicPeriod"/>
            </a:pPr>
            <a:r>
              <a:rPr lang="en-US" dirty="0" err="1" smtClean="0"/>
              <a:t>Pemandangan</a:t>
            </a:r>
            <a:r>
              <a:rPr lang="en-US" dirty="0" smtClean="0"/>
              <a:t> (</a:t>
            </a:r>
            <a:r>
              <a:rPr lang="en-US" dirty="0" err="1" smtClean="0"/>
              <a:t>ajarn</a:t>
            </a:r>
            <a:r>
              <a:rPr lang="en-US" dirty="0" smtClean="0"/>
              <a:t>) yang </a:t>
            </a:r>
            <a:r>
              <a:rPr lang="en-US" dirty="0" err="1" smtClean="0"/>
              <a:t>benar</a:t>
            </a:r>
            <a:endParaRPr lang="en-US" dirty="0" smtClean="0"/>
          </a:p>
          <a:p>
            <a:pPr marL="457200" indent="-457200">
              <a:buClrTx/>
              <a:buAutoNum type="arabicPeriod"/>
            </a:pPr>
            <a:r>
              <a:rPr lang="en-US" dirty="0" err="1" smtClean="0"/>
              <a:t>Niat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sikap</a:t>
            </a:r>
            <a:r>
              <a:rPr lang="en-US" dirty="0" smtClean="0"/>
              <a:t> yang </a:t>
            </a:r>
            <a:r>
              <a:rPr lang="en-US" dirty="0" err="1" smtClean="0"/>
              <a:t>benar</a:t>
            </a:r>
            <a:endParaRPr lang="en-US" dirty="0" smtClean="0"/>
          </a:p>
          <a:p>
            <a:pPr marL="457200" indent="-457200">
              <a:buClrTx/>
              <a:buAutoNum type="arabicPeriod"/>
            </a:pPr>
            <a:r>
              <a:rPr lang="en-US" dirty="0" err="1" smtClean="0"/>
              <a:t>Perkataan</a:t>
            </a:r>
            <a:r>
              <a:rPr lang="en-US" dirty="0" smtClean="0"/>
              <a:t> yang </a:t>
            </a:r>
            <a:r>
              <a:rPr lang="en-US" dirty="0" err="1" smtClean="0"/>
              <a:t>benar</a:t>
            </a:r>
            <a:endParaRPr lang="en-US" dirty="0" smtClean="0"/>
          </a:p>
          <a:p>
            <a:pPr marL="457200" indent="-457200">
              <a:buClrTx/>
              <a:buAutoNum type="arabicPeriod"/>
            </a:pPr>
            <a:r>
              <a:rPr lang="en-US" dirty="0" err="1" smtClean="0"/>
              <a:t>Tingkah</a:t>
            </a:r>
            <a:r>
              <a:rPr lang="en-US" dirty="0" smtClean="0"/>
              <a:t> </a:t>
            </a:r>
            <a:r>
              <a:rPr lang="en-US" dirty="0" err="1" smtClean="0"/>
              <a:t>laku</a:t>
            </a:r>
            <a:r>
              <a:rPr lang="en-US" dirty="0" smtClean="0"/>
              <a:t> yang </a:t>
            </a:r>
            <a:r>
              <a:rPr lang="en-US" dirty="0" err="1" smtClean="0"/>
              <a:t>benar</a:t>
            </a:r>
            <a:endParaRPr lang="en-US" dirty="0" smtClean="0"/>
          </a:p>
          <a:p>
            <a:pPr marL="457200" indent="-457200">
              <a:buClrTx/>
              <a:buAutoNum type="arabicPeriod"/>
            </a:pPr>
            <a:r>
              <a:rPr lang="en-US" dirty="0" err="1" smtClean="0"/>
              <a:t>Penghidupan</a:t>
            </a:r>
            <a:r>
              <a:rPr lang="en-US" dirty="0" smtClean="0"/>
              <a:t> (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pencaharian</a:t>
            </a:r>
            <a:r>
              <a:rPr lang="en-US" dirty="0" smtClean="0"/>
              <a:t>) yang </a:t>
            </a:r>
            <a:r>
              <a:rPr lang="en-US" dirty="0" err="1" smtClean="0"/>
              <a:t>benar</a:t>
            </a:r>
            <a:endParaRPr lang="en-US" dirty="0" smtClean="0"/>
          </a:p>
          <a:p>
            <a:pPr marL="457200" indent="-457200">
              <a:buClrTx/>
              <a:buAutoNum type="arabicPeriod"/>
            </a:pPr>
            <a:r>
              <a:rPr lang="en-US" dirty="0" smtClean="0"/>
              <a:t>Usaha yang </a:t>
            </a:r>
            <a:r>
              <a:rPr lang="en-US" dirty="0" err="1" smtClean="0"/>
              <a:t>benar</a:t>
            </a:r>
            <a:endParaRPr lang="en-US" dirty="0" smtClean="0"/>
          </a:p>
          <a:p>
            <a:pPr marL="457200" indent="-457200">
              <a:buClrTx/>
              <a:buAutoNum type="arabicPeriod"/>
            </a:pPr>
            <a:r>
              <a:rPr lang="en-US" dirty="0" err="1" smtClean="0"/>
              <a:t>Perhatian</a:t>
            </a:r>
            <a:r>
              <a:rPr lang="en-US" dirty="0" smtClean="0"/>
              <a:t> yang </a:t>
            </a:r>
            <a:r>
              <a:rPr lang="en-US" dirty="0" err="1" smtClean="0"/>
              <a:t>benar</a:t>
            </a:r>
            <a:endParaRPr lang="en-US" dirty="0" smtClean="0"/>
          </a:p>
          <a:p>
            <a:pPr marL="457200" indent="-457200">
              <a:buClrTx/>
              <a:buAutoNum type="arabicPeriod"/>
            </a:pPr>
            <a:r>
              <a:rPr lang="en-US" dirty="0" err="1" smtClean="0"/>
              <a:t>Samadi</a:t>
            </a:r>
            <a:r>
              <a:rPr lang="en-US" dirty="0" smtClean="0"/>
              <a:t> yang </a:t>
            </a:r>
            <a:r>
              <a:rPr lang="en-US" dirty="0" err="1" smtClean="0"/>
              <a:t>benar</a:t>
            </a:r>
            <a:endParaRPr lang="en-US" dirty="0" smtClean="0"/>
          </a:p>
          <a:p>
            <a:pPr marL="0" indent="0">
              <a:buClrTx/>
              <a:buNone/>
            </a:pPr>
            <a:r>
              <a:rPr lang="en-US" dirty="0" err="1" smtClean="0"/>
              <a:t>Partityasamutpada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rantai</a:t>
            </a:r>
            <a:r>
              <a:rPr lang="en-US" dirty="0" smtClean="0"/>
              <a:t> </a:t>
            </a:r>
            <a:r>
              <a:rPr lang="en-US" dirty="0" err="1" smtClean="0"/>
              <a:t>sebab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.</a:t>
            </a:r>
          </a:p>
          <a:p>
            <a:pPr marL="0" indent="0">
              <a:buClrTx/>
              <a:buNone/>
            </a:pP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anggapan</a:t>
            </a:r>
            <a:r>
              <a:rPr lang="en-US" dirty="0" smtClean="0"/>
              <a:t> agama Buda, </a:t>
            </a:r>
            <a:r>
              <a:rPr lang="en-US" dirty="0" err="1" smtClean="0"/>
              <a:t>penjelmaan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5: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dewa</a:t>
            </a:r>
            <a:r>
              <a:rPr lang="en-US" dirty="0" smtClean="0"/>
              <a:t>, </a:t>
            </a:r>
            <a:r>
              <a:rPr lang="en-US" dirty="0" err="1" smtClean="0"/>
              <a:t>manusia</a:t>
            </a:r>
            <a:r>
              <a:rPr lang="en-US" dirty="0" smtClean="0"/>
              <a:t>, </a:t>
            </a:r>
            <a:r>
              <a:rPr lang="en-US" dirty="0" err="1" smtClean="0"/>
              <a:t>binatang</a:t>
            </a:r>
            <a:r>
              <a:rPr lang="en-US" dirty="0" smtClean="0"/>
              <a:t>, </a:t>
            </a:r>
            <a:r>
              <a:rPr lang="en-US" dirty="0" err="1" smtClean="0"/>
              <a:t>jin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penghuni</a:t>
            </a:r>
            <a:r>
              <a:rPr lang="en-US" dirty="0" smtClean="0"/>
              <a:t> </a:t>
            </a:r>
            <a:r>
              <a:rPr lang="en-US" dirty="0" err="1" smtClean="0"/>
              <a:t>neraka</a:t>
            </a:r>
            <a:r>
              <a:rPr lang="en-US" dirty="0" smtClean="0"/>
              <a:t>.</a:t>
            </a:r>
          </a:p>
          <a:p>
            <a:pPr marL="0" indent="0">
              <a:buClr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4517466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16632"/>
            <a:ext cx="8424936" cy="6741368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dirty="0" smtClean="0"/>
              <a:t>SANGGHA</a:t>
            </a:r>
          </a:p>
          <a:p>
            <a:pPr marL="0" indent="0">
              <a:buClrTx/>
              <a:buNone/>
            </a:pPr>
            <a:r>
              <a:rPr lang="en-US" dirty="0" err="1" smtClean="0"/>
              <a:t>Sangga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bhiksu</a:t>
            </a:r>
            <a:r>
              <a:rPr lang="en-US" dirty="0" smtClean="0"/>
              <a:t>,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wihara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mengindahkan</a:t>
            </a:r>
            <a:r>
              <a:rPr lang="en-US" dirty="0" smtClean="0"/>
              <a:t> </a:t>
            </a:r>
            <a:r>
              <a:rPr lang="en-US" dirty="0" err="1" smtClean="0"/>
              <a:t>dasacila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:</a:t>
            </a:r>
          </a:p>
          <a:p>
            <a:pPr marL="457200" indent="-457200">
              <a:buClrTx/>
              <a:buAutoNum type="arabicPeriod"/>
            </a:pPr>
            <a:r>
              <a:rPr lang="en-US" dirty="0" err="1"/>
              <a:t>t</a:t>
            </a:r>
            <a:r>
              <a:rPr lang="en-US" dirty="0" err="1" smtClean="0"/>
              <a:t>idak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menyakiti</a:t>
            </a:r>
            <a:r>
              <a:rPr lang="en-US" dirty="0" smtClean="0"/>
              <a:t>/ </a:t>
            </a:r>
            <a:r>
              <a:rPr lang="en-US" dirty="0" err="1" smtClean="0"/>
              <a:t>menganggu</a:t>
            </a:r>
            <a:r>
              <a:rPr lang="en-US" dirty="0" smtClean="0"/>
              <a:t> </a:t>
            </a:r>
            <a:r>
              <a:rPr lang="en-US" dirty="0" err="1" smtClean="0"/>
              <a:t>sesama</a:t>
            </a:r>
            <a:r>
              <a:rPr lang="en-US" dirty="0" smtClean="0"/>
              <a:t> </a:t>
            </a:r>
            <a:r>
              <a:rPr lang="en-US" dirty="0" err="1" smtClean="0"/>
              <a:t>makhluk</a:t>
            </a:r>
            <a:r>
              <a:rPr lang="en-US" dirty="0" smtClean="0"/>
              <a:t> (ahimsa)</a:t>
            </a:r>
          </a:p>
          <a:p>
            <a:pPr marL="457200" indent="-457200">
              <a:buClrTx/>
              <a:buAutoNum type="arabicPeriod"/>
            </a:pP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mengambil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diberikan</a:t>
            </a:r>
            <a:endParaRPr lang="en-US" dirty="0" smtClean="0"/>
          </a:p>
          <a:p>
            <a:pPr marL="457200" indent="-457200">
              <a:buClrTx/>
              <a:buAutoNum type="arabicPeriod"/>
            </a:pP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berzina</a:t>
            </a:r>
            <a:endParaRPr lang="en-US" dirty="0" smtClean="0"/>
          </a:p>
          <a:p>
            <a:pPr marL="457200" indent="-457200">
              <a:buClrTx/>
              <a:buAutoNum type="arabicPeriod"/>
            </a:pP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berkata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benar</a:t>
            </a:r>
            <a:endParaRPr lang="en-US" dirty="0" smtClean="0"/>
          </a:p>
          <a:p>
            <a:pPr marL="457200" indent="-457200">
              <a:buClrTx/>
              <a:buAutoNum type="arabicPeriod"/>
            </a:pP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minum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memabokkan</a:t>
            </a:r>
            <a:endParaRPr lang="en-US" dirty="0" smtClean="0"/>
          </a:p>
          <a:p>
            <a:pPr marL="457200" indent="-457200">
              <a:buClrTx/>
              <a:buAutoNum type="arabicPeriod"/>
            </a:pP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makan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waktunya</a:t>
            </a:r>
            <a:r>
              <a:rPr lang="en-US" dirty="0" smtClean="0"/>
              <a:t>,</a:t>
            </a:r>
          </a:p>
          <a:p>
            <a:pPr marL="457200" indent="-457200">
              <a:buClrTx/>
              <a:buAutoNum type="arabicPeriod"/>
            </a:pP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menghadiri</a:t>
            </a:r>
            <a:r>
              <a:rPr lang="en-US" dirty="0" smtClean="0"/>
              <a:t> (</a:t>
            </a:r>
            <a:r>
              <a:rPr lang="en-US" dirty="0" err="1" smtClean="0"/>
              <a:t>menonton</a:t>
            </a:r>
            <a:r>
              <a:rPr lang="en-US" dirty="0" smtClean="0"/>
              <a:t>) </a:t>
            </a:r>
            <a:r>
              <a:rPr lang="en-US" dirty="0" err="1" smtClean="0"/>
              <a:t>kesenangan</a:t>
            </a:r>
            <a:r>
              <a:rPr lang="en-US" dirty="0" smtClean="0"/>
              <a:t> </a:t>
            </a:r>
            <a:r>
              <a:rPr lang="en-US" dirty="0" err="1" smtClean="0"/>
              <a:t>duniawi</a:t>
            </a:r>
            <a:r>
              <a:rPr lang="en-US" dirty="0" smtClean="0"/>
              <a:t>,</a:t>
            </a:r>
          </a:p>
          <a:p>
            <a:pPr marL="457200" indent="-457200">
              <a:buClrTx/>
              <a:buAutoNum type="arabicPeriod"/>
            </a:pP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bersolek</a:t>
            </a:r>
            <a:endParaRPr lang="en-US" dirty="0" smtClean="0"/>
          </a:p>
          <a:p>
            <a:pPr marL="457200" indent="-457200">
              <a:buClrTx/>
              <a:buAutoNum type="arabicPeriod"/>
            </a:pP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tidur</a:t>
            </a:r>
            <a:r>
              <a:rPr lang="en-US" dirty="0" smtClean="0"/>
              <a:t> di </a:t>
            </a:r>
            <a:r>
              <a:rPr lang="en-US" dirty="0" err="1" smtClean="0"/>
              <a:t>tempat</a:t>
            </a:r>
            <a:r>
              <a:rPr lang="en-US" dirty="0" smtClean="0"/>
              <a:t> yang </a:t>
            </a:r>
            <a:r>
              <a:rPr lang="en-US" dirty="0" err="1" smtClean="0"/>
              <a:t>enak</a:t>
            </a:r>
            <a:endParaRPr lang="en-US" dirty="0" smtClean="0"/>
          </a:p>
          <a:p>
            <a:pPr marL="457200" indent="-457200">
              <a:buClrTx/>
              <a:buAutoNum type="arabicPeriod"/>
            </a:pPr>
            <a:r>
              <a:rPr lang="en-US" dirty="0"/>
              <a:t> </a:t>
            </a:r>
            <a:r>
              <a:rPr lang="en-US" dirty="0" err="1" smtClean="0"/>
              <a:t>menerima</a:t>
            </a:r>
            <a:r>
              <a:rPr lang="en-US" dirty="0" smtClean="0"/>
              <a:t> </a:t>
            </a:r>
            <a:r>
              <a:rPr lang="en-US" dirty="0" err="1" smtClean="0"/>
              <a:t>hadiah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endParaRPr lang="en-US" dirty="0" smtClean="0"/>
          </a:p>
          <a:p>
            <a:pPr marL="0" indent="0">
              <a:buClrTx/>
              <a:buNone/>
            </a:pPr>
            <a:endParaRPr lang="en-US" dirty="0" smtClean="0"/>
          </a:p>
          <a:p>
            <a:pPr marL="457200" indent="-457200">
              <a:buClrTx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5959162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16632"/>
            <a:ext cx="8424936" cy="6741368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dirty="0" err="1" smtClean="0"/>
              <a:t>Bekas</a:t>
            </a:r>
            <a:r>
              <a:rPr lang="en-US" dirty="0" smtClean="0"/>
              <a:t> </a:t>
            </a:r>
            <a:r>
              <a:rPr lang="en-US" dirty="0" err="1" smtClean="0"/>
              <a:t>tulang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abu</a:t>
            </a:r>
            <a:r>
              <a:rPr lang="en-US" dirty="0" smtClean="0"/>
              <a:t> </a:t>
            </a:r>
            <a:r>
              <a:rPr lang="en-US" dirty="0" err="1" smtClean="0"/>
              <a:t>jenazah</a:t>
            </a:r>
            <a:r>
              <a:rPr lang="en-US" dirty="0" smtClean="0"/>
              <a:t> Buddha  yang </a:t>
            </a:r>
            <a:r>
              <a:rPr lang="en-US" dirty="0" err="1" smtClean="0"/>
              <a:t>dipuja</a:t>
            </a:r>
            <a:r>
              <a:rPr lang="en-US" dirty="0" smtClean="0"/>
              <a:t> </a:t>
            </a:r>
            <a:r>
              <a:rPr lang="en-US" dirty="0" err="1" smtClean="0"/>
              <a:t>disimpan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stupa</a:t>
            </a:r>
            <a:r>
              <a:rPr lang="en-US" dirty="0" smtClean="0"/>
              <a:t>. 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en-US" dirty="0" err="1" smtClean="0"/>
              <a:t>Stupa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4 </a:t>
            </a:r>
            <a:r>
              <a:rPr lang="en-US" dirty="0" err="1" smtClean="0"/>
              <a:t>macam</a:t>
            </a:r>
            <a:r>
              <a:rPr lang="en-US" dirty="0" smtClean="0"/>
              <a:t>:</a:t>
            </a:r>
          </a:p>
          <a:p>
            <a:pPr marL="457200" indent="-457200">
              <a:buClrTx/>
              <a:buAutoNum type="arabicPeriod"/>
            </a:pP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penyimpan</a:t>
            </a:r>
            <a:r>
              <a:rPr lang="en-US" dirty="0" smtClean="0"/>
              <a:t> </a:t>
            </a:r>
            <a:r>
              <a:rPr lang="en-US" dirty="0" err="1" smtClean="0"/>
              <a:t>tulang</a:t>
            </a:r>
            <a:r>
              <a:rPr lang="en-US" dirty="0" smtClean="0"/>
              <a:t> </a:t>
            </a:r>
            <a:r>
              <a:rPr lang="en-US" dirty="0" err="1" smtClean="0"/>
              <a:t>belulang</a:t>
            </a:r>
            <a:r>
              <a:rPr lang="en-US" dirty="0" smtClean="0"/>
              <a:t>/</a:t>
            </a:r>
            <a:r>
              <a:rPr lang="en-US" dirty="0" err="1" smtClean="0"/>
              <a:t>abu</a:t>
            </a:r>
            <a:r>
              <a:rPr lang="en-US" dirty="0" smtClean="0"/>
              <a:t> </a:t>
            </a:r>
            <a:r>
              <a:rPr lang="en-US" dirty="0" err="1" smtClean="0"/>
              <a:t>jenazah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Sang Buddha,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nantinya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arhat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biksu</a:t>
            </a:r>
            <a:r>
              <a:rPr lang="en-US" dirty="0" smtClean="0"/>
              <a:t> </a:t>
            </a:r>
            <a:r>
              <a:rPr lang="en-US" dirty="0" err="1" smtClean="0"/>
              <a:t>terkemuka</a:t>
            </a:r>
            <a:r>
              <a:rPr lang="en-US" dirty="0" smtClean="0"/>
              <a:t> yang </a:t>
            </a:r>
            <a:r>
              <a:rPr lang="en-US" dirty="0" err="1" smtClean="0"/>
              <a:t>dinamakan</a:t>
            </a:r>
            <a:r>
              <a:rPr lang="en-US" dirty="0" smtClean="0"/>
              <a:t> </a:t>
            </a:r>
            <a:r>
              <a:rPr lang="en-US" dirty="0" err="1" smtClean="0"/>
              <a:t>dhatugarba</a:t>
            </a:r>
            <a:r>
              <a:rPr lang="en-US" dirty="0" smtClean="0"/>
              <a:t> (</a:t>
            </a:r>
            <a:r>
              <a:rPr lang="en-US" dirty="0" err="1" smtClean="0"/>
              <a:t>dagoba</a:t>
            </a:r>
            <a:r>
              <a:rPr lang="en-US" dirty="0" smtClean="0"/>
              <a:t>)</a:t>
            </a:r>
          </a:p>
          <a:p>
            <a:pPr marL="457200" indent="-457200">
              <a:buClrTx/>
              <a:buAutoNum type="arabicPeriod"/>
            </a:pP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penyimpanan</a:t>
            </a:r>
            <a:r>
              <a:rPr lang="en-US" dirty="0" smtClean="0"/>
              <a:t> </a:t>
            </a:r>
            <a:r>
              <a:rPr lang="en-US" dirty="0" err="1" smtClean="0"/>
              <a:t>benda-benda</a:t>
            </a:r>
            <a:r>
              <a:rPr lang="en-US" dirty="0" smtClean="0"/>
              <a:t> </a:t>
            </a:r>
            <a:r>
              <a:rPr lang="en-US" dirty="0" err="1" smtClean="0"/>
              <a:t>suci</a:t>
            </a:r>
            <a:r>
              <a:rPr lang="en-US" dirty="0" smtClean="0"/>
              <a:t> yang </a:t>
            </a: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/ </a:t>
            </a:r>
            <a:r>
              <a:rPr lang="en-US" dirty="0" err="1" smtClean="0"/>
              <a:t>milik</a:t>
            </a:r>
            <a:r>
              <a:rPr lang="en-US" dirty="0" smtClean="0"/>
              <a:t> Sang Buddha, </a:t>
            </a:r>
            <a:r>
              <a:rPr lang="en-US" dirty="0" err="1" smtClean="0"/>
              <a:t>Arhat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bhiksu</a:t>
            </a:r>
            <a:r>
              <a:rPr lang="en-US" dirty="0" smtClean="0"/>
              <a:t> </a:t>
            </a:r>
            <a:r>
              <a:rPr lang="en-US" dirty="0" err="1" smtClean="0"/>
              <a:t>terkemuka</a:t>
            </a:r>
            <a:endParaRPr lang="en-US" dirty="0" smtClean="0"/>
          </a:p>
          <a:p>
            <a:pPr marL="457200" indent="-457200">
              <a:buClrTx/>
              <a:buFont typeface="Wingdings"/>
              <a:buAutoNum type="arabicPeriod"/>
            </a:pP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 smtClean="0"/>
              <a:t>tanda</a:t>
            </a:r>
            <a:r>
              <a:rPr lang="en-US" dirty="0" smtClean="0"/>
              <a:t> </a:t>
            </a:r>
            <a:r>
              <a:rPr lang="en-US" dirty="0" err="1" smtClean="0"/>
              <a:t>peringatan</a:t>
            </a:r>
            <a:r>
              <a:rPr lang="en-US" dirty="0" smtClean="0"/>
              <a:t> di </a:t>
            </a:r>
            <a:r>
              <a:rPr lang="en-US" dirty="0" err="1" smtClean="0"/>
              <a:t>tempat-tempat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 </a:t>
            </a:r>
            <a:r>
              <a:rPr lang="en-US" dirty="0" err="1" smtClean="0"/>
              <a:t>peristiwa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Sang Buddha</a:t>
            </a:r>
          </a:p>
          <a:p>
            <a:pPr marL="457200" indent="-457200">
              <a:buClrTx/>
              <a:buFont typeface="Wingdings"/>
              <a:buAutoNum type="arabicPeriod"/>
            </a:pP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 smtClean="0"/>
              <a:t>lambang</a:t>
            </a:r>
            <a:r>
              <a:rPr lang="en-US" dirty="0" smtClean="0"/>
              <a:t> </a:t>
            </a:r>
            <a:r>
              <a:rPr lang="en-US" dirty="0" err="1" smtClean="0"/>
              <a:t>suci</a:t>
            </a:r>
            <a:r>
              <a:rPr lang="en-US" dirty="0" smtClean="0"/>
              <a:t> agama Buda </a:t>
            </a:r>
            <a:endParaRPr lang="en-US" dirty="0"/>
          </a:p>
          <a:p>
            <a:pPr marL="457200" indent="-457200">
              <a:buClrTx/>
              <a:buFont typeface="Wingdings"/>
              <a:buAutoNum type="arabicPeriod"/>
            </a:pPr>
            <a:endParaRPr lang="en-US" dirty="0"/>
          </a:p>
          <a:p>
            <a:pPr marL="457200" indent="-457200">
              <a:buClrTx/>
              <a:buAutoNum type="arabicPeriod"/>
            </a:pPr>
            <a:endParaRPr lang="en-US" dirty="0" smtClean="0"/>
          </a:p>
          <a:p>
            <a:pPr marL="457200" indent="-457200">
              <a:buClrTx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9783113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9" y="116632"/>
            <a:ext cx="7622232" cy="648072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III AGAMA HINDU</a:t>
            </a:r>
            <a:br>
              <a:rPr lang="en-US" sz="3600" dirty="0">
                <a:latin typeface="Arial" pitchFamily="34" charset="0"/>
                <a:cs typeface="Arial" pitchFamily="34" charset="0"/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1520" y="908720"/>
            <a:ext cx="8568952" cy="5976664"/>
          </a:xfrm>
        </p:spPr>
        <p:txBody>
          <a:bodyPr>
            <a:noAutofit/>
          </a:bodyPr>
          <a:lstStyle/>
          <a:p>
            <a:pPr>
              <a:buClrTx/>
              <a:buSzPct val="100000"/>
              <a:buFont typeface="Wingdings" pitchFamily="2" charset="2"/>
              <a:buChar char="Ø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Agama Hindu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mempunyai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2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macam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sifat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khusus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ClrTx/>
              <a:buSzPct val="100000"/>
              <a:buFont typeface="Wingdings" pitchFamily="2" charset="2"/>
              <a:buChar char="Ø"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Trimurti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kesatuan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3 orang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Dewa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tertinggi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tambahanan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kitab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suci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disebut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Purana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  <a:buSzPct val="100000"/>
              <a:buFont typeface="Wingdings" pitchFamily="2" charset="2"/>
              <a:buChar char="Ø"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Trimurti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Tiga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badan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maksudnya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Dwa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tertinggi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Iswara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 yang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menjadikan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menguasai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alam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semesta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  <a:buSzPct val="100000"/>
              <a:buFont typeface="Wingdings" pitchFamily="2" charset="2"/>
              <a:buChar char="Ø"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Dewa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pencipta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Brahma,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dewa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pemelihara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Wisnu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Dewa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pembinasa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dewa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waktu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Siwa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Tx/>
              <a:buSzPct val="100000"/>
              <a:buFont typeface="Wingdings" pitchFamily="2" charset="2"/>
              <a:buChar char="Ø"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Pemuja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Wisnu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golongan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Wasnawa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ClrTx/>
              <a:buSzPct val="100000"/>
              <a:buFont typeface="Wingdings" pitchFamily="2" charset="2"/>
              <a:buChar char="Ø"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pemuja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Siwa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Mahadewa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                     :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golongan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Saiwa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2780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576064"/>
          </a:xfrm>
        </p:spPr>
        <p:txBody>
          <a:bodyPr/>
          <a:lstStyle/>
          <a:p>
            <a:pPr marL="0" indent="0" algn="l">
              <a:buNone/>
            </a:pPr>
            <a:r>
              <a:rPr lang="en-US" sz="2800" b="0" dirty="0" err="1" smtClean="0">
                <a:latin typeface="Arial" pitchFamily="34" charset="0"/>
                <a:cs typeface="Arial" pitchFamily="34" charset="0"/>
              </a:rPr>
              <a:t>Wisnu</a:t>
            </a:r>
            <a:r>
              <a:rPr lang="en-US" sz="28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 smtClean="0">
                <a:latin typeface="Arial" pitchFamily="34" charset="0"/>
                <a:cs typeface="Arial" pitchFamily="34" charset="0"/>
              </a:rPr>
              <a:t>turun</a:t>
            </a:r>
            <a:r>
              <a:rPr lang="en-US" sz="28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 smtClean="0">
                <a:latin typeface="Arial" pitchFamily="34" charset="0"/>
                <a:cs typeface="Arial" pitchFamily="34" charset="0"/>
              </a:rPr>
              <a:t>ke</a:t>
            </a:r>
            <a:r>
              <a:rPr lang="en-US" sz="28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 smtClean="0">
                <a:latin typeface="Arial" pitchFamily="34" charset="0"/>
                <a:cs typeface="Arial" pitchFamily="34" charset="0"/>
              </a:rPr>
              <a:t>bumi</a:t>
            </a:r>
            <a:r>
              <a:rPr lang="en-US" sz="28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8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 smtClean="0">
                <a:latin typeface="Arial" pitchFamily="34" charset="0"/>
                <a:cs typeface="Arial" pitchFamily="34" charset="0"/>
              </a:rPr>
              <a:t>penjelmaan</a:t>
            </a:r>
            <a:r>
              <a:rPr lang="en-US" sz="28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 smtClean="0">
                <a:latin typeface="Arial" pitchFamily="34" charset="0"/>
                <a:cs typeface="Arial" pitchFamily="34" charset="0"/>
              </a:rPr>
              <a:t>disebut</a:t>
            </a:r>
            <a:r>
              <a:rPr lang="en-US" sz="28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 smtClean="0">
                <a:latin typeface="Arial" pitchFamily="34" charset="0"/>
                <a:cs typeface="Arial" pitchFamily="34" charset="0"/>
              </a:rPr>
              <a:t>awatara</a:t>
            </a:r>
            <a:r>
              <a:rPr lang="en-US" sz="2800" b="0" dirty="0">
                <a:latin typeface="Arial" pitchFamily="34" charset="0"/>
                <a:cs typeface="Arial" pitchFamily="34" charset="0"/>
              </a:rPr>
              <a:t/>
            </a:r>
            <a:br>
              <a:rPr lang="en-US" sz="2800" b="0" dirty="0">
                <a:latin typeface="Arial" pitchFamily="34" charset="0"/>
                <a:cs typeface="Arial" pitchFamily="34" charset="0"/>
              </a:rPr>
            </a:br>
            <a:endParaRPr lang="en-US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548680"/>
            <a:ext cx="8820472" cy="6048672"/>
          </a:xfrm>
        </p:spPr>
        <p:txBody>
          <a:bodyPr>
            <a:noAutofit/>
          </a:bodyPr>
          <a:lstStyle/>
          <a:p>
            <a:pPr marL="560070" indent="-514350">
              <a:buClrTx/>
              <a:buSzPct val="100000"/>
              <a:buAutoNum type="arabicPeriod"/>
            </a:pPr>
            <a:r>
              <a:rPr lang="en-US" sz="2700" b="1" dirty="0" err="1" smtClean="0">
                <a:latin typeface="Arial" pitchFamily="34" charset="0"/>
                <a:cs typeface="Arial" pitchFamily="34" charset="0"/>
              </a:rPr>
              <a:t>Matsya-awatara</a:t>
            </a:r>
            <a:endParaRPr lang="en-US" sz="2700" b="1" dirty="0" smtClean="0">
              <a:latin typeface="Arial" pitchFamily="34" charset="0"/>
              <a:cs typeface="Arial" pitchFamily="34" charset="0"/>
            </a:endParaRPr>
          </a:p>
          <a:p>
            <a:pPr marL="45720" indent="0">
              <a:buClrTx/>
              <a:buSzPct val="100000"/>
              <a:buNone/>
            </a:pP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ikan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matsya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) 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Wisnu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menolong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Manu,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yaitu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manusia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pertama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menghindarkan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diri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air bah yang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menelan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dunia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" indent="0">
              <a:buClrTx/>
              <a:buSzPct val="100000"/>
              <a:buNone/>
            </a:pPr>
            <a:r>
              <a:rPr lang="en-US" sz="2700" b="1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sz="2700" b="1" dirty="0" err="1" smtClean="0">
                <a:latin typeface="Arial" pitchFamily="34" charset="0"/>
                <a:cs typeface="Arial" pitchFamily="34" charset="0"/>
              </a:rPr>
              <a:t>Kurma-</a:t>
            </a:r>
            <a:r>
              <a:rPr lang="en-US" sz="2700" b="1" dirty="0" err="1">
                <a:latin typeface="Arial" pitchFamily="34" charset="0"/>
                <a:cs typeface="Arial" pitchFamily="34" charset="0"/>
              </a:rPr>
              <a:t>awatara</a:t>
            </a:r>
            <a:endParaRPr lang="en-US" sz="2700" b="1" dirty="0">
              <a:latin typeface="Arial" pitchFamily="34" charset="0"/>
              <a:cs typeface="Arial" pitchFamily="34" charset="0"/>
            </a:endParaRPr>
          </a:p>
          <a:p>
            <a:pPr marL="45720" indent="0">
              <a:buClrTx/>
              <a:buSzPct val="100000"/>
              <a:buNone/>
            </a:pP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kura-kura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kurma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Wisnu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berdiri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atas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dasar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laut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menjadi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alas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bagi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gunung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Mandara</a:t>
            </a:r>
            <a:endParaRPr lang="en-US" sz="2700" dirty="0" smtClean="0">
              <a:latin typeface="Arial" pitchFamily="34" charset="0"/>
              <a:cs typeface="Arial" pitchFamily="34" charset="0"/>
            </a:endParaRPr>
          </a:p>
          <a:p>
            <a:pPr marL="45720" indent="0">
              <a:buClrTx/>
              <a:buSzPct val="100000"/>
              <a:buNone/>
            </a:pPr>
            <a:r>
              <a:rPr lang="en-US" sz="2700" b="1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en-US" sz="2700" b="1" dirty="0" err="1" smtClean="0">
                <a:latin typeface="Arial" pitchFamily="34" charset="0"/>
                <a:cs typeface="Arial" pitchFamily="34" charset="0"/>
              </a:rPr>
              <a:t>Waraha</a:t>
            </a:r>
            <a:r>
              <a:rPr lang="en-US" sz="27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700" b="1" dirty="0" err="1">
                <a:latin typeface="Arial" pitchFamily="34" charset="0"/>
                <a:cs typeface="Arial" pitchFamily="34" charset="0"/>
              </a:rPr>
              <a:t>awatara</a:t>
            </a:r>
            <a:endParaRPr lang="en-US" sz="2700" b="1" dirty="0">
              <a:latin typeface="Arial" pitchFamily="34" charset="0"/>
              <a:cs typeface="Arial" pitchFamily="34" charset="0"/>
            </a:endParaRPr>
          </a:p>
          <a:p>
            <a:pPr marL="45720" indent="0">
              <a:buClrTx/>
              <a:buSzPct val="100000"/>
              <a:buNone/>
            </a:pP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Ketika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dunia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ditelan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laut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ditarik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ke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kegelapan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patala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Wisnu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menjadi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babi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hutan</a:t>
            </a:r>
            <a:endParaRPr lang="en-US" sz="2700" dirty="0" smtClean="0">
              <a:latin typeface="Arial" pitchFamily="34" charset="0"/>
              <a:cs typeface="Arial" pitchFamily="34" charset="0"/>
            </a:endParaRPr>
          </a:p>
          <a:p>
            <a:pPr marL="45720" indent="0">
              <a:buClrTx/>
              <a:buSzPct val="100000"/>
              <a:buNone/>
            </a:pPr>
            <a:r>
              <a:rPr lang="en-US" sz="2700" b="1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en-US" sz="2700" b="1" dirty="0" err="1" smtClean="0">
                <a:latin typeface="Arial" pitchFamily="34" charset="0"/>
                <a:cs typeface="Arial" pitchFamily="34" charset="0"/>
              </a:rPr>
              <a:t>Narasimha-</a:t>
            </a:r>
            <a:r>
              <a:rPr lang="en-US" sz="2700" b="1" dirty="0" err="1">
                <a:latin typeface="Arial" pitchFamily="34" charset="0"/>
                <a:cs typeface="Arial" pitchFamily="34" charset="0"/>
              </a:rPr>
              <a:t>awatara</a:t>
            </a:r>
            <a:endParaRPr lang="en-US" sz="2700" b="1" dirty="0">
              <a:latin typeface="Arial" pitchFamily="34" charset="0"/>
              <a:cs typeface="Arial" pitchFamily="34" charset="0"/>
            </a:endParaRPr>
          </a:p>
          <a:p>
            <a:pPr marL="45720" indent="0">
              <a:buClrTx/>
              <a:buSzPct val="100000"/>
              <a:buNone/>
            </a:pP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Wisnu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menjelma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menjadi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singa-manusia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membunuh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raksasa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Hiranyakacipu</a:t>
            </a:r>
            <a:endParaRPr lang="en-US" sz="27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1856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88640"/>
            <a:ext cx="8820472" cy="6408712"/>
          </a:xfrm>
        </p:spPr>
        <p:txBody>
          <a:bodyPr>
            <a:noAutofit/>
          </a:bodyPr>
          <a:lstStyle/>
          <a:p>
            <a:pPr marL="45720" indent="0">
              <a:buClrTx/>
              <a:buSzPct val="100000"/>
              <a:buNone/>
            </a:pPr>
            <a:r>
              <a:rPr lang="en-US" sz="2700" b="1" dirty="0" smtClean="0">
                <a:latin typeface="Arial" pitchFamily="34" charset="0"/>
                <a:cs typeface="Arial" pitchFamily="34" charset="0"/>
              </a:rPr>
              <a:t>5. </a:t>
            </a:r>
            <a:r>
              <a:rPr lang="en-US" sz="2700" b="1" dirty="0" err="1" smtClean="0">
                <a:latin typeface="Arial" pitchFamily="34" charset="0"/>
                <a:cs typeface="Arial" pitchFamily="34" charset="0"/>
              </a:rPr>
              <a:t>Wamana-awatara</a:t>
            </a:r>
            <a:endParaRPr lang="en-US" sz="2700" b="1" dirty="0" smtClean="0">
              <a:latin typeface="Arial" pitchFamily="34" charset="0"/>
              <a:cs typeface="Arial" pitchFamily="34" charset="0"/>
            </a:endParaRPr>
          </a:p>
          <a:p>
            <a:pPr marL="45720" indent="0">
              <a:buClrTx/>
              <a:buSzPct val="100000"/>
              <a:buNone/>
            </a:pP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Wisnu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menjelma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seorang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yang 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kerdil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" indent="0">
              <a:buClrTx/>
              <a:buSzPct val="100000"/>
              <a:buNone/>
            </a:pPr>
            <a:r>
              <a:rPr lang="en-US" sz="2700" b="1" dirty="0">
                <a:latin typeface="Arial" pitchFamily="34" charset="0"/>
                <a:cs typeface="Arial" pitchFamily="34" charset="0"/>
              </a:rPr>
              <a:t>6</a:t>
            </a:r>
            <a:r>
              <a:rPr lang="en-US" sz="27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700" b="1" dirty="0" err="1" smtClean="0">
                <a:latin typeface="Arial" pitchFamily="34" charset="0"/>
                <a:cs typeface="Arial" pitchFamily="34" charset="0"/>
              </a:rPr>
              <a:t>Parasurama-awatara</a:t>
            </a:r>
            <a:endParaRPr lang="en-US" sz="2700" b="1" dirty="0">
              <a:latin typeface="Arial" pitchFamily="34" charset="0"/>
              <a:cs typeface="Arial" pitchFamily="34" charset="0"/>
            </a:endParaRPr>
          </a:p>
          <a:p>
            <a:pPr marL="45720" indent="0">
              <a:buClrTx/>
              <a:buSzPct val="100000"/>
              <a:buNone/>
            </a:pP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Wisnu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menjelma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Rama</a:t>
            </a:r>
          </a:p>
          <a:p>
            <a:pPr marL="45720" indent="0">
              <a:buClrTx/>
              <a:buSzPct val="100000"/>
              <a:buNone/>
            </a:pPr>
            <a:r>
              <a:rPr lang="en-US" sz="2700" b="1" dirty="0" smtClean="0">
                <a:latin typeface="Arial" pitchFamily="34" charset="0"/>
                <a:cs typeface="Arial" pitchFamily="34" charset="0"/>
              </a:rPr>
              <a:t>7. Rama- </a:t>
            </a:r>
            <a:r>
              <a:rPr lang="en-US" sz="2700" b="1" dirty="0" err="1">
                <a:latin typeface="Arial" pitchFamily="34" charset="0"/>
                <a:cs typeface="Arial" pitchFamily="34" charset="0"/>
              </a:rPr>
              <a:t>awatara</a:t>
            </a:r>
            <a:endParaRPr lang="en-US" sz="2700" b="1" dirty="0">
              <a:latin typeface="Arial" pitchFamily="34" charset="0"/>
              <a:cs typeface="Arial" pitchFamily="34" charset="0"/>
            </a:endParaRPr>
          </a:p>
          <a:p>
            <a:pPr marL="45720" indent="0">
              <a:buClrTx/>
              <a:buSzPct val="100000"/>
              <a:buNone/>
            </a:pPr>
            <a:r>
              <a:rPr lang="en-US" sz="2700" dirty="0" smtClean="0">
                <a:latin typeface="Arial" pitchFamily="34" charset="0"/>
                <a:cs typeface="Arial" pitchFamily="34" charset="0"/>
              </a:rPr>
              <a:t>Rama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titisan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Wisnu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terkenal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Ramayana</a:t>
            </a:r>
          </a:p>
          <a:p>
            <a:pPr marL="45720" indent="0">
              <a:buClrTx/>
              <a:buSzPct val="100000"/>
              <a:buNone/>
            </a:pPr>
            <a:r>
              <a:rPr lang="en-US" sz="2700" b="1" dirty="0">
                <a:latin typeface="Arial" pitchFamily="34" charset="0"/>
                <a:cs typeface="Arial" pitchFamily="34" charset="0"/>
              </a:rPr>
              <a:t>8</a:t>
            </a:r>
            <a:r>
              <a:rPr lang="en-US" sz="27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700" b="1" dirty="0" err="1" smtClean="0">
                <a:latin typeface="Arial" pitchFamily="34" charset="0"/>
                <a:cs typeface="Arial" pitchFamily="34" charset="0"/>
              </a:rPr>
              <a:t>Krsna-awatara</a:t>
            </a:r>
            <a:endParaRPr lang="en-US" sz="2700" b="1" dirty="0">
              <a:latin typeface="Arial" pitchFamily="34" charset="0"/>
              <a:cs typeface="Arial" pitchFamily="34" charset="0"/>
            </a:endParaRPr>
          </a:p>
          <a:p>
            <a:pPr marL="45720" indent="0">
              <a:buClrTx/>
              <a:buSzPct val="100000"/>
              <a:buNone/>
            </a:pP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Wisnu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terkenal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Mahabharata,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titisan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Wisnu</a:t>
            </a:r>
            <a:endParaRPr lang="en-US" sz="2700" dirty="0" smtClean="0">
              <a:latin typeface="Arial" pitchFamily="34" charset="0"/>
              <a:cs typeface="Arial" pitchFamily="34" charset="0"/>
            </a:endParaRPr>
          </a:p>
          <a:p>
            <a:pPr marL="45720" indent="0">
              <a:buClrTx/>
              <a:buSzPct val="100000"/>
              <a:buNone/>
            </a:pPr>
            <a:r>
              <a:rPr lang="en-US" sz="2700" b="1" dirty="0" smtClean="0">
                <a:latin typeface="Arial" pitchFamily="34" charset="0"/>
                <a:cs typeface="Arial" pitchFamily="34" charset="0"/>
              </a:rPr>
              <a:t>9.</a:t>
            </a:r>
            <a:r>
              <a:rPr lang="en-US" sz="27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smtClean="0">
                <a:latin typeface="Arial" pitchFamily="34" charset="0"/>
                <a:cs typeface="Arial" pitchFamily="34" charset="0"/>
              </a:rPr>
              <a:t>Buddha- </a:t>
            </a:r>
            <a:r>
              <a:rPr lang="en-US" sz="2700" b="1" dirty="0" err="1">
                <a:latin typeface="Arial" pitchFamily="34" charset="0"/>
                <a:cs typeface="Arial" pitchFamily="34" charset="0"/>
              </a:rPr>
              <a:t>awatara</a:t>
            </a:r>
            <a:endParaRPr lang="en-US" sz="2700" b="1" dirty="0">
              <a:latin typeface="Arial" pitchFamily="34" charset="0"/>
              <a:cs typeface="Arial" pitchFamily="34" charset="0"/>
            </a:endParaRPr>
          </a:p>
          <a:p>
            <a:pPr marL="45720" indent="0">
              <a:buClrTx/>
              <a:buSzPct val="100000"/>
              <a:buNone/>
            </a:pP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Wisnu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menjelma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Buddha</a:t>
            </a:r>
            <a:endParaRPr lang="en-US" sz="2700" dirty="0">
              <a:latin typeface="Arial" pitchFamily="34" charset="0"/>
              <a:cs typeface="Arial" pitchFamily="34" charset="0"/>
            </a:endParaRPr>
          </a:p>
          <a:p>
            <a:pPr marL="45720" indent="0">
              <a:buClrTx/>
              <a:buSzPct val="100000"/>
              <a:buNone/>
            </a:pPr>
            <a:r>
              <a:rPr lang="en-US" sz="2700" b="1" dirty="0" smtClean="0">
                <a:latin typeface="Arial" pitchFamily="34" charset="0"/>
                <a:cs typeface="Arial" pitchFamily="34" charset="0"/>
              </a:rPr>
              <a:t>10. </a:t>
            </a:r>
            <a:r>
              <a:rPr lang="en-US" sz="2700" b="1" dirty="0" err="1" smtClean="0">
                <a:latin typeface="Arial" pitchFamily="34" charset="0"/>
                <a:cs typeface="Arial" pitchFamily="34" charset="0"/>
              </a:rPr>
              <a:t>Kalki-awatara</a:t>
            </a:r>
            <a:endParaRPr lang="en-US" sz="2700" b="1" dirty="0">
              <a:latin typeface="Arial" pitchFamily="34" charset="0"/>
              <a:cs typeface="Arial" pitchFamily="34" charset="0"/>
            </a:endParaRPr>
          </a:p>
          <a:p>
            <a:pPr marL="45720" indent="0">
              <a:buClrTx/>
              <a:buSzPct val="100000"/>
              <a:buNone/>
            </a:pPr>
            <a:r>
              <a:rPr lang="en-US" sz="2700" dirty="0" err="1">
                <a:latin typeface="Arial" pitchFamily="34" charset="0"/>
                <a:cs typeface="Arial" pitchFamily="34" charset="0"/>
              </a:rPr>
              <a:t>Wisnu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menjelma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Kalki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700" dirty="0">
              <a:latin typeface="Arial" pitchFamily="34" charset="0"/>
              <a:cs typeface="Arial" pitchFamily="34" charset="0"/>
            </a:endParaRPr>
          </a:p>
          <a:p>
            <a:pPr marL="45720" indent="0">
              <a:buClrTx/>
              <a:buSzPct val="100000"/>
              <a:buNone/>
            </a:pPr>
            <a:endParaRPr lang="en-US" sz="27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524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568952" cy="6696744"/>
          </a:xfrm>
        </p:spPr>
        <p:txBody>
          <a:bodyPr>
            <a:noAutofit/>
          </a:bodyPr>
          <a:lstStyle/>
          <a:p>
            <a:pPr>
              <a:buClrTx/>
              <a:buSzPct val="100000"/>
              <a:buFont typeface="Wingdings" pitchFamily="2" charset="2"/>
              <a:buChar char="Ø"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Purana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kitab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suci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bagi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golongan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Waisnawa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Saiwa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menjadi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pegangan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langsung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Tx/>
              <a:buSzPct val="100000"/>
              <a:buFont typeface="Wingdings" pitchFamily="2" charset="2"/>
              <a:buChar char="Ø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Ada 18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buah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Purana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yang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masing-masing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isinya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berbeda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namun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memuat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5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hal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Pancalaksana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):</a:t>
            </a:r>
          </a:p>
          <a:p>
            <a:pPr marL="560070" indent="-514350">
              <a:buClrTx/>
              <a:buSzPct val="100000"/>
              <a:buAutoNum type="arabicPeriod"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Sarga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yaitu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penciptaan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alam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semsta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560070" indent="-514350">
              <a:buClrTx/>
              <a:buSzPct val="100000"/>
              <a:buAutoNum type="arabicPeriod"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Pratisarga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yaitu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penciptaan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kembali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dunia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setipa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dunia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ada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itu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lenyap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60070" indent="-514350">
              <a:buClrTx/>
              <a:buSzPct val="100000"/>
              <a:buAutoNum type="arabicPeriod"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Wanca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yaitu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asal-usul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para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dewa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rsi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pendeta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tertinggi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560070" indent="-514350">
              <a:buClrTx/>
              <a:buSzPct val="100000"/>
              <a:buAutoNum type="arabicPeriod"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Manwantarani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yaitu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pembagian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waktu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satu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hari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Brahmana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14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masa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60070" indent="-514350">
              <a:buClrTx/>
              <a:buSzPct val="100000"/>
              <a:buAutoNum type="arabicPeriod"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Wamcanucarita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yaitu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sejarah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raja yang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memerintah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atas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dunia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315044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7897688" cy="70609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II. JAMAN PURBA INDONESIA</a:t>
            </a:r>
            <a:endParaRPr lang="en-US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92696"/>
            <a:ext cx="8136904" cy="6048672"/>
          </a:xfrm>
        </p:spPr>
        <p:txBody>
          <a:bodyPr>
            <a:normAutofit fontScale="92500" lnSpcReduction="10000"/>
          </a:bodyPr>
          <a:lstStyle/>
          <a:p>
            <a:pPr marL="571500" indent="-457200">
              <a:buClrTx/>
              <a:buAutoNum type="arabicPeriod"/>
            </a:pP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Kutai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marL="114300" indent="0">
              <a:buClrTx/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Kerajaan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tertua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di Indonesia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terdapat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Kutai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(Kalimantan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Timur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Ditemukan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7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prasati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berbentuk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yua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yaitu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tugu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peringatan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upacara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kurban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Jenis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hurufnya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Pallawa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bahasanya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Sansekerta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berasal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sekitar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tahun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400 M. 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  <a:buFont typeface="Wingdings" pitchFamily="2" charset="2"/>
              <a:buChar char="ü"/>
            </a:pP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Rajanya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yang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memerintah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Mulawarman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anak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Aswawarman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cucu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Kundungga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Kerajaan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Kutai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mendapat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pengaruh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nyata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agama Hindu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marL="571500" indent="-457200">
              <a:buClrTx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83933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6632"/>
            <a:ext cx="8136904" cy="6624736"/>
          </a:xfrm>
        </p:spPr>
        <p:txBody>
          <a:bodyPr>
            <a:normAutofit/>
          </a:bodyPr>
          <a:lstStyle/>
          <a:p>
            <a:pPr marL="114300" indent="0">
              <a:buClrTx/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Tarumanegara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/>
              <a:t>Kerajaan</a:t>
            </a:r>
            <a:r>
              <a:rPr lang="en-US" sz="3200" dirty="0"/>
              <a:t> </a:t>
            </a:r>
            <a:r>
              <a:rPr lang="en-US" sz="3200" dirty="0" err="1"/>
              <a:t>ini</a:t>
            </a:r>
            <a:r>
              <a:rPr lang="en-US" sz="3200" dirty="0"/>
              <a:t> </a:t>
            </a:r>
            <a:r>
              <a:rPr lang="en-US" sz="3200" dirty="0" err="1" smtClean="0"/>
              <a:t>ada</a:t>
            </a:r>
            <a:r>
              <a:rPr lang="en-US" sz="3200" dirty="0" smtClean="0"/>
              <a:t>  </a:t>
            </a:r>
            <a:r>
              <a:rPr lang="en-US" sz="3200" dirty="0" err="1"/>
              <a:t>sekitar</a:t>
            </a:r>
            <a:r>
              <a:rPr lang="en-US" sz="3200" dirty="0"/>
              <a:t> </a:t>
            </a:r>
            <a:r>
              <a:rPr lang="en-US" sz="3200" dirty="0" err="1"/>
              <a:t>tahun</a:t>
            </a:r>
            <a:r>
              <a:rPr lang="en-US" sz="3200" dirty="0"/>
              <a:t> 400-500 M di </a:t>
            </a:r>
            <a:r>
              <a:rPr lang="en-US" sz="3200" dirty="0" err="1"/>
              <a:t>Jawa</a:t>
            </a:r>
            <a:r>
              <a:rPr lang="en-US" sz="3200" dirty="0"/>
              <a:t> Barat. </a:t>
            </a:r>
            <a:endParaRPr lang="en-US" sz="3200" dirty="0" smtClean="0"/>
          </a:p>
          <a:p>
            <a:r>
              <a:rPr lang="en-US" sz="3200" dirty="0" err="1" smtClean="0"/>
              <a:t>Rajanya</a:t>
            </a:r>
            <a:r>
              <a:rPr lang="en-US" sz="3200" dirty="0" smtClean="0"/>
              <a:t> </a:t>
            </a:r>
            <a:r>
              <a:rPr lang="en-US" sz="3200" dirty="0" err="1" smtClean="0"/>
              <a:t>adalah</a:t>
            </a:r>
            <a:r>
              <a:rPr lang="en-US" sz="3200" dirty="0" smtClean="0"/>
              <a:t> </a:t>
            </a:r>
            <a:r>
              <a:rPr lang="en-US" sz="3200" dirty="0" err="1"/>
              <a:t>Purnawarman</a:t>
            </a:r>
            <a:r>
              <a:rPr lang="en-US" sz="3200" dirty="0"/>
              <a:t>. </a:t>
            </a:r>
            <a:endParaRPr lang="en-US" sz="3200" dirty="0" smtClean="0"/>
          </a:p>
          <a:p>
            <a:r>
              <a:rPr lang="en-US" sz="3200" dirty="0" err="1" smtClean="0"/>
              <a:t>ditemukannya</a:t>
            </a:r>
            <a:r>
              <a:rPr lang="en-US" sz="3200" dirty="0" smtClean="0"/>
              <a:t> </a:t>
            </a:r>
            <a:r>
              <a:rPr lang="en-US" sz="3200" dirty="0" err="1"/>
              <a:t>tujuh</a:t>
            </a:r>
            <a:r>
              <a:rPr lang="en-US" sz="3200" dirty="0"/>
              <a:t> </a:t>
            </a:r>
            <a:r>
              <a:rPr lang="en-US" sz="3200" dirty="0" err="1"/>
              <a:t>buah</a:t>
            </a:r>
            <a:r>
              <a:rPr lang="en-US" sz="3200" dirty="0"/>
              <a:t> </a:t>
            </a:r>
            <a:r>
              <a:rPr lang="en-US" sz="3200" dirty="0" err="1"/>
              <a:t>prasasti</a:t>
            </a:r>
            <a:r>
              <a:rPr lang="en-US" sz="3200" dirty="0"/>
              <a:t> yang </a:t>
            </a:r>
            <a:r>
              <a:rPr lang="en-US" sz="3200" dirty="0" err="1"/>
              <a:t>ditemukan</a:t>
            </a:r>
            <a:r>
              <a:rPr lang="en-US" sz="3200" dirty="0"/>
              <a:t> di </a:t>
            </a:r>
            <a:r>
              <a:rPr lang="en-US" sz="3200" dirty="0" err="1"/>
              <a:t>daerah</a:t>
            </a:r>
            <a:r>
              <a:rPr lang="en-US" sz="3200" dirty="0"/>
              <a:t> </a:t>
            </a:r>
            <a:r>
              <a:rPr lang="en-US" sz="3200" dirty="0" err="1"/>
              <a:t>sekitar</a:t>
            </a:r>
            <a:r>
              <a:rPr lang="en-US" sz="3200" dirty="0"/>
              <a:t> Bogor </a:t>
            </a:r>
            <a:r>
              <a:rPr lang="en-US" sz="3200" dirty="0" smtClean="0"/>
              <a:t>(</a:t>
            </a:r>
            <a:r>
              <a:rPr lang="en-US" sz="3200" dirty="0" err="1" smtClean="0"/>
              <a:t>Ciaruton</a:t>
            </a:r>
            <a:r>
              <a:rPr lang="en-US" sz="3200" dirty="0" smtClean="0"/>
              <a:t>, </a:t>
            </a:r>
            <a:r>
              <a:rPr lang="en-US" sz="3200" dirty="0" err="1" smtClean="0"/>
              <a:t>Kebon</a:t>
            </a:r>
            <a:r>
              <a:rPr lang="en-US" sz="3200" dirty="0" smtClean="0"/>
              <a:t> Kopi, </a:t>
            </a:r>
            <a:r>
              <a:rPr lang="en-US" sz="3200" dirty="0" err="1"/>
              <a:t>Jambu</a:t>
            </a:r>
            <a:r>
              <a:rPr lang="en-US" sz="3200" dirty="0"/>
              <a:t> </a:t>
            </a:r>
            <a:r>
              <a:rPr lang="en-US" sz="3200" dirty="0" err="1"/>
              <a:t>Pasir</a:t>
            </a:r>
            <a:r>
              <a:rPr lang="en-US" sz="3200" dirty="0"/>
              <a:t> </a:t>
            </a:r>
            <a:r>
              <a:rPr lang="en-US" sz="3200" dirty="0" err="1"/>
              <a:t>Awi</a:t>
            </a:r>
            <a:r>
              <a:rPr lang="en-US" sz="3200" dirty="0"/>
              <a:t>,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Muara</a:t>
            </a:r>
            <a:r>
              <a:rPr lang="en-US" sz="3200" dirty="0"/>
              <a:t> </a:t>
            </a:r>
            <a:r>
              <a:rPr lang="en-US" sz="3200" dirty="0" err="1"/>
              <a:t>Cianten</a:t>
            </a:r>
            <a:r>
              <a:rPr lang="en-US" sz="3200" dirty="0"/>
              <a:t>), di </a:t>
            </a:r>
            <a:r>
              <a:rPr lang="en-US" sz="3200" dirty="0" err="1"/>
              <a:t>daerah</a:t>
            </a:r>
            <a:r>
              <a:rPr lang="en-US" sz="3200" dirty="0"/>
              <a:t> Jakarta (</a:t>
            </a:r>
            <a:r>
              <a:rPr lang="en-US" sz="3200" dirty="0" err="1"/>
              <a:t>Tugu</a:t>
            </a:r>
            <a:r>
              <a:rPr lang="en-US" sz="3200" dirty="0"/>
              <a:t> </a:t>
            </a:r>
            <a:r>
              <a:rPr lang="en-US" sz="3200" dirty="0" err="1"/>
              <a:t>Cilingcing</a:t>
            </a:r>
            <a:r>
              <a:rPr lang="en-US" sz="3200" dirty="0"/>
              <a:t>),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smtClean="0"/>
              <a:t>di </a:t>
            </a:r>
            <a:r>
              <a:rPr lang="en-US" sz="3200" dirty="0" err="1" smtClean="0"/>
              <a:t>Banten</a:t>
            </a:r>
            <a:r>
              <a:rPr lang="en-US" sz="3200" dirty="0" smtClean="0"/>
              <a:t> </a:t>
            </a:r>
            <a:r>
              <a:rPr lang="en-US" sz="3200" dirty="0"/>
              <a:t>Selatan (</a:t>
            </a:r>
            <a:r>
              <a:rPr lang="en-US" sz="3200" dirty="0" err="1"/>
              <a:t>desa</a:t>
            </a:r>
            <a:r>
              <a:rPr lang="en-US" sz="3200" dirty="0"/>
              <a:t> </a:t>
            </a:r>
            <a:r>
              <a:rPr lang="en-US" sz="3200" dirty="0" err="1"/>
              <a:t>Lebak</a:t>
            </a:r>
            <a:r>
              <a:rPr lang="en-US" sz="3200" dirty="0"/>
              <a:t> </a:t>
            </a:r>
            <a:r>
              <a:rPr lang="en-US" sz="3200" dirty="0" err="1"/>
              <a:t>Munjul</a:t>
            </a:r>
            <a:r>
              <a:rPr lang="en-US" sz="3200" dirty="0"/>
              <a:t>). </a:t>
            </a:r>
            <a:endParaRPr lang="en-US" sz="3200" dirty="0" smtClean="0"/>
          </a:p>
          <a:p>
            <a:r>
              <a:rPr lang="en-US" sz="3200" dirty="0" err="1" smtClean="0"/>
              <a:t>Purnawarman</a:t>
            </a:r>
            <a:r>
              <a:rPr lang="en-US" sz="3200" dirty="0" smtClean="0"/>
              <a:t> 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pemerintahannnya</a:t>
            </a:r>
            <a:r>
              <a:rPr lang="en-US" sz="3200" dirty="0" smtClean="0"/>
              <a:t> </a:t>
            </a:r>
            <a:r>
              <a:rPr lang="en-US" sz="3200" dirty="0" err="1" smtClean="0"/>
              <a:t>tahun</a:t>
            </a:r>
            <a:r>
              <a:rPr lang="en-US" sz="3200" dirty="0" smtClean="0"/>
              <a:t> ke-22 </a:t>
            </a:r>
            <a:r>
              <a:rPr lang="en-US" sz="3200" dirty="0" err="1" smtClean="0"/>
              <a:t>pernah</a:t>
            </a:r>
            <a:r>
              <a:rPr lang="en-US" sz="3200" dirty="0" smtClean="0"/>
              <a:t> </a:t>
            </a:r>
            <a:r>
              <a:rPr lang="en-US" sz="3200" dirty="0" err="1"/>
              <a:t>digali</a:t>
            </a:r>
            <a:r>
              <a:rPr lang="en-US" sz="3200" dirty="0"/>
              <a:t> </a:t>
            </a:r>
            <a:r>
              <a:rPr lang="en-US" sz="3200" dirty="0" err="1"/>
              <a:t>sebuah</a:t>
            </a:r>
            <a:r>
              <a:rPr lang="en-US" sz="3200" dirty="0"/>
              <a:t> </a:t>
            </a:r>
            <a:r>
              <a:rPr lang="en-US" sz="3200" dirty="0" err="1"/>
              <a:t>sungai</a:t>
            </a:r>
            <a:r>
              <a:rPr lang="en-US" sz="3200" dirty="0"/>
              <a:t>, </a:t>
            </a:r>
            <a:r>
              <a:rPr lang="en-US" sz="3200" dirty="0" err="1"/>
              <a:t>yaitu</a:t>
            </a:r>
            <a:r>
              <a:rPr lang="en-US" sz="3200" dirty="0"/>
              <a:t> </a:t>
            </a:r>
            <a:r>
              <a:rPr lang="en-US" sz="3200" dirty="0" err="1"/>
              <a:t>sungai</a:t>
            </a:r>
            <a:r>
              <a:rPr lang="en-US" sz="3200" dirty="0"/>
              <a:t> Gomati </a:t>
            </a:r>
            <a:r>
              <a:rPr lang="en-US" sz="3200" dirty="0" err="1"/>
              <a:t>sepanjang</a:t>
            </a:r>
            <a:r>
              <a:rPr lang="en-US" sz="3200" dirty="0"/>
              <a:t> </a:t>
            </a:r>
            <a:r>
              <a:rPr lang="en-US" sz="3200" dirty="0" smtClean="0"/>
              <a:t>12 km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marL="571500" indent="-457200">
              <a:buClrTx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3512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85725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II. </a:t>
            </a:r>
            <a:r>
              <a:rPr lang="en-US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PALEOLITHIKUM</a:t>
            </a:r>
            <a:endParaRPr lang="en-GB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14422"/>
            <a:ext cx="8401080" cy="5286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Paleolitikum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zaman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batu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tua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→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waktu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ketika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alat-alat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manusia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dibuat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batu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logam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belum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dikenal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sedangkan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alat-alat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dibuat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kayu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bambu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bekasnya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ada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sama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sekali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7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Jenis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Manusia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zaman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60363" indent="0">
              <a:buClrTx/>
              <a:buFont typeface="Arial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Pithecantropus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Erectus</a:t>
            </a:r>
          </a:p>
          <a:p>
            <a:pPr marL="360363" indent="0">
              <a:buClrTx/>
              <a:buFont typeface="Arial" charset="0"/>
              <a:buChar char="•"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Meganthropus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Paleojavanicus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360363" indent="0">
              <a:buClrTx/>
              <a:buFont typeface="Arial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Homo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Wajakensis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360363" indent="0">
              <a:buClrTx/>
              <a:buFont typeface="Arial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Homo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Soloensis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6632"/>
            <a:ext cx="8136904" cy="6624736"/>
          </a:xfrm>
        </p:spPr>
        <p:txBody>
          <a:bodyPr>
            <a:normAutofit/>
          </a:bodyPr>
          <a:lstStyle/>
          <a:p>
            <a:pPr marL="114300" indent="0">
              <a:buClrTx/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Kaling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/>
              <a:t>Kerajaan</a:t>
            </a:r>
            <a:r>
              <a:rPr lang="en-US" sz="3200" dirty="0" smtClean="0"/>
              <a:t> </a:t>
            </a:r>
            <a:r>
              <a:rPr lang="en-US" sz="3200" dirty="0" err="1"/>
              <a:t>ini</a:t>
            </a:r>
            <a:r>
              <a:rPr lang="en-US" sz="3200" dirty="0"/>
              <a:t> </a:t>
            </a:r>
            <a:r>
              <a:rPr lang="en-US" sz="3200" dirty="0" err="1"/>
              <a:t>terletak</a:t>
            </a:r>
            <a:r>
              <a:rPr lang="en-US" sz="3200" dirty="0"/>
              <a:t> di </a:t>
            </a:r>
            <a:r>
              <a:rPr lang="en-US" sz="3200" dirty="0" err="1"/>
              <a:t>Jawa</a:t>
            </a:r>
            <a:r>
              <a:rPr lang="en-US" sz="3200" dirty="0"/>
              <a:t> Tengah. </a:t>
            </a:r>
            <a:r>
              <a:rPr lang="en-US" sz="3200" dirty="0" err="1"/>
              <a:t>Tanahnya</a:t>
            </a:r>
            <a:r>
              <a:rPr lang="en-US" sz="3200" dirty="0"/>
              <a:t> </a:t>
            </a:r>
            <a:r>
              <a:rPr lang="en-US" sz="3200" dirty="0" err="1"/>
              <a:t>sangat</a:t>
            </a:r>
            <a:r>
              <a:rPr lang="en-US" sz="3200" dirty="0"/>
              <a:t> kaya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 smtClean="0"/>
              <a:t>rakyatnya</a:t>
            </a:r>
            <a:r>
              <a:rPr lang="en-US" sz="3200" dirty="0"/>
              <a:t> </a:t>
            </a:r>
            <a:r>
              <a:rPr lang="en-US" sz="3200" dirty="0" err="1" smtClean="0"/>
              <a:t>hidup</a:t>
            </a:r>
            <a:r>
              <a:rPr lang="en-US" sz="3200" dirty="0" smtClean="0"/>
              <a:t> </a:t>
            </a:r>
            <a:r>
              <a:rPr lang="en-US" sz="3200" dirty="0" err="1"/>
              <a:t>makmur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tentram</a:t>
            </a:r>
            <a:r>
              <a:rPr lang="en-US" sz="3200" dirty="0"/>
              <a:t>. </a:t>
            </a:r>
            <a:endParaRPr lang="en-US" sz="3200" dirty="0" smtClean="0"/>
          </a:p>
          <a:p>
            <a:r>
              <a:rPr lang="en-US" sz="3200" dirty="0" err="1" smtClean="0"/>
              <a:t>Sejak</a:t>
            </a:r>
            <a:r>
              <a:rPr lang="en-US" sz="3200" dirty="0" smtClean="0"/>
              <a:t> </a:t>
            </a:r>
            <a:r>
              <a:rPr lang="en-US" sz="3200" dirty="0" err="1"/>
              <a:t>tahun</a:t>
            </a:r>
            <a:r>
              <a:rPr lang="en-US" sz="3200" dirty="0"/>
              <a:t> 674 </a:t>
            </a:r>
            <a:r>
              <a:rPr lang="en-US" sz="3200" dirty="0" err="1"/>
              <a:t>rakyatnya</a:t>
            </a:r>
            <a:r>
              <a:rPr lang="en-US" sz="3200" dirty="0"/>
              <a:t> </a:t>
            </a:r>
            <a:r>
              <a:rPr lang="en-US" sz="3200" dirty="0" err="1"/>
              <a:t>diperintah</a:t>
            </a:r>
            <a:r>
              <a:rPr lang="en-US" sz="3200" dirty="0"/>
              <a:t> </a:t>
            </a:r>
            <a:r>
              <a:rPr lang="en-US" sz="3200" dirty="0" err="1"/>
              <a:t>oleh</a:t>
            </a:r>
            <a:r>
              <a:rPr lang="en-US" sz="3200" dirty="0"/>
              <a:t> </a:t>
            </a:r>
            <a:r>
              <a:rPr lang="en-US" sz="3200" dirty="0" err="1"/>
              <a:t>seorang</a:t>
            </a:r>
            <a:r>
              <a:rPr lang="en-US" sz="3200" dirty="0"/>
              <a:t> raja </a:t>
            </a:r>
            <a:r>
              <a:rPr lang="en-US" sz="3200" dirty="0" err="1"/>
              <a:t>perempuan</a:t>
            </a:r>
            <a:r>
              <a:rPr lang="en-US" sz="3200" dirty="0"/>
              <a:t> yang </a:t>
            </a:r>
            <a:r>
              <a:rPr lang="en-US" sz="3200" dirty="0" err="1"/>
              <a:t>bernama</a:t>
            </a:r>
            <a:r>
              <a:rPr lang="en-US" sz="3200" dirty="0"/>
              <a:t> </a:t>
            </a:r>
            <a:r>
              <a:rPr lang="en-US" sz="3200" dirty="0" err="1"/>
              <a:t>Simo</a:t>
            </a:r>
            <a:r>
              <a:rPr lang="en-US" sz="3200" dirty="0"/>
              <a:t>. </a:t>
            </a:r>
            <a:r>
              <a:rPr lang="en-US" sz="3200" dirty="0" err="1"/>
              <a:t>Pemerintahannya</a:t>
            </a:r>
            <a:r>
              <a:rPr lang="en-US" sz="3200" dirty="0"/>
              <a:t> </a:t>
            </a:r>
            <a:r>
              <a:rPr lang="en-US" sz="3200" dirty="0" err="1"/>
              <a:t>sangat</a:t>
            </a:r>
            <a:r>
              <a:rPr lang="en-US" sz="3200" dirty="0"/>
              <a:t> </a:t>
            </a:r>
            <a:r>
              <a:rPr lang="en-US" sz="3200" dirty="0" err="1"/>
              <a:t>keras</a:t>
            </a:r>
            <a:r>
              <a:rPr lang="en-US" sz="3200" dirty="0"/>
              <a:t>, </a:t>
            </a:r>
            <a:r>
              <a:rPr lang="en-US" sz="3200" dirty="0" err="1"/>
              <a:t>tetapi</a:t>
            </a:r>
            <a:r>
              <a:rPr lang="en-US" sz="3200" dirty="0"/>
              <a:t> </a:t>
            </a:r>
            <a:r>
              <a:rPr lang="en-US" sz="3200" dirty="0" err="1"/>
              <a:t>berdasarkan</a:t>
            </a:r>
            <a:r>
              <a:rPr lang="en-US" sz="3200" dirty="0"/>
              <a:t> </a:t>
            </a:r>
            <a:r>
              <a:rPr lang="en-US" sz="3200" dirty="0" err="1" smtClean="0"/>
              <a:t>kejujuran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marL="571500" indent="-457200">
              <a:buClrTx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29603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6632"/>
            <a:ext cx="8136904" cy="6624736"/>
          </a:xfrm>
        </p:spPr>
        <p:txBody>
          <a:bodyPr>
            <a:normAutofit lnSpcReduction="10000"/>
          </a:bodyPr>
          <a:lstStyle/>
          <a:p>
            <a:pPr marL="114300" indent="0">
              <a:buClrTx/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S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riwijaya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/>
              <a:t>Di Sumatera </a:t>
            </a:r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dirty="0" err="1"/>
              <a:t>abad</a:t>
            </a:r>
            <a:r>
              <a:rPr lang="en-US" sz="3200" dirty="0"/>
              <a:t> ke-7 </a:t>
            </a:r>
            <a:r>
              <a:rPr lang="en-US" sz="3200" dirty="0" err="1"/>
              <a:t>sudah</a:t>
            </a:r>
            <a:r>
              <a:rPr lang="en-US" sz="3200" dirty="0"/>
              <a:t> </a:t>
            </a:r>
            <a:r>
              <a:rPr lang="en-US" sz="3200" dirty="0" err="1"/>
              <a:t>ada</a:t>
            </a:r>
            <a:r>
              <a:rPr lang="en-US" sz="3200" dirty="0"/>
              <a:t> </a:t>
            </a:r>
            <a:r>
              <a:rPr lang="en-US" sz="3200" dirty="0" err="1"/>
              <a:t>beberapa</a:t>
            </a:r>
            <a:r>
              <a:rPr lang="en-US" sz="3200" dirty="0"/>
              <a:t> </a:t>
            </a:r>
            <a:r>
              <a:rPr lang="en-US" sz="3200" dirty="0" err="1"/>
              <a:t>kerajaan</a:t>
            </a:r>
            <a:r>
              <a:rPr lang="en-US" sz="3200" dirty="0"/>
              <a:t> </a:t>
            </a:r>
            <a:r>
              <a:rPr lang="en-US" sz="3200" dirty="0" err="1"/>
              <a:t>seperti</a:t>
            </a:r>
            <a:r>
              <a:rPr lang="en-US" sz="3200" dirty="0"/>
              <a:t> </a:t>
            </a:r>
            <a:r>
              <a:rPr lang="en-US" sz="3200" dirty="0" err="1" smtClean="0"/>
              <a:t>Tulang</a:t>
            </a:r>
            <a:r>
              <a:rPr lang="en-US" sz="3200" dirty="0"/>
              <a:t> </a:t>
            </a:r>
            <a:r>
              <a:rPr lang="en-US" sz="3200" dirty="0" err="1" smtClean="0"/>
              <a:t>Bawang</a:t>
            </a:r>
            <a:r>
              <a:rPr lang="en-US" sz="3200" dirty="0" smtClean="0"/>
              <a:t> </a:t>
            </a:r>
            <a:r>
              <a:rPr lang="en-US" sz="3200" dirty="0"/>
              <a:t>(Sumatera Selatan), </a:t>
            </a:r>
            <a:r>
              <a:rPr lang="en-US" sz="3200" dirty="0" err="1" smtClean="0"/>
              <a:t>Moloyeu</a:t>
            </a:r>
            <a:r>
              <a:rPr lang="en-US" sz="3200" dirty="0" smtClean="0"/>
              <a:t> </a:t>
            </a:r>
            <a:r>
              <a:rPr lang="en-US" sz="3200" dirty="0"/>
              <a:t>(Jambi),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smtClean="0"/>
              <a:t> Kin-</a:t>
            </a:r>
            <a:r>
              <a:rPr lang="en-US" sz="3200" dirty="0" err="1" smtClean="0"/>
              <a:t>p’I</a:t>
            </a:r>
            <a:r>
              <a:rPr lang="en-US" sz="3200" dirty="0" smtClean="0"/>
              <a:t>-</a:t>
            </a:r>
            <a:r>
              <a:rPr lang="en-US" sz="3200" dirty="0" err="1" smtClean="0"/>
              <a:t>che</a:t>
            </a:r>
            <a:r>
              <a:rPr lang="en-US" sz="3200" dirty="0" smtClean="0"/>
              <a:t> </a:t>
            </a:r>
            <a:r>
              <a:rPr lang="en-US" sz="3200" dirty="0" err="1" smtClean="0"/>
              <a:t>atau</a:t>
            </a:r>
            <a:r>
              <a:rPr lang="en-US" sz="3200" dirty="0" smtClean="0"/>
              <a:t> </a:t>
            </a:r>
            <a:r>
              <a:rPr lang="en-US" sz="3200" dirty="0" err="1" smtClean="0"/>
              <a:t>Che-lifo-che</a:t>
            </a:r>
            <a:r>
              <a:rPr lang="en-US" sz="3200" dirty="0" smtClean="0"/>
              <a:t> (</a:t>
            </a:r>
            <a:r>
              <a:rPr lang="en-US" sz="3200" dirty="0" err="1" smtClean="0"/>
              <a:t>Sriwijaya</a:t>
            </a:r>
            <a:r>
              <a:rPr lang="en-US" sz="3200" dirty="0" smtClean="0"/>
              <a:t>). </a:t>
            </a:r>
          </a:p>
          <a:p>
            <a:r>
              <a:rPr lang="en-US" sz="3200" dirty="0" err="1" smtClean="0"/>
              <a:t>Kerajaan</a:t>
            </a:r>
            <a:r>
              <a:rPr lang="en-US" sz="3200" dirty="0" smtClean="0"/>
              <a:t> </a:t>
            </a:r>
            <a:r>
              <a:rPr lang="en-US" sz="3200" dirty="0"/>
              <a:t>yang </a:t>
            </a:r>
            <a:r>
              <a:rPr lang="en-US" sz="3200" dirty="0" err="1"/>
              <a:t>terbesar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terkenal</a:t>
            </a:r>
            <a:r>
              <a:rPr lang="en-US" sz="3200" dirty="0"/>
              <a:t> </a:t>
            </a:r>
            <a:r>
              <a:rPr lang="en-US" sz="3200" dirty="0" err="1"/>
              <a:t>diantara</a:t>
            </a:r>
            <a:r>
              <a:rPr lang="en-US" sz="3200" dirty="0"/>
              <a:t> </a:t>
            </a:r>
            <a:r>
              <a:rPr lang="en-US" sz="3200" dirty="0" err="1"/>
              <a:t>ketiganya</a:t>
            </a:r>
            <a:r>
              <a:rPr lang="en-US" sz="3200" dirty="0"/>
              <a:t> 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200" dirty="0" err="1"/>
              <a:t>Sriwijaya</a:t>
            </a:r>
            <a:r>
              <a:rPr lang="en-US" sz="3200" dirty="0"/>
              <a:t>. </a:t>
            </a:r>
            <a:r>
              <a:rPr lang="en-US" sz="3200" dirty="0" err="1"/>
              <a:t>Kerajaan</a:t>
            </a:r>
            <a:r>
              <a:rPr lang="en-US" sz="3200" dirty="0"/>
              <a:t> </a:t>
            </a:r>
            <a:r>
              <a:rPr lang="en-US" sz="3200" dirty="0" err="1"/>
              <a:t>ini</a:t>
            </a:r>
            <a:r>
              <a:rPr lang="en-US" sz="3200" dirty="0"/>
              <a:t> </a:t>
            </a:r>
            <a:r>
              <a:rPr lang="en-US" sz="3200" dirty="0" err="1"/>
              <a:t>merupakan</a:t>
            </a:r>
            <a:r>
              <a:rPr lang="en-US" sz="3200" dirty="0"/>
              <a:t> </a:t>
            </a:r>
            <a:r>
              <a:rPr lang="en-US" sz="3200" dirty="0" err="1"/>
              <a:t>pusat</a:t>
            </a:r>
            <a:r>
              <a:rPr lang="en-US" sz="3200" dirty="0"/>
              <a:t> </a:t>
            </a:r>
            <a:r>
              <a:rPr lang="en-US" sz="3200" dirty="0" err="1"/>
              <a:t>kegiatan</a:t>
            </a:r>
            <a:r>
              <a:rPr lang="en-US" sz="3200" dirty="0"/>
              <a:t> </a:t>
            </a:r>
            <a:r>
              <a:rPr lang="en-US" sz="3200" dirty="0" err="1"/>
              <a:t>ilmiah</a:t>
            </a:r>
            <a:r>
              <a:rPr lang="en-US" sz="3200" dirty="0"/>
              <a:t> agama </a:t>
            </a:r>
            <a:r>
              <a:rPr lang="en-US" sz="3200" dirty="0" err="1"/>
              <a:t>Budha</a:t>
            </a:r>
            <a:r>
              <a:rPr lang="en-US" sz="3200" dirty="0"/>
              <a:t>. </a:t>
            </a:r>
            <a:r>
              <a:rPr lang="en-US" sz="3200" dirty="0" err="1"/>
              <a:t>Gurunya</a:t>
            </a:r>
            <a:r>
              <a:rPr lang="en-US" sz="3200" dirty="0"/>
              <a:t> yang </a:t>
            </a:r>
            <a:r>
              <a:rPr lang="en-US" sz="3200" dirty="0" err="1"/>
              <a:t>terkenal</a:t>
            </a:r>
            <a:r>
              <a:rPr lang="en-US" sz="3200" dirty="0"/>
              <a:t> 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200" dirty="0" err="1"/>
              <a:t>Sakyakirti</a:t>
            </a:r>
            <a:r>
              <a:rPr lang="en-US" sz="3200" dirty="0"/>
              <a:t>. </a:t>
            </a:r>
            <a:endParaRPr lang="en-US" sz="3200" dirty="0" smtClean="0"/>
          </a:p>
          <a:p>
            <a:r>
              <a:rPr lang="en-US" sz="3200" dirty="0" err="1" smtClean="0"/>
              <a:t>Sekitar</a:t>
            </a:r>
            <a:r>
              <a:rPr lang="en-US" sz="3200" dirty="0" smtClean="0"/>
              <a:t> </a:t>
            </a:r>
            <a:r>
              <a:rPr lang="en-US" sz="3200" dirty="0" err="1" smtClean="0"/>
              <a:t>tahun</a:t>
            </a:r>
            <a:r>
              <a:rPr lang="en-US" sz="3200" dirty="0" smtClean="0"/>
              <a:t> 690 </a:t>
            </a:r>
            <a:r>
              <a:rPr lang="en-US" sz="3200" dirty="0" err="1" smtClean="0"/>
              <a:t>Sriwijaya</a:t>
            </a:r>
            <a:r>
              <a:rPr lang="en-US" sz="3200" dirty="0" smtClean="0"/>
              <a:t> </a:t>
            </a:r>
            <a:r>
              <a:rPr lang="en-US" sz="3200" dirty="0" err="1" smtClean="0"/>
              <a:t>telah</a:t>
            </a:r>
            <a:r>
              <a:rPr lang="en-US" sz="3200" dirty="0" smtClean="0"/>
              <a:t> </a:t>
            </a:r>
            <a:r>
              <a:rPr lang="en-US" sz="3200" dirty="0" err="1" smtClean="0"/>
              <a:t>mengembangkan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menanklukkan</a:t>
            </a:r>
            <a:r>
              <a:rPr lang="en-US" sz="3200" dirty="0" smtClean="0"/>
              <a:t> </a:t>
            </a:r>
            <a:r>
              <a:rPr lang="en-US" sz="3200" dirty="0" err="1" smtClean="0"/>
              <a:t>kerajaan-kerajaan</a:t>
            </a:r>
            <a:r>
              <a:rPr lang="en-US" sz="3200" dirty="0" smtClean="0"/>
              <a:t> </a:t>
            </a:r>
            <a:r>
              <a:rPr lang="en-US" sz="3200" dirty="0" err="1" smtClean="0"/>
              <a:t>lainnya</a:t>
            </a:r>
            <a:r>
              <a:rPr lang="en-US" sz="3200" dirty="0" smtClean="0"/>
              <a:t> di Sumatra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marL="571500" indent="-457200">
              <a:buClrTx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94212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6632"/>
            <a:ext cx="8136904" cy="6624736"/>
          </a:xfrm>
        </p:spPr>
        <p:txBody>
          <a:bodyPr>
            <a:normAutofit fontScale="85000" lnSpcReduction="10000"/>
          </a:bodyPr>
          <a:lstStyle/>
          <a:p>
            <a:pPr marL="114300" indent="0">
              <a:buClrTx/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5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Mataram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/>
              <a:t>Berdasarkan</a:t>
            </a:r>
            <a:r>
              <a:rPr lang="en-US" sz="3200" dirty="0"/>
              <a:t> </a:t>
            </a:r>
            <a:r>
              <a:rPr lang="en-US" sz="3200" dirty="0" err="1" smtClean="0"/>
              <a:t>prasasti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ditemukan</a:t>
            </a:r>
            <a:r>
              <a:rPr lang="en-US" sz="3200" dirty="0" smtClean="0"/>
              <a:t> </a:t>
            </a:r>
            <a:r>
              <a:rPr lang="en-US" sz="3200" dirty="0" err="1" smtClean="0"/>
              <a:t>desa</a:t>
            </a:r>
            <a:r>
              <a:rPr lang="en-US" sz="3200" dirty="0" smtClean="0"/>
              <a:t> </a:t>
            </a:r>
            <a:r>
              <a:rPr lang="en-US" sz="3200" dirty="0" err="1" smtClean="0"/>
              <a:t>Canggal</a:t>
            </a:r>
            <a:r>
              <a:rPr lang="en-US" sz="3200" dirty="0" smtClean="0"/>
              <a:t> (Barat </a:t>
            </a:r>
            <a:r>
              <a:rPr lang="en-US" sz="3200" dirty="0" err="1" smtClean="0"/>
              <a:t>daya</a:t>
            </a:r>
            <a:r>
              <a:rPr lang="en-US" sz="3200" dirty="0" smtClean="0"/>
              <a:t> </a:t>
            </a:r>
            <a:r>
              <a:rPr lang="en-US" sz="3200" dirty="0" err="1" smtClean="0"/>
              <a:t>Magelang</a:t>
            </a:r>
            <a:r>
              <a:rPr lang="en-US" sz="3200" dirty="0" smtClean="0"/>
              <a:t>). Yang </a:t>
            </a:r>
            <a:r>
              <a:rPr lang="en-US" sz="3200" dirty="0" err="1" smtClean="0"/>
              <a:t>berangka</a:t>
            </a:r>
            <a:r>
              <a:rPr lang="en-US" sz="3200" dirty="0" smtClean="0"/>
              <a:t> </a:t>
            </a:r>
            <a:r>
              <a:rPr lang="en-US" sz="3200" dirty="0" err="1"/>
              <a:t>tahun</a:t>
            </a:r>
            <a:r>
              <a:rPr lang="en-US" sz="3200" dirty="0"/>
              <a:t> 732 </a:t>
            </a:r>
            <a:r>
              <a:rPr lang="en-US" sz="3200" dirty="0" smtClean="0"/>
              <a:t>M </a:t>
            </a:r>
            <a:r>
              <a:rPr lang="en-US" sz="3200" dirty="0" err="1" smtClean="0"/>
              <a:t>ditulis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huruf</a:t>
            </a:r>
            <a:r>
              <a:rPr lang="en-US" sz="3200" dirty="0" smtClean="0"/>
              <a:t> </a:t>
            </a:r>
            <a:r>
              <a:rPr lang="en-US" sz="3200" dirty="0" err="1" smtClean="0"/>
              <a:t>Pallawa</a:t>
            </a:r>
            <a:r>
              <a:rPr lang="en-US" sz="3200" dirty="0" smtClean="0"/>
              <a:t>, </a:t>
            </a:r>
            <a:r>
              <a:rPr lang="en-US" sz="3200" dirty="0" err="1"/>
              <a:t>dikenal</a:t>
            </a:r>
            <a:r>
              <a:rPr lang="en-US" sz="3200" dirty="0"/>
              <a:t> </a:t>
            </a:r>
            <a:r>
              <a:rPr lang="en-US" sz="3200" dirty="0" err="1"/>
              <a:t>adanya</a:t>
            </a:r>
            <a:r>
              <a:rPr lang="en-US" sz="3200" dirty="0"/>
              <a:t> </a:t>
            </a:r>
            <a:r>
              <a:rPr lang="en-US" sz="3200" dirty="0" err="1"/>
              <a:t>kerajaan</a:t>
            </a:r>
            <a:r>
              <a:rPr lang="en-US" sz="3200" dirty="0"/>
              <a:t> </a:t>
            </a:r>
            <a:r>
              <a:rPr lang="en-US" sz="3200" dirty="0" err="1"/>
              <a:t>Mataram</a:t>
            </a:r>
            <a:r>
              <a:rPr lang="en-US" sz="3200" dirty="0"/>
              <a:t> di </a:t>
            </a:r>
            <a:r>
              <a:rPr lang="en-US" sz="3200" dirty="0" err="1" smtClean="0"/>
              <a:t>JawaTengah</a:t>
            </a:r>
            <a:r>
              <a:rPr lang="en-US" sz="3200" dirty="0"/>
              <a:t>. </a:t>
            </a:r>
            <a:endParaRPr lang="en-US" sz="3200" dirty="0" smtClean="0"/>
          </a:p>
          <a:p>
            <a:r>
              <a:rPr lang="en-US" sz="3200" dirty="0" err="1" smtClean="0"/>
              <a:t>Kerajaan</a:t>
            </a:r>
            <a:r>
              <a:rPr lang="en-US" sz="3200" dirty="0" smtClean="0"/>
              <a:t> </a:t>
            </a:r>
            <a:r>
              <a:rPr lang="en-US" sz="3200" dirty="0" err="1"/>
              <a:t>Mataram</a:t>
            </a:r>
            <a:r>
              <a:rPr lang="en-US" sz="3200" dirty="0"/>
              <a:t> </a:t>
            </a:r>
            <a:r>
              <a:rPr lang="en-US" sz="3200" dirty="0" err="1"/>
              <a:t>ini</a:t>
            </a:r>
            <a:r>
              <a:rPr lang="en-US" sz="3200" dirty="0"/>
              <a:t> </a:t>
            </a:r>
            <a:r>
              <a:rPr lang="en-US" sz="3200" dirty="0" err="1"/>
              <a:t>merupakan</a:t>
            </a:r>
            <a:r>
              <a:rPr lang="en-US" sz="3200" dirty="0"/>
              <a:t> </a:t>
            </a:r>
            <a:r>
              <a:rPr lang="en-US" sz="3200" dirty="0" err="1"/>
              <a:t>pemeluk</a:t>
            </a:r>
            <a:r>
              <a:rPr lang="en-US" sz="3200" dirty="0"/>
              <a:t> agama </a:t>
            </a:r>
            <a:r>
              <a:rPr lang="en-US" sz="3200" dirty="0" err="1"/>
              <a:t>hindu</a:t>
            </a:r>
            <a:r>
              <a:rPr lang="en-US" sz="3200" dirty="0"/>
              <a:t>. </a:t>
            </a:r>
            <a:endParaRPr lang="en-US" sz="3200" dirty="0" smtClean="0"/>
          </a:p>
          <a:p>
            <a:r>
              <a:rPr lang="en-US" sz="3200" dirty="0" err="1" smtClean="0"/>
              <a:t>Rajanya</a:t>
            </a:r>
            <a:r>
              <a:rPr lang="en-US" sz="3200" dirty="0" smtClean="0"/>
              <a:t> </a:t>
            </a:r>
            <a:r>
              <a:rPr lang="en-US" sz="3200" dirty="0"/>
              <a:t>yang </a:t>
            </a:r>
            <a:r>
              <a:rPr lang="en-US" sz="3200" dirty="0" err="1"/>
              <a:t>pertama</a:t>
            </a:r>
            <a:r>
              <a:rPr lang="en-US" sz="3200" dirty="0"/>
              <a:t> 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200" dirty="0" err="1"/>
              <a:t>Sanna</a:t>
            </a:r>
            <a:r>
              <a:rPr lang="en-US" sz="3200" dirty="0"/>
              <a:t> yang </a:t>
            </a:r>
            <a:r>
              <a:rPr lang="en-US" sz="3200" dirty="0" err="1"/>
              <a:t>kemudian</a:t>
            </a:r>
            <a:r>
              <a:rPr lang="en-US" sz="3200" dirty="0"/>
              <a:t> </a:t>
            </a:r>
            <a:r>
              <a:rPr lang="en-US" sz="3200" dirty="0" err="1"/>
              <a:t>diganti</a:t>
            </a:r>
            <a:r>
              <a:rPr lang="en-US" sz="3200" dirty="0"/>
              <a:t> </a:t>
            </a:r>
            <a:r>
              <a:rPr lang="en-US" sz="3200" dirty="0" err="1"/>
              <a:t>oleh</a:t>
            </a:r>
            <a:r>
              <a:rPr lang="en-US" sz="3200" dirty="0"/>
              <a:t> </a:t>
            </a:r>
            <a:r>
              <a:rPr lang="en-US" sz="3200" dirty="0" err="1"/>
              <a:t>Sanjaya</a:t>
            </a:r>
            <a:r>
              <a:rPr lang="en-US" sz="3200" dirty="0"/>
              <a:t>. </a:t>
            </a:r>
            <a:r>
              <a:rPr lang="en-US" sz="3200" dirty="0" err="1"/>
              <a:t>Sanjaya</a:t>
            </a:r>
            <a:r>
              <a:rPr lang="en-US" sz="3200" dirty="0"/>
              <a:t> </a:t>
            </a:r>
            <a:r>
              <a:rPr lang="en-US" sz="3200" dirty="0" err="1"/>
              <a:t>berhasil</a:t>
            </a:r>
            <a:r>
              <a:rPr lang="en-US" sz="3200" dirty="0"/>
              <a:t> </a:t>
            </a:r>
            <a:r>
              <a:rPr lang="en-US" sz="3200" dirty="0" err="1"/>
              <a:t>menaklukkan</a:t>
            </a:r>
            <a:r>
              <a:rPr lang="en-US" sz="3200" dirty="0"/>
              <a:t> </a:t>
            </a:r>
            <a:r>
              <a:rPr lang="en-US" sz="3200" dirty="0" err="1"/>
              <a:t>daerah</a:t>
            </a:r>
            <a:r>
              <a:rPr lang="en-US" sz="3200" dirty="0"/>
              <a:t> di </a:t>
            </a:r>
            <a:r>
              <a:rPr lang="en-US" sz="3200" dirty="0" err="1"/>
              <a:t>sekitar</a:t>
            </a:r>
            <a:r>
              <a:rPr lang="en-US" sz="3200" dirty="0"/>
              <a:t> </a:t>
            </a:r>
            <a:r>
              <a:rPr lang="en-US" sz="3200" dirty="0" err="1"/>
              <a:t>kerajaannya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menciptakan</a:t>
            </a:r>
            <a:r>
              <a:rPr lang="en-US" sz="3200" dirty="0"/>
              <a:t> </a:t>
            </a:r>
            <a:r>
              <a:rPr lang="en-US" sz="3200" dirty="0" err="1"/>
              <a:t>kemakmuran</a:t>
            </a:r>
            <a:r>
              <a:rPr lang="en-US" sz="3200" dirty="0"/>
              <a:t> </a:t>
            </a:r>
            <a:r>
              <a:rPr lang="en-US" sz="3200" dirty="0" err="1"/>
              <a:t>serta</a:t>
            </a:r>
            <a:r>
              <a:rPr lang="en-US" sz="3200" dirty="0"/>
              <a:t> </a:t>
            </a:r>
            <a:r>
              <a:rPr lang="en-US" sz="3200" dirty="0" err="1"/>
              <a:t>ketentraman</a:t>
            </a:r>
            <a:r>
              <a:rPr lang="en-US" sz="3200" dirty="0"/>
              <a:t> yang </a:t>
            </a:r>
            <a:r>
              <a:rPr lang="en-US" sz="3200" dirty="0" err="1"/>
              <a:t>dinikmati</a:t>
            </a:r>
            <a:r>
              <a:rPr lang="en-US" sz="3200" dirty="0"/>
              <a:t> </a:t>
            </a:r>
            <a:r>
              <a:rPr lang="en-US" sz="3200" dirty="0" err="1"/>
              <a:t>oleh</a:t>
            </a:r>
            <a:r>
              <a:rPr lang="en-US" sz="3200" dirty="0"/>
              <a:t> </a:t>
            </a:r>
            <a:r>
              <a:rPr lang="en-US" sz="3200" dirty="0" err="1"/>
              <a:t>rakyatnya</a:t>
            </a:r>
            <a:r>
              <a:rPr lang="en-US" sz="3200" dirty="0"/>
              <a:t>. </a:t>
            </a:r>
            <a:endParaRPr lang="en-US" sz="3200" dirty="0" smtClean="0"/>
          </a:p>
          <a:p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/>
              <a:t>jaman</a:t>
            </a:r>
            <a:r>
              <a:rPr lang="en-US" sz="3200" dirty="0"/>
              <a:t> </a:t>
            </a:r>
            <a:r>
              <a:rPr lang="en-US" sz="3200" dirty="0" err="1"/>
              <a:t>Sanjaya</a:t>
            </a:r>
            <a:r>
              <a:rPr lang="en-US" sz="3200" dirty="0"/>
              <a:t> </a:t>
            </a:r>
            <a:r>
              <a:rPr lang="en-US" sz="3200" dirty="0" err="1"/>
              <a:t>didirikan</a:t>
            </a:r>
            <a:r>
              <a:rPr lang="en-US" sz="3200" dirty="0"/>
              <a:t> </a:t>
            </a:r>
            <a:r>
              <a:rPr lang="en-US" sz="3200" dirty="0" err="1"/>
              <a:t>sebuah</a:t>
            </a:r>
            <a:r>
              <a:rPr lang="en-US" sz="3200" dirty="0"/>
              <a:t> </a:t>
            </a:r>
            <a:r>
              <a:rPr lang="en-US" sz="3200" dirty="0" err="1"/>
              <a:t>lingga</a:t>
            </a:r>
            <a:r>
              <a:rPr lang="en-US" sz="3200" dirty="0" smtClean="0"/>
              <a:t>, di </a:t>
            </a:r>
            <a:r>
              <a:rPr lang="en-US" sz="3200" dirty="0" err="1" smtClean="0"/>
              <a:t>Gunung</a:t>
            </a:r>
            <a:r>
              <a:rPr lang="en-US" sz="3200" dirty="0" smtClean="0"/>
              <a:t> </a:t>
            </a:r>
            <a:r>
              <a:rPr lang="en-US" sz="3200" dirty="0" err="1" smtClean="0"/>
              <a:t>Wukir</a:t>
            </a:r>
            <a:r>
              <a:rPr lang="en-US" sz="3200" dirty="0" smtClean="0"/>
              <a:t> </a:t>
            </a:r>
            <a:r>
              <a:rPr lang="en-US" sz="3200" dirty="0" err="1" smtClean="0"/>
              <a:t>desa</a:t>
            </a:r>
            <a:r>
              <a:rPr lang="en-US" sz="3200" dirty="0" smtClean="0"/>
              <a:t> </a:t>
            </a:r>
            <a:r>
              <a:rPr lang="en-US" sz="3200" dirty="0" err="1" smtClean="0"/>
              <a:t>Canggal</a:t>
            </a:r>
            <a:endParaRPr lang="en-US" sz="3200" dirty="0" smtClean="0"/>
          </a:p>
          <a:p>
            <a:r>
              <a:rPr lang="en-US" sz="3200" dirty="0" smtClean="0"/>
              <a:t>. </a:t>
            </a:r>
            <a:r>
              <a:rPr lang="en-US" sz="3200" dirty="0" err="1"/>
              <a:t>Sanjaya</a:t>
            </a:r>
            <a:r>
              <a:rPr lang="en-US" sz="3200" dirty="0"/>
              <a:t> </a:t>
            </a:r>
            <a:r>
              <a:rPr lang="en-US" sz="3200" dirty="0" err="1"/>
              <a:t>memang</a:t>
            </a:r>
            <a:r>
              <a:rPr lang="en-US" sz="3200" dirty="0"/>
              <a:t> </a:t>
            </a:r>
            <a:r>
              <a:rPr lang="en-US" sz="3200" dirty="0" err="1"/>
              <a:t>dianggap</a:t>
            </a:r>
            <a:r>
              <a:rPr lang="en-US" sz="3200" dirty="0"/>
              <a:t> </a:t>
            </a:r>
            <a:r>
              <a:rPr lang="en-US" sz="3200" dirty="0" err="1"/>
              <a:t>sebagai</a:t>
            </a:r>
            <a:r>
              <a:rPr lang="en-US" sz="3200" dirty="0"/>
              <a:t> </a:t>
            </a:r>
            <a:r>
              <a:rPr lang="en-US" sz="3200" dirty="0" err="1"/>
              <a:t>pendiri</a:t>
            </a:r>
            <a:r>
              <a:rPr lang="en-US" sz="3200" dirty="0"/>
              <a:t> </a:t>
            </a:r>
            <a:r>
              <a:rPr lang="en-US" sz="3200" dirty="0" err="1"/>
              <a:t>dinasti</a:t>
            </a:r>
            <a:r>
              <a:rPr lang="en-US" sz="3200" dirty="0"/>
              <a:t> </a:t>
            </a:r>
            <a:r>
              <a:rPr lang="en-US" sz="3200" dirty="0" err="1"/>
              <a:t>keluarga</a:t>
            </a:r>
            <a:r>
              <a:rPr lang="en-US" sz="3200" dirty="0"/>
              <a:t> </a:t>
            </a:r>
            <a:r>
              <a:rPr lang="en-US" sz="3200" dirty="0" err="1"/>
              <a:t>Sanjaya</a:t>
            </a:r>
            <a:r>
              <a:rPr lang="en-US" sz="3200" dirty="0"/>
              <a:t> di </a:t>
            </a:r>
            <a:r>
              <a:rPr lang="en-US" sz="3200" dirty="0" err="1"/>
              <a:t>kerajaan</a:t>
            </a:r>
            <a:r>
              <a:rPr lang="en-US" sz="3200" dirty="0"/>
              <a:t> </a:t>
            </a:r>
            <a:r>
              <a:rPr lang="en-US" sz="3200" dirty="0" err="1"/>
              <a:t>Mataram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41580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6632"/>
            <a:ext cx="8136904" cy="6624736"/>
          </a:xfrm>
        </p:spPr>
        <p:txBody>
          <a:bodyPr>
            <a:normAutofit/>
          </a:bodyPr>
          <a:lstStyle/>
          <a:p>
            <a:pPr marL="114300" indent="0">
              <a:buClrTx/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6.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Kanjuruhan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Jawa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Timur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/>
              <a:t>Di </a:t>
            </a:r>
            <a:r>
              <a:rPr lang="en-US" sz="2800" dirty="0" err="1"/>
              <a:t>Jawa</a:t>
            </a:r>
            <a:r>
              <a:rPr lang="en-US" sz="2800" dirty="0"/>
              <a:t> </a:t>
            </a:r>
            <a:r>
              <a:rPr lang="en-US" sz="2800" dirty="0" err="1"/>
              <a:t>Timur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pertama</a:t>
            </a:r>
            <a:r>
              <a:rPr lang="en-US" sz="2800" dirty="0"/>
              <a:t> </a:t>
            </a:r>
            <a:r>
              <a:rPr lang="en-US" sz="2800" dirty="0" err="1"/>
              <a:t>kalinya</a:t>
            </a:r>
            <a:r>
              <a:rPr lang="en-US" sz="2800" dirty="0"/>
              <a:t> </a:t>
            </a:r>
            <a:r>
              <a:rPr lang="en-US" sz="2800" dirty="0" err="1"/>
              <a:t>menemukan</a:t>
            </a:r>
            <a:r>
              <a:rPr lang="en-US" sz="2800" dirty="0"/>
              <a:t> </a:t>
            </a:r>
            <a:r>
              <a:rPr lang="en-US" sz="2800" dirty="0" err="1"/>
              <a:t>sebuah</a:t>
            </a:r>
            <a:r>
              <a:rPr lang="en-US" sz="2800" dirty="0"/>
              <a:t> </a:t>
            </a:r>
            <a:r>
              <a:rPr lang="en-US" sz="2800" dirty="0" err="1"/>
              <a:t>kerajaan</a:t>
            </a:r>
            <a:r>
              <a:rPr lang="en-US" sz="2800" dirty="0"/>
              <a:t> </a:t>
            </a:r>
            <a:r>
              <a:rPr lang="en-US" sz="2800" dirty="0" err="1" smtClean="0"/>
              <a:t>padatahun</a:t>
            </a:r>
            <a:r>
              <a:rPr lang="en-US" sz="2800" dirty="0" smtClean="0"/>
              <a:t> </a:t>
            </a:r>
            <a:r>
              <a:rPr lang="en-US" sz="2800" dirty="0"/>
              <a:t>760 </a:t>
            </a:r>
            <a:r>
              <a:rPr lang="en-US" sz="2800" dirty="0" smtClean="0"/>
              <a:t>M di </a:t>
            </a:r>
            <a:r>
              <a:rPr lang="en-US" sz="2800" dirty="0" err="1" smtClean="0"/>
              <a:t>desa</a:t>
            </a:r>
            <a:r>
              <a:rPr lang="en-US" sz="2800" dirty="0" smtClean="0"/>
              <a:t> </a:t>
            </a:r>
            <a:r>
              <a:rPr lang="en-US" sz="2800" dirty="0" err="1" smtClean="0"/>
              <a:t>Dinoyo</a:t>
            </a:r>
            <a:r>
              <a:rPr lang="en-US" sz="2800" dirty="0" smtClean="0"/>
              <a:t> ( </a:t>
            </a:r>
            <a:r>
              <a:rPr lang="en-US" sz="2800" dirty="0" err="1" smtClean="0"/>
              <a:t>sebuah</a:t>
            </a:r>
            <a:r>
              <a:rPr lang="en-US" sz="2800" dirty="0" smtClean="0"/>
              <a:t> Barat </a:t>
            </a:r>
            <a:r>
              <a:rPr lang="en-US" sz="2800" dirty="0" err="1" smtClean="0"/>
              <a:t>laut</a:t>
            </a:r>
            <a:r>
              <a:rPr lang="en-US" sz="2800" dirty="0" smtClean="0"/>
              <a:t> Malang)</a:t>
            </a:r>
          </a:p>
          <a:p>
            <a:r>
              <a:rPr lang="en-US" sz="2800" dirty="0" smtClean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sebuah</a:t>
            </a:r>
            <a:r>
              <a:rPr lang="en-US" sz="2800" dirty="0"/>
              <a:t> </a:t>
            </a:r>
            <a:r>
              <a:rPr lang="en-US" sz="2800" dirty="0" err="1"/>
              <a:t>prasasti</a:t>
            </a:r>
            <a:r>
              <a:rPr lang="en-US" sz="2800" dirty="0"/>
              <a:t> di Malang yang </a:t>
            </a:r>
            <a:r>
              <a:rPr lang="en-US" sz="2800" dirty="0" err="1"/>
              <a:t>bertuliskan</a:t>
            </a:r>
            <a:r>
              <a:rPr lang="en-US" sz="2800" dirty="0"/>
              <a:t> </a:t>
            </a:r>
            <a:r>
              <a:rPr lang="en-US" sz="2800" dirty="0" err="1"/>
              <a:t>huruf</a:t>
            </a:r>
            <a:r>
              <a:rPr lang="en-US" sz="2800" dirty="0"/>
              <a:t> </a:t>
            </a:r>
            <a:r>
              <a:rPr lang="en-US" sz="2800" dirty="0" err="1"/>
              <a:t>Kawi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berbahasa</a:t>
            </a:r>
            <a:r>
              <a:rPr lang="en-US" sz="2800" dirty="0"/>
              <a:t> </a:t>
            </a:r>
            <a:r>
              <a:rPr lang="en-US" sz="2800" dirty="0" err="1"/>
              <a:t>Sansekerta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tahun</a:t>
            </a:r>
            <a:r>
              <a:rPr lang="en-US" sz="2800" dirty="0"/>
              <a:t> 760 M </a:t>
            </a:r>
            <a:r>
              <a:rPr lang="en-US" sz="2800" dirty="0" err="1"/>
              <a:t>disebutkan</a:t>
            </a:r>
            <a:r>
              <a:rPr lang="en-US" sz="2800" dirty="0"/>
              <a:t> </a:t>
            </a:r>
            <a:r>
              <a:rPr lang="en-US" sz="2800" dirty="0" err="1"/>
              <a:t>bahwa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abad</a:t>
            </a:r>
            <a:r>
              <a:rPr lang="en-US" sz="2800" dirty="0"/>
              <a:t> ke-8 </a:t>
            </a:r>
            <a:r>
              <a:rPr lang="en-US" sz="2800" dirty="0" err="1"/>
              <a:t>itu</a:t>
            </a:r>
            <a:r>
              <a:rPr lang="en-US" sz="2800" dirty="0"/>
              <a:t>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kerajaan</a:t>
            </a:r>
            <a:r>
              <a:rPr lang="en-US" sz="2800" dirty="0"/>
              <a:t> yang </a:t>
            </a:r>
            <a:r>
              <a:rPr lang="en-US" sz="2800" dirty="0" err="1"/>
              <a:t>berpusat</a:t>
            </a:r>
            <a:r>
              <a:rPr lang="en-US" sz="2800" dirty="0"/>
              <a:t> di </a:t>
            </a:r>
            <a:r>
              <a:rPr lang="en-US" sz="2800" dirty="0" err="1"/>
              <a:t>Kanjuruhan</a:t>
            </a:r>
            <a:r>
              <a:rPr lang="en-US" sz="2800" dirty="0"/>
              <a:t> (</a:t>
            </a:r>
            <a:r>
              <a:rPr lang="en-US" sz="2800" dirty="0" err="1"/>
              <a:t>desa</a:t>
            </a:r>
            <a:r>
              <a:rPr lang="en-US" sz="2800" dirty="0"/>
              <a:t> </a:t>
            </a:r>
            <a:r>
              <a:rPr lang="en-US" sz="2800" dirty="0" err="1"/>
              <a:t>Kejuron</a:t>
            </a:r>
            <a:r>
              <a:rPr lang="en-US" sz="2800" dirty="0"/>
              <a:t>).</a:t>
            </a:r>
          </a:p>
          <a:p>
            <a:r>
              <a:rPr lang="en-US" sz="2800" dirty="0" err="1" smtClean="0"/>
              <a:t>Bukti</a:t>
            </a:r>
            <a:r>
              <a:rPr lang="en-US" sz="2800" dirty="0" smtClean="0"/>
              <a:t> </a:t>
            </a:r>
            <a:r>
              <a:rPr lang="en-US" sz="2800" dirty="0" err="1"/>
              <a:t>tertulis</a:t>
            </a:r>
            <a:r>
              <a:rPr lang="en-US" sz="2800" dirty="0"/>
              <a:t> </a:t>
            </a:r>
            <a:r>
              <a:rPr lang="en-US" sz="2800" dirty="0" err="1"/>
              <a:t>mengenai</a:t>
            </a:r>
            <a:r>
              <a:rPr lang="en-US" sz="2800" dirty="0"/>
              <a:t> </a:t>
            </a:r>
            <a:r>
              <a:rPr lang="en-US" sz="2800" dirty="0" err="1"/>
              <a:t>kerajaan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Prasasti</a:t>
            </a:r>
            <a:r>
              <a:rPr lang="en-US" sz="2800" dirty="0"/>
              <a:t> </a:t>
            </a:r>
            <a:r>
              <a:rPr lang="en-US" sz="2800" dirty="0" err="1"/>
              <a:t>Dinoyo</a:t>
            </a:r>
            <a:r>
              <a:rPr lang="en-US" sz="2800" dirty="0"/>
              <a:t>. </a:t>
            </a:r>
            <a:r>
              <a:rPr lang="en-US" sz="2800" dirty="0" err="1"/>
              <a:t>Rajanya</a:t>
            </a:r>
            <a:r>
              <a:rPr lang="en-US" sz="2800" dirty="0"/>
              <a:t> yang </a:t>
            </a:r>
            <a:r>
              <a:rPr lang="en-US" sz="2800" dirty="0" err="1"/>
              <a:t>terkenal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Gajayana</a:t>
            </a:r>
            <a:r>
              <a:rPr lang="en-US" sz="2800" dirty="0"/>
              <a:t>. </a:t>
            </a:r>
            <a:r>
              <a:rPr lang="en-US" sz="2800" dirty="0" err="1"/>
              <a:t>Peninggalan</a:t>
            </a:r>
            <a:r>
              <a:rPr lang="en-US" sz="2800" dirty="0"/>
              <a:t> </a:t>
            </a:r>
            <a:r>
              <a:rPr lang="en-US" sz="2800" dirty="0" err="1"/>
              <a:t>lainnya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Candi</a:t>
            </a:r>
            <a:r>
              <a:rPr lang="en-US" sz="2800" dirty="0"/>
              <a:t> </a:t>
            </a:r>
            <a:r>
              <a:rPr lang="en-US" sz="2800" dirty="0" err="1" smtClean="0"/>
              <a:t>Badut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374761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6632"/>
            <a:ext cx="8352928" cy="6624736"/>
          </a:xfrm>
        </p:spPr>
        <p:txBody>
          <a:bodyPr>
            <a:normAutofit fontScale="92500" lnSpcReduction="10000"/>
          </a:bodyPr>
          <a:lstStyle/>
          <a:p>
            <a:pPr marL="114300" indent="0">
              <a:buClrTx/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7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Sanjayawamsa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Sailendrawamsa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/>
              <a:t>Prasasti</a:t>
            </a:r>
            <a:r>
              <a:rPr lang="en-US" sz="2800" dirty="0"/>
              <a:t> </a:t>
            </a:r>
            <a:r>
              <a:rPr lang="en-US" sz="2800" dirty="0" err="1"/>
              <a:t>Canggal</a:t>
            </a:r>
            <a:r>
              <a:rPr lang="en-US" sz="2800" dirty="0"/>
              <a:t> yang </a:t>
            </a:r>
            <a:r>
              <a:rPr lang="en-US" sz="2800" dirty="0" err="1"/>
              <a:t>ditemukan</a:t>
            </a:r>
            <a:r>
              <a:rPr lang="en-US" sz="2800" dirty="0"/>
              <a:t> di </a:t>
            </a:r>
            <a:r>
              <a:rPr lang="en-US" sz="2800" dirty="0" err="1"/>
              <a:t>halaman</a:t>
            </a:r>
            <a:r>
              <a:rPr lang="en-US" sz="2800" dirty="0"/>
              <a:t> </a:t>
            </a:r>
            <a:r>
              <a:rPr lang="en-US" sz="2800" dirty="0" err="1"/>
              <a:t>Candi</a:t>
            </a:r>
            <a:r>
              <a:rPr lang="en-US" sz="2800" dirty="0"/>
              <a:t> </a:t>
            </a:r>
            <a:r>
              <a:rPr lang="en-US" sz="2800" dirty="0" err="1"/>
              <a:t>Gunung</a:t>
            </a:r>
            <a:r>
              <a:rPr lang="en-US" sz="2800" dirty="0"/>
              <a:t> </a:t>
            </a:r>
            <a:r>
              <a:rPr lang="en-US" sz="2800" dirty="0" err="1" smtClean="0"/>
              <a:t>Wukir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Sanjaya</a:t>
            </a:r>
            <a:r>
              <a:rPr lang="en-US" sz="2800" dirty="0" smtClean="0"/>
              <a:t>.</a:t>
            </a:r>
            <a:endParaRPr lang="en-US" sz="2800" dirty="0"/>
          </a:p>
          <a:p>
            <a:r>
              <a:rPr lang="en-US" sz="2800" dirty="0" err="1" smtClean="0"/>
              <a:t>Prasasti</a:t>
            </a:r>
            <a:r>
              <a:rPr lang="en-US" sz="2800" dirty="0" smtClean="0"/>
              <a:t> yang </a:t>
            </a:r>
            <a:r>
              <a:rPr lang="en-US" sz="2800" dirty="0" err="1" smtClean="0"/>
              <a:t>terdapat</a:t>
            </a:r>
            <a:r>
              <a:rPr lang="en-US" sz="2800" dirty="0" smtClean="0"/>
              <a:t> </a:t>
            </a:r>
            <a:r>
              <a:rPr lang="en-US" sz="2800" dirty="0" err="1" smtClean="0"/>
              <a:t>sesudah</a:t>
            </a:r>
            <a:r>
              <a:rPr lang="en-US" sz="2800" dirty="0" smtClean="0"/>
              <a:t> </a:t>
            </a:r>
            <a:r>
              <a:rPr lang="en-US" sz="2800" dirty="0" err="1" smtClean="0"/>
              <a:t>sanjaya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prasasti</a:t>
            </a:r>
            <a:r>
              <a:rPr lang="en-US" sz="2800" dirty="0" smtClean="0"/>
              <a:t> </a:t>
            </a:r>
            <a:r>
              <a:rPr lang="en-US" sz="2800" dirty="0" err="1" smtClean="0"/>
              <a:t>keluarga</a:t>
            </a:r>
            <a:r>
              <a:rPr lang="en-US" sz="2800" dirty="0" smtClean="0"/>
              <a:t> raja lain, </a:t>
            </a:r>
            <a:r>
              <a:rPr lang="en-US" sz="2800" dirty="0" err="1" smtClean="0"/>
              <a:t>yaitu</a:t>
            </a:r>
            <a:r>
              <a:rPr lang="en-US" sz="2800" dirty="0" smtClean="0"/>
              <a:t> </a:t>
            </a:r>
            <a:r>
              <a:rPr lang="en-US" sz="2800" dirty="0" err="1" smtClean="0"/>
              <a:t>Sailendra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Prasasti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ditulis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huruf</a:t>
            </a:r>
            <a:r>
              <a:rPr lang="en-US" sz="2800" dirty="0" smtClean="0"/>
              <a:t> </a:t>
            </a:r>
            <a:r>
              <a:rPr lang="en-US" sz="2800" dirty="0" err="1" smtClean="0"/>
              <a:t>pra-nagari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bahasa</a:t>
            </a:r>
            <a:r>
              <a:rPr lang="en-US" sz="2800" dirty="0" smtClean="0"/>
              <a:t> </a:t>
            </a:r>
            <a:r>
              <a:rPr lang="en-US" sz="2800" dirty="0" err="1" smtClean="0"/>
              <a:t>Sanskerta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berangka</a:t>
            </a:r>
            <a:r>
              <a:rPr lang="en-US" sz="2800" dirty="0" smtClean="0"/>
              <a:t> </a:t>
            </a:r>
            <a:r>
              <a:rPr lang="en-US" sz="2800" dirty="0" err="1" smtClean="0"/>
              <a:t>tahun</a:t>
            </a:r>
            <a:r>
              <a:rPr lang="en-US" sz="2800" dirty="0" smtClean="0"/>
              <a:t> 778M. </a:t>
            </a:r>
            <a:r>
              <a:rPr lang="en-US" sz="2800" dirty="0" err="1" smtClean="0"/>
              <a:t>Isinya</a:t>
            </a:r>
            <a:r>
              <a:rPr lang="en-US" sz="2800" dirty="0" smtClean="0"/>
              <a:t> </a:t>
            </a:r>
            <a:r>
              <a:rPr lang="en-US" sz="2800" dirty="0" err="1" smtClean="0"/>
              <a:t>para</a:t>
            </a:r>
            <a:r>
              <a:rPr lang="en-US" sz="2800" dirty="0" smtClean="0"/>
              <a:t> guru sang raja (</a:t>
            </a:r>
            <a:r>
              <a:rPr lang="en-US" sz="2800" dirty="0" err="1" smtClean="0"/>
              <a:t>mustika</a:t>
            </a:r>
            <a:r>
              <a:rPr lang="en-US" sz="2800" dirty="0" smtClean="0"/>
              <a:t> </a:t>
            </a:r>
            <a:r>
              <a:rPr lang="en-US" sz="2800" dirty="0" err="1" smtClean="0"/>
              <a:t>keluarga</a:t>
            </a:r>
            <a:r>
              <a:rPr lang="en-US" sz="2800" dirty="0" smtClean="0"/>
              <a:t> </a:t>
            </a:r>
            <a:r>
              <a:rPr lang="en-US" sz="2800" dirty="0" err="1" smtClean="0"/>
              <a:t>Sailendra</a:t>
            </a:r>
            <a:r>
              <a:rPr lang="en-US" sz="2800" dirty="0" smtClean="0"/>
              <a:t>) </a:t>
            </a:r>
            <a:r>
              <a:rPr lang="en-US" sz="2800" dirty="0" err="1" smtClean="0"/>
              <a:t>telah</a:t>
            </a:r>
            <a:r>
              <a:rPr lang="en-US" sz="2800" dirty="0" smtClean="0"/>
              <a:t> </a:t>
            </a:r>
            <a:r>
              <a:rPr lang="en-US" sz="2800" dirty="0" err="1" smtClean="0"/>
              <a:t>berhasil</a:t>
            </a:r>
            <a:r>
              <a:rPr lang="en-US" sz="2800" dirty="0" smtClean="0"/>
              <a:t> </a:t>
            </a:r>
            <a:r>
              <a:rPr lang="en-US" sz="2800" dirty="0" err="1" smtClean="0"/>
              <a:t>membujuk</a:t>
            </a:r>
            <a:r>
              <a:rPr lang="en-US" sz="2800" dirty="0" smtClean="0"/>
              <a:t> maharaja </a:t>
            </a:r>
            <a:r>
              <a:rPr lang="en-US" sz="2800" dirty="0" err="1" smtClean="0"/>
              <a:t>Tejahpurnapana</a:t>
            </a:r>
            <a:r>
              <a:rPr lang="en-US" sz="2800" dirty="0" smtClean="0"/>
              <a:t> </a:t>
            </a:r>
            <a:r>
              <a:rPr lang="en-US" sz="2800" dirty="0" err="1" smtClean="0"/>
              <a:t>Panangkarana</a:t>
            </a:r>
            <a:r>
              <a:rPr lang="en-US" sz="2800" dirty="0" smtClean="0"/>
              <a:t>. </a:t>
            </a:r>
            <a:r>
              <a:rPr lang="en-US" sz="2800" dirty="0" err="1" smtClean="0"/>
              <a:t>Kemudian</a:t>
            </a:r>
            <a:r>
              <a:rPr lang="en-US" sz="2800" dirty="0" smtClean="0"/>
              <a:t> </a:t>
            </a:r>
            <a:r>
              <a:rPr lang="en-US" sz="2800" dirty="0" err="1" smtClean="0"/>
              <a:t>Panangkarana</a:t>
            </a:r>
            <a:r>
              <a:rPr lang="en-US" sz="2800" dirty="0" smtClean="0"/>
              <a:t> </a:t>
            </a:r>
            <a:r>
              <a:rPr lang="en-US" sz="2800" dirty="0" err="1" smtClean="0"/>
              <a:t>itu</a:t>
            </a:r>
            <a:r>
              <a:rPr lang="en-US" sz="2800" dirty="0" smtClean="0"/>
              <a:t> </a:t>
            </a:r>
            <a:r>
              <a:rPr lang="en-US" sz="2800" dirty="0" err="1" smtClean="0"/>
              <a:t>menghadiahkan</a:t>
            </a:r>
            <a:r>
              <a:rPr lang="en-US" sz="2800" dirty="0" smtClean="0"/>
              <a:t> </a:t>
            </a:r>
            <a:r>
              <a:rPr lang="en-US" sz="2800" dirty="0" err="1" smtClean="0"/>
              <a:t>desa</a:t>
            </a:r>
            <a:r>
              <a:rPr lang="en-US" sz="2800" dirty="0" smtClean="0"/>
              <a:t> </a:t>
            </a:r>
            <a:r>
              <a:rPr lang="en-US" sz="2800" dirty="0" err="1" smtClean="0"/>
              <a:t>Kalasa</a:t>
            </a:r>
            <a:r>
              <a:rPr lang="en-US" sz="2800" dirty="0" smtClean="0"/>
              <a:t> </a:t>
            </a:r>
            <a:r>
              <a:rPr lang="en-US" sz="2800" dirty="0" err="1" smtClean="0"/>
              <a:t>kepada</a:t>
            </a:r>
            <a:r>
              <a:rPr lang="en-US" sz="2800" dirty="0" smtClean="0"/>
              <a:t> </a:t>
            </a:r>
            <a:r>
              <a:rPr lang="en-US" sz="2800" dirty="0" err="1" smtClean="0"/>
              <a:t>anggota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Keluarga</a:t>
            </a:r>
            <a:r>
              <a:rPr lang="en-US" sz="2800" dirty="0" smtClean="0"/>
              <a:t> </a:t>
            </a:r>
            <a:r>
              <a:rPr lang="en-US" sz="2800" dirty="0" err="1" smtClean="0"/>
              <a:t>Sanjaya</a:t>
            </a:r>
            <a:r>
              <a:rPr lang="en-US" sz="2800" dirty="0" smtClean="0"/>
              <a:t> </a:t>
            </a:r>
            <a:r>
              <a:rPr lang="en-US" sz="2800" dirty="0" err="1" smtClean="0"/>
              <a:t>beragama</a:t>
            </a:r>
            <a:r>
              <a:rPr lang="en-US" sz="2800" dirty="0" smtClean="0"/>
              <a:t> Hindu </a:t>
            </a:r>
            <a:r>
              <a:rPr lang="en-US" sz="2800" dirty="0" err="1" smtClean="0"/>
              <a:t>memuja</a:t>
            </a:r>
            <a:r>
              <a:rPr lang="en-US" sz="2800" dirty="0" smtClean="0"/>
              <a:t> </a:t>
            </a:r>
            <a:r>
              <a:rPr lang="en-US" sz="2800" dirty="0" err="1" smtClean="0"/>
              <a:t>Siwa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keluarga</a:t>
            </a:r>
            <a:r>
              <a:rPr lang="en-US" sz="2800" dirty="0" smtClean="0"/>
              <a:t> </a:t>
            </a:r>
            <a:r>
              <a:rPr lang="en-US" sz="2800" dirty="0" err="1" smtClean="0"/>
              <a:t>Sailendra</a:t>
            </a:r>
            <a:r>
              <a:rPr lang="en-US" sz="2800" dirty="0" smtClean="0"/>
              <a:t> </a:t>
            </a:r>
            <a:r>
              <a:rPr lang="en-US" sz="2800" dirty="0" err="1" smtClean="0"/>
              <a:t>beragama</a:t>
            </a:r>
            <a:r>
              <a:rPr lang="en-US" sz="2800" dirty="0" smtClean="0"/>
              <a:t> Buda</a:t>
            </a:r>
          </a:p>
          <a:p>
            <a:r>
              <a:rPr lang="en-US" sz="2800" dirty="0" err="1" smtClean="0"/>
              <a:t>Candi-candi</a:t>
            </a:r>
            <a:r>
              <a:rPr lang="en-US" sz="2800" dirty="0" smtClean="0"/>
              <a:t> </a:t>
            </a:r>
            <a:r>
              <a:rPr lang="en-US" sz="2800" dirty="0" err="1" smtClean="0"/>
              <a:t>abad</a:t>
            </a:r>
            <a:r>
              <a:rPr lang="en-US" sz="2800" dirty="0" smtClean="0"/>
              <a:t> ke-8 </a:t>
            </a:r>
            <a:r>
              <a:rPr lang="en-US" sz="2800" dirty="0" err="1" smtClean="0"/>
              <a:t>dan</a:t>
            </a:r>
            <a:r>
              <a:rPr lang="en-US" sz="2800" dirty="0" smtClean="0"/>
              <a:t> 9 yang </a:t>
            </a:r>
            <a:r>
              <a:rPr lang="en-US" sz="2800" dirty="0" err="1" smtClean="0"/>
              <a:t>ada</a:t>
            </a:r>
            <a:r>
              <a:rPr lang="en-US" sz="2800" dirty="0" smtClean="0"/>
              <a:t> di </a:t>
            </a:r>
            <a:r>
              <a:rPr lang="en-US" sz="2800" dirty="0" err="1" smtClean="0"/>
              <a:t>Jawa</a:t>
            </a:r>
            <a:r>
              <a:rPr lang="en-US" sz="2800" dirty="0" smtClean="0"/>
              <a:t> Tengah Utara </a:t>
            </a:r>
            <a:r>
              <a:rPr lang="en-US" sz="2800" dirty="0" err="1" smtClean="0"/>
              <a:t>bersifat</a:t>
            </a:r>
            <a:r>
              <a:rPr lang="en-US" sz="2800" dirty="0" smtClean="0"/>
              <a:t> Hindu </a:t>
            </a:r>
            <a:r>
              <a:rPr lang="en-US" sz="2800" dirty="0" err="1" smtClean="0"/>
              <a:t>sedangkan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ada</a:t>
            </a:r>
            <a:r>
              <a:rPr lang="en-US" sz="2800" dirty="0" smtClean="0"/>
              <a:t> di </a:t>
            </a:r>
            <a:r>
              <a:rPr lang="en-US" sz="2800" dirty="0" err="1" smtClean="0"/>
              <a:t>Jawa</a:t>
            </a:r>
            <a:r>
              <a:rPr lang="en-US" sz="2800" dirty="0" smtClean="0"/>
              <a:t> Tengah Selatan </a:t>
            </a:r>
            <a:r>
              <a:rPr lang="en-US" sz="2800" dirty="0" err="1" smtClean="0"/>
              <a:t>Selatan</a:t>
            </a:r>
            <a:r>
              <a:rPr lang="en-US" sz="2800" dirty="0" smtClean="0"/>
              <a:t> </a:t>
            </a:r>
            <a:r>
              <a:rPr lang="en-US" sz="2800" dirty="0" err="1" smtClean="0"/>
              <a:t>bersifat</a:t>
            </a:r>
            <a:r>
              <a:rPr lang="en-US" sz="2800" dirty="0" smtClean="0"/>
              <a:t> Buda</a:t>
            </a:r>
          </a:p>
        </p:txBody>
      </p:sp>
    </p:spTree>
    <p:extLst>
      <p:ext uri="{BB962C8B-B14F-4D97-AF65-F5344CB8AC3E}">
        <p14:creationId xmlns:p14="http://schemas.microsoft.com/office/powerpoint/2010/main" xmlns="" val="33413980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6632"/>
            <a:ext cx="8352928" cy="6624736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sz="3200" dirty="0" err="1">
                <a:latin typeface="Arial" pitchFamily="34" charset="0"/>
                <a:cs typeface="Arial" pitchFamily="34" charset="0"/>
              </a:rPr>
              <a:t>J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adi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daerah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kekuasaan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keluarga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sanjaya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bagian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utara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jawa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tengah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daerah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sailendra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bagian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selatan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jawa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tengah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Tx/>
            </a:pPr>
            <a:r>
              <a:rPr lang="en-US" sz="2800" dirty="0" err="1" smtClean="0"/>
              <a:t>Pengganti</a:t>
            </a:r>
            <a:r>
              <a:rPr lang="en-US" sz="2800" dirty="0" smtClean="0"/>
              <a:t> </a:t>
            </a:r>
            <a:r>
              <a:rPr lang="en-US" sz="2800" dirty="0"/>
              <a:t>Raja </a:t>
            </a:r>
            <a:r>
              <a:rPr lang="en-US" sz="2800" dirty="0" err="1"/>
              <a:t>Indra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Raja </a:t>
            </a:r>
            <a:r>
              <a:rPr lang="en-US" sz="2800" dirty="0" err="1"/>
              <a:t>Samaratungga</a:t>
            </a:r>
            <a:r>
              <a:rPr lang="en-US" sz="2800" dirty="0"/>
              <a:t>. </a:t>
            </a:r>
            <a:endParaRPr lang="en-US" sz="2800" dirty="0" smtClean="0"/>
          </a:p>
          <a:p>
            <a:pPr>
              <a:buClrTx/>
            </a:pPr>
            <a:r>
              <a:rPr lang="en-US" sz="2800" dirty="0" err="1" smtClean="0"/>
              <a:t>Samaratungga</a:t>
            </a:r>
            <a:r>
              <a:rPr lang="en-US" sz="2800" dirty="0" smtClean="0"/>
              <a:t> </a:t>
            </a:r>
            <a:r>
              <a:rPr lang="en-US" sz="2800" dirty="0" err="1" smtClean="0"/>
              <a:t>diganti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anaknya</a:t>
            </a:r>
            <a:r>
              <a:rPr lang="en-US" sz="2800" dirty="0" smtClean="0"/>
              <a:t> </a:t>
            </a:r>
            <a:r>
              <a:rPr lang="en-US" sz="2800" dirty="0" err="1" smtClean="0"/>
              <a:t>perempuan</a:t>
            </a:r>
            <a:r>
              <a:rPr lang="en-US" sz="2800" dirty="0" smtClean="0"/>
              <a:t>, </a:t>
            </a:r>
            <a:r>
              <a:rPr lang="en-US" sz="2800" dirty="0" err="1" smtClean="0"/>
              <a:t>Pramodawardhani</a:t>
            </a:r>
            <a:r>
              <a:rPr lang="en-US" sz="2800" dirty="0" smtClean="0"/>
              <a:t> yang </a:t>
            </a:r>
            <a:r>
              <a:rPr lang="en-US" sz="2800" dirty="0" err="1" smtClean="0"/>
              <a:t>kawin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raja </a:t>
            </a:r>
            <a:r>
              <a:rPr lang="en-US" sz="2800" dirty="0" err="1" smtClean="0"/>
              <a:t>keluarga</a:t>
            </a:r>
            <a:r>
              <a:rPr lang="en-US" sz="2800" dirty="0" smtClean="0"/>
              <a:t> </a:t>
            </a:r>
            <a:r>
              <a:rPr lang="en-US" sz="2800" dirty="0" err="1" smtClean="0"/>
              <a:t>Sanjaya</a:t>
            </a:r>
            <a:r>
              <a:rPr lang="en-US" sz="2800" dirty="0" smtClean="0"/>
              <a:t> </a:t>
            </a:r>
            <a:r>
              <a:rPr lang="en-US" sz="2800" dirty="0" err="1" smtClean="0"/>
              <a:t>Rakai</a:t>
            </a:r>
            <a:r>
              <a:rPr lang="en-US" sz="2800" dirty="0" smtClean="0"/>
              <a:t> </a:t>
            </a:r>
            <a:r>
              <a:rPr lang="en-US" sz="2800" dirty="0" err="1" smtClean="0"/>
              <a:t>Pikatan</a:t>
            </a:r>
            <a:r>
              <a:rPr lang="en-US" sz="2800" dirty="0" smtClean="0"/>
              <a:t>, </a:t>
            </a:r>
            <a:r>
              <a:rPr lang="en-US" sz="2800" dirty="0" err="1" smtClean="0"/>
              <a:t>pengganti</a:t>
            </a:r>
            <a:r>
              <a:rPr lang="en-US" sz="2800" dirty="0" smtClean="0"/>
              <a:t> </a:t>
            </a:r>
            <a:r>
              <a:rPr lang="en-US" sz="2800" dirty="0" err="1" smtClean="0"/>
              <a:t>Rakai</a:t>
            </a:r>
            <a:r>
              <a:rPr lang="en-US" sz="2800" dirty="0" smtClean="0"/>
              <a:t> </a:t>
            </a:r>
            <a:r>
              <a:rPr lang="en-US" sz="2800" dirty="0" err="1" smtClean="0"/>
              <a:t>garung</a:t>
            </a:r>
            <a:r>
              <a:rPr lang="en-US" sz="2800" dirty="0" smtClean="0"/>
              <a:t>.</a:t>
            </a:r>
          </a:p>
          <a:p>
            <a:pPr>
              <a:buClrTx/>
            </a:pPr>
            <a:r>
              <a:rPr lang="en-US" sz="2800" dirty="0" err="1" smtClean="0"/>
              <a:t>Rakai</a:t>
            </a:r>
            <a:r>
              <a:rPr lang="en-US" sz="2800" dirty="0" smtClean="0"/>
              <a:t> </a:t>
            </a:r>
            <a:r>
              <a:rPr lang="en-US" sz="2800" dirty="0" err="1" smtClean="0"/>
              <a:t>Pikatan</a:t>
            </a:r>
            <a:r>
              <a:rPr lang="en-US" sz="2800" dirty="0" smtClean="0"/>
              <a:t> </a:t>
            </a:r>
            <a:r>
              <a:rPr lang="en-US" sz="2800" dirty="0" err="1" smtClean="0"/>
              <a:t>sendiri</a:t>
            </a:r>
            <a:r>
              <a:rPr lang="en-US" sz="2800" dirty="0" smtClean="0"/>
              <a:t> </a:t>
            </a:r>
            <a:r>
              <a:rPr lang="en-US" sz="2800" dirty="0" err="1" smtClean="0"/>
              <a:t>telah</a:t>
            </a:r>
            <a:r>
              <a:rPr lang="en-US" sz="2800" dirty="0" smtClean="0"/>
              <a:t> </a:t>
            </a:r>
            <a:r>
              <a:rPr lang="en-US" sz="2800" dirty="0" err="1" smtClean="0"/>
              <a:t>mendirikan</a:t>
            </a:r>
            <a:r>
              <a:rPr lang="en-US" sz="2800" dirty="0" smtClean="0"/>
              <a:t> </a:t>
            </a:r>
            <a:r>
              <a:rPr lang="en-US" sz="2800" dirty="0" err="1" smtClean="0"/>
              <a:t>berbagai</a:t>
            </a:r>
            <a:r>
              <a:rPr lang="en-US" sz="2800" dirty="0" smtClean="0"/>
              <a:t> </a:t>
            </a:r>
            <a:r>
              <a:rPr lang="en-US" sz="2800" dirty="0" err="1" smtClean="0"/>
              <a:t>bangunna</a:t>
            </a:r>
            <a:r>
              <a:rPr lang="en-US" sz="2800" dirty="0" smtClean="0"/>
              <a:t> </a:t>
            </a:r>
            <a:r>
              <a:rPr lang="en-US" sz="2800" dirty="0" err="1" smtClean="0"/>
              <a:t>suci</a:t>
            </a:r>
            <a:r>
              <a:rPr lang="en-US" sz="2800" dirty="0" smtClean="0"/>
              <a:t> agama </a:t>
            </a:r>
            <a:r>
              <a:rPr lang="en-US" sz="2800" dirty="0" err="1" smtClean="0"/>
              <a:t>hindu</a:t>
            </a:r>
            <a:r>
              <a:rPr lang="en-US" sz="2800" dirty="0" smtClean="0"/>
              <a:t>.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prasasti</a:t>
            </a:r>
            <a:r>
              <a:rPr lang="en-US" sz="2800" dirty="0" smtClean="0"/>
              <a:t> 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tahun</a:t>
            </a:r>
            <a:r>
              <a:rPr lang="en-US" sz="2800" dirty="0" smtClean="0"/>
              <a:t> 856 yang </a:t>
            </a:r>
            <a:r>
              <a:rPr lang="en-US" sz="2800" dirty="0" err="1" smtClean="0"/>
              <a:t>dikeluarkan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Dyah</a:t>
            </a:r>
            <a:r>
              <a:rPr lang="en-US" sz="2800" dirty="0" smtClean="0"/>
              <a:t> </a:t>
            </a:r>
            <a:r>
              <a:rPr lang="en-US" sz="2800" dirty="0" err="1" smtClean="0"/>
              <a:t>Lokapala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Rakai</a:t>
            </a:r>
            <a:r>
              <a:rPr lang="en-US" sz="2800" dirty="0" smtClean="0"/>
              <a:t> </a:t>
            </a:r>
            <a:r>
              <a:rPr lang="en-US" sz="2800" dirty="0" err="1" smtClean="0"/>
              <a:t>Kayuwangi</a:t>
            </a:r>
            <a:r>
              <a:rPr lang="en-US" sz="2800" dirty="0" smtClean="0"/>
              <a:t>, </a:t>
            </a:r>
            <a:r>
              <a:rPr lang="en-US" sz="2800" dirty="0" err="1" smtClean="0"/>
              <a:t>setelah</a:t>
            </a:r>
            <a:r>
              <a:rPr lang="en-US" sz="2800" dirty="0" smtClean="0"/>
              <a:t> </a:t>
            </a:r>
            <a:r>
              <a:rPr lang="en-US" sz="2800" dirty="0" err="1" smtClean="0"/>
              <a:t>Rakai</a:t>
            </a:r>
            <a:r>
              <a:rPr lang="en-US" sz="2800" dirty="0" smtClean="0"/>
              <a:t> </a:t>
            </a:r>
            <a:r>
              <a:rPr lang="en-US" sz="2800" dirty="0" err="1" smtClean="0"/>
              <a:t>Pikatan</a:t>
            </a:r>
            <a:r>
              <a:rPr lang="en-US" sz="2800" dirty="0" smtClean="0"/>
              <a:t> </a:t>
            </a:r>
            <a:r>
              <a:rPr lang="en-US" sz="2800" dirty="0" err="1" smtClean="0"/>
              <a:t>turun</a:t>
            </a:r>
            <a:r>
              <a:rPr lang="en-US" sz="2800" dirty="0" smtClean="0"/>
              <a:t> </a:t>
            </a:r>
            <a:r>
              <a:rPr lang="en-US" sz="2800" dirty="0" err="1" smtClean="0"/>
              <a:t>tahta</a:t>
            </a:r>
            <a:r>
              <a:rPr lang="en-US" sz="2800" dirty="0" smtClean="0"/>
              <a:t>, </a:t>
            </a:r>
            <a:r>
              <a:rPr lang="en-US" sz="2800" dirty="0" err="1" smtClean="0"/>
              <a:t>terdapatkan</a:t>
            </a:r>
            <a:r>
              <a:rPr lang="en-US" sz="2800" dirty="0" smtClean="0"/>
              <a:t> </a:t>
            </a:r>
            <a:r>
              <a:rPr lang="en-US" sz="2800" dirty="0" err="1" smtClean="0"/>
              <a:t>kelompok</a:t>
            </a:r>
            <a:r>
              <a:rPr lang="en-US" sz="2800" dirty="0" smtClean="0"/>
              <a:t> </a:t>
            </a:r>
            <a:r>
              <a:rPr lang="en-US" sz="2800" dirty="0" err="1" smtClean="0"/>
              <a:t>candi</a:t>
            </a:r>
            <a:r>
              <a:rPr lang="en-US" sz="2800" dirty="0" smtClean="0"/>
              <a:t> agama </a:t>
            </a:r>
            <a:r>
              <a:rPr lang="en-US" sz="2800" dirty="0" err="1" smtClean="0"/>
              <a:t>Siwa</a:t>
            </a:r>
            <a:r>
              <a:rPr lang="en-US" sz="2800" dirty="0" smtClean="0"/>
              <a:t> yang </a:t>
            </a:r>
            <a:r>
              <a:rPr lang="en-US" sz="2800" dirty="0" err="1" smtClean="0"/>
              <a:t>sesuai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kelompok</a:t>
            </a:r>
            <a:r>
              <a:rPr lang="en-US" sz="2800" dirty="0" smtClean="0"/>
              <a:t> </a:t>
            </a:r>
            <a:r>
              <a:rPr lang="en-US" sz="2800" dirty="0" err="1" smtClean="0"/>
              <a:t>Candi</a:t>
            </a:r>
            <a:r>
              <a:rPr lang="en-US" sz="2800" dirty="0" smtClean="0"/>
              <a:t> </a:t>
            </a:r>
            <a:r>
              <a:rPr lang="en-US" sz="2800" dirty="0" err="1" smtClean="0"/>
              <a:t>Loro</a:t>
            </a:r>
            <a:r>
              <a:rPr lang="en-US" sz="2800" dirty="0" smtClean="0"/>
              <a:t> </a:t>
            </a:r>
            <a:r>
              <a:rPr lang="en-US" sz="2800" dirty="0" err="1" smtClean="0"/>
              <a:t>Jonggrang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0085388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6632"/>
            <a:ext cx="8352928" cy="6624736"/>
          </a:xfrm>
        </p:spPr>
        <p:txBody>
          <a:bodyPr>
            <a:normAutofit/>
          </a:bodyPr>
          <a:lstStyle/>
          <a:p>
            <a:pPr marL="114300" indent="0">
              <a:buClrTx/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8.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Balaputra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Sriwijaya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marL="114300" indent="0">
              <a:buClrTx/>
              <a:buNone/>
            </a:pPr>
            <a:r>
              <a:rPr lang="en-US" sz="2800" dirty="0" err="1" smtClean="0"/>
              <a:t>Prasasti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Nalanda</a:t>
            </a:r>
            <a:r>
              <a:rPr lang="en-US" sz="2800" dirty="0" smtClean="0"/>
              <a:t> (</a:t>
            </a:r>
            <a:r>
              <a:rPr lang="en-US" sz="2800" dirty="0" err="1" smtClean="0"/>
              <a:t>india</a:t>
            </a:r>
            <a:r>
              <a:rPr lang="en-US" sz="2800" dirty="0" smtClean="0"/>
              <a:t>) </a:t>
            </a:r>
            <a:r>
              <a:rPr lang="en-US" sz="2800" dirty="0" err="1" smtClean="0"/>
              <a:t>berasal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u="sng" dirty="0" smtClean="0"/>
              <a:t>+ </a:t>
            </a:r>
            <a:r>
              <a:rPr lang="en-US" sz="2800" dirty="0" smtClean="0"/>
              <a:t>860 </a:t>
            </a:r>
            <a:r>
              <a:rPr lang="en-US" sz="2800" dirty="0" err="1" smtClean="0"/>
              <a:t>menyebutkan</a:t>
            </a:r>
            <a:r>
              <a:rPr lang="en-US" sz="2800" dirty="0" smtClean="0"/>
              <a:t> </a:t>
            </a:r>
            <a:r>
              <a:rPr lang="en-US" sz="2800" dirty="0" err="1" smtClean="0"/>
              <a:t>hadish</a:t>
            </a:r>
            <a:r>
              <a:rPr lang="en-US" sz="2800" dirty="0" smtClean="0"/>
              <a:t> </a:t>
            </a:r>
            <a:r>
              <a:rPr lang="en-US" sz="2800" dirty="0" err="1" smtClean="0"/>
              <a:t>tanah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Dewapaladewa</a:t>
            </a:r>
            <a:r>
              <a:rPr lang="en-US" sz="2800" dirty="0" smtClean="0"/>
              <a:t> (raja Pala di </a:t>
            </a:r>
            <a:r>
              <a:rPr lang="en-US" sz="2800" dirty="0" err="1" smtClean="0"/>
              <a:t>Benggala</a:t>
            </a:r>
            <a:r>
              <a:rPr lang="en-US" sz="2800" dirty="0" smtClean="0"/>
              <a:t>)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keperluan</a:t>
            </a:r>
            <a:r>
              <a:rPr lang="en-US" sz="2800" dirty="0" smtClean="0"/>
              <a:t> </a:t>
            </a:r>
            <a:r>
              <a:rPr lang="en-US" sz="2800" dirty="0" err="1" smtClean="0"/>
              <a:t>sebuah</a:t>
            </a:r>
            <a:r>
              <a:rPr lang="en-US" sz="2800" dirty="0" smtClean="0"/>
              <a:t> </a:t>
            </a:r>
            <a:r>
              <a:rPr lang="en-US" sz="2800" dirty="0" err="1" smtClean="0"/>
              <a:t>biara</a:t>
            </a:r>
            <a:r>
              <a:rPr lang="en-US" sz="2800" dirty="0" smtClean="0"/>
              <a:t> </a:t>
            </a:r>
          </a:p>
          <a:p>
            <a:pPr>
              <a:buClrTx/>
            </a:pPr>
            <a:r>
              <a:rPr lang="en-US" sz="2800" dirty="0" err="1" smtClean="0"/>
              <a:t>Balaputra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anak</a:t>
            </a:r>
            <a:r>
              <a:rPr lang="en-US" sz="2800" dirty="0" smtClean="0"/>
              <a:t> Raja </a:t>
            </a:r>
            <a:r>
              <a:rPr lang="en-US" sz="2800" dirty="0" err="1" smtClean="0"/>
              <a:t>Samaragrawira</a:t>
            </a:r>
            <a:r>
              <a:rPr lang="en-US" sz="2800" dirty="0" smtClean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cucu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Raja </a:t>
            </a:r>
            <a:r>
              <a:rPr lang="en-US" sz="2800" dirty="0" err="1" smtClean="0"/>
              <a:t>Jawa</a:t>
            </a:r>
            <a:r>
              <a:rPr lang="en-US" sz="2800" dirty="0" smtClean="0"/>
              <a:t> Sri </a:t>
            </a:r>
            <a:r>
              <a:rPr lang="en-US" sz="2800" dirty="0" err="1" smtClean="0"/>
              <a:t>Wirawairimathana</a:t>
            </a:r>
            <a:endParaRPr lang="en-US" sz="2800" dirty="0" smtClean="0"/>
          </a:p>
          <a:p>
            <a:pPr>
              <a:buClrTx/>
            </a:pPr>
            <a:endParaRPr lang="en-US" sz="1600" dirty="0"/>
          </a:p>
          <a:p>
            <a:pPr>
              <a:buClrTx/>
            </a:pPr>
            <a:r>
              <a:rPr lang="en-US" sz="2800" dirty="0" err="1" smtClean="0"/>
              <a:t>Balautra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memperkuat</a:t>
            </a:r>
            <a:r>
              <a:rPr lang="en-US" sz="2800" dirty="0" smtClean="0"/>
              <a:t> </a:t>
            </a:r>
            <a:r>
              <a:rPr lang="en-US" sz="2800" dirty="0" err="1" smtClean="0"/>
              <a:t>kedudukannya</a:t>
            </a:r>
            <a:r>
              <a:rPr lang="en-US" sz="2800" dirty="0" smtClean="0"/>
              <a:t> di </a:t>
            </a:r>
            <a:r>
              <a:rPr lang="en-US" sz="2800" dirty="0" err="1" smtClean="0"/>
              <a:t>Sriwijaya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menghadapi</a:t>
            </a:r>
            <a:r>
              <a:rPr lang="en-US" sz="2800" dirty="0" smtClean="0"/>
              <a:t> </a:t>
            </a:r>
            <a:r>
              <a:rPr lang="en-US" sz="2800" dirty="0" err="1" smtClean="0"/>
              <a:t>Mataram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beragama</a:t>
            </a:r>
            <a:r>
              <a:rPr lang="en-US" sz="2800" dirty="0" smtClean="0"/>
              <a:t> </a:t>
            </a:r>
            <a:r>
              <a:rPr lang="en-US" sz="2800" dirty="0" err="1" smtClean="0"/>
              <a:t>Siwa</a:t>
            </a:r>
            <a:r>
              <a:rPr lang="en-US" sz="2800" dirty="0" smtClean="0"/>
              <a:t> </a:t>
            </a:r>
            <a:r>
              <a:rPr lang="en-US" sz="2800" dirty="0" err="1" smtClean="0"/>
              <a:t>ia</a:t>
            </a:r>
            <a:r>
              <a:rPr lang="en-US" sz="2800" dirty="0" smtClean="0"/>
              <a:t> </a:t>
            </a:r>
            <a:r>
              <a:rPr lang="en-US" sz="2800" dirty="0" err="1" smtClean="0"/>
              <a:t>bersahabat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kerajaan</a:t>
            </a:r>
            <a:r>
              <a:rPr lang="en-US" sz="2800" dirty="0" smtClean="0"/>
              <a:t> agama Buda yang </a:t>
            </a:r>
            <a:r>
              <a:rPr lang="en-US" sz="2800" dirty="0" err="1" smtClean="0"/>
              <a:t>kuat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6104562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6632"/>
            <a:ext cx="8352928" cy="6624736"/>
          </a:xfrm>
        </p:spPr>
        <p:txBody>
          <a:bodyPr>
            <a:normAutofit fontScale="92500"/>
          </a:bodyPr>
          <a:lstStyle/>
          <a:p>
            <a:pPr marL="114300" indent="0">
              <a:buClrTx/>
              <a:buNone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9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Keluarga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Sanjaya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Berkuasa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Penuh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marL="114300" indent="0">
              <a:buClrTx/>
              <a:buNone/>
            </a:pPr>
            <a:r>
              <a:rPr lang="en-US" sz="2800" dirty="0" err="1" smtClean="0"/>
              <a:t>Rakai</a:t>
            </a:r>
            <a:r>
              <a:rPr lang="en-US" sz="2800" dirty="0" smtClean="0"/>
              <a:t> </a:t>
            </a:r>
            <a:r>
              <a:rPr lang="en-US" sz="2800" dirty="0" err="1"/>
              <a:t>K</a:t>
            </a:r>
            <a:r>
              <a:rPr lang="en-US" sz="2800" dirty="0" err="1" smtClean="0"/>
              <a:t>ayuwangi</a:t>
            </a:r>
            <a:r>
              <a:rPr lang="en-US" sz="2800" dirty="0" smtClean="0"/>
              <a:t> </a:t>
            </a:r>
            <a:r>
              <a:rPr lang="en-US" sz="2800" dirty="0" err="1" smtClean="0"/>
              <a:t>memerintah</a:t>
            </a:r>
            <a:r>
              <a:rPr lang="en-US" sz="2800" dirty="0" smtClean="0"/>
              <a:t> 856-886,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prasastinya</a:t>
            </a:r>
            <a:r>
              <a:rPr lang="en-US" sz="2800" dirty="0" smtClean="0"/>
              <a:t> </a:t>
            </a:r>
            <a:r>
              <a:rPr lang="en-US" sz="2800" dirty="0" err="1" smtClean="0"/>
              <a:t>ia</a:t>
            </a:r>
            <a:r>
              <a:rPr lang="en-US" sz="2800" dirty="0" smtClean="0"/>
              <a:t> </a:t>
            </a:r>
            <a:r>
              <a:rPr lang="en-US" sz="2800" dirty="0" err="1" smtClean="0"/>
              <a:t>menggunakan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sebutan</a:t>
            </a:r>
            <a:r>
              <a:rPr lang="en-US" sz="2800" dirty="0" smtClean="0"/>
              <a:t> Sri Maharaja </a:t>
            </a:r>
          </a:p>
          <a:p>
            <a:pPr marL="114300" indent="0">
              <a:buClrTx/>
              <a:buNone/>
            </a:pPr>
            <a:r>
              <a:rPr lang="en-US" sz="2800" dirty="0" err="1" smtClean="0"/>
              <a:t>Penggantinya</a:t>
            </a:r>
            <a:r>
              <a:rPr lang="en-US" sz="2800" dirty="0" smtClean="0"/>
              <a:t> </a:t>
            </a:r>
            <a:r>
              <a:rPr lang="en-US" sz="2800" dirty="0" err="1" smtClean="0"/>
              <a:t>Rakai</a:t>
            </a:r>
            <a:r>
              <a:rPr lang="en-US" sz="2800" dirty="0" smtClean="0"/>
              <a:t> </a:t>
            </a:r>
            <a:r>
              <a:rPr lang="en-US" sz="2800" dirty="0" err="1" smtClean="0"/>
              <a:t>Watuhumalang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memerintah</a:t>
            </a:r>
            <a:r>
              <a:rPr lang="en-US" sz="2800" dirty="0" smtClean="0"/>
              <a:t> 886-898.</a:t>
            </a:r>
          </a:p>
          <a:p>
            <a:pPr marL="114300" indent="0">
              <a:buClrTx/>
              <a:buNone/>
            </a:pPr>
            <a:r>
              <a:rPr lang="en-US" sz="2800" dirty="0" err="1" smtClean="0"/>
              <a:t>Lalu</a:t>
            </a:r>
            <a:r>
              <a:rPr lang="en-US" sz="2800" dirty="0" smtClean="0"/>
              <a:t> raja </a:t>
            </a:r>
            <a:r>
              <a:rPr lang="en-US" sz="2800" dirty="0" err="1" smtClean="0"/>
              <a:t>Balitung</a:t>
            </a:r>
            <a:r>
              <a:rPr lang="en-US" sz="2800" dirty="0" smtClean="0"/>
              <a:t> (</a:t>
            </a:r>
            <a:r>
              <a:rPr lang="en-US" sz="2800" dirty="0" err="1" smtClean="0"/>
              <a:t>Rakai</a:t>
            </a:r>
            <a:r>
              <a:rPr lang="en-US" sz="2800" dirty="0" smtClean="0"/>
              <a:t> </a:t>
            </a:r>
            <a:r>
              <a:rPr lang="en-US" sz="2800" dirty="0" err="1" smtClean="0"/>
              <a:t>Watukara</a:t>
            </a:r>
            <a:r>
              <a:rPr lang="en-US" sz="2800" dirty="0" smtClean="0"/>
              <a:t>) </a:t>
            </a:r>
            <a:r>
              <a:rPr lang="en-US" sz="2800" dirty="0" err="1"/>
              <a:t>memerintah</a:t>
            </a:r>
            <a:r>
              <a:rPr lang="en-US" sz="2800" dirty="0"/>
              <a:t> </a:t>
            </a:r>
            <a:r>
              <a:rPr lang="en-US" sz="2800" dirty="0" smtClean="0"/>
              <a:t>898-910</a:t>
            </a:r>
          </a:p>
          <a:p>
            <a:pPr marL="114300" indent="0">
              <a:buClrTx/>
              <a:buNone/>
            </a:pPr>
            <a:r>
              <a:rPr lang="en-US" sz="2800" dirty="0" err="1" smtClean="0"/>
              <a:t>Prasasti</a:t>
            </a:r>
            <a:r>
              <a:rPr lang="en-US" sz="2800" dirty="0" smtClean="0"/>
              <a:t> yang </a:t>
            </a:r>
            <a:r>
              <a:rPr lang="en-US" sz="2800" dirty="0" err="1" smtClean="0"/>
              <a:t>terkenal</a:t>
            </a:r>
            <a:r>
              <a:rPr lang="en-US" sz="2800" dirty="0" smtClean="0"/>
              <a:t> </a:t>
            </a:r>
            <a:r>
              <a:rPr lang="en-US" sz="2800" dirty="0" err="1" smtClean="0"/>
              <a:t>dikeluarkan</a:t>
            </a:r>
            <a:r>
              <a:rPr lang="en-US" sz="2800" dirty="0" smtClean="0"/>
              <a:t> </a:t>
            </a:r>
            <a:r>
              <a:rPr lang="en-US" sz="2800" dirty="0" err="1" smtClean="0"/>
              <a:t>tahun</a:t>
            </a:r>
            <a:r>
              <a:rPr lang="en-US" sz="2800" dirty="0" smtClean="0"/>
              <a:t> 907, </a:t>
            </a:r>
            <a:r>
              <a:rPr lang="en-US" sz="2800" dirty="0" err="1" smtClean="0"/>
              <a:t>yaitu</a:t>
            </a:r>
            <a:r>
              <a:rPr lang="en-US" sz="2800" dirty="0" smtClean="0"/>
              <a:t> </a:t>
            </a:r>
            <a:r>
              <a:rPr lang="en-US" sz="2800" dirty="0" err="1" smtClean="0"/>
              <a:t>memuat</a:t>
            </a:r>
            <a:r>
              <a:rPr lang="en-US" sz="2800" dirty="0" smtClean="0"/>
              <a:t> </a:t>
            </a:r>
            <a:r>
              <a:rPr lang="en-US" sz="2800" dirty="0" err="1" smtClean="0"/>
              <a:t>silsilah</a:t>
            </a:r>
            <a:r>
              <a:rPr lang="en-US" sz="2800" dirty="0" smtClean="0"/>
              <a:t> </a:t>
            </a:r>
            <a:r>
              <a:rPr lang="en-US" sz="2800" dirty="0" err="1" smtClean="0"/>
              <a:t>sejak</a:t>
            </a:r>
            <a:r>
              <a:rPr lang="en-US" sz="2800" dirty="0" smtClean="0"/>
              <a:t> </a:t>
            </a:r>
            <a:r>
              <a:rPr lang="en-US" sz="2800" dirty="0" err="1" smtClean="0"/>
              <a:t>Sanjaya</a:t>
            </a:r>
            <a:endParaRPr lang="en-US" sz="2800" dirty="0" smtClean="0"/>
          </a:p>
          <a:p>
            <a:pPr marL="114300" indent="0">
              <a:buClrTx/>
              <a:buNone/>
            </a:pPr>
            <a:r>
              <a:rPr lang="en-US" sz="2800" dirty="0" smtClean="0"/>
              <a:t>Raja </a:t>
            </a:r>
            <a:r>
              <a:rPr lang="en-US" sz="2800" dirty="0" err="1" smtClean="0"/>
              <a:t>sesudah</a:t>
            </a:r>
            <a:r>
              <a:rPr lang="en-US" sz="2800" dirty="0" smtClean="0"/>
              <a:t> </a:t>
            </a:r>
            <a:r>
              <a:rPr lang="en-US" sz="2800" dirty="0" err="1" smtClean="0"/>
              <a:t>Balitung</a:t>
            </a:r>
            <a:r>
              <a:rPr lang="en-US" sz="2800" dirty="0" smtClean="0"/>
              <a:t>: </a:t>
            </a:r>
          </a:p>
          <a:p>
            <a:pPr>
              <a:buClrTx/>
            </a:pPr>
            <a:r>
              <a:rPr lang="en-US" sz="2800" dirty="0" err="1" smtClean="0"/>
              <a:t>Daksa</a:t>
            </a:r>
            <a:r>
              <a:rPr lang="en-US" sz="2800" dirty="0" smtClean="0"/>
              <a:t>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raja 910-919, </a:t>
            </a:r>
          </a:p>
          <a:p>
            <a:pPr>
              <a:buClrTx/>
            </a:pPr>
            <a:r>
              <a:rPr lang="en-US" sz="2800" dirty="0" err="1" smtClean="0"/>
              <a:t>Tulodong</a:t>
            </a:r>
            <a:r>
              <a:rPr lang="en-US" sz="2800" dirty="0" smtClean="0"/>
              <a:t> </a:t>
            </a:r>
            <a:r>
              <a:rPr lang="en-US" sz="2800" dirty="0" err="1" smtClean="0"/>
              <a:t>bergelar</a:t>
            </a:r>
            <a:r>
              <a:rPr lang="en-US" sz="2800" dirty="0" smtClean="0"/>
              <a:t> </a:t>
            </a:r>
            <a:r>
              <a:rPr lang="en-US" sz="2800" dirty="0" err="1" smtClean="0"/>
              <a:t>Rakai</a:t>
            </a:r>
            <a:r>
              <a:rPr lang="en-US" sz="2800" dirty="0" smtClean="0"/>
              <a:t> </a:t>
            </a:r>
            <a:r>
              <a:rPr lang="en-US" sz="2800" dirty="0" err="1" smtClean="0"/>
              <a:t>Layang</a:t>
            </a:r>
            <a:r>
              <a:rPr lang="en-US" sz="2800" dirty="0" smtClean="0"/>
              <a:t> </a:t>
            </a:r>
            <a:r>
              <a:rPr lang="en-US" sz="2800" dirty="0" err="1" smtClean="0"/>
              <a:t>Dyah</a:t>
            </a:r>
            <a:r>
              <a:rPr lang="en-US" sz="2800" dirty="0" smtClean="0"/>
              <a:t> </a:t>
            </a:r>
            <a:r>
              <a:rPr lang="en-US" sz="2800" dirty="0" err="1" smtClean="0"/>
              <a:t>Tulodong</a:t>
            </a:r>
            <a:r>
              <a:rPr lang="en-US" sz="2800" dirty="0" smtClean="0"/>
              <a:t> Sri </a:t>
            </a:r>
            <a:r>
              <a:rPr lang="en-US" sz="2800" dirty="0" err="1" smtClean="0"/>
              <a:t>Sajanasanmatanuragatunggadewa</a:t>
            </a:r>
            <a:r>
              <a:rPr lang="en-US" sz="2800" dirty="0" smtClean="0"/>
              <a:t>, </a:t>
            </a:r>
            <a:r>
              <a:rPr lang="en-US" sz="2800" dirty="0" err="1" smtClean="0"/>
              <a:t>dari</a:t>
            </a:r>
            <a:r>
              <a:rPr lang="en-US" sz="2800" dirty="0" smtClean="0"/>
              <a:t> 919-924</a:t>
            </a:r>
          </a:p>
          <a:p>
            <a:pPr>
              <a:buClrTx/>
            </a:pPr>
            <a:r>
              <a:rPr lang="en-US" sz="2800" dirty="0" smtClean="0"/>
              <a:t>Wawa </a:t>
            </a:r>
            <a:r>
              <a:rPr lang="en-US" sz="2800" dirty="0" err="1" smtClean="0"/>
              <a:t>bergelar</a:t>
            </a:r>
            <a:r>
              <a:rPr lang="en-US" sz="2800" dirty="0" smtClean="0"/>
              <a:t> Sri </a:t>
            </a:r>
            <a:r>
              <a:rPr lang="en-US" sz="2800" dirty="0" err="1" smtClean="0"/>
              <a:t>Wijayalokanamotungga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924-929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2668835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6632"/>
            <a:ext cx="8352928" cy="6624736"/>
          </a:xfrm>
        </p:spPr>
        <p:txBody>
          <a:bodyPr>
            <a:normAutofit/>
          </a:bodyPr>
          <a:lstStyle/>
          <a:p>
            <a:pPr marL="114300" indent="0">
              <a:buClrTx/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10.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Isana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Jawa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Timur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marL="114300" indent="0">
              <a:buClrTx/>
              <a:buNone/>
            </a:pPr>
            <a:r>
              <a:rPr lang="en-US" sz="2800" dirty="0" err="1" smtClean="0"/>
              <a:t>Sindok</a:t>
            </a:r>
            <a:r>
              <a:rPr lang="en-US" sz="2800" dirty="0" smtClean="0"/>
              <a:t> 929-947</a:t>
            </a:r>
          </a:p>
          <a:p>
            <a:pPr>
              <a:buClrTx/>
            </a:pPr>
            <a:r>
              <a:rPr lang="en-US" sz="2800" dirty="0" err="1" smtClean="0"/>
              <a:t>Kitab</a:t>
            </a:r>
            <a:r>
              <a:rPr lang="en-US" sz="2800" dirty="0" smtClean="0"/>
              <a:t> </a:t>
            </a:r>
            <a:r>
              <a:rPr lang="en-US" sz="2800" dirty="0" err="1" smtClean="0"/>
              <a:t>suci</a:t>
            </a:r>
            <a:r>
              <a:rPr lang="en-US" sz="2800" dirty="0" smtClean="0"/>
              <a:t> </a:t>
            </a:r>
            <a:r>
              <a:rPr lang="en-US" sz="2800" dirty="0" err="1" smtClean="0"/>
              <a:t>selama</a:t>
            </a:r>
            <a:r>
              <a:rPr lang="en-US" sz="2800" dirty="0" smtClean="0"/>
              <a:t> </a:t>
            </a:r>
            <a:r>
              <a:rPr lang="en-US" sz="2800" dirty="0" err="1" smtClean="0"/>
              <a:t>pemerintahan</a:t>
            </a:r>
            <a:r>
              <a:rPr lang="en-US" sz="2800" dirty="0" smtClean="0"/>
              <a:t> </a:t>
            </a:r>
            <a:r>
              <a:rPr lang="en-US" sz="2800" dirty="0" err="1" smtClean="0"/>
              <a:t>Sindok</a:t>
            </a:r>
            <a:r>
              <a:rPr lang="en-US" sz="2800" dirty="0" smtClean="0"/>
              <a:t>: </a:t>
            </a:r>
          </a:p>
          <a:p>
            <a:pPr>
              <a:buClrTx/>
              <a:buFontTx/>
              <a:buChar char="-"/>
            </a:pPr>
            <a:r>
              <a:rPr lang="en-US" sz="2800" dirty="0" smtClean="0"/>
              <a:t>Sang </a:t>
            </a:r>
            <a:r>
              <a:rPr lang="en-US" sz="2800" dirty="0" err="1" smtClean="0"/>
              <a:t>Hyang</a:t>
            </a:r>
            <a:r>
              <a:rPr lang="en-US" sz="2800" dirty="0" smtClean="0"/>
              <a:t> </a:t>
            </a:r>
            <a:r>
              <a:rPr lang="en-US" sz="2800" dirty="0" err="1" smtClean="0"/>
              <a:t>Kamahayanikan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berisi</a:t>
            </a:r>
            <a:r>
              <a:rPr lang="en-US" sz="2800" dirty="0" smtClean="0"/>
              <a:t> </a:t>
            </a:r>
            <a:r>
              <a:rPr lang="en-US" sz="2800" dirty="0" err="1" smtClean="0"/>
              <a:t>soal-soal</a:t>
            </a:r>
            <a:r>
              <a:rPr lang="en-US" sz="2800" dirty="0" smtClean="0"/>
              <a:t> </a:t>
            </a:r>
            <a:r>
              <a:rPr lang="en-US" sz="2800" dirty="0" err="1" smtClean="0"/>
              <a:t>ajaran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ibadah</a:t>
            </a:r>
            <a:r>
              <a:rPr lang="en-US" sz="2800" dirty="0" smtClean="0"/>
              <a:t> agama Buda </a:t>
            </a:r>
            <a:r>
              <a:rPr lang="en-US" sz="2800" dirty="0" err="1" smtClean="0"/>
              <a:t>Tantrayana</a:t>
            </a:r>
            <a:endParaRPr lang="en-US" sz="2800" dirty="0" smtClean="0"/>
          </a:p>
          <a:p>
            <a:pPr>
              <a:buClrTx/>
              <a:buFontTx/>
              <a:buChar char="-"/>
            </a:pPr>
            <a:r>
              <a:rPr lang="en-US" sz="2800" dirty="0" err="1" smtClean="0"/>
              <a:t>Sindok</a:t>
            </a:r>
            <a:r>
              <a:rPr lang="en-US" sz="2800" dirty="0" smtClean="0"/>
              <a:t> </a:t>
            </a:r>
            <a:r>
              <a:rPr lang="en-US" sz="2800" dirty="0" err="1" smtClean="0"/>
              <a:t>digantikan</a:t>
            </a:r>
            <a:r>
              <a:rPr lang="en-US" sz="2800" dirty="0" smtClean="0"/>
              <a:t> </a:t>
            </a:r>
            <a:r>
              <a:rPr lang="en-US" sz="2800" dirty="0" err="1" smtClean="0"/>
              <a:t>anaknya</a:t>
            </a:r>
            <a:r>
              <a:rPr lang="en-US" sz="2800" dirty="0" smtClean="0"/>
              <a:t> </a:t>
            </a:r>
            <a:r>
              <a:rPr lang="en-US" sz="2800" dirty="0" err="1" smtClean="0"/>
              <a:t>sri</a:t>
            </a:r>
            <a:r>
              <a:rPr lang="en-US" sz="2800" dirty="0" smtClean="0"/>
              <a:t> </a:t>
            </a:r>
            <a:r>
              <a:rPr lang="en-US" sz="2800" dirty="0" err="1" smtClean="0"/>
              <a:t>Isanatunggawijaya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bersuami</a:t>
            </a:r>
            <a:r>
              <a:rPr lang="en-US" sz="2800" dirty="0" smtClean="0"/>
              <a:t> Raja </a:t>
            </a:r>
            <a:r>
              <a:rPr lang="en-US" sz="2800" dirty="0" err="1" smtClean="0"/>
              <a:t>Lokapala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berputra</a:t>
            </a:r>
            <a:r>
              <a:rPr lang="en-US" sz="2800" dirty="0" smtClean="0"/>
              <a:t> </a:t>
            </a:r>
            <a:r>
              <a:rPr lang="en-US" sz="2800" dirty="0" err="1" smtClean="0"/>
              <a:t>Makutawangcawardhanan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9020993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6632"/>
            <a:ext cx="8352928" cy="6624736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Dharmawangsa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991-1016</a:t>
            </a:r>
          </a:p>
          <a:p>
            <a:pPr marL="114300" indent="0">
              <a:buClrTx/>
              <a:buNone/>
            </a:pPr>
            <a:r>
              <a:rPr lang="en-US" sz="3200" dirty="0" err="1">
                <a:latin typeface="Arial" pitchFamily="34" charset="0"/>
                <a:cs typeface="Arial" pitchFamily="34" charset="0"/>
              </a:rPr>
              <a:t>Pengganti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Mpu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Sindok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terkenal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Sri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Dharmawangsa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gelar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Teguh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Anantawikramattanggadewa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 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Airlangga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menantu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Dharmawangsa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berhasil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melarikan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diri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hutan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Wonogiri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bersama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pengawalnya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Narottama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Mereka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hidup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bersama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para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pertapa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selama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hamper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dua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tahun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sampai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akhirnya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Airlangga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berhasil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menguasasi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Kerajaan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Medang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Kemulan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kembali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tahun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1019.</a:t>
            </a:r>
          </a:p>
          <a:p>
            <a:pPr marL="114300" indent="0">
              <a:buClrTx/>
              <a:buNone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8747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00066"/>
          </a:xfrm>
        </p:spPr>
        <p:txBody>
          <a:bodyPr>
            <a:normAutofit/>
          </a:bodyPr>
          <a:lstStyle/>
          <a:p>
            <a:r>
              <a:rPr lang="en-GB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Lanjutan</a:t>
            </a:r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714356"/>
            <a:ext cx="8715436" cy="57864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B. 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Kebudayaan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Zaman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Paleolitikum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360363" indent="-360363">
              <a:buClrTx/>
              <a:buAutoNum type="arabicPeriod"/>
            </a:pP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Kebudayaan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Pacitan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360363" indent="0">
              <a:buClrTx/>
              <a:buNone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tahun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1935, von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Koenigswald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menemukan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alat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batu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kapak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genggam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dekat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Pacitan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Alat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itu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berbentuk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kapak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tetapi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bertangkai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ada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dikerjakan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kasar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sekali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60363" indent="0">
              <a:buClrTx/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Alat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disebut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kapak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penetak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chopper.</a:t>
            </a:r>
          </a:p>
          <a:p>
            <a:pPr marL="360363" indent="0">
              <a:buClrTx/>
              <a:buNone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Selain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Pacitan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alat-alat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ditemukan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Parigi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Gombong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Jawa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Tengah),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Sukabumi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Jawa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Barat),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Lahat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(Sumatera Selatan)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6632"/>
            <a:ext cx="8352928" cy="6624736"/>
          </a:xfrm>
        </p:spPr>
        <p:txBody>
          <a:bodyPr>
            <a:normAutofit/>
          </a:bodyPr>
          <a:lstStyle/>
          <a:p>
            <a:pPr marL="114300" indent="0">
              <a:buClrTx/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11.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Kerajaan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Kadiri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1042-1222</a:t>
            </a:r>
          </a:p>
          <a:p>
            <a:pPr marL="114300" indent="0">
              <a:buClrTx/>
              <a:buNone/>
            </a:pPr>
            <a:r>
              <a:rPr lang="en-US" sz="2800" dirty="0"/>
              <a:t>Raja Sri </a:t>
            </a:r>
            <a:r>
              <a:rPr lang="en-US" sz="2800" dirty="0" err="1"/>
              <a:t>Jayawarsha</a:t>
            </a:r>
            <a:r>
              <a:rPr lang="en-US" sz="2800" dirty="0"/>
              <a:t> </a:t>
            </a:r>
            <a:r>
              <a:rPr lang="en-US" sz="2800" dirty="0" err="1"/>
              <a:t>merupakan</a:t>
            </a:r>
            <a:r>
              <a:rPr lang="en-US" sz="2800" dirty="0"/>
              <a:t> raja </a:t>
            </a:r>
            <a:r>
              <a:rPr lang="en-US" sz="2800" dirty="0" err="1"/>
              <a:t>pertama</a:t>
            </a:r>
            <a:r>
              <a:rPr lang="en-US" sz="2800" dirty="0"/>
              <a:t> </a:t>
            </a:r>
            <a:r>
              <a:rPr lang="en-US" sz="2800" dirty="0" err="1"/>
              <a:t>Kerajaan</a:t>
            </a:r>
            <a:r>
              <a:rPr lang="en-US" sz="2800" dirty="0"/>
              <a:t> Kediri. Raja yang </a:t>
            </a:r>
            <a:r>
              <a:rPr lang="en-US" sz="2800" dirty="0" err="1"/>
              <a:t>bergelar</a:t>
            </a:r>
            <a:r>
              <a:rPr lang="en-US" sz="2800" dirty="0"/>
              <a:t> Sri </a:t>
            </a:r>
            <a:r>
              <a:rPr lang="en-US" sz="2800" dirty="0" err="1"/>
              <a:t>Jayawarsha</a:t>
            </a:r>
            <a:r>
              <a:rPr lang="en-US" sz="2800" dirty="0"/>
              <a:t> </a:t>
            </a:r>
            <a:r>
              <a:rPr lang="en-US" sz="2800" dirty="0" err="1"/>
              <a:t>Digjaya</a:t>
            </a:r>
            <a:r>
              <a:rPr lang="en-US" sz="2800" dirty="0"/>
              <a:t> </a:t>
            </a:r>
            <a:r>
              <a:rPr lang="en-US" sz="2800" dirty="0" err="1"/>
              <a:t>Shastra</a:t>
            </a:r>
            <a:r>
              <a:rPr lang="en-US" sz="2800" dirty="0"/>
              <a:t> </a:t>
            </a:r>
            <a:r>
              <a:rPr lang="en-US" sz="2800" dirty="0" err="1"/>
              <a:t>Prabhu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mengaku</a:t>
            </a:r>
            <a:r>
              <a:rPr lang="en-US" sz="2800" dirty="0"/>
              <a:t> </a:t>
            </a:r>
            <a:r>
              <a:rPr lang="en-US" sz="2800" dirty="0" err="1"/>
              <a:t>dirinya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titisan</a:t>
            </a:r>
            <a:r>
              <a:rPr lang="en-US" sz="2800" dirty="0"/>
              <a:t> </a:t>
            </a:r>
            <a:r>
              <a:rPr lang="en-US" sz="2800" dirty="0" err="1"/>
              <a:t>Dewa</a:t>
            </a:r>
            <a:r>
              <a:rPr lang="en-US" sz="2800" dirty="0"/>
              <a:t> </a:t>
            </a:r>
            <a:r>
              <a:rPr lang="en-US" sz="2800" dirty="0" err="1"/>
              <a:t>Wisnu</a:t>
            </a:r>
            <a:r>
              <a:rPr lang="en-US" sz="2800" dirty="0"/>
              <a:t> </a:t>
            </a:r>
            <a:r>
              <a:rPr lang="en-US" sz="2800" dirty="0" err="1"/>
              <a:t>seperti</a:t>
            </a:r>
            <a:r>
              <a:rPr lang="en-US" sz="2800" dirty="0"/>
              <a:t> </a:t>
            </a:r>
            <a:r>
              <a:rPr lang="en-US" sz="2800" dirty="0" err="1"/>
              <a:t>Airlangga</a:t>
            </a:r>
            <a:r>
              <a:rPr lang="en-US" sz="2800" dirty="0"/>
              <a:t>. </a:t>
            </a:r>
            <a:endParaRPr lang="en-US" sz="2800" dirty="0" smtClean="0"/>
          </a:p>
          <a:p>
            <a:pPr marL="114300" indent="0">
              <a:buClrTx/>
              <a:buNone/>
            </a:pPr>
            <a:r>
              <a:rPr lang="en-US" sz="2800" dirty="0" smtClean="0"/>
              <a:t>Raja </a:t>
            </a:r>
            <a:r>
              <a:rPr lang="en-US" sz="2800" dirty="0" err="1"/>
              <a:t>kerajaan</a:t>
            </a:r>
            <a:r>
              <a:rPr lang="en-US" sz="2800" dirty="0"/>
              <a:t> </a:t>
            </a:r>
            <a:r>
              <a:rPr lang="en-US" sz="2800" dirty="0" err="1"/>
              <a:t>kediri</a:t>
            </a:r>
            <a:r>
              <a:rPr lang="en-US" sz="2800" dirty="0"/>
              <a:t> </a:t>
            </a:r>
            <a:r>
              <a:rPr lang="en-US" sz="2800" dirty="0" err="1"/>
              <a:t>selanjutnya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K</a:t>
            </a:r>
            <a:r>
              <a:rPr lang="en-US" sz="2800" dirty="0" err="1" smtClean="0"/>
              <a:t>ameswara</a:t>
            </a:r>
            <a:r>
              <a:rPr lang="en-US" sz="2800" dirty="0"/>
              <a:t>. </a:t>
            </a:r>
            <a:r>
              <a:rPr lang="en-US" sz="2800" dirty="0" err="1"/>
              <a:t>K</a:t>
            </a:r>
            <a:r>
              <a:rPr lang="en-US" sz="2800" dirty="0" err="1" smtClean="0"/>
              <a:t>ameswara</a:t>
            </a:r>
            <a:r>
              <a:rPr lang="en-US" sz="2800" dirty="0" smtClean="0"/>
              <a:t> </a:t>
            </a:r>
            <a:r>
              <a:rPr lang="en-US" sz="2800" dirty="0" err="1"/>
              <a:t>bergelar</a:t>
            </a:r>
            <a:r>
              <a:rPr lang="en-US" sz="2800" dirty="0"/>
              <a:t> Sri Maharaja </a:t>
            </a:r>
            <a:r>
              <a:rPr lang="en-US" sz="2800" dirty="0" err="1"/>
              <a:t>Rakai</a:t>
            </a:r>
            <a:r>
              <a:rPr lang="en-US" sz="2800" dirty="0"/>
              <a:t> </a:t>
            </a:r>
            <a:r>
              <a:rPr lang="en-US" sz="2800" dirty="0" err="1"/>
              <a:t>Sirikan</a:t>
            </a:r>
            <a:r>
              <a:rPr lang="en-US" sz="2800" dirty="0"/>
              <a:t> Sri </a:t>
            </a:r>
            <a:r>
              <a:rPr lang="en-US" sz="2800" dirty="0" err="1"/>
              <a:t>Kameshwara</a:t>
            </a:r>
            <a:r>
              <a:rPr lang="en-US" sz="2800" dirty="0"/>
              <a:t> </a:t>
            </a:r>
            <a:r>
              <a:rPr lang="en-US" sz="2800" dirty="0" err="1"/>
              <a:t>Sakalabhuwanatushtikarana</a:t>
            </a:r>
            <a:r>
              <a:rPr lang="en-US" sz="2800" dirty="0"/>
              <a:t> </a:t>
            </a:r>
            <a:r>
              <a:rPr lang="en-US" sz="2800" dirty="0" err="1"/>
              <a:t>Sarwwaniwaryyawiryya</a:t>
            </a:r>
            <a:r>
              <a:rPr lang="en-US" sz="2800" dirty="0"/>
              <a:t> </a:t>
            </a:r>
            <a:r>
              <a:rPr lang="en-US" sz="2800" dirty="0" err="1"/>
              <a:t>Parakrama</a:t>
            </a:r>
            <a:r>
              <a:rPr lang="en-US" sz="2800" dirty="0"/>
              <a:t> </a:t>
            </a:r>
            <a:r>
              <a:rPr lang="en-US" sz="2800" dirty="0" err="1"/>
              <a:t>Digjayatunggadewa</a:t>
            </a:r>
            <a:r>
              <a:rPr lang="en-US" sz="2800" dirty="0"/>
              <a:t>.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kitab</a:t>
            </a:r>
            <a:r>
              <a:rPr lang="en-US" sz="2800" dirty="0"/>
              <a:t> </a:t>
            </a:r>
            <a:r>
              <a:rPr lang="en-US" sz="2800" i="1" dirty="0" err="1"/>
              <a:t>Kakawin</a:t>
            </a:r>
            <a:r>
              <a:rPr lang="en-US" sz="2800" i="1" dirty="0"/>
              <a:t> </a:t>
            </a:r>
            <a:r>
              <a:rPr lang="en-US" sz="2800" i="1" dirty="0" err="1"/>
              <a:t>Smaradahana</a:t>
            </a:r>
            <a:r>
              <a:rPr lang="en-US" sz="2800" dirty="0"/>
              <a:t>, </a:t>
            </a:r>
            <a:r>
              <a:rPr lang="en-US" sz="2800" dirty="0" err="1"/>
              <a:t>karangan</a:t>
            </a:r>
            <a:r>
              <a:rPr lang="en-US" sz="2800" dirty="0"/>
              <a:t> </a:t>
            </a:r>
            <a:r>
              <a:rPr lang="en-US" sz="2800" dirty="0" err="1"/>
              <a:t>Mpu</a:t>
            </a:r>
            <a:r>
              <a:rPr lang="en-US" sz="2800" dirty="0"/>
              <a:t> </a:t>
            </a:r>
            <a:r>
              <a:rPr lang="en-US" sz="2800" dirty="0" err="1"/>
              <a:t>Dharmaja</a:t>
            </a:r>
            <a:r>
              <a:rPr lang="en-US" sz="2800" dirty="0"/>
              <a:t>, </a:t>
            </a:r>
            <a:r>
              <a:rPr lang="en-US" sz="2800" dirty="0" err="1"/>
              <a:t>diceritakan</a:t>
            </a:r>
            <a:r>
              <a:rPr lang="en-US" sz="2800" dirty="0"/>
              <a:t> </a:t>
            </a:r>
            <a:r>
              <a:rPr lang="en-US" sz="2800" dirty="0" err="1"/>
              <a:t>bahwa</a:t>
            </a:r>
            <a:r>
              <a:rPr lang="en-US" sz="2800" dirty="0"/>
              <a:t> Raja </a:t>
            </a:r>
            <a:r>
              <a:rPr lang="en-US" sz="2800" dirty="0" err="1"/>
              <a:t>K</a:t>
            </a:r>
            <a:r>
              <a:rPr lang="en-US" sz="2800" dirty="0" err="1" smtClean="0"/>
              <a:t>ameswara</a:t>
            </a:r>
            <a:r>
              <a:rPr lang="en-US" sz="2800" dirty="0" smtClean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 smtClean="0"/>
              <a:t>keturunan</a:t>
            </a:r>
            <a:r>
              <a:rPr lang="en-US" sz="2800" dirty="0" smtClean="0"/>
              <a:t> </a:t>
            </a:r>
            <a:r>
              <a:rPr lang="en-US" sz="2800" dirty="0" err="1" smtClean="0"/>
              <a:t>Dewa</a:t>
            </a:r>
            <a:r>
              <a:rPr lang="en-US" sz="2800" dirty="0" smtClean="0"/>
              <a:t> </a:t>
            </a:r>
            <a:r>
              <a:rPr lang="en-US" sz="2800" dirty="0" err="1" smtClean="0"/>
              <a:t>Kamadengan</a:t>
            </a:r>
            <a:r>
              <a:rPr lang="en-US" sz="2800" dirty="0" smtClean="0"/>
              <a:t> </a:t>
            </a:r>
            <a:r>
              <a:rPr lang="en-US" sz="2800" dirty="0" err="1" smtClean="0"/>
              <a:t>ibu</a:t>
            </a:r>
            <a:r>
              <a:rPr lang="en-US" sz="2800" dirty="0" smtClean="0"/>
              <a:t> </a:t>
            </a:r>
            <a:r>
              <a:rPr lang="en-US" sz="2800" dirty="0" err="1" smtClean="0"/>
              <a:t>kota</a:t>
            </a:r>
            <a:r>
              <a:rPr lang="en-US" sz="2800" dirty="0" smtClean="0"/>
              <a:t> </a:t>
            </a:r>
            <a:r>
              <a:rPr lang="en-US" sz="2800" dirty="0" err="1" smtClean="0"/>
              <a:t>Dahana</a:t>
            </a:r>
            <a:r>
              <a:rPr lang="en-US" sz="2800" dirty="0" smtClean="0"/>
              <a:t>.</a:t>
            </a:r>
          </a:p>
          <a:p>
            <a:pPr marL="114300" indent="0">
              <a:buClrTx/>
              <a:buNone/>
            </a:pPr>
            <a:r>
              <a:rPr lang="en-US" sz="2800" dirty="0" err="1" smtClean="0"/>
              <a:t>Istrinya</a:t>
            </a:r>
            <a:r>
              <a:rPr lang="en-US" sz="2800" dirty="0" smtClean="0"/>
              <a:t> Sri </a:t>
            </a:r>
            <a:r>
              <a:rPr lang="en-US" sz="2800" dirty="0" err="1" smtClean="0"/>
              <a:t>Kirana</a:t>
            </a:r>
            <a:r>
              <a:rPr lang="en-US" sz="2800" dirty="0" smtClean="0"/>
              <a:t> </a:t>
            </a:r>
            <a:r>
              <a:rPr lang="en-US" sz="2800" dirty="0" err="1" smtClean="0"/>
              <a:t>putri</a:t>
            </a:r>
            <a:r>
              <a:rPr lang="en-US" sz="2800" dirty="0" smtClean="0"/>
              <a:t> </a:t>
            </a:r>
            <a:r>
              <a:rPr lang="en-US" sz="2800" dirty="0" err="1" smtClean="0"/>
              <a:t>Jenggala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6426935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6632"/>
            <a:ext cx="8352928" cy="6624736"/>
          </a:xfrm>
        </p:spPr>
        <p:txBody>
          <a:bodyPr>
            <a:normAutofit lnSpcReduction="10000"/>
          </a:bodyPr>
          <a:lstStyle/>
          <a:p>
            <a:pPr marL="114300" indent="0">
              <a:buClrTx/>
              <a:buNone/>
            </a:pPr>
            <a:r>
              <a:rPr lang="en-US" sz="2800" dirty="0" err="1" smtClean="0"/>
              <a:t>Kameswara</a:t>
            </a:r>
            <a:r>
              <a:rPr lang="en-US" sz="2800" dirty="0" smtClean="0"/>
              <a:t> </a:t>
            </a:r>
            <a:r>
              <a:rPr lang="en-US" sz="2800" dirty="0" err="1" smtClean="0"/>
              <a:t>diganti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Jayabhaya</a:t>
            </a:r>
            <a:r>
              <a:rPr lang="en-US" sz="2800" dirty="0" smtClean="0"/>
              <a:t> ( </a:t>
            </a:r>
            <a:r>
              <a:rPr lang="en-US" sz="2800" u="sng" dirty="0" smtClean="0"/>
              <a:t>+</a:t>
            </a:r>
            <a:r>
              <a:rPr lang="en-US" sz="2800" dirty="0" smtClean="0"/>
              <a:t>1130-1160)</a:t>
            </a:r>
            <a:endParaRPr lang="en-US" sz="2800" dirty="0"/>
          </a:p>
          <a:p>
            <a:pPr marL="114300" indent="0">
              <a:buClrTx/>
              <a:buNone/>
            </a:pPr>
            <a:r>
              <a:rPr lang="en-US" sz="2800" dirty="0" err="1" smtClean="0"/>
              <a:t>Jayabhaya</a:t>
            </a:r>
            <a:r>
              <a:rPr lang="en-US" sz="2800" dirty="0" smtClean="0"/>
              <a:t> </a:t>
            </a:r>
            <a:r>
              <a:rPr lang="en-US" sz="2800" dirty="0" err="1"/>
              <a:t>diganti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</a:t>
            </a:r>
            <a:r>
              <a:rPr lang="en-US" sz="2800" dirty="0" err="1" smtClean="0"/>
              <a:t>Sarwweswara</a:t>
            </a:r>
            <a:r>
              <a:rPr lang="en-US" sz="2800" dirty="0" smtClean="0"/>
              <a:t> (</a:t>
            </a:r>
            <a:r>
              <a:rPr lang="en-US" sz="2800" u="sng" dirty="0"/>
              <a:t>+</a:t>
            </a:r>
            <a:r>
              <a:rPr lang="en-US" sz="2800" dirty="0" smtClean="0"/>
              <a:t>1160-1170) </a:t>
            </a:r>
            <a:r>
              <a:rPr lang="en-US" sz="2800" dirty="0" err="1" smtClean="0"/>
              <a:t>lalu</a:t>
            </a:r>
            <a:r>
              <a:rPr lang="en-US" sz="2800" dirty="0" smtClean="0"/>
              <a:t> Raja </a:t>
            </a:r>
            <a:r>
              <a:rPr lang="en-US" sz="2800" dirty="0" err="1" smtClean="0"/>
              <a:t>Aryyeswara</a:t>
            </a:r>
            <a:r>
              <a:rPr lang="en-US" sz="2800" dirty="0" smtClean="0"/>
              <a:t> (</a:t>
            </a:r>
            <a:r>
              <a:rPr lang="en-US" sz="2800" u="sng" dirty="0"/>
              <a:t>+</a:t>
            </a:r>
            <a:r>
              <a:rPr lang="en-US" sz="2800" dirty="0" smtClean="0"/>
              <a:t>1170-1180) yang </a:t>
            </a:r>
            <a:r>
              <a:rPr lang="en-US" sz="2800" dirty="0" err="1" smtClean="0"/>
              <a:t>memakai</a:t>
            </a:r>
            <a:r>
              <a:rPr lang="en-US" sz="2800" dirty="0" smtClean="0"/>
              <a:t> </a:t>
            </a:r>
            <a:r>
              <a:rPr lang="en-US" sz="2800" dirty="0" err="1" smtClean="0"/>
              <a:t>ganesa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/>
              <a:t>lancana</a:t>
            </a:r>
            <a:r>
              <a:rPr lang="en-US" sz="2800" dirty="0" smtClean="0"/>
              <a:t> </a:t>
            </a:r>
            <a:r>
              <a:rPr lang="en-US" sz="2800" dirty="0" err="1" smtClean="0"/>
              <a:t>kerajaan</a:t>
            </a:r>
            <a:r>
              <a:rPr lang="en-US" sz="2800" dirty="0" smtClean="0"/>
              <a:t> </a:t>
            </a:r>
            <a:r>
              <a:rPr lang="en-US" sz="2800" dirty="0" err="1" smtClean="0"/>
              <a:t>kkemudian</a:t>
            </a:r>
            <a:r>
              <a:rPr lang="en-US" sz="2800" dirty="0" smtClean="0"/>
              <a:t> </a:t>
            </a:r>
            <a:r>
              <a:rPr lang="en-US" sz="2800" dirty="0" err="1" smtClean="0"/>
              <a:t>diganti</a:t>
            </a:r>
            <a:r>
              <a:rPr lang="en-US" sz="2800" dirty="0" smtClean="0"/>
              <a:t> Raja </a:t>
            </a:r>
            <a:r>
              <a:rPr lang="en-US" sz="2800" dirty="0" err="1" smtClean="0"/>
              <a:t>Gandra</a:t>
            </a:r>
            <a:endParaRPr lang="en-US" sz="2800" dirty="0" smtClean="0"/>
          </a:p>
          <a:p>
            <a:pPr>
              <a:buClrTx/>
            </a:pPr>
            <a:r>
              <a:rPr lang="en-US" sz="2800" dirty="0" err="1" smtClean="0"/>
              <a:t>Prasasti</a:t>
            </a:r>
            <a:r>
              <a:rPr lang="en-US" sz="2800" dirty="0" smtClean="0"/>
              <a:t> </a:t>
            </a:r>
            <a:r>
              <a:rPr lang="en-US" sz="2800" dirty="0" err="1" smtClean="0"/>
              <a:t>tahun</a:t>
            </a:r>
            <a:r>
              <a:rPr lang="en-US" sz="2800" dirty="0" smtClean="0"/>
              <a:t> 1181 </a:t>
            </a:r>
            <a:r>
              <a:rPr lang="en-US" sz="2800" dirty="0" err="1" smtClean="0"/>
              <a:t>ditemukan</a:t>
            </a:r>
            <a:r>
              <a:rPr lang="en-US" sz="2800" dirty="0" smtClean="0"/>
              <a:t> </a:t>
            </a:r>
            <a:r>
              <a:rPr lang="en-US" sz="2800" dirty="0" err="1" smtClean="0"/>
              <a:t>nama-nama</a:t>
            </a:r>
            <a:r>
              <a:rPr lang="en-US" sz="2800" dirty="0" smtClean="0"/>
              <a:t> orang </a:t>
            </a:r>
            <a:r>
              <a:rPr lang="en-US" sz="2800" dirty="0" err="1" smtClean="0"/>
              <a:t>terkenal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nama</a:t>
            </a:r>
            <a:r>
              <a:rPr lang="en-US" sz="2800" dirty="0" smtClean="0"/>
              <a:t> </a:t>
            </a:r>
            <a:r>
              <a:rPr lang="en-US" sz="2800" dirty="0" err="1" smtClean="0"/>
              <a:t>binatang</a:t>
            </a:r>
            <a:r>
              <a:rPr lang="en-US" sz="2800" dirty="0" smtClean="0"/>
              <a:t>, </a:t>
            </a:r>
            <a:r>
              <a:rPr lang="en-US" sz="2800" dirty="0" err="1" smtClean="0"/>
              <a:t>seperti</a:t>
            </a:r>
            <a:r>
              <a:rPr lang="en-US" sz="2800" dirty="0" smtClean="0"/>
              <a:t> </a:t>
            </a:r>
            <a:r>
              <a:rPr lang="en-US" sz="2800" dirty="0" err="1" smtClean="0"/>
              <a:t>Kbo</a:t>
            </a:r>
            <a:r>
              <a:rPr lang="en-US" sz="2800" dirty="0" smtClean="0"/>
              <a:t> </a:t>
            </a:r>
            <a:r>
              <a:rPr lang="en-US" sz="2800" dirty="0" err="1" smtClean="0"/>
              <a:t>Salawah</a:t>
            </a:r>
            <a:r>
              <a:rPr lang="en-US" sz="2800" dirty="0" smtClean="0"/>
              <a:t>, </a:t>
            </a:r>
            <a:r>
              <a:rPr lang="en-US" sz="2800" dirty="0" err="1" smtClean="0"/>
              <a:t>Manjangan</a:t>
            </a:r>
            <a:r>
              <a:rPr lang="en-US" sz="2800" dirty="0" smtClean="0"/>
              <a:t> </a:t>
            </a:r>
            <a:r>
              <a:rPr lang="en-US" sz="2800" dirty="0" err="1" smtClean="0"/>
              <a:t>Puguh</a:t>
            </a:r>
            <a:r>
              <a:rPr lang="en-US" sz="2800" dirty="0" smtClean="0"/>
              <a:t>, </a:t>
            </a:r>
            <a:r>
              <a:rPr lang="en-US" sz="2800" dirty="0" err="1" smtClean="0"/>
              <a:t>Lembu</a:t>
            </a:r>
            <a:r>
              <a:rPr lang="en-US" sz="2800" dirty="0" smtClean="0"/>
              <a:t> </a:t>
            </a:r>
            <a:r>
              <a:rPr lang="en-US" sz="2800" dirty="0" err="1" smtClean="0"/>
              <a:t>Argra</a:t>
            </a:r>
            <a:r>
              <a:rPr lang="en-US" sz="2800" dirty="0" smtClean="0"/>
              <a:t>, Gajah </a:t>
            </a:r>
            <a:r>
              <a:rPr lang="en-US" sz="2800" dirty="0" err="1" smtClean="0"/>
              <a:t>Kuning</a:t>
            </a:r>
            <a:r>
              <a:rPr lang="en-US" sz="2800" dirty="0" smtClean="0"/>
              <a:t>, </a:t>
            </a:r>
            <a:r>
              <a:rPr lang="en-US" sz="2800" dirty="0" err="1" smtClean="0"/>
              <a:t>Macan</a:t>
            </a:r>
            <a:r>
              <a:rPr lang="en-US" sz="2800" dirty="0" smtClean="0"/>
              <a:t> </a:t>
            </a:r>
            <a:r>
              <a:rPr lang="en-US" sz="2800" dirty="0" err="1" smtClean="0"/>
              <a:t>Putih</a:t>
            </a:r>
            <a:r>
              <a:rPr lang="en-US" sz="2800" dirty="0" smtClean="0"/>
              <a:t>, </a:t>
            </a:r>
            <a:r>
              <a:rPr lang="en-US" sz="2800" dirty="0" err="1" smtClean="0"/>
              <a:t>dst</a:t>
            </a:r>
            <a:r>
              <a:rPr lang="en-US" sz="2800" dirty="0" smtClean="0"/>
              <a:t>.</a:t>
            </a:r>
          </a:p>
          <a:p>
            <a:pPr>
              <a:buClrTx/>
            </a:pPr>
            <a:r>
              <a:rPr lang="en-US" sz="2800" dirty="0" err="1" smtClean="0"/>
              <a:t>Tahun</a:t>
            </a:r>
            <a:r>
              <a:rPr lang="en-US" sz="2800" dirty="0" smtClean="0"/>
              <a:t> 1190-1200 yang </a:t>
            </a:r>
            <a:r>
              <a:rPr lang="en-US" sz="2800" dirty="0" err="1" smtClean="0"/>
              <a:t>memerintah</a:t>
            </a:r>
            <a:r>
              <a:rPr lang="en-US" sz="2800" dirty="0" smtClean="0"/>
              <a:t> raja </a:t>
            </a:r>
            <a:r>
              <a:rPr lang="en-US" sz="2800" dirty="0" err="1" smtClean="0"/>
              <a:t>Srnnga</a:t>
            </a:r>
            <a:r>
              <a:rPr lang="en-US" sz="2800" dirty="0" smtClean="0"/>
              <a:t> </a:t>
            </a:r>
            <a:r>
              <a:rPr lang="en-US" sz="2800" dirty="0" err="1" smtClean="0"/>
              <a:t>bergelar</a:t>
            </a:r>
            <a:r>
              <a:rPr lang="en-US" sz="2800" dirty="0" smtClean="0"/>
              <a:t> Sri Maharaja Sri </a:t>
            </a:r>
            <a:r>
              <a:rPr lang="en-US" sz="2800" dirty="0" err="1" smtClean="0"/>
              <a:t>Sarwweswara</a:t>
            </a:r>
            <a:r>
              <a:rPr lang="en-US" sz="2800" dirty="0" smtClean="0"/>
              <a:t> </a:t>
            </a:r>
            <a:r>
              <a:rPr lang="en-US" sz="2800" dirty="0" err="1" smtClean="0"/>
              <a:t>Triwikramawataranindita</a:t>
            </a:r>
            <a:r>
              <a:rPr lang="en-US" sz="2800" dirty="0" smtClean="0"/>
              <a:t> </a:t>
            </a:r>
            <a:r>
              <a:rPr lang="en-US" sz="2800" dirty="0" err="1" smtClean="0"/>
              <a:t>Srngga</a:t>
            </a:r>
            <a:r>
              <a:rPr lang="en-US" sz="2800" dirty="0" smtClean="0"/>
              <a:t> </a:t>
            </a:r>
            <a:r>
              <a:rPr lang="en-US" sz="2800" dirty="0" err="1" smtClean="0"/>
              <a:t>lancana</a:t>
            </a:r>
            <a:r>
              <a:rPr lang="en-US" sz="2800" dirty="0" smtClean="0"/>
              <a:t> </a:t>
            </a:r>
            <a:r>
              <a:rPr lang="en-US" sz="2800" dirty="0" err="1" smtClean="0"/>
              <a:t>Digwijayottunggadewa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menggunaan</a:t>
            </a:r>
            <a:r>
              <a:rPr lang="en-US" sz="2800" dirty="0" smtClean="0"/>
              <a:t> </a:t>
            </a:r>
            <a:r>
              <a:rPr lang="en-US" sz="2800" dirty="0" err="1" smtClean="0"/>
              <a:t>sangkha</a:t>
            </a:r>
            <a:r>
              <a:rPr lang="en-US" sz="2800" dirty="0" smtClean="0"/>
              <a:t> (</a:t>
            </a:r>
            <a:r>
              <a:rPr lang="en-US" sz="2800" dirty="0" err="1" smtClean="0"/>
              <a:t>kerang</a:t>
            </a:r>
            <a:r>
              <a:rPr lang="en-US" sz="2800" dirty="0" smtClean="0"/>
              <a:t> </a:t>
            </a:r>
            <a:r>
              <a:rPr lang="en-US" sz="2800" dirty="0" err="1" smtClean="0"/>
              <a:t>bersayap</a:t>
            </a:r>
            <a:r>
              <a:rPr lang="en-US" sz="2800" dirty="0" smtClean="0"/>
              <a:t>)</a:t>
            </a:r>
          </a:p>
          <a:p>
            <a:pPr>
              <a:buClrTx/>
            </a:pPr>
            <a:r>
              <a:rPr lang="en-US" sz="2800" dirty="0" smtClean="0"/>
              <a:t>Raja </a:t>
            </a:r>
            <a:r>
              <a:rPr lang="en-US" sz="2800" dirty="0" err="1" smtClean="0"/>
              <a:t>terakhir</a:t>
            </a:r>
            <a:r>
              <a:rPr lang="en-US" sz="2800" dirty="0" smtClean="0"/>
              <a:t> </a:t>
            </a:r>
            <a:r>
              <a:rPr lang="en-US" sz="2800" dirty="0" err="1" smtClean="0"/>
              <a:t>Krtajaya</a:t>
            </a:r>
            <a:r>
              <a:rPr lang="en-US" sz="2800" dirty="0" smtClean="0"/>
              <a:t> (1200-1222)</a:t>
            </a:r>
          </a:p>
          <a:p>
            <a:pPr>
              <a:buClrTx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0271302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6632"/>
            <a:ext cx="8352928" cy="6624736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sz="2800" dirty="0" err="1" smtClean="0"/>
              <a:t>Tahun</a:t>
            </a:r>
            <a:r>
              <a:rPr lang="en-US" sz="2800" dirty="0" smtClean="0"/>
              <a:t> 1222 </a:t>
            </a:r>
            <a:r>
              <a:rPr lang="en-US" sz="2800" dirty="0" err="1" smtClean="0"/>
              <a:t>mahkota</a:t>
            </a:r>
            <a:r>
              <a:rPr lang="en-US" sz="2800" dirty="0" smtClean="0"/>
              <a:t> </a:t>
            </a:r>
            <a:r>
              <a:rPr lang="en-US" sz="2800" dirty="0" err="1" smtClean="0"/>
              <a:t>diserahkan</a:t>
            </a:r>
            <a:r>
              <a:rPr lang="en-US" sz="2800" dirty="0" smtClean="0"/>
              <a:t> </a:t>
            </a:r>
            <a:r>
              <a:rPr lang="en-US" sz="2800" dirty="0" err="1" smtClean="0"/>
              <a:t>kepada</a:t>
            </a:r>
            <a:r>
              <a:rPr lang="en-US" sz="2800" dirty="0" smtClean="0"/>
              <a:t> </a:t>
            </a:r>
            <a:r>
              <a:rPr lang="en-US" sz="2800" dirty="0" err="1" smtClean="0"/>
              <a:t>Singasari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/>
              <a:t>p</a:t>
            </a:r>
            <a:r>
              <a:rPr lang="en-US" sz="2800" dirty="0" err="1" smtClean="0"/>
              <a:t>erang</a:t>
            </a:r>
            <a:r>
              <a:rPr lang="en-US" sz="2800" dirty="0" smtClean="0"/>
              <a:t> </a:t>
            </a:r>
            <a:r>
              <a:rPr lang="en-US" sz="2800" dirty="0" err="1"/>
              <a:t>antara</a:t>
            </a:r>
            <a:r>
              <a:rPr lang="en-US" sz="2800" dirty="0"/>
              <a:t> </a:t>
            </a:r>
            <a:r>
              <a:rPr lang="en-US" sz="2800" dirty="0" err="1"/>
              <a:t>pasukan</a:t>
            </a:r>
            <a:r>
              <a:rPr lang="en-US" sz="2800" dirty="0"/>
              <a:t> </a:t>
            </a:r>
            <a:r>
              <a:rPr lang="en-US" sz="2800" dirty="0" err="1"/>
              <a:t>Kertajaya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Ken </a:t>
            </a:r>
            <a:r>
              <a:rPr lang="en-US" sz="2800" dirty="0" err="1"/>
              <a:t>Arok</a:t>
            </a:r>
            <a:r>
              <a:rPr lang="en-US" sz="2800" dirty="0"/>
              <a:t> </a:t>
            </a:r>
            <a:r>
              <a:rPr lang="en-US" sz="2800" dirty="0" err="1"/>
              <a:t>terjadi</a:t>
            </a:r>
            <a:r>
              <a:rPr lang="en-US" sz="2800" dirty="0"/>
              <a:t> di </a:t>
            </a:r>
            <a:r>
              <a:rPr lang="en-US" sz="2800" dirty="0" err="1"/>
              <a:t>Ganter</a:t>
            </a:r>
            <a:r>
              <a:rPr lang="en-US" sz="2800" dirty="0"/>
              <a:t> (1222). </a:t>
            </a:r>
            <a:r>
              <a:rPr lang="en-US" sz="2800" dirty="0" err="1"/>
              <a:t>Pasukan</a:t>
            </a:r>
            <a:r>
              <a:rPr lang="en-US" sz="2800" dirty="0"/>
              <a:t> Ken </a:t>
            </a:r>
            <a:r>
              <a:rPr lang="en-US" sz="2800" dirty="0" err="1"/>
              <a:t>Arok</a:t>
            </a:r>
            <a:r>
              <a:rPr lang="en-US" sz="2800" dirty="0"/>
              <a:t> </a:t>
            </a:r>
            <a:r>
              <a:rPr lang="en-US" sz="2800" dirty="0" err="1"/>
              <a:t>berhasil</a:t>
            </a:r>
            <a:r>
              <a:rPr lang="en-US" sz="2800" dirty="0"/>
              <a:t> </a:t>
            </a:r>
            <a:r>
              <a:rPr lang="en-US" sz="2800" dirty="0" err="1"/>
              <a:t>menghancurkan</a:t>
            </a:r>
            <a:r>
              <a:rPr lang="en-US" sz="2800" dirty="0"/>
              <a:t> </a:t>
            </a:r>
            <a:r>
              <a:rPr lang="en-US" sz="2800" dirty="0" err="1"/>
              <a:t>kekuasaan</a:t>
            </a:r>
            <a:r>
              <a:rPr lang="en-US" sz="2800" dirty="0"/>
              <a:t> </a:t>
            </a:r>
            <a:r>
              <a:rPr lang="en-US" sz="2800" dirty="0" err="1"/>
              <a:t>pasukan</a:t>
            </a:r>
            <a:r>
              <a:rPr lang="en-US" sz="2800" dirty="0"/>
              <a:t> </a:t>
            </a:r>
            <a:r>
              <a:rPr lang="en-US" sz="2800" dirty="0" err="1"/>
              <a:t>Kertajaya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sendirinya</a:t>
            </a:r>
            <a:r>
              <a:rPr lang="en-US" sz="2800" dirty="0"/>
              <a:t> </a:t>
            </a:r>
            <a:r>
              <a:rPr lang="en-US" sz="2800" dirty="0" err="1"/>
              <a:t>mengakhiri</a:t>
            </a:r>
            <a:r>
              <a:rPr lang="en-US" sz="2800" dirty="0"/>
              <a:t> </a:t>
            </a:r>
            <a:r>
              <a:rPr lang="en-US" sz="2800" dirty="0" err="1"/>
              <a:t>kekuasaan</a:t>
            </a:r>
            <a:r>
              <a:rPr lang="en-US" sz="2800" dirty="0"/>
              <a:t> </a:t>
            </a:r>
            <a:r>
              <a:rPr lang="en-US" sz="2800" dirty="0" err="1"/>
              <a:t>Kerajaan</a:t>
            </a:r>
            <a:r>
              <a:rPr lang="en-US" sz="2800" dirty="0"/>
              <a:t> Kediri.</a:t>
            </a:r>
          </a:p>
          <a:p>
            <a:pPr>
              <a:buClrTx/>
            </a:pPr>
            <a:endParaRPr lang="en-US" sz="2800" dirty="0" smtClean="0"/>
          </a:p>
          <a:p>
            <a:pPr>
              <a:buClrTx/>
            </a:pPr>
            <a:r>
              <a:rPr lang="en-US" sz="2800" dirty="0" err="1" smtClean="0"/>
              <a:t>Jaman</a:t>
            </a:r>
            <a:r>
              <a:rPr lang="en-US" sz="2800" dirty="0" smtClean="0"/>
              <a:t> </a:t>
            </a:r>
            <a:r>
              <a:rPr lang="en-US" sz="2800" dirty="0" err="1" smtClean="0"/>
              <a:t>Keadiri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masa</a:t>
            </a:r>
            <a:r>
              <a:rPr lang="en-US" sz="2800" dirty="0" smtClean="0"/>
              <a:t> </a:t>
            </a:r>
            <a:r>
              <a:rPr lang="en-US" sz="2800" dirty="0" err="1" smtClean="0"/>
              <a:t>berkembang</a:t>
            </a:r>
            <a:r>
              <a:rPr lang="en-US" sz="2800" dirty="0" smtClean="0"/>
              <a:t> </a:t>
            </a:r>
            <a:r>
              <a:rPr lang="en-US" sz="2800" dirty="0" err="1" smtClean="0"/>
              <a:t>pesatnya</a:t>
            </a:r>
            <a:r>
              <a:rPr lang="en-US" sz="2800" dirty="0" smtClean="0"/>
              <a:t> </a:t>
            </a:r>
            <a:r>
              <a:rPr lang="en-US" sz="2800" dirty="0" err="1" smtClean="0"/>
              <a:t>kesusastraan</a:t>
            </a:r>
            <a:r>
              <a:rPr lang="en-US" sz="2800" dirty="0" smtClean="0"/>
              <a:t>, </a:t>
            </a:r>
            <a:r>
              <a:rPr lang="en-US" sz="2800" dirty="0" err="1" smtClean="0"/>
              <a:t>adanya</a:t>
            </a:r>
            <a:r>
              <a:rPr lang="en-US" sz="2800" dirty="0" smtClean="0"/>
              <a:t> </a:t>
            </a:r>
            <a:r>
              <a:rPr lang="en-US" sz="2800" dirty="0" err="1" smtClean="0"/>
              <a:t>kitab</a:t>
            </a:r>
            <a:r>
              <a:rPr lang="en-US" sz="2800" dirty="0" smtClean="0"/>
              <a:t> </a:t>
            </a:r>
            <a:r>
              <a:rPr lang="en-US" sz="2800" dirty="0" err="1" smtClean="0"/>
              <a:t>Lubdhaka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Wrtasancaya</a:t>
            </a:r>
            <a:r>
              <a:rPr lang="en-US" sz="2800" dirty="0" smtClean="0"/>
              <a:t> </a:t>
            </a:r>
            <a:r>
              <a:rPr lang="en-US" sz="2800" dirty="0" err="1" smtClean="0"/>
              <a:t>karangan</a:t>
            </a:r>
            <a:r>
              <a:rPr lang="en-US" sz="2800" dirty="0" smtClean="0"/>
              <a:t> </a:t>
            </a:r>
            <a:r>
              <a:rPr lang="en-US" sz="2800" dirty="0" err="1" smtClean="0"/>
              <a:t>empu</a:t>
            </a:r>
            <a:r>
              <a:rPr lang="en-US" sz="2800" dirty="0" smtClean="0"/>
              <a:t> </a:t>
            </a:r>
            <a:r>
              <a:rPr lang="en-US" sz="2800" dirty="0" err="1" smtClean="0"/>
              <a:t>Triguna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Sumanasantaka</a:t>
            </a:r>
            <a:r>
              <a:rPr lang="en-US" sz="2800" dirty="0" smtClean="0"/>
              <a:t> </a:t>
            </a:r>
            <a:r>
              <a:rPr lang="en-US" sz="2800" dirty="0" err="1" smtClean="0"/>
              <a:t>karangan</a:t>
            </a:r>
            <a:r>
              <a:rPr lang="en-US" sz="2800" dirty="0" smtClean="0"/>
              <a:t> </a:t>
            </a:r>
            <a:r>
              <a:rPr lang="en-US" sz="2800" dirty="0" err="1" smtClean="0"/>
              <a:t>empu</a:t>
            </a:r>
            <a:r>
              <a:rPr lang="en-US" sz="2800" dirty="0" smtClean="0"/>
              <a:t> </a:t>
            </a:r>
            <a:r>
              <a:rPr lang="en-US" sz="2800" dirty="0" err="1" smtClean="0"/>
              <a:t>Monaguna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5043083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024744" cy="78296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13.Kerajaan </a:t>
            </a:r>
            <a:r>
              <a:rPr lang="en-US" dirty="0" err="1" smtClean="0">
                <a:solidFill>
                  <a:schemeClr val="tx1"/>
                </a:solidFill>
                <a:latin typeface="Arial Black" pitchFamily="34" charset="0"/>
              </a:rPr>
              <a:t>Singasari</a:t>
            </a:r>
            <a:endParaRPr lang="en-US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352928" cy="5616624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Sumber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sejarah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tentang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Kerajaan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Singasari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Jawa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Timur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kitab-kitab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kuno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seperti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Pararaton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8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Kitab</a:t>
            </a:r>
            <a:r>
              <a:rPr lang="en-US" sz="2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Raja-Raja)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Negarakertagama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Tx/>
              <a:buSzPct val="100000"/>
              <a:buFont typeface="Wingdings" pitchFamily="2" charset="2"/>
              <a:buChar char="ü"/>
            </a:pP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Setelah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perang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Ganter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tahun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1222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Ken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Arok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menyatukan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Kerajaan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Kediri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Tumapel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serta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mendirikan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Kerajaan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Singasari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ClrTx/>
              <a:buSzPct val="100000"/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Dari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istri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pertamanya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Ken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Umang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Ken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Arok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mempunyai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anak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Panji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Tohjaya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Panji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Sudhatu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Panji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Wregola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Dewi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Rambi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ClrTx/>
              <a:buSzPct val="100000"/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Dari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istrinya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Ken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Dedes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Ken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Arok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mempunyai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anak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Mahisa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Wong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ateleng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Panji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Sabrang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Agni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Bhaya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Dewi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Rimbu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17525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32656"/>
            <a:ext cx="8208912" cy="6525344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Ken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Arok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juga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memiliki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seorang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anak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tiri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yaitu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Anusapati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anak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Tunggul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ametung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Ken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Dedes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Tunggul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Ametung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Bupati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Tumapel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dibunuh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Ken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Arok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Tx/>
              <a:buSzPct val="100000"/>
              <a:buFont typeface="Wingdings" pitchFamily="2" charset="2"/>
              <a:buChar char="ü"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latin typeface="Arial" pitchFamily="34" charset="0"/>
                <a:cs typeface="Arial" pitchFamily="34" charset="0"/>
              </a:rPr>
              <a:t> tahun1227,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masa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pemerintahan</a:t>
            </a:r>
            <a:r>
              <a:rPr lang="en-US" dirty="0">
                <a:latin typeface="Arial" pitchFamily="34" charset="0"/>
                <a:cs typeface="Arial" pitchFamily="34" charset="0"/>
              </a:rPr>
              <a:t> Ken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Arok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berakhir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ketika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dibunuh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oleh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anak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tirinya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Anusapati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balas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dendam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  <a:buSzPct val="100000"/>
              <a:buFont typeface="Wingdings" pitchFamily="2" charset="2"/>
              <a:buChar char="ü"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Anusapati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memerintah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sampai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tahun</a:t>
            </a:r>
            <a:r>
              <a:rPr lang="en-US" dirty="0">
                <a:latin typeface="Arial" pitchFamily="34" charset="0"/>
                <a:cs typeface="Arial" pitchFamily="34" charset="0"/>
              </a:rPr>
              <a:t> 1248.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Tohjaya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mengetahui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bahwa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ayahnya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dibunuh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Anusapati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kemudian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Tohjaya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membunuh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Anusapati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  <a:buSzPct val="100000"/>
              <a:buFont typeface="Wingdings" pitchFamily="2" charset="2"/>
              <a:buChar char="ü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Rangga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Wuni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bernama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Sri Jaya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Wisnuwardhana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1248-1268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menaiki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tahta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Singasari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Raja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pertama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dituliskan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prasasti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  <a:buSzPct val="100000"/>
              <a:buFont typeface="Wingdings" pitchFamily="2" charset="2"/>
              <a:buChar char="ü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Tahun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1254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digantikan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anaknya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yaitu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Krtanagara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tetapi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Wisnuwardhana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masih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memerintah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hingga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meninggal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tahun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1268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72761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192688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Kertanagara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1268-1292</a:t>
            </a:r>
          </a:p>
          <a:p>
            <a:pPr>
              <a:buClrTx/>
              <a:buSzPct val="100000"/>
              <a:buFont typeface="Wingdings" pitchFamily="2" charset="2"/>
              <a:buChar char="Ø"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Raja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Kertanegara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raja yang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terkenal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terbesar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kerajaan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Singasari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Tx/>
              <a:buSzPct val="100000"/>
              <a:buFont typeface="Wingdings" pitchFamily="2" charset="2"/>
              <a:buChar char="Ø"/>
            </a:pP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tahun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1275,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ia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mengirim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pasukan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Sumatra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menguasai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Kerajaan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Melayu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disebut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ekspedisi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i="1" dirty="0" err="1">
                <a:latin typeface="Arial" pitchFamily="34" charset="0"/>
                <a:cs typeface="Arial" pitchFamily="34" charset="0"/>
              </a:rPr>
              <a:t>Pamalayu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ekspedisi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tersebut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Kerajaan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Melayu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berhasil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taklukan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tahun1292.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Peristiwa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diabadikan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alas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patung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Amoghapasha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Padangroco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(Sungai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Langsat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) yang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berangka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tahun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1286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ClrTx/>
              <a:buSzPct val="100000"/>
              <a:buFont typeface="Wingdings" pitchFamily="2" charset="2"/>
              <a:buChar char="Ø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Dari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N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egarakrtagama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diketahui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tahun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1284 Bali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ditaklukan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leh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Kertanagara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>
              <a:buClrTx/>
              <a:buSzPct val="100000"/>
              <a:buFont typeface="Wingdings" pitchFamily="2" charset="2"/>
              <a:buChar char="Ø"/>
            </a:pP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Menuut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prasasti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Po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Sah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(di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Hindia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Belakang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) raja Jaya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Simhawarman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III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mempunyai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dua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permaisuri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seorang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diantaranya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puteri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Jawa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saudara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Kertanagara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2578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00066"/>
          </a:xfrm>
        </p:spPr>
        <p:txBody>
          <a:bodyPr>
            <a:normAutofit/>
          </a:bodyPr>
          <a:lstStyle/>
          <a:p>
            <a:r>
              <a:rPr lang="en-GB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Lanjutan</a:t>
            </a:r>
            <a:r>
              <a:rPr lang="en-GB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714356"/>
            <a:ext cx="8715436" cy="5786478"/>
          </a:xfrm>
        </p:spPr>
        <p:txBody>
          <a:bodyPr>
            <a:normAutofit/>
          </a:bodyPr>
          <a:lstStyle/>
          <a:p>
            <a:pPr marL="360363" indent="-360363">
              <a:buClrTx/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Kebudayaan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Ngandong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360363" indent="0">
              <a:buClrTx/>
              <a:buNone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Ditemukan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alat-alat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tulang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binatang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menjadi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penusuk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belati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ada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tanduk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rusa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60363" indent="0">
              <a:buClrTx/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Alat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itu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digunakan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mengorek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ubi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keladi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tanah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360363" indent="0">
              <a:buClrTx/>
              <a:buNone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Alat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seperti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ujung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tombak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gigi-gigi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sisinya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digunakan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menangkap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ikan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60363" indent="0">
              <a:buClrTx/>
              <a:buNone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Kebudayaan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Ngandong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ditemukan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dekat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Sangiran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yaitu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alat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kecil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biasa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dinamakan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flakes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sebagian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dibuat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batu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indah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seperti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chalcerdon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360363" indent="0">
              <a:buClrTx/>
              <a:buNone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Alat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ditemukan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Cabbenge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(Sulawesi Selatan)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51554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III. 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MESOLITHIKUM</a:t>
            </a:r>
            <a:endParaRPr lang="en-GB" sz="4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20688"/>
            <a:ext cx="8507288" cy="60486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Zaman</a:t>
            </a:r>
            <a:r>
              <a:rPr lang="en-GB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ini</a:t>
            </a:r>
            <a:r>
              <a:rPr lang="en-GB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masih</a:t>
            </a:r>
            <a:r>
              <a:rPr lang="en-GB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hidup</a:t>
            </a:r>
            <a:r>
              <a:rPr lang="en-GB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GB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berburu</a:t>
            </a:r>
            <a:r>
              <a:rPr lang="en-GB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GB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menangkap</a:t>
            </a:r>
            <a:r>
              <a:rPr lang="en-GB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ikan</a:t>
            </a:r>
            <a:r>
              <a:rPr lang="en-GB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GB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foodgathering</a:t>
            </a:r>
            <a:r>
              <a:rPr lang="en-GB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en-GB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tetapi</a:t>
            </a:r>
            <a:r>
              <a:rPr lang="en-GB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sebagian</a:t>
            </a:r>
            <a:r>
              <a:rPr lang="en-GB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sudah</a:t>
            </a:r>
            <a:r>
              <a:rPr lang="en-GB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mempunyai</a:t>
            </a:r>
            <a:r>
              <a:rPr lang="en-GB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tempat</a:t>
            </a:r>
            <a:r>
              <a:rPr lang="en-GB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tinggal</a:t>
            </a:r>
            <a:r>
              <a:rPr lang="en-GB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tetap</a:t>
            </a:r>
            <a:r>
              <a:rPr lang="en-GB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sehingga</a:t>
            </a:r>
            <a:r>
              <a:rPr lang="en-GB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dapat</a:t>
            </a:r>
            <a:r>
              <a:rPr lang="en-GB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bercocok</a:t>
            </a:r>
            <a:r>
              <a:rPr lang="en-GB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tanam</a:t>
            </a:r>
            <a:r>
              <a:rPr lang="en-GB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GB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Bekas</a:t>
            </a:r>
            <a:r>
              <a:rPr lang="en-GB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tempat</a:t>
            </a:r>
            <a:r>
              <a:rPr lang="en-GB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tinggal</a:t>
            </a:r>
            <a:r>
              <a:rPr lang="en-GB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mereka</a:t>
            </a:r>
            <a:r>
              <a:rPr lang="en-GB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ditemukan</a:t>
            </a:r>
            <a:r>
              <a:rPr lang="en-GB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GB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pinggir</a:t>
            </a:r>
            <a:r>
              <a:rPr lang="en-GB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pantai</a:t>
            </a:r>
            <a:r>
              <a:rPr lang="en-GB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GB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Kyokkenmoddinger</a:t>
            </a:r>
            <a:r>
              <a:rPr lang="en-GB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GB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GB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GB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GB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gua-gua</a:t>
            </a:r>
            <a:r>
              <a:rPr lang="en-GB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GB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abris</a:t>
            </a:r>
            <a:r>
              <a:rPr lang="en-GB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sous </a:t>
            </a:r>
            <a:r>
              <a:rPr lang="en-GB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roche</a:t>
            </a:r>
            <a:r>
              <a:rPr lang="en-GB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Wingdings" pitchFamily="2" charset="2"/>
              <a:buChar char="v"/>
            </a:pPr>
            <a:endParaRPr lang="en-GB" sz="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lphaLcPeriod"/>
            </a:pPr>
            <a:r>
              <a:rPr lang="en-US" sz="2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Kjokkenmoddinger</a:t>
            </a:r>
            <a:endParaRPr lang="en-US" sz="2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Kjokkenmoddinger</a:t>
            </a:r>
            <a:r>
              <a:rPr lang="en-US" sz="2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disebut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Denmark </a:t>
            </a:r>
            <a:r>
              <a:rPr lang="en-US" sz="2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yaitu</a:t>
            </a:r>
            <a:r>
              <a:rPr lang="en-US" sz="2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kjokken:dapur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modding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jadi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artinya</a:t>
            </a:r>
            <a:r>
              <a:rPr lang="en-US" sz="2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sebenarnya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sampah</a:t>
            </a:r>
            <a:r>
              <a:rPr lang="en-US" sz="2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sampah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dapur</a:t>
            </a:r>
            <a:r>
              <a:rPr lang="en-US" sz="2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itemukan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sepanjang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pantai</a:t>
            </a:r>
            <a:r>
              <a:rPr lang="en-US" sz="2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timur</a:t>
            </a:r>
            <a:r>
              <a:rPr lang="en-US" sz="2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Sumatera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Timur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Laut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di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antara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Langsa</a:t>
            </a:r>
            <a:r>
              <a:rPr lang="en-US" sz="2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Medan. </a:t>
            </a:r>
            <a:endParaRPr lang="en-GB" sz="2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909" y="188640"/>
            <a:ext cx="7543802" cy="531912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Lanjutan</a:t>
            </a:r>
            <a:endParaRPr lang="en-US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876300"/>
            <a:ext cx="8136904" cy="550502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tahun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1925 Dr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P.V. Van Stein </a:t>
            </a:r>
            <a:r>
              <a:rPr lang="en-US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Callenfels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sebagai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pelopor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pembuka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jalan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ilmu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prasejarah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yang </a:t>
            </a:r>
            <a:r>
              <a:rPr lang="en-US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disebut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bapak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prasejarah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Indonesia.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bukit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kerang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didapatkan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banyak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kapak-kapak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genggam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ternyata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berbeda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choppe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 (</a:t>
            </a:r>
            <a:r>
              <a:rPr lang="en-US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kapak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genggam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Palaeolithikum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Kapak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genggam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mesolithikum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dinamakan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Pebble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juga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menurut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tempat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penemuannya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kapak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Sumatra) </a:t>
            </a:r>
            <a:r>
              <a:rPr lang="en-US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terbuat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batu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kali yang </a:t>
            </a:r>
            <a:r>
              <a:rPr lang="en-US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dipecah</a:t>
            </a:r>
            <a:endParaRPr lang="en-US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Selain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itu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kapak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pendek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chache</a:t>
            </a:r>
            <a:r>
              <a:rPr lang="en-US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courte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941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6632"/>
            <a:ext cx="8784976" cy="648072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8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Abris</a:t>
            </a:r>
            <a:r>
              <a:rPr lang="en-US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Sous Roche </a:t>
            </a:r>
            <a:endParaRPr lang="en-US" sz="28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Abris</a:t>
            </a:r>
            <a:r>
              <a:rPr lang="en-US" sz="2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Sous Roche 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gua-gua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yang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dipakai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tempat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tinggal</a:t>
            </a:r>
            <a:endParaRPr lang="en-US" sz="2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Gua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lebih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menyerupai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ceruk-ceruk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batu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karang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sebagai</a:t>
            </a:r>
            <a:r>
              <a:rPr lang="en-US" sz="2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tempat</a:t>
            </a:r>
            <a:r>
              <a:rPr lang="en-US" sz="2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perlindungan</a:t>
            </a:r>
            <a:r>
              <a:rPr lang="en-US" sz="2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2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hujan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panas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spcBef>
                <a:spcPts val="600"/>
              </a:spcBef>
              <a:buNone/>
            </a:pPr>
            <a:endParaRPr lang="en-US" sz="1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Penyelidikan</a:t>
            </a:r>
            <a:r>
              <a:rPr lang="en-US" sz="2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pertama</a:t>
            </a:r>
            <a:r>
              <a:rPr lang="en-US" sz="2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Abris</a:t>
            </a:r>
            <a:r>
              <a:rPr lang="en-US" sz="2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Sous Roche </a:t>
            </a:r>
            <a:r>
              <a:rPr lang="en-US" sz="2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dilakukan</a:t>
            </a:r>
            <a:r>
              <a:rPr lang="en-US" sz="2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oleh</a:t>
            </a:r>
            <a:r>
              <a:rPr lang="en-US" sz="2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Dr. Van Stein </a:t>
            </a:r>
            <a:r>
              <a:rPr lang="en-US" sz="2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Callenfels</a:t>
            </a:r>
            <a:r>
              <a:rPr lang="en-US" sz="2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tahun</a:t>
            </a:r>
            <a:r>
              <a:rPr lang="en-US" sz="2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1928-1931 di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gua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Lawa</a:t>
            </a:r>
            <a:r>
              <a:rPr lang="en-US" sz="2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dekat</a:t>
            </a:r>
            <a:r>
              <a:rPr lang="en-US" sz="2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Sampung</a:t>
            </a:r>
            <a:r>
              <a:rPr lang="en-US" sz="2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Ponorogo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Madiun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>
              <a:spcBef>
                <a:spcPts val="600"/>
              </a:spcBef>
              <a:buNone/>
            </a:pPr>
            <a:endParaRPr lang="en-US" sz="1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Alat-alat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yang </a:t>
            </a:r>
            <a:r>
              <a:rPr lang="en-US" sz="2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ditemukan</a:t>
            </a:r>
            <a:r>
              <a:rPr lang="en-US" sz="2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antara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lain: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alat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batu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seperti</a:t>
            </a:r>
            <a:r>
              <a:rPr lang="en-US" sz="2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ujung</a:t>
            </a:r>
            <a:r>
              <a:rPr lang="en-US" sz="2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panah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flakes</a:t>
            </a:r>
            <a:r>
              <a:rPr lang="en-US" sz="2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en-US" sz="2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atu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penggilingan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kapak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yang </a:t>
            </a:r>
            <a:r>
              <a:rPr lang="en-US" sz="2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sudah</a:t>
            </a:r>
            <a:r>
              <a:rPr lang="en-US" sz="2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diasah</a:t>
            </a:r>
            <a:r>
              <a:rPr lang="en-US" sz="2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alat-alat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2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tulang</a:t>
            </a:r>
            <a:r>
              <a:rPr lang="en-US" sz="2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tanduk</a:t>
            </a:r>
            <a:r>
              <a:rPr lang="en-US" sz="2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rusa</a:t>
            </a:r>
            <a:endParaRPr lang="en-US" sz="2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6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lat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perunggu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besi</a:t>
            </a:r>
            <a:endParaRPr lang="en-US" sz="26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059832" y="764704"/>
            <a:ext cx="288032" cy="216024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167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open hous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Class open house presentation" id="{ED6F853E-23FC-44AA-826D-3EFB5E0A4D17}" vid="{6E8FE5FC-8933-4D10-AAA1-772E0561EDC5}"/>
    </a:ext>
  </a:extLst>
</a:theme>
</file>

<file path=ppt/theme/theme10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heartland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fall fun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green leaf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LeavesAlbum_16x9.potx" id="{4466A3B0-531F-41DC-A433-792920A2FFB4}" vid="{096F89C3-28FC-4110-9095-1988D95653EF}"/>
    </a:ext>
  </a:extLst>
</a:theme>
</file>

<file path=ppt/theme/theme7.xml><?xml version="1.0" encoding="utf-8"?>
<a:theme xmlns:a="http://schemas.openxmlformats.org/drawingml/2006/main" name="strea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open house</Template>
  <TotalTime>5678</TotalTime>
  <Words>4148</Words>
  <Application>Microsoft Office PowerPoint</Application>
  <PresentationFormat>On-screen Show (4:3)</PresentationFormat>
  <Paragraphs>351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55</vt:i4>
      </vt:variant>
    </vt:vector>
  </HeadingPairs>
  <TitlesOfParts>
    <vt:vector size="69" baseType="lpstr">
      <vt:lpstr>open house</vt:lpstr>
      <vt:lpstr>Concourse</vt:lpstr>
      <vt:lpstr>Flow</vt:lpstr>
      <vt:lpstr>heartland</vt:lpstr>
      <vt:lpstr>fall fun</vt:lpstr>
      <vt:lpstr>green leaf</vt:lpstr>
      <vt:lpstr>stream</vt:lpstr>
      <vt:lpstr>Equity</vt:lpstr>
      <vt:lpstr>Opulent</vt:lpstr>
      <vt:lpstr>Urban</vt:lpstr>
      <vt:lpstr>Oriel</vt:lpstr>
      <vt:lpstr>Slipstream</vt:lpstr>
      <vt:lpstr>Adjacency</vt:lpstr>
      <vt:lpstr>Austin</vt:lpstr>
      <vt:lpstr>SEJARAH KEBUDAYAAN</vt:lpstr>
      <vt:lpstr>Sejarah Kebudayaan dibagi menjadi 4:</vt:lpstr>
      <vt:lpstr>Berdasarkan benda-benda peninggalan zaman prasejarah dibagi menjadi 2:</vt:lpstr>
      <vt:lpstr>II. PALEOLITHIKUM</vt:lpstr>
      <vt:lpstr>Lanjutan </vt:lpstr>
      <vt:lpstr>Lanjutan </vt:lpstr>
      <vt:lpstr>III. MESOLITHIKUM</vt:lpstr>
      <vt:lpstr>Lanjutan</vt:lpstr>
      <vt:lpstr>Slide 9</vt:lpstr>
      <vt:lpstr>Slide 10</vt:lpstr>
      <vt:lpstr>IV. NEOLITHIKUM</vt:lpstr>
      <vt:lpstr>1. Kapak persegi</vt:lpstr>
      <vt:lpstr>2. Kapak lonjong</vt:lpstr>
      <vt:lpstr>V. JAMAN LOGAM</vt:lpstr>
      <vt:lpstr>KEBUDAYAAN DONGSON</vt:lpstr>
      <vt:lpstr>VI. MEGALITHIKUM</vt:lpstr>
      <vt:lpstr>Slide 17</vt:lpstr>
      <vt:lpstr>Bab I Agama buda dan hindu</vt:lpstr>
      <vt:lpstr>Slide 19</vt:lpstr>
      <vt:lpstr>Menurut corak dan pandangan hidupnya  pada zaman agama guda dan hindu dibagi menjadi:</vt:lpstr>
      <vt:lpstr>Slide 21</vt:lpstr>
      <vt:lpstr>Slide 22</vt:lpstr>
      <vt:lpstr>Slide 23</vt:lpstr>
      <vt:lpstr>3.Jaman upanisad</vt:lpstr>
      <vt:lpstr>Slide 25</vt:lpstr>
      <vt:lpstr>Slide 26</vt:lpstr>
      <vt:lpstr>II. AGAMA BUDA</vt:lpstr>
      <vt:lpstr>Slide 28</vt:lpstr>
      <vt:lpstr>Slide 29</vt:lpstr>
      <vt:lpstr>Slide 30</vt:lpstr>
      <vt:lpstr>Slide 31</vt:lpstr>
      <vt:lpstr>Slide 32</vt:lpstr>
      <vt:lpstr>Slide 33</vt:lpstr>
      <vt:lpstr>III AGAMA HINDU </vt:lpstr>
      <vt:lpstr>Wisnu turun ke bumi dalam penjelmaan disebut awatara </vt:lpstr>
      <vt:lpstr>Slide 36</vt:lpstr>
      <vt:lpstr>Slide 37</vt:lpstr>
      <vt:lpstr>II. JAMAN PURBA INDONESIA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13.Kerajaan Singasari</vt:lpstr>
      <vt:lpstr>Slide 54</vt:lpstr>
      <vt:lpstr>Slide 55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BUDAYA PERUSAHAAN</dc:title>
  <dc:creator>ismail - [2010]</dc:creator>
  <cp:lastModifiedBy>safarudin</cp:lastModifiedBy>
  <cp:revision>102</cp:revision>
  <cp:lastPrinted>2013-11-30T13:08:49Z</cp:lastPrinted>
  <dcterms:created xsi:type="dcterms:W3CDTF">2013-11-30T09:58:03Z</dcterms:created>
  <dcterms:modified xsi:type="dcterms:W3CDTF">2014-11-28T05:54:00Z</dcterms:modified>
</cp:coreProperties>
</file>