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92C1902-433C-44DF-B300-5A89492A1DB1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C82487B-804C-4CDC-8382-977C5A12D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219200"/>
            <a:ext cx="6629400" cy="1981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Black" pitchFamily="34" charset="0"/>
              </a:rPr>
              <a:t>SASTRA PERBANDINGAN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/>
        </p:nvSpPr>
        <p:spPr bwMode="auto">
          <a:xfrm>
            <a:off x="5424518" y="6215082"/>
            <a:ext cx="371948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Tx/>
              <a:buNone/>
              <a:defRPr sz="36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16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Dra. Sri Harti Widyastuti, M.Hum.</a:t>
            </a:r>
          </a:p>
          <a:p>
            <a:pPr algn="r">
              <a:lnSpc>
                <a:spcPct val="100000"/>
              </a:lnSpc>
            </a:pPr>
            <a:r>
              <a:rPr lang="id-ID" sz="16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sriharti@uny.ac.id</a:t>
            </a:r>
            <a:endParaRPr lang="id-ID" sz="16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97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Lisan</a:t>
            </a:r>
            <a:endParaRPr lang="en-US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Andriyani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berjudul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Trekken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overeenkomst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tusschen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der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Gemaansche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de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Toradjasche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Minahassische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volksverhalen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artinya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ciri-ciri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persamaan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indo-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Jerman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Toraja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Minahasa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mencoba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ciri-ciri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persamaan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unsur-unsur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motif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terdapat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dongeng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Indo-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Jerman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Eropa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Sulawesi Tengah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Dongeng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Minahasa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Sulawesi Utara.                                                                                                                      </a:t>
            </a: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41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tulisan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Kleiweg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Zwaan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Dierenwerhalen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dicre-bijgelcof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bij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Inlanders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van de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IndischeArchiple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Dongeng-dongeng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binatang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takhayul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mengenai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binatang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orang-orang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pribumi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Nusantara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dongeng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takhayul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sekitar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binatang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daerah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Indonesia. 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Kesimpulan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perbandingannya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Orang Indonesia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cenderung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memberi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keterangan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mengenai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sebab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musabab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ciri-ciri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dimiliki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binatang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misalnya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mengapa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bulu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burung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gagak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berwarna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hitam</a:t>
            </a:r>
            <a:endParaRPr lang="en-US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eriod"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cenderung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menerangkan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sifat-sifat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bintang</a:t>
            </a:r>
            <a:endParaRPr lang="en-US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eriod"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Cenderung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menerangkan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asal-usul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binatang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misalnya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asal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usul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 (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Sunda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eriod"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98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takhayul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binatang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maksud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menolak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bala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e. Ada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sejumlah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bintang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pantang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dimakan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sejumlah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binatang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boleh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dimakan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genre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puisi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lisan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khususnya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pantun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penelitioannnya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pokok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permasalahan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kesamaan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struktur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pantu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sampiran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pantun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64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Hakikat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endParaRPr lang="en-US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sebuah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across cultural.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upaya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interdisipliner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yakni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memperhatikan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aspek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aspek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berbeda</a:t>
            </a:r>
            <a:endParaRPr lang="en-US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mengikat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geografis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marL="0" indent="0">
              <a:buNone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Benedecto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Giffod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1995: 1),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berupa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eksplorasi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(vicissitude), alternation (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penggantian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(development),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timbal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balik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diantara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733800" y="762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33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Hendry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Remak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melewati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Batas-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batas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sebuah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kesusastraan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disatu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pihak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kepercayaanseperti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filsafat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ilmu-ilmu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agama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keilmuan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keterkaitan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495800" y="152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495800" y="4343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13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Selain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 yang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relevan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agama,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filsafat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arsitektur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dsb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Mazab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bandingan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Mazab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ropa</a:t>
            </a:r>
            <a:endParaRPr lang="en-US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Mazab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eropa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bandingan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untk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perspektif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melacak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seorang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penuis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penulis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19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98" y="152400"/>
            <a:ext cx="7543802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D. </a:t>
            </a:r>
            <a:r>
              <a:rPr lang="en-US" dirty="0" err="1" smtClean="0">
                <a:solidFill>
                  <a:schemeClr val="tx2"/>
                </a:solidFill>
                <a:latin typeface="Arial Black" pitchFamily="34" charset="0"/>
              </a:rPr>
              <a:t>Tujuan</a:t>
            </a: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 Black" pitchFamily="34" charset="0"/>
              </a:rPr>
              <a:t>Sastra</a:t>
            </a: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 Black" pitchFamily="34" charset="0"/>
              </a:rPr>
              <a:t>Perbandingan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791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Mencari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lain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sebaliknya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endParaRPr lang="en-US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benar-benar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orinisinal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lingkup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perjalanan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menghilangkan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lebihhebat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dibanding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lain.</a:t>
            </a:r>
          </a:p>
          <a:p>
            <a:pPr marL="514350" indent="-514350">
              <a:buAutoNum type="arabicPeriod"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Mencari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keragaman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terpantul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lain.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melihat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buah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pikiran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89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Memperkokoh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keuniversalan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konsep-konsep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keindahan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menilai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karya-karya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Negara-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keindahan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Intertekstual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endParaRPr lang="en-US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Frow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(1990: 45-46)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didasarkan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asumsi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kritis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14350" indent="-514350">
              <a:buAutoNum type="arabicParenBoth"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konsep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menuntut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peneliti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memahami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melainkan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aspek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endParaRPr lang="en-US" sz="2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arenBoth"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hanyastruktur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saling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memburu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perulangan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transformasi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endParaRPr lang="en-US" sz="2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42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 fontScale="92500"/>
          </a:bodyPr>
          <a:lstStyle/>
          <a:p>
            <a:pPr marL="508000" indent="-508000"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ketidakhadiran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struktur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rentang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lain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namun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hadir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514350" indent="-514350">
              <a:buAutoNum type="arabicParenBoth" startAt="4"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kehadiran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struktur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rentangan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eksplisit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sampai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implisit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arenBoth" startAt="4"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lain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boleh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rentang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lama,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bisa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abstrak</a:t>
            </a:r>
            <a:endParaRPr lang="en-US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arenBoth" startAt="4"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mediasi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sering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mempengaruhi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penghilangan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norma-norma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514350" indent="-514350">
              <a:buAutoNum type="arabicParenBoth" startAt="4"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identifikasi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interupsi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arenBoth" startAt="4"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berbeda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kritik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melainkan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terfokus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konsep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5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marL="58738" indent="-58738"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asumsi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berdiri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sendiri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dibangun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lain.</a:t>
            </a:r>
          </a:p>
          <a:p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Julia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Kristeva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Junus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1986: 87)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munculnya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sebenarnya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dipengaruhi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hakikat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didalamnya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terdapat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lain.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unsur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masuk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saja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setitik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saja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Culler (1981: 103)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intertektualitas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membawa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peneliti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memandang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teks-teks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pendahulu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sumbangan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kode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signification,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pemaknaan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bermacam-macam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pemaknaan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bermacam-macam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ditemukan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makna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asli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kurang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disebut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orisinil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2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14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A</a:t>
            </a:r>
            <a:r>
              <a:rPr lang="en-US" dirty="0" smtClean="0">
                <a:latin typeface="Arial Black" pitchFamily="34" charset="0"/>
              </a:rPr>
              <a:t>. </a:t>
            </a:r>
            <a:r>
              <a:rPr lang="en-US" dirty="0" err="1" smtClean="0">
                <a:latin typeface="Arial Black" pitchFamily="34" charset="0"/>
              </a:rPr>
              <a:t>Sejarah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Sastra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Perbandingan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terjemahan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Inggris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Comparative Literature,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Perancis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Liteature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Compare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Perancis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dipelopori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Fernand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Baldensperge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Jean-Mari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Carre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Paul van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Tieghem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Marius-Francois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Guyard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Buku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tulis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lain: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La Literature Compare (Paris, 1932: 1951)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Paul van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Tieghem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Berisi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mengenai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teori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kesusastraan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Bahan-bahan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dipakai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terbatas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Perancis</a:t>
            </a: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15240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94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marL="58738" indent="-58738"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Pokok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Interteks</a:t>
            </a:r>
            <a:endParaRPr lang="en-US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masuk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hipogram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8738" indent="-58738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Hipogram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modal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melahirkan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berikutnya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Riffarterre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1978:23).</a:t>
            </a:r>
          </a:p>
          <a:p>
            <a:pPr marL="58738" indent="-58738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Jadi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hipogram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latar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kelahiran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berikutnya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8738" indent="-58738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Hipogram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meliputi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8738" indent="-58738"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ekspansi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perluasan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Ekspansi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sekedar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repetisi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termasuk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gramatikal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kata</a:t>
            </a:r>
          </a:p>
          <a:p>
            <a:pPr marL="58738" indent="-58738">
              <a:buNone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2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905000" y="19812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111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marL="58738" indent="-58738"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Konversi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pemutarbalikan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hipogram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matriknya</a:t>
            </a:r>
            <a:endParaRPr lang="en-US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Modifikasi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tataran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linguistik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manipulasi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urutan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kata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kalimat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Dapatmengganti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tokoh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padahal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jalan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ceritanya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8738" indent="-58738"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(4)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Ekserp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semacam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intisari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unsur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episode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hipogram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disadap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halus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sulit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dikenali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peneliti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8738" indent="-58738">
              <a:buNone/>
            </a:pPr>
            <a:endParaRPr lang="en-US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35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marL="58738" indent="-58738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intertektual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fokus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Meminta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perhatian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pentingnya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terdahulu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(prior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texs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Tuntutan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otonomi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sebenarnya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menyesatkan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gagasan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sebuah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arti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hal-hal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dituliskan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dahulu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lain. 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Intertektual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membimbing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peneliti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mempertimbangkan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terdahulu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penyumbang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kode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lahirnya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efek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signifikansi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10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Dunia</a:t>
            </a:r>
            <a:endParaRPr lang="en-US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(world literature)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memuat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pandangan-pandangan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universal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mendunia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dibanding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biasanya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terbentur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terbatas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regional</a:t>
            </a:r>
          </a:p>
          <a:p>
            <a:pPr marL="58738" indent="-58738">
              <a:buNone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733800" y="15240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362200" y="21336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12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2445831"/>
              </p:ext>
            </p:extLst>
          </p:nvPr>
        </p:nvGraphicFramePr>
        <p:xfrm>
          <a:off x="76200" y="381000"/>
          <a:ext cx="9067800" cy="6485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31"/>
                <a:gridCol w="3724998"/>
                <a:gridCol w="4149671"/>
              </a:tblGrid>
              <a:tr h="107891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Sudut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 Pan-dang</a:t>
                      </a:r>
                      <a:endParaRPr lang="en-US" sz="2200" dirty="0">
                        <a:solidFill>
                          <a:schemeClr val="tx2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Sastra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Perbandingan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Sastra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Dunia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687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Ruang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Hubungan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karya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pengarang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negara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Hubungan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menyentuh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seluruh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dunia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biasanya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dunia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barat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56124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Waktu</a:t>
                      </a:r>
                      <a:endParaRPr lang="en-US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Boleh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membandingkan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sastra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jaman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apa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saja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sastra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lama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pun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sastra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baru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Ketokohan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karya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dikaitkan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waktu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kelahirannya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Secara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muthakhir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termasuk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kajian</a:t>
                      </a:r>
                      <a:endParaRPr lang="en-US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832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Kualitas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Karya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dipilih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dibandingkan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terikat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kehebatan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bermutu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Hanya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terbatas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karya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agung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6871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Intensitas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Karya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sastra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belum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terkenal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dapat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terangkat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ke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atas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sastra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dunia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Menunggu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hasil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sastra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perbandingan</a:t>
                      </a:r>
                      <a:endParaRPr lang="en-US" sz="2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-76200"/>
            <a:ext cx="8915399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aper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Dunia</a:t>
            </a: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46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Ruang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Lingkup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endParaRPr lang="en-US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mencari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14350" indent="-514350">
              <a:buAutoNum type="arabicParenBoth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affinity (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pertalian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kesamaan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pararelisme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varian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lain</a:t>
            </a:r>
          </a:p>
          <a:p>
            <a:pPr marL="514350" indent="-514350">
              <a:buAutoNum type="arabicParenBoth"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sebaliknya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dikembangkan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lingkup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sezaman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8738" indent="-58738">
              <a:buNone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90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arsitektur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pengobatan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tradisional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takhayul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seterusnya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teoritik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melihat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teori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kritik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lingkup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digolongkan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komparatif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menelah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A, B, C,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seterusnya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mendasarkan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lokasi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penerbitan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dst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melihat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influence study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affinity study</a:t>
            </a:r>
          </a:p>
          <a:p>
            <a:pPr marL="58738" indent="-58738">
              <a:buNone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8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historis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ingin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melihat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nilai-nilai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historis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melatarbelakangi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kaitan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mungkin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pemikiran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teoritik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menggambarkan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jelas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kaidah-kaidah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kesastraan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Misalkan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peneliti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genre,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aliran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kritik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strukturalism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formalisme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dsb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antardisiplin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misalkan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kepercayaan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politik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agama,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seni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dsb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58738" indent="-58738">
              <a:buNone/>
            </a:pPr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58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Pandangan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Ridoen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(1986: 112)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menyangkut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hendaknya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menekankan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mepat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hal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penetrasi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reputasi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popularitas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8738" indent="-58738">
              <a:buNone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dukungan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Negara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lain.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ditekankan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perembesan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penetrasi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perembesan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lain.</a:t>
            </a:r>
          </a:p>
          <a:p>
            <a:pPr marL="58738" indent="-58738">
              <a:buNone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Adapun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populasi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reputasi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menyangkut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kemasyhuran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seseorang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karyanya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8738" indent="-58738">
              <a:buNone/>
            </a:pPr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23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04800"/>
            <a:ext cx="9067800" cy="6553200"/>
          </a:xfrm>
        </p:spPr>
        <p:txBody>
          <a:bodyPr>
            <a:noAutofit/>
          </a:bodyPr>
          <a:lstStyle/>
          <a:p>
            <a:pPr marL="58738" indent="-58738">
              <a:buNone/>
            </a:pP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Reputasi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menekankan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seorang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sedangkan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popularitas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menekan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aspek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ketenaran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kaya,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bukan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Pandangan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Jost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Rahman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2000:6),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meliputi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aspek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ilham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proses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ilham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kaitan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kelompok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dilihat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objek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garapan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48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La Literature Compare (Paris, 1951: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edisi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kelima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1969)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Marius-Francois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Guyard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Buku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memperkenalkan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sealiran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Paul van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Tieghem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La Literature Compare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depuis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un demi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siele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Annalea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du Centre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Universitaie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Mediterranean 3 (1951), 69-77,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Jean-Marie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Carre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sesuatu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berbeda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‘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kesusastraan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‘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’.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karangan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terdapat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mengenai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kesusastraan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interpretasi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kesusastraan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Negara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Negara lain.</a:t>
            </a: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40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76200"/>
            <a:ext cx="9067800" cy="693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Kategori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melihat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menelusuri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kemungkinan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adanya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lain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Kategori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mengkaji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Kajian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gerakan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kecenderungan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menandai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peradaban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barat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renaisan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realism,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dll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(genre)</a:t>
            </a:r>
          </a:p>
          <a:p>
            <a:pPr marL="58738" indent="-58738">
              <a:buNone/>
            </a:pPr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44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76200"/>
            <a:ext cx="9067800" cy="6934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tiga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lingkup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dilihat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aspek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Baribin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1993: 6-8)</a:t>
            </a:r>
          </a:p>
          <a:p>
            <a:pPr marL="514350" indent="-514350">
              <a:buAutoNum type="arabicPeriod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lisan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rakyat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migrasinya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bagaimnana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kapan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rakyat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masuk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penulisa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arsistik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tulis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yang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kerangka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supranasional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gejala-gejala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konkrit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kait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mengkait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sejarah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70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"/>
            <a:ext cx="9067800" cy="6705600"/>
          </a:xfrm>
        </p:spPr>
        <p:txBody>
          <a:bodyPr>
            <a:noAutofit/>
          </a:bodyPr>
          <a:lstStyle/>
          <a:p>
            <a:pPr marL="58738" indent="-58738">
              <a:buNone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Lingkup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bahasanya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berbeda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bahasanya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sama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awal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seorang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asal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warga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Memnbandingkan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sudah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warga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</a:t>
            </a:r>
          </a:p>
          <a:p>
            <a:pPr marL="58738" indent="-58738">
              <a:buNone/>
            </a:pPr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07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76200"/>
            <a:ext cx="9067800" cy="693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menulis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bahasa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menulis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berbeda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dipengaruhi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latar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penciptaan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Tradisi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28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76200"/>
            <a:ext cx="9067800" cy="6934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endParaRPr lang="en-US" sz="3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3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diakronik</a:t>
            </a:r>
            <a:endParaRPr lang="en-US" sz="3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berbeda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penciptaannya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sinkronik</a:t>
            </a:r>
            <a:endParaRPr lang="en-US" sz="3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sezaman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8738" indent="-58738">
              <a:buNone/>
            </a:pPr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20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76200"/>
            <a:ext cx="9067800" cy="6934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Imajinasi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Masyarakat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sosiologi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imajinasi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hidup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Hubungan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antropologi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sebaliknya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5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76200"/>
            <a:ext cx="9067800" cy="6934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lisan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Kebudayan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tulis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kebudayaan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Paradigma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evolusi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kebudayaan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Paradigma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difusi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kebudayaan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Paradigma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fungsionalisme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Paradigma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strukturalisme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79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76200"/>
            <a:ext cx="9144000" cy="693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Buku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3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55663" indent="-855663">
              <a:buNone/>
            </a:pP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Junus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Umar. 1989. </a:t>
            </a:r>
            <a:r>
              <a:rPr lang="en-US" sz="26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Fiksyen</a:t>
            </a:r>
            <a:r>
              <a:rPr lang="en-US" sz="2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US" sz="2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Dialog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Kuala Lumpur: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Dewan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Pustaka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Kementerian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Malaysia Kuala Lumpur.</a:t>
            </a:r>
          </a:p>
          <a:p>
            <a:pPr marL="855663" indent="-855663">
              <a:buNone/>
            </a:pP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Rohman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Muh.Arif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Alfian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T. Ibrahim. Ahimsa-Putra,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Heddy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Shri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Purwanto,Bambang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Irawanto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Budi. Et.al. (2003).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Interdisipliner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Menyandingkan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Disiplin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Yogyakarta: CV.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Qalam</a:t>
            </a:r>
            <a:endParaRPr lang="en-US" sz="26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55663" indent="-855663">
              <a:buNone/>
            </a:pPr>
            <a:r>
              <a:rPr lang="en-US" sz="26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Suyatmi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Titiek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2008. </a:t>
            </a:r>
            <a:r>
              <a:rPr lang="en-US" sz="2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erbandingan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Yogyalkarta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Universitas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Ahmad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Dahlan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Yogyakarta.</a:t>
            </a:r>
          </a:p>
          <a:p>
            <a:pPr marL="0" indent="0">
              <a:buNone/>
            </a:pPr>
            <a:endParaRPr lang="en-US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6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pembanding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sistematis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Negara yang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berlainan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Hal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misalnya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pribadi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pengarang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menolak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kritik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unsur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utama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meragukan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kebiasaan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memperlihatkan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analogi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saja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495800" y="38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62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Aliran</a:t>
            </a:r>
            <a:r>
              <a:rPr lang="en-US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Amerika</a:t>
            </a:r>
            <a:r>
              <a:rPr lang="en-US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sepandangan</a:t>
            </a:r>
            <a:r>
              <a:rPr lang="en-US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Aliran</a:t>
            </a:r>
            <a:r>
              <a:rPr lang="en-US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Prancis</a:t>
            </a:r>
            <a:endParaRPr lang="en-US" sz="3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8584627"/>
              </p:ext>
            </p:extLst>
          </p:nvPr>
        </p:nvGraphicFramePr>
        <p:xfrm>
          <a:off x="76200" y="1524000"/>
          <a:ext cx="8991600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955"/>
                <a:gridCol w="4847645"/>
              </a:tblGrid>
              <a:tr h="1038087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Aliran</a:t>
                      </a:r>
                      <a:r>
                        <a:rPr lang="en-US" sz="3600" b="0" dirty="0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Perancis</a:t>
                      </a:r>
                      <a:endParaRPr lang="en-US" sz="3600" b="0" dirty="0">
                        <a:solidFill>
                          <a:schemeClr val="tx2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Aliran</a:t>
                      </a:r>
                      <a:r>
                        <a:rPr lang="en-US" sz="3600" b="0" dirty="0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Amerika</a:t>
                      </a:r>
                      <a:endParaRPr lang="en-US" sz="3600" b="0" dirty="0">
                        <a:solidFill>
                          <a:schemeClr val="tx2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3711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Membandingkan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karya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sastra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Negara yang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berbeda</a:t>
                      </a:r>
                      <a:endParaRPr lang="en-US" sz="2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Membandingkan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karya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sastra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dari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dua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Negara yang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berbeda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Membandingkan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karya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sastra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bidang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ilmu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seni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tertentu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629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Aliran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Amerika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Rene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Wellek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(1989:47),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mulanya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muncul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lisan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khususnya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rakyat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Rene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Wellek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(1989:40)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tulis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lisan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tetap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penting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sebab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memahami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ciptaan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lisan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memberi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andil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besar</a:t>
            </a:r>
            <a:endParaRPr lang="en-US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Indonesia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dibagi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3:</a:t>
            </a:r>
          </a:p>
          <a:p>
            <a:pPr marL="514350" indent="-514350">
              <a:buAutoNum type="arabicPeriod"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Filologi</a:t>
            </a:r>
            <a:endParaRPr lang="en-US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Naskah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umumnya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berupa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dicari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pertautannya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akhirnya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menemukan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babon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induk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naskah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US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39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Lanjutan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induk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naskah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ditemukan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perbaikan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penganalisaan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latar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belakang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budaya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tercermin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terkandung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naskah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van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Ronkel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mnyimpulkan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diketahui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pembandingan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versi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berbeda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didasarkan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(a)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kata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kalimat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pelaku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(b)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pembagian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bab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(c)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genre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sastra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(d)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jalan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3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karya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R.M.Ng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Poetbatjaraka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berjudl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Pandji-verrhalen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onderline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vergeleken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Palembang,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Melayu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Bali,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Kamboja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Misalnya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Hikayat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Kuda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Semirang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Melayu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Eynao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Inao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Kamboja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Serat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Kanda (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Angron-akung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pesisir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Jayakusuma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Angreni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(Palembang),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Kuda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Narawangsa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Malat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(Bali). 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terjadinya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maka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terlebih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dulu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pokok-pokok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63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Pokok-pokok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Isi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meliputi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Pertemuan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kekasihnya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pertama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Martalangu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lain-lain)</a:t>
            </a:r>
          </a:p>
          <a:p>
            <a:pPr marL="514350" indent="-514350">
              <a:buAutoNum type="alphaLcPeriod"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Kekasih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dibunuh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Candra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Kirana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menghilang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Perjalanan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Sari (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putra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mahkota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Kerajaan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Daha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AutoNum type="alphaLcPeriod"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Melarikan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Ratna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Willis (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adik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perempuan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Selain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yang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asal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usul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bahasa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10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heartland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heartland</Template>
  <TotalTime>378</TotalTime>
  <Words>2497</Words>
  <Application>Microsoft Office PowerPoint</Application>
  <PresentationFormat>On-screen Show (4:3)</PresentationFormat>
  <Paragraphs>175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heartland</vt:lpstr>
      <vt:lpstr>SASTRA PERBANDINGAN</vt:lpstr>
      <vt:lpstr>A. Sejarah Sastra Perbandingan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D. Tujuan Sastra Perbandingan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safarudin</cp:lastModifiedBy>
  <cp:revision>34</cp:revision>
  <dcterms:created xsi:type="dcterms:W3CDTF">2014-09-20T23:32:06Z</dcterms:created>
  <dcterms:modified xsi:type="dcterms:W3CDTF">2014-11-28T05:53:38Z</dcterms:modified>
</cp:coreProperties>
</file>