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60" r:id="rId4"/>
    <p:sldId id="258" r:id="rId5"/>
    <p:sldId id="259" r:id="rId6"/>
    <p:sldId id="266" r:id="rId7"/>
    <p:sldId id="268" r:id="rId8"/>
    <p:sldId id="267" r:id="rId9"/>
    <p:sldId id="269" r:id="rId10"/>
    <p:sldId id="270" r:id="rId11"/>
    <p:sldId id="271" r:id="rId12"/>
    <p:sldId id="272" r:id="rId13"/>
    <p:sldId id="273" r:id="rId14"/>
    <p:sldId id="274" r:id="rId15"/>
    <p:sldId id="275" r:id="rId16"/>
    <p:sldId id="276" r:id="rId17"/>
    <p:sldId id="280" r:id="rId18"/>
    <p:sldId id="281" r:id="rId19"/>
    <p:sldId id="282" r:id="rId20"/>
    <p:sldId id="277" r:id="rId21"/>
    <p:sldId id="279"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2" d="100"/>
          <a:sy n="42" d="100"/>
        </p:scale>
        <p:origin x="-1326"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3881EA-FF40-4C8D-AFF8-52FEB6BD880C}" type="datetimeFigureOut">
              <a:rPr lang="en-US" smtClean="0"/>
              <a:t>7/6/2012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0855C9-1424-40DA-9ACA-31D68AEAA01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r>
              <a:rPr lang="en-US" sz="3200" dirty="0" smtClean="0"/>
              <a:t>PERAN PEREMPUAN DALAM MENINGKATKAN KESADARAN BERBANGSA DAN BERNEGARA</a:t>
            </a:r>
            <a:endParaRPr lang="en-US" sz="3200" dirty="0"/>
          </a:p>
        </p:txBody>
      </p:sp>
      <p:sp>
        <p:nvSpPr>
          <p:cNvPr id="3" name="Subtitle 2"/>
          <p:cNvSpPr>
            <a:spLocks noGrp="1"/>
          </p:cNvSpPr>
          <p:nvPr>
            <p:ph type="subTitle" idx="1"/>
          </p:nvPr>
        </p:nvSpPr>
        <p:spPr/>
        <p:txBody>
          <a:bodyPr>
            <a:normAutofit/>
          </a:bodyPr>
          <a:lstStyle/>
          <a:p>
            <a:r>
              <a:rPr lang="en-US" sz="2400" dirty="0" err="1" smtClean="0"/>
              <a:t>Badan</a:t>
            </a:r>
            <a:r>
              <a:rPr lang="en-US" sz="2400" dirty="0" smtClean="0"/>
              <a:t> </a:t>
            </a:r>
            <a:r>
              <a:rPr lang="en-US" sz="2400" dirty="0" err="1" smtClean="0"/>
              <a:t>Pemberdayaan</a:t>
            </a:r>
            <a:r>
              <a:rPr lang="en-US" sz="2400" dirty="0" smtClean="0"/>
              <a:t> </a:t>
            </a:r>
            <a:r>
              <a:rPr lang="en-US" sz="2400" dirty="0" err="1" smtClean="0"/>
              <a:t>Perempuan</a:t>
            </a:r>
            <a:r>
              <a:rPr lang="en-US" sz="2400" dirty="0" smtClean="0"/>
              <a:t> </a:t>
            </a:r>
            <a:r>
              <a:rPr lang="en-US" sz="2400" dirty="0" err="1" smtClean="0"/>
              <a:t>dan</a:t>
            </a:r>
            <a:r>
              <a:rPr lang="en-US" sz="2400" dirty="0" smtClean="0"/>
              <a:t> </a:t>
            </a:r>
            <a:r>
              <a:rPr lang="en-US" sz="2400" dirty="0" err="1" smtClean="0"/>
              <a:t>Masyarakat</a:t>
            </a:r>
            <a:r>
              <a:rPr lang="en-US" sz="2400" dirty="0" smtClean="0"/>
              <a:t> </a:t>
            </a:r>
            <a:r>
              <a:rPr lang="en-US" sz="2400" dirty="0" err="1" smtClean="0"/>
              <a:t>Provinsi</a:t>
            </a:r>
            <a:r>
              <a:rPr lang="en-US" sz="2400" dirty="0" smtClean="0"/>
              <a:t> DIY</a:t>
            </a:r>
          </a:p>
          <a:p>
            <a:r>
              <a:rPr lang="en-US" sz="2400" dirty="0" smtClean="0"/>
              <a:t>2012</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LOYALITAS GANDA</a:t>
            </a:r>
            <a:endParaRPr lang="en-US" dirty="0"/>
          </a:p>
        </p:txBody>
      </p:sp>
      <p:sp>
        <p:nvSpPr>
          <p:cNvPr id="3" name="Content Placeholder 2"/>
          <p:cNvSpPr>
            <a:spLocks noGrp="1"/>
          </p:cNvSpPr>
          <p:nvPr>
            <p:ph idx="1"/>
          </p:nvPr>
        </p:nvSpPr>
        <p:spPr/>
        <p:txBody>
          <a:bodyPr>
            <a:normAutofit fontScale="77500" lnSpcReduction="20000"/>
          </a:bodyPr>
          <a:lstStyle/>
          <a:p>
            <a:pPr>
              <a:lnSpc>
                <a:spcPct val="80000"/>
              </a:lnSpc>
            </a:pPr>
            <a:r>
              <a:rPr lang="id-ID" dirty="0" smtClean="0"/>
              <a:t>Seorang warga dalam sebuah negara bangsa pada dasarnya memiliki </a:t>
            </a:r>
            <a:r>
              <a:rPr lang="id-ID" i="1" dirty="0" smtClean="0"/>
              <a:t>dua identitas</a:t>
            </a:r>
            <a:r>
              <a:rPr lang="id-ID" dirty="0" smtClean="0"/>
              <a:t> yaitu identitas kesukubangsaan dan identitas nasional</a:t>
            </a:r>
          </a:p>
          <a:p>
            <a:pPr>
              <a:lnSpc>
                <a:spcPct val="80000"/>
              </a:lnSpc>
            </a:pPr>
            <a:r>
              <a:rPr lang="id-ID" dirty="0" smtClean="0"/>
              <a:t>Ia memiliki identitas kesukubangsaan oleh karena sebagai warga dari </a:t>
            </a:r>
            <a:r>
              <a:rPr lang="en-US" dirty="0" smtClean="0"/>
              <a:t> BANGSA ALAMI</a:t>
            </a:r>
            <a:r>
              <a:rPr lang="id-ID" dirty="0" smtClean="0"/>
              <a:t>. Ia juga memiliki identitas kebangsaan/ nasional karena ia adalah warga dari suatu </a:t>
            </a:r>
            <a:r>
              <a:rPr lang="en-US" dirty="0" smtClean="0"/>
              <a:t>BANGSA BUATAN.</a:t>
            </a:r>
            <a:endParaRPr lang="id-ID" dirty="0" smtClean="0"/>
          </a:p>
          <a:p>
            <a:pPr>
              <a:lnSpc>
                <a:spcPct val="80000"/>
              </a:lnSpc>
            </a:pPr>
            <a:r>
              <a:rPr lang="id-ID" dirty="0" smtClean="0"/>
              <a:t>Setiap identitas menuntut loyalitas (kesetiaan). Karena  memiliki 2 identitas maka memiliki pula dua loyalitas (</a:t>
            </a:r>
            <a:r>
              <a:rPr lang="id-ID" i="1" dirty="0" smtClean="0"/>
              <a:t>loyalitas ganda</a:t>
            </a:r>
            <a:r>
              <a:rPr lang="id-ID" dirty="0" smtClean="0"/>
              <a:t>)</a:t>
            </a:r>
          </a:p>
          <a:p>
            <a:pPr>
              <a:lnSpc>
                <a:spcPct val="80000"/>
              </a:lnSpc>
            </a:pPr>
            <a:r>
              <a:rPr lang="id-ID" dirty="0" smtClean="0"/>
              <a:t>Kesetiaan pada identitas nasional </a:t>
            </a:r>
            <a:r>
              <a:rPr lang="en-US" dirty="0" smtClean="0"/>
              <a:t>(</a:t>
            </a:r>
            <a:r>
              <a:rPr lang="id-ID" dirty="0" smtClean="0"/>
              <a:t> bahasa nasional, lambang nasional, semboyan nasional, bendera nasional, dan ideologi nasional</a:t>
            </a:r>
            <a:r>
              <a:rPr lang="en-US" dirty="0" smtClean="0"/>
              <a:t>)</a:t>
            </a:r>
            <a:r>
              <a:rPr lang="id-ID" dirty="0" smtClean="0"/>
              <a:t> amat penting karena dapat mempersatukan warga bangsa itu sebagai satu bangsa dalam satu negara.</a:t>
            </a:r>
          </a:p>
          <a:p>
            <a:pPr>
              <a:lnSpc>
                <a:spcPct val="80000"/>
              </a:lnSpc>
            </a:pPr>
            <a:r>
              <a:rPr lang="id-ID" dirty="0" smtClean="0"/>
              <a:t>Karena itu sebuah negara bangsa perlu adanya </a:t>
            </a:r>
            <a:r>
              <a:rPr lang="id-ID" i="1" dirty="0" smtClean="0"/>
              <a:t>national caracter building</a:t>
            </a:r>
            <a:r>
              <a:rPr lang="id-ID" dirty="0" smtClean="0"/>
              <a:t> yang terus menerus dalam diri warga negara</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200" dirty="0" smtClean="0"/>
              <a:t>KESADARAN BERBANGSA DAN BERNEGARA</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konsep</a:t>
            </a:r>
            <a:r>
              <a:rPr lang="en-US" dirty="0" smtClean="0"/>
              <a:t> </a:t>
            </a:r>
            <a:r>
              <a:rPr lang="en-US" dirty="0" err="1" smtClean="0"/>
              <a:t>atau</a:t>
            </a:r>
            <a:r>
              <a:rPr lang="en-US" dirty="0" smtClean="0"/>
              <a:t> </a:t>
            </a:r>
            <a:r>
              <a:rPr lang="en-US" dirty="0" err="1" smtClean="0"/>
              <a:t>istilah</a:t>
            </a:r>
            <a:r>
              <a:rPr lang="en-US" dirty="0" smtClean="0"/>
              <a:t> yang </a:t>
            </a:r>
            <a:r>
              <a:rPr lang="en-US" dirty="0" err="1" smtClean="0"/>
              <a:t>menunjukkan</a:t>
            </a:r>
            <a:r>
              <a:rPr lang="en-US" dirty="0" smtClean="0"/>
              <a:t> </a:t>
            </a:r>
            <a:r>
              <a:rPr lang="en-US" dirty="0" err="1" smtClean="0"/>
              <a:t>seseorang</a:t>
            </a:r>
            <a:r>
              <a:rPr lang="en-US" dirty="0" smtClean="0"/>
              <a:t> </a:t>
            </a:r>
            <a:r>
              <a:rPr lang="en-US" dirty="0" err="1" smtClean="0"/>
              <a:t>individu</a:t>
            </a:r>
            <a:r>
              <a:rPr lang="en-US" dirty="0" smtClean="0"/>
              <a:t> </a:t>
            </a:r>
            <a:r>
              <a:rPr lang="en-US" dirty="0" err="1" smtClean="0"/>
              <a:t>terikat</a:t>
            </a:r>
            <a:r>
              <a:rPr lang="en-US" dirty="0" smtClean="0"/>
              <a:t> </a:t>
            </a:r>
            <a:r>
              <a:rPr lang="en-US" dirty="0" err="1" smtClean="0"/>
              <a:t>dan</a:t>
            </a:r>
            <a:r>
              <a:rPr lang="en-US" dirty="0" smtClean="0"/>
              <a:t> </a:t>
            </a:r>
            <a:r>
              <a:rPr lang="en-US" dirty="0" err="1" smtClean="0"/>
              <a:t>atau</a:t>
            </a:r>
            <a:r>
              <a:rPr lang="en-US" dirty="0" smtClean="0"/>
              <a:t> </a:t>
            </a:r>
            <a:r>
              <a:rPr lang="en-US" dirty="0" err="1" smtClean="0"/>
              <a:t>menjadi</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suatu</a:t>
            </a:r>
            <a:r>
              <a:rPr lang="en-US" dirty="0" smtClean="0"/>
              <a:t> </a:t>
            </a:r>
            <a:r>
              <a:rPr lang="en-US" dirty="0" err="1" smtClean="0"/>
              <a:t>bangsa</a:t>
            </a:r>
            <a:r>
              <a:rPr lang="en-US" dirty="0" smtClean="0"/>
              <a:t> (nation) </a:t>
            </a:r>
            <a:r>
              <a:rPr lang="en-US" dirty="0" err="1" smtClean="0"/>
              <a:t>dan</a:t>
            </a:r>
            <a:r>
              <a:rPr lang="en-US" dirty="0" smtClean="0"/>
              <a:t> Negara (state) </a:t>
            </a:r>
            <a:r>
              <a:rPr lang="en-US" dirty="0" err="1" smtClean="0"/>
              <a:t>tertentu</a:t>
            </a:r>
            <a:r>
              <a:rPr lang="en-US" dirty="0" smtClean="0"/>
              <a:t>.</a:t>
            </a:r>
          </a:p>
          <a:p>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 Indonesia </a:t>
            </a:r>
            <a:r>
              <a:rPr lang="en-US" dirty="0" err="1" smtClean="0"/>
              <a:t>mempunyai</a:t>
            </a:r>
            <a:r>
              <a:rPr lang="en-US" dirty="0" smtClean="0"/>
              <a:t> </a:t>
            </a:r>
            <a:r>
              <a:rPr lang="en-US" dirty="0" err="1" smtClean="0"/>
              <a:t>makna</a:t>
            </a:r>
            <a:r>
              <a:rPr lang="en-US" dirty="0" smtClean="0"/>
              <a:t> </a:t>
            </a:r>
            <a:r>
              <a:rPr lang="en-US" dirty="0" err="1" smtClean="0"/>
              <a:t>bahwa</a:t>
            </a:r>
            <a:r>
              <a:rPr lang="en-US" dirty="0" smtClean="0"/>
              <a:t> </a:t>
            </a:r>
            <a:r>
              <a:rPr lang="en-US" dirty="0" err="1" smtClean="0"/>
              <a:t>individu</a:t>
            </a:r>
            <a:r>
              <a:rPr lang="en-US" dirty="0" smtClean="0"/>
              <a:t> yang </a:t>
            </a:r>
            <a:r>
              <a:rPr lang="en-US" dirty="0" err="1" smtClean="0"/>
              <a:t>hidup</a:t>
            </a:r>
            <a:r>
              <a:rPr lang="en-US" dirty="0" smtClean="0"/>
              <a:t> </a:t>
            </a:r>
            <a:r>
              <a:rPr lang="en-US" dirty="0" err="1" smtClean="0"/>
              <a:t>dan</a:t>
            </a:r>
            <a:r>
              <a:rPr lang="en-US" dirty="0" smtClean="0"/>
              <a:t> </a:t>
            </a:r>
            <a:r>
              <a:rPr lang="en-US" dirty="0" err="1" smtClean="0"/>
              <a:t>terikat</a:t>
            </a:r>
            <a:r>
              <a:rPr lang="en-US" dirty="0" smtClean="0"/>
              <a:t> </a:t>
            </a:r>
            <a:r>
              <a:rPr lang="en-US" dirty="0" err="1" smtClean="0"/>
              <a:t>dalam</a:t>
            </a:r>
            <a:r>
              <a:rPr lang="en-US" dirty="0" smtClean="0"/>
              <a:t> </a:t>
            </a:r>
            <a:r>
              <a:rPr lang="en-US" dirty="0" err="1" smtClean="0"/>
              <a:t>kaidah</a:t>
            </a:r>
            <a:r>
              <a:rPr lang="en-US" dirty="0" smtClean="0"/>
              <a:t> </a:t>
            </a:r>
            <a:r>
              <a:rPr lang="en-US" dirty="0" err="1" smtClean="0"/>
              <a:t>dan</a:t>
            </a:r>
            <a:r>
              <a:rPr lang="en-US" dirty="0" smtClean="0"/>
              <a:t> </a:t>
            </a:r>
            <a:r>
              <a:rPr lang="en-US" dirty="0" err="1" smtClean="0"/>
              <a:t>naungan</a:t>
            </a:r>
            <a:r>
              <a:rPr lang="en-US" dirty="0" smtClean="0"/>
              <a:t> </a:t>
            </a:r>
            <a:r>
              <a:rPr lang="en-US" dirty="0" err="1" smtClean="0"/>
              <a:t>di</a:t>
            </a:r>
            <a:r>
              <a:rPr lang="en-US" dirty="0" smtClean="0"/>
              <a:t> </a:t>
            </a:r>
            <a:r>
              <a:rPr lang="en-US" dirty="0" err="1" smtClean="0"/>
              <a:t>bawah</a:t>
            </a:r>
            <a:r>
              <a:rPr lang="en-US" dirty="0" smtClean="0"/>
              <a:t> Negara </a:t>
            </a:r>
            <a:r>
              <a:rPr lang="en-US" dirty="0" err="1" smtClean="0"/>
              <a:t>Kesatuan</a:t>
            </a:r>
            <a:r>
              <a:rPr lang="en-US" dirty="0" smtClean="0"/>
              <a:t> RI </a:t>
            </a:r>
            <a:r>
              <a:rPr lang="en-US" dirty="0" err="1" smtClean="0"/>
              <a:t>harus</a:t>
            </a:r>
            <a:r>
              <a:rPr lang="en-US" dirty="0" smtClean="0"/>
              <a:t> </a:t>
            </a:r>
            <a:r>
              <a:rPr lang="en-US" dirty="0" err="1" smtClean="0"/>
              <a:t>mempunyai</a:t>
            </a:r>
            <a:r>
              <a:rPr lang="en-US" dirty="0" smtClean="0"/>
              <a:t> </a:t>
            </a:r>
            <a:r>
              <a:rPr lang="en-US" dirty="0" err="1" smtClean="0"/>
              <a:t>sikap</a:t>
            </a:r>
            <a:r>
              <a:rPr lang="en-US" dirty="0" smtClean="0"/>
              <a:t> </a:t>
            </a:r>
            <a:r>
              <a:rPr lang="en-US" dirty="0" err="1" smtClean="0"/>
              <a:t>dan</a:t>
            </a:r>
            <a:r>
              <a:rPr lang="en-US" dirty="0" smtClean="0"/>
              <a:t> </a:t>
            </a:r>
            <a:r>
              <a:rPr lang="en-US" dirty="0" err="1" smtClean="0"/>
              <a:t>perilaku</a:t>
            </a:r>
            <a:r>
              <a:rPr lang="en-US" dirty="0" smtClean="0"/>
              <a:t> </a:t>
            </a:r>
            <a:r>
              <a:rPr lang="en-US" dirty="0" err="1" smtClean="0"/>
              <a:t>diri</a:t>
            </a:r>
            <a:r>
              <a:rPr lang="en-US" dirty="0" smtClean="0"/>
              <a:t> yang </a:t>
            </a:r>
            <a:r>
              <a:rPr lang="en-US" dirty="0" err="1" smtClean="0"/>
              <a:t>tumbuh</a:t>
            </a:r>
            <a:r>
              <a:rPr lang="en-US" dirty="0" smtClean="0"/>
              <a:t> </a:t>
            </a:r>
            <a:r>
              <a:rPr lang="en-US" dirty="0" err="1" smtClean="0"/>
              <a:t>dari</a:t>
            </a:r>
            <a:r>
              <a:rPr lang="en-US" dirty="0" smtClean="0"/>
              <a:t> </a:t>
            </a:r>
            <a:r>
              <a:rPr lang="en-US" dirty="0" err="1" smtClean="0"/>
              <a:t>kemauan</a:t>
            </a:r>
            <a:r>
              <a:rPr lang="en-US" dirty="0" smtClean="0"/>
              <a:t> </a:t>
            </a:r>
            <a:r>
              <a:rPr lang="en-US" dirty="0" err="1" smtClean="0"/>
              <a:t>diri</a:t>
            </a:r>
            <a:r>
              <a:rPr lang="en-US" dirty="0" smtClean="0"/>
              <a:t> yang </a:t>
            </a:r>
            <a:r>
              <a:rPr lang="en-US" dirty="0" err="1" smtClean="0"/>
              <a:t>dilandasi</a:t>
            </a:r>
            <a:r>
              <a:rPr lang="en-US" dirty="0" smtClean="0"/>
              <a:t> </a:t>
            </a:r>
            <a:r>
              <a:rPr lang="en-US" dirty="0" err="1" smtClean="0"/>
              <a:t>keikhlasan</a:t>
            </a:r>
            <a:r>
              <a:rPr lang="en-US" dirty="0" smtClean="0"/>
              <a:t>/</a:t>
            </a:r>
            <a:r>
              <a:rPr lang="en-US" dirty="0" err="1" smtClean="0"/>
              <a:t>kerelaan</a:t>
            </a:r>
            <a:r>
              <a:rPr lang="en-US" dirty="0" smtClean="0"/>
              <a:t> </a:t>
            </a:r>
            <a:r>
              <a:rPr lang="en-US" dirty="0" err="1" smtClean="0"/>
              <a:t>bertindak</a:t>
            </a:r>
            <a:r>
              <a:rPr lang="en-US" dirty="0" smtClean="0"/>
              <a:t> </a:t>
            </a:r>
            <a:r>
              <a:rPr lang="en-US" dirty="0" err="1" smtClean="0"/>
              <a:t>demi</a:t>
            </a:r>
            <a:r>
              <a:rPr lang="en-US" dirty="0" smtClean="0"/>
              <a:t> </a:t>
            </a:r>
            <a:r>
              <a:rPr lang="en-US" dirty="0" err="1" smtClean="0"/>
              <a:t>kebaikan</a:t>
            </a:r>
            <a:r>
              <a:rPr lang="en-US" dirty="0" smtClean="0"/>
              <a:t> </a:t>
            </a:r>
            <a:r>
              <a:rPr lang="en-US" dirty="0" err="1" smtClean="0"/>
              <a:t>Bangsa</a:t>
            </a:r>
            <a:r>
              <a:rPr lang="en-US" dirty="0" smtClean="0"/>
              <a:t> </a:t>
            </a:r>
            <a:r>
              <a:rPr lang="en-US" dirty="0" err="1" smtClean="0"/>
              <a:t>dan</a:t>
            </a:r>
            <a:r>
              <a:rPr lang="en-US" dirty="0" smtClean="0"/>
              <a:t> Negara Indonesia.</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err="1" smtClean="0"/>
              <a:t>Sosialisasi</a:t>
            </a:r>
            <a:r>
              <a:rPr lang="en-US" dirty="0" smtClean="0"/>
              <a:t> </a:t>
            </a:r>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dirty="0" err="1" smtClean="0"/>
              <a:t>Dalam</a:t>
            </a:r>
            <a:r>
              <a:rPr lang="en-US" dirty="0" smtClean="0"/>
              <a:t> </a:t>
            </a:r>
            <a:r>
              <a:rPr lang="en-US" dirty="0" err="1" smtClean="0"/>
              <a:t>teori</a:t>
            </a:r>
            <a:r>
              <a:rPr lang="en-US" dirty="0" smtClean="0"/>
              <a:t> </a:t>
            </a:r>
            <a:r>
              <a:rPr lang="en-US" dirty="0" err="1" smtClean="0"/>
              <a:t>sosialisasi</a:t>
            </a:r>
            <a:r>
              <a:rPr lang="en-US" dirty="0" smtClean="0"/>
              <a:t> </a:t>
            </a:r>
            <a:r>
              <a:rPr lang="en-US" dirty="0" err="1" smtClean="0"/>
              <a:t>atau</a:t>
            </a:r>
            <a:r>
              <a:rPr lang="en-US" dirty="0" smtClean="0"/>
              <a:t> </a:t>
            </a:r>
            <a:r>
              <a:rPr lang="en-US" dirty="0" err="1" smtClean="0"/>
              <a:t>pendidikan</a:t>
            </a:r>
            <a:r>
              <a:rPr lang="en-US" dirty="0" smtClean="0"/>
              <a:t> </a:t>
            </a:r>
            <a:r>
              <a:rPr lang="en-US" dirty="0" err="1" smtClean="0"/>
              <a:t>ada</a:t>
            </a:r>
            <a:r>
              <a:rPr lang="en-US" dirty="0" smtClean="0"/>
              <a:t> </a:t>
            </a:r>
            <a:r>
              <a:rPr lang="en-US" dirty="0" err="1" smtClean="0"/>
              <a:t>sejumlah</a:t>
            </a:r>
            <a:r>
              <a:rPr lang="en-US" dirty="0" smtClean="0"/>
              <a:t> </a:t>
            </a:r>
            <a:r>
              <a:rPr lang="en-US" dirty="0" err="1" smtClean="0"/>
              <a:t>sarana</a:t>
            </a:r>
            <a:r>
              <a:rPr lang="en-US" dirty="0" smtClean="0"/>
              <a:t>/media/</a:t>
            </a:r>
            <a:r>
              <a:rPr lang="en-US" dirty="0" err="1" smtClean="0"/>
              <a:t>agen</a:t>
            </a:r>
            <a:r>
              <a:rPr lang="en-US" dirty="0" smtClean="0"/>
              <a:t>/</a:t>
            </a:r>
            <a:r>
              <a:rPr lang="en-US" dirty="0" err="1" smtClean="0"/>
              <a:t>jalur</a:t>
            </a:r>
            <a:r>
              <a:rPr lang="en-US" dirty="0" smtClean="0"/>
              <a:t> yang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membangun</a:t>
            </a:r>
            <a:r>
              <a:rPr lang="en-US" dirty="0" smtClean="0"/>
              <a:t> </a:t>
            </a:r>
            <a:r>
              <a:rPr lang="en-US" dirty="0" err="1" smtClean="0"/>
              <a:t>atau</a:t>
            </a:r>
            <a:r>
              <a:rPr lang="en-US" dirty="0" smtClean="0"/>
              <a:t> </a:t>
            </a:r>
            <a:r>
              <a:rPr lang="en-US" dirty="0" err="1" smtClean="0"/>
              <a:t>meningkatkan</a:t>
            </a:r>
            <a:r>
              <a:rPr lang="en-US" dirty="0" smtClean="0"/>
              <a:t> </a:t>
            </a:r>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 </a:t>
            </a:r>
            <a:r>
              <a:rPr lang="en-US" dirty="0" err="1" smtClean="0"/>
              <a:t>yakni</a:t>
            </a:r>
            <a:r>
              <a:rPr lang="en-US" dirty="0" smtClean="0"/>
              <a:t>:</a:t>
            </a:r>
          </a:p>
          <a:p>
            <a:pPr marL="514350" indent="-514350">
              <a:buFont typeface="+mj-lt"/>
              <a:buAutoNum type="arabicPeriod"/>
            </a:pPr>
            <a:r>
              <a:rPr lang="en-US" dirty="0" err="1" smtClean="0"/>
              <a:t>keluarga</a:t>
            </a:r>
            <a:r>
              <a:rPr lang="en-US" dirty="0" smtClean="0"/>
              <a:t>, </a:t>
            </a:r>
          </a:p>
          <a:p>
            <a:pPr marL="514350" indent="-514350">
              <a:buFont typeface="+mj-lt"/>
              <a:buAutoNum type="arabicPeriod"/>
            </a:pPr>
            <a:r>
              <a:rPr lang="en-US" dirty="0" err="1" smtClean="0"/>
              <a:t>teman</a:t>
            </a:r>
            <a:r>
              <a:rPr lang="en-US" dirty="0" smtClean="0"/>
              <a:t> </a:t>
            </a:r>
            <a:r>
              <a:rPr lang="en-US" dirty="0" err="1" smtClean="0"/>
              <a:t>sebaya</a:t>
            </a:r>
            <a:r>
              <a:rPr lang="en-US" dirty="0" smtClean="0"/>
              <a:t>/</a:t>
            </a:r>
            <a:r>
              <a:rPr lang="en-US" dirty="0" err="1" smtClean="0"/>
              <a:t>pergaulan</a:t>
            </a:r>
            <a:r>
              <a:rPr lang="en-US" dirty="0" smtClean="0"/>
              <a:t>, </a:t>
            </a:r>
          </a:p>
          <a:p>
            <a:pPr marL="514350" indent="-514350">
              <a:buFont typeface="+mj-lt"/>
              <a:buAutoNum type="arabicPeriod"/>
            </a:pPr>
            <a:r>
              <a:rPr lang="en-US" dirty="0" err="1" smtClean="0"/>
              <a:t>sekolah</a:t>
            </a:r>
            <a:r>
              <a:rPr lang="en-US" dirty="0" smtClean="0"/>
              <a:t>,</a:t>
            </a:r>
          </a:p>
          <a:p>
            <a:pPr marL="514350" indent="-514350">
              <a:buFont typeface="+mj-lt"/>
              <a:buAutoNum type="arabicPeriod"/>
            </a:pPr>
            <a:r>
              <a:rPr lang="en-US" dirty="0" err="1" smtClean="0"/>
              <a:t>organisasi</a:t>
            </a:r>
            <a:r>
              <a:rPr lang="en-US" dirty="0" smtClean="0"/>
              <a:t>, </a:t>
            </a:r>
            <a:r>
              <a:rPr lang="en-US" dirty="0" err="1" smtClean="0"/>
              <a:t>dan</a:t>
            </a:r>
            <a:r>
              <a:rPr lang="en-US" dirty="0" smtClean="0"/>
              <a:t> </a:t>
            </a:r>
          </a:p>
          <a:p>
            <a:pPr marL="514350" indent="-514350">
              <a:buFont typeface="+mj-lt"/>
              <a:buAutoNum type="arabicPeriod"/>
            </a:pPr>
            <a:r>
              <a:rPr lang="en-US" dirty="0" smtClean="0"/>
              <a:t>media </a:t>
            </a:r>
            <a:r>
              <a:rPr lang="en-US" dirty="0" err="1" smtClean="0"/>
              <a:t>massa</a:t>
            </a:r>
            <a:r>
              <a:rPr lang="en-US" dirty="0" smtClean="0"/>
              <a:t>.</a:t>
            </a:r>
          </a:p>
          <a:p>
            <a:pPr>
              <a:buNone/>
            </a:pPr>
            <a:r>
              <a:rPr lang="en-US" dirty="0" smtClean="0"/>
              <a:t>    </a:t>
            </a:r>
            <a:r>
              <a:rPr lang="en-US" dirty="0" err="1" smtClean="0"/>
              <a:t>Semua</a:t>
            </a:r>
            <a:r>
              <a:rPr lang="en-US" dirty="0" smtClean="0"/>
              <a:t> </a:t>
            </a:r>
            <a:r>
              <a:rPr lang="en-US" dirty="0" err="1" smtClean="0"/>
              <a:t>dapat</a:t>
            </a:r>
            <a:r>
              <a:rPr lang="en-US" dirty="0" smtClean="0"/>
              <a:t> </a:t>
            </a:r>
            <a:r>
              <a:rPr lang="en-US" dirty="0" err="1" smtClean="0"/>
              <a:t>berperan</a:t>
            </a:r>
            <a:r>
              <a:rPr lang="en-US" dirty="0" smtClean="0"/>
              <a:t> </a:t>
            </a:r>
            <a:r>
              <a:rPr lang="en-US" dirty="0" err="1" smtClean="0"/>
              <a:t>dengan</a:t>
            </a:r>
            <a:r>
              <a:rPr lang="en-US" dirty="0" smtClean="0"/>
              <a:t> </a:t>
            </a:r>
            <a:r>
              <a:rPr lang="en-US" dirty="0" err="1" smtClean="0"/>
              <a:t>kelebihan</a:t>
            </a:r>
            <a:r>
              <a:rPr lang="en-US" dirty="0" smtClean="0"/>
              <a:t> </a:t>
            </a:r>
            <a:r>
              <a:rPr lang="en-US" dirty="0" err="1" smtClean="0"/>
              <a:t>dan</a:t>
            </a:r>
            <a:r>
              <a:rPr lang="en-US" dirty="0" smtClean="0"/>
              <a:t> </a:t>
            </a:r>
            <a:r>
              <a:rPr lang="en-US" dirty="0" err="1" smtClean="0"/>
              <a:t>kekurangannya</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Sosialisasi</a:t>
            </a:r>
            <a:r>
              <a:rPr lang="en-US" dirty="0" smtClean="0"/>
              <a:t> </a:t>
            </a:r>
            <a:r>
              <a:rPr lang="en-US" dirty="0" err="1" smtClean="0"/>
              <a:t>melalui</a:t>
            </a:r>
            <a:r>
              <a:rPr lang="en-US" dirty="0" smtClean="0"/>
              <a:t> </a:t>
            </a:r>
            <a:r>
              <a:rPr lang="en-US" dirty="0" err="1" smtClean="0"/>
              <a:t>keluarga</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Keluarga</a:t>
            </a:r>
            <a:r>
              <a:rPr lang="en-US" dirty="0" smtClean="0"/>
              <a:t> </a:t>
            </a:r>
            <a:r>
              <a:rPr lang="en-US" dirty="0" err="1" smtClean="0"/>
              <a:t>batih</a:t>
            </a:r>
            <a:r>
              <a:rPr lang="en-US" dirty="0" smtClean="0"/>
              <a:t> </a:t>
            </a:r>
            <a:r>
              <a:rPr lang="en-US" dirty="0" err="1" smtClean="0"/>
              <a:t>atau</a:t>
            </a:r>
            <a:r>
              <a:rPr lang="en-US" dirty="0" smtClean="0"/>
              <a:t> </a:t>
            </a:r>
            <a:r>
              <a:rPr lang="en-US" dirty="0" err="1" smtClean="0"/>
              <a:t>inti</a:t>
            </a:r>
            <a:r>
              <a:rPr lang="en-US" dirty="0" smtClean="0"/>
              <a:t> </a:t>
            </a:r>
            <a:r>
              <a:rPr lang="en-US" dirty="0" err="1" smtClean="0"/>
              <a:t>merupakan</a:t>
            </a:r>
            <a:r>
              <a:rPr lang="en-US" dirty="0" smtClean="0"/>
              <a:t> </a:t>
            </a:r>
            <a:r>
              <a:rPr lang="en-US" dirty="0" err="1" smtClean="0"/>
              <a:t>unsur</a:t>
            </a:r>
            <a:r>
              <a:rPr lang="en-US" dirty="0" smtClean="0"/>
              <a:t> </a:t>
            </a:r>
            <a:r>
              <a:rPr lang="en-US" dirty="0" err="1" smtClean="0"/>
              <a:t>utama</a:t>
            </a:r>
            <a:r>
              <a:rPr lang="en-US" dirty="0" smtClean="0"/>
              <a:t> </a:t>
            </a:r>
            <a:r>
              <a:rPr lang="en-US" dirty="0" err="1" smtClean="0"/>
              <a:t>dan</a:t>
            </a:r>
            <a:r>
              <a:rPr lang="en-US" dirty="0" smtClean="0"/>
              <a:t> </a:t>
            </a:r>
            <a:r>
              <a:rPr lang="en-US" dirty="0" err="1" smtClean="0"/>
              <a:t>sangat</a:t>
            </a:r>
            <a:r>
              <a:rPr lang="en-US" dirty="0" smtClean="0"/>
              <a:t> </a:t>
            </a:r>
            <a:r>
              <a:rPr lang="en-US" dirty="0" err="1" smtClean="0"/>
              <a:t>penting</a:t>
            </a:r>
            <a:r>
              <a:rPr lang="en-US" dirty="0" smtClean="0"/>
              <a:t> </a:t>
            </a:r>
            <a:r>
              <a:rPr lang="en-US" dirty="0" err="1" smtClean="0"/>
              <a:t>terbentuknya</a:t>
            </a:r>
            <a:r>
              <a:rPr lang="en-US" dirty="0" smtClean="0"/>
              <a:t> </a:t>
            </a:r>
            <a:r>
              <a:rPr lang="en-US" dirty="0" err="1" smtClean="0"/>
              <a:t>kelompok</a:t>
            </a:r>
            <a:r>
              <a:rPr lang="en-US" dirty="0" smtClean="0"/>
              <a:t> </a:t>
            </a:r>
            <a:r>
              <a:rPr lang="en-US" dirty="0" err="1" smtClean="0"/>
              <a:t>masyarakat</a:t>
            </a:r>
            <a:r>
              <a:rPr lang="en-US" dirty="0" smtClean="0"/>
              <a:t> </a:t>
            </a:r>
            <a:r>
              <a:rPr lang="en-US" dirty="0" err="1" smtClean="0"/>
              <a:t>dan</a:t>
            </a:r>
            <a:r>
              <a:rPr lang="en-US" dirty="0" smtClean="0"/>
              <a:t> </a:t>
            </a:r>
            <a:r>
              <a:rPr lang="en-US" dirty="0" err="1" smtClean="0"/>
              <a:t>bangsa</a:t>
            </a:r>
            <a:r>
              <a:rPr lang="en-US" dirty="0" smtClean="0"/>
              <a:t>.</a:t>
            </a:r>
          </a:p>
          <a:p>
            <a:r>
              <a:rPr lang="en-US" dirty="0" smtClean="0"/>
              <a:t> </a:t>
            </a:r>
            <a:r>
              <a:rPr lang="en-US" dirty="0" err="1" smtClean="0"/>
              <a:t>Melalui</a:t>
            </a:r>
            <a:r>
              <a:rPr lang="en-US" dirty="0" smtClean="0"/>
              <a:t> </a:t>
            </a:r>
            <a:r>
              <a:rPr lang="en-US" dirty="0" err="1" smtClean="0"/>
              <a:t>keluarga</a:t>
            </a:r>
            <a:r>
              <a:rPr lang="en-US" dirty="0" smtClean="0"/>
              <a:t> </a:t>
            </a:r>
            <a:r>
              <a:rPr lang="en-US" dirty="0" err="1" smtClean="0"/>
              <a:t>maka</a:t>
            </a:r>
            <a:r>
              <a:rPr lang="en-US" dirty="0" smtClean="0"/>
              <a:t> </a:t>
            </a:r>
            <a:r>
              <a:rPr lang="en-US" dirty="0" err="1" smtClean="0"/>
              <a:t>nilai-nilai</a:t>
            </a:r>
            <a:r>
              <a:rPr lang="en-US" dirty="0" smtClean="0"/>
              <a:t> </a:t>
            </a:r>
            <a:r>
              <a:rPr lang="en-US" dirty="0" err="1" smtClean="0"/>
              <a:t>kehidupan</a:t>
            </a:r>
            <a:r>
              <a:rPr lang="en-US" dirty="0" smtClean="0"/>
              <a:t> </a:t>
            </a:r>
            <a:r>
              <a:rPr lang="en-US" dirty="0" err="1" smtClean="0"/>
              <a:t>dikenalkan</a:t>
            </a:r>
            <a:r>
              <a:rPr lang="en-US" dirty="0" smtClean="0"/>
              <a:t> </a:t>
            </a:r>
            <a:r>
              <a:rPr lang="en-US" dirty="0" err="1" smtClean="0"/>
              <a:t>pada</a:t>
            </a:r>
            <a:r>
              <a:rPr lang="en-US" dirty="0" smtClean="0"/>
              <a:t> </a:t>
            </a:r>
            <a:r>
              <a:rPr lang="en-US" dirty="0" err="1" smtClean="0"/>
              <a:t>anak</a:t>
            </a:r>
            <a:r>
              <a:rPr lang="en-US" dirty="0" smtClean="0"/>
              <a:t>. </a:t>
            </a:r>
          </a:p>
          <a:p>
            <a:r>
              <a:rPr lang="en-US" dirty="0" err="1" smtClean="0"/>
              <a:t>Melalui</a:t>
            </a:r>
            <a:r>
              <a:rPr lang="en-US" dirty="0" smtClean="0"/>
              <a:t> </a:t>
            </a:r>
            <a:r>
              <a:rPr lang="en-US" dirty="0" err="1" smtClean="0"/>
              <a:t>keluarga</a:t>
            </a:r>
            <a:r>
              <a:rPr lang="en-US" dirty="0" smtClean="0"/>
              <a:t> </a:t>
            </a:r>
            <a:r>
              <a:rPr lang="en-US" dirty="0" err="1" smtClean="0"/>
              <a:t>maka</a:t>
            </a:r>
            <a:r>
              <a:rPr lang="en-US" dirty="0" smtClean="0"/>
              <a:t> </a:t>
            </a:r>
            <a:r>
              <a:rPr lang="en-US" dirty="0" err="1" smtClean="0"/>
              <a:t>anak</a:t>
            </a:r>
            <a:r>
              <a:rPr lang="en-US" dirty="0" smtClean="0"/>
              <a:t> </a:t>
            </a:r>
            <a:r>
              <a:rPr lang="en-US" dirty="0" err="1" smtClean="0"/>
              <a:t>dapat</a:t>
            </a:r>
            <a:r>
              <a:rPr lang="en-US" dirty="0" smtClean="0"/>
              <a:t> </a:t>
            </a:r>
            <a:r>
              <a:rPr lang="en-US" dirty="0" err="1" smtClean="0"/>
              <a:t>belajar</a:t>
            </a:r>
            <a:r>
              <a:rPr lang="en-US" dirty="0" smtClean="0"/>
              <a:t> </a:t>
            </a:r>
            <a:r>
              <a:rPr lang="en-US" dirty="0" err="1" smtClean="0"/>
              <a:t>hidup</a:t>
            </a:r>
            <a:r>
              <a:rPr lang="en-US" dirty="0" smtClean="0"/>
              <a:t> </a:t>
            </a:r>
            <a:r>
              <a:rPr lang="en-US" dirty="0" err="1" smtClean="0"/>
              <a:t>dan</a:t>
            </a:r>
            <a:r>
              <a:rPr lang="en-US" dirty="0" smtClean="0"/>
              <a:t> </a:t>
            </a:r>
            <a:r>
              <a:rPr lang="en-US" dirty="0" err="1" smtClean="0"/>
              <a:t>akan</a:t>
            </a:r>
            <a:r>
              <a:rPr lang="en-US" dirty="0" smtClean="0"/>
              <a:t> </a:t>
            </a:r>
            <a:r>
              <a:rPr lang="en-US" dirty="0" err="1" smtClean="0"/>
              <a:t>mewariskan</a:t>
            </a:r>
            <a:r>
              <a:rPr lang="en-US" dirty="0" smtClean="0"/>
              <a:t> </a:t>
            </a:r>
            <a:r>
              <a:rPr lang="en-US" dirty="0" err="1" smtClean="0"/>
              <a:t>nilai-nilai</a:t>
            </a:r>
            <a:r>
              <a:rPr lang="en-US" dirty="0" smtClean="0"/>
              <a:t> </a:t>
            </a:r>
            <a:r>
              <a:rPr lang="en-US" dirty="0" err="1" smtClean="0"/>
              <a:t>kehidupan</a:t>
            </a:r>
            <a:r>
              <a:rPr lang="en-US" dirty="0" smtClean="0"/>
              <a:t> </a:t>
            </a:r>
            <a:r>
              <a:rPr lang="en-US" dirty="0" err="1" smtClean="0"/>
              <a:t>dan</a:t>
            </a:r>
            <a:r>
              <a:rPr lang="en-US" dirty="0" smtClean="0"/>
              <a:t> </a:t>
            </a:r>
            <a:r>
              <a:rPr lang="en-US" dirty="0" err="1" smtClean="0"/>
              <a:t>budaya</a:t>
            </a:r>
            <a:r>
              <a:rPr lang="en-US" dirty="0" smtClean="0"/>
              <a:t> yang </a:t>
            </a:r>
            <a:r>
              <a:rPr lang="en-US" dirty="0" err="1" smtClean="0"/>
              <a:t>dianut</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keluarga</a:t>
            </a:r>
            <a:r>
              <a:rPr lang="en-US" dirty="0" smtClean="0"/>
              <a:t>, </a:t>
            </a:r>
            <a:r>
              <a:rPr lang="en-US" dirty="0" err="1" smtClean="0"/>
              <a:t>masyarakat</a:t>
            </a:r>
            <a:r>
              <a:rPr lang="en-US" dirty="0" smtClean="0"/>
              <a:t> </a:t>
            </a:r>
            <a:r>
              <a:rPr lang="en-US" dirty="0" err="1" smtClean="0"/>
              <a:t>dan</a:t>
            </a:r>
            <a:r>
              <a:rPr lang="en-US" dirty="0" smtClean="0"/>
              <a:t> </a:t>
            </a:r>
            <a:r>
              <a:rPr lang="en-US" dirty="0" err="1" smtClean="0"/>
              <a:t>bangsa</a:t>
            </a:r>
            <a:r>
              <a:rPr lang="en-US" dirty="0" smtClean="0"/>
              <a:t>.</a:t>
            </a:r>
          </a:p>
          <a:p>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keluarga</a:t>
            </a:r>
            <a:r>
              <a:rPr lang="en-US" dirty="0" smtClean="0"/>
              <a:t> </a:t>
            </a:r>
            <a:r>
              <a:rPr lang="en-US" dirty="0" err="1" smtClean="0"/>
              <a:t>harus</a:t>
            </a:r>
            <a:r>
              <a:rPr lang="en-US" dirty="0" smtClean="0"/>
              <a:t> </a:t>
            </a:r>
            <a:r>
              <a:rPr lang="en-US" dirty="0" err="1" smtClean="0"/>
              <a:t>mempunyai</a:t>
            </a:r>
            <a:r>
              <a:rPr lang="en-US" dirty="0" smtClean="0"/>
              <a:t> </a:t>
            </a:r>
            <a:r>
              <a:rPr lang="en-US" dirty="0" err="1" smtClean="0"/>
              <a:t>landasan</a:t>
            </a:r>
            <a:r>
              <a:rPr lang="en-US" dirty="0" smtClean="0"/>
              <a:t> yang </a:t>
            </a:r>
            <a:r>
              <a:rPr lang="en-US" dirty="0" err="1" smtClean="0"/>
              <a:t>kuat</a:t>
            </a:r>
            <a:r>
              <a:rPr lang="en-US" dirty="0" smtClean="0"/>
              <a:t> </a:t>
            </a:r>
            <a:r>
              <a:rPr lang="en-US" dirty="0" err="1" smtClean="0"/>
              <a:t>dan</a:t>
            </a:r>
            <a:r>
              <a:rPr lang="en-US" dirty="0" smtClean="0"/>
              <a:t> </a:t>
            </a:r>
            <a:r>
              <a:rPr lang="en-US" dirty="0" err="1" smtClean="0"/>
              <a:t>watak</a:t>
            </a:r>
            <a:r>
              <a:rPr lang="en-US" dirty="0" smtClean="0"/>
              <a:t> yang </a:t>
            </a:r>
            <a:r>
              <a:rPr lang="en-US" dirty="0" err="1" smtClean="0"/>
              <a:t>jelas</a:t>
            </a:r>
            <a:r>
              <a:rPr lang="en-US" dirty="0" smtClean="0"/>
              <a:t> agar </a:t>
            </a:r>
            <a:r>
              <a:rPr lang="en-US" dirty="0" err="1" smtClean="0"/>
              <a:t>dapat</a:t>
            </a:r>
            <a:r>
              <a:rPr lang="en-US" dirty="0" smtClean="0"/>
              <a:t> </a:t>
            </a:r>
            <a:r>
              <a:rPr lang="en-US" dirty="0" err="1" smtClean="0"/>
              <a:t>memberi</a:t>
            </a:r>
            <a:r>
              <a:rPr lang="en-US" dirty="0" smtClean="0"/>
              <a:t> </a:t>
            </a:r>
            <a:r>
              <a:rPr lang="en-US" dirty="0" err="1" smtClean="0"/>
              <a:t>warna</a:t>
            </a:r>
            <a:r>
              <a:rPr lang="en-US" dirty="0" smtClean="0"/>
              <a:t> yang </a:t>
            </a:r>
            <a:r>
              <a:rPr lang="en-US" dirty="0" err="1" smtClean="0"/>
              <a:t>berkarakter</a:t>
            </a:r>
            <a:r>
              <a:rPr lang="en-US" dirty="0" smtClean="0"/>
              <a:t> </a:t>
            </a:r>
            <a:r>
              <a:rPr lang="en-US" dirty="0" err="1" smtClean="0"/>
              <a:t>pada</a:t>
            </a:r>
            <a:r>
              <a:rPr lang="en-US" dirty="0" smtClean="0"/>
              <a:t> </a:t>
            </a:r>
            <a:r>
              <a:rPr lang="en-US" dirty="0" err="1" smtClean="0"/>
              <a:t>pribadi</a:t>
            </a:r>
            <a:r>
              <a:rPr lang="en-US" dirty="0" smtClean="0"/>
              <a:t> </a:t>
            </a:r>
            <a:r>
              <a:rPr lang="en-US" dirty="0" err="1" smtClean="0"/>
              <a:t>anak</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Peran</a:t>
            </a:r>
            <a:r>
              <a:rPr lang="en-US" dirty="0" smtClean="0"/>
              <a:t> </a:t>
            </a:r>
            <a:r>
              <a:rPr lang="en-US" dirty="0" err="1" smtClean="0"/>
              <a:t>Orang</a:t>
            </a:r>
            <a:r>
              <a:rPr lang="en-US" dirty="0" smtClean="0"/>
              <a:t> </a:t>
            </a:r>
            <a:r>
              <a:rPr lang="en-US" dirty="0" err="1" smtClean="0"/>
              <a:t>Tua</a:t>
            </a:r>
            <a:r>
              <a:rPr lang="en-US" dirty="0" smtClean="0"/>
              <a:t> : </a:t>
            </a:r>
            <a:r>
              <a:rPr lang="en-US" dirty="0" err="1" smtClean="0"/>
              <a:t>Pertama</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err="1" smtClean="0"/>
              <a:t>orang</a:t>
            </a:r>
            <a:r>
              <a:rPr lang="en-US" dirty="0" smtClean="0"/>
              <a:t> </a:t>
            </a:r>
            <a:r>
              <a:rPr lang="en-US" dirty="0" err="1" smtClean="0"/>
              <a:t>tua</a:t>
            </a:r>
            <a:r>
              <a:rPr lang="en-US" dirty="0" smtClean="0"/>
              <a:t> </a:t>
            </a:r>
            <a:r>
              <a:rPr lang="en-US" dirty="0" err="1" smtClean="0"/>
              <a:t>harus</a:t>
            </a:r>
            <a:r>
              <a:rPr lang="en-US" dirty="0" smtClean="0"/>
              <a:t> </a:t>
            </a:r>
            <a:r>
              <a:rPr lang="en-US" dirty="0" err="1" smtClean="0"/>
              <a:t>mempunyai</a:t>
            </a:r>
            <a:r>
              <a:rPr lang="en-US" dirty="0" smtClean="0"/>
              <a:t> </a:t>
            </a:r>
            <a:r>
              <a:rPr lang="en-US" dirty="0" err="1" smtClean="0"/>
              <a:t>kesadaran</a:t>
            </a:r>
            <a:r>
              <a:rPr lang="en-US" dirty="0" smtClean="0"/>
              <a:t> </a:t>
            </a:r>
            <a:r>
              <a:rPr lang="en-US" dirty="0" err="1" smtClean="0"/>
              <a:t>dan</a:t>
            </a:r>
            <a:r>
              <a:rPr lang="en-US" dirty="0" smtClean="0"/>
              <a:t> </a:t>
            </a:r>
            <a:r>
              <a:rPr lang="en-US" dirty="0" err="1" smtClean="0"/>
              <a:t>memberikan</a:t>
            </a:r>
            <a:r>
              <a:rPr lang="en-US" dirty="0" smtClean="0"/>
              <a:t> </a:t>
            </a:r>
            <a:r>
              <a:rPr lang="en-US" dirty="0" err="1" smtClean="0"/>
              <a:t>contoh</a:t>
            </a:r>
            <a:r>
              <a:rPr lang="en-US" dirty="0" smtClean="0"/>
              <a:t> </a:t>
            </a:r>
            <a:r>
              <a:rPr lang="en-US" dirty="0" err="1" smtClean="0"/>
              <a:t>bersikap</a:t>
            </a:r>
            <a:r>
              <a:rPr lang="en-US" dirty="0" smtClean="0"/>
              <a:t> </a:t>
            </a:r>
            <a:r>
              <a:rPr lang="en-US" dirty="0" err="1" smtClean="0"/>
              <a:t>dan</a:t>
            </a:r>
            <a:r>
              <a:rPr lang="en-US" dirty="0" smtClean="0"/>
              <a:t> </a:t>
            </a:r>
            <a:r>
              <a:rPr lang="en-US" dirty="0" err="1" smtClean="0"/>
              <a:t>berperilaku</a:t>
            </a:r>
            <a:r>
              <a:rPr lang="en-US" dirty="0" smtClean="0"/>
              <a:t> yang </a:t>
            </a:r>
            <a:r>
              <a:rPr lang="en-US" dirty="0" err="1" smtClean="0"/>
              <a:t>menjunjung</a:t>
            </a:r>
            <a:r>
              <a:rPr lang="en-US" dirty="0" smtClean="0"/>
              <a:t> </a:t>
            </a:r>
            <a:r>
              <a:rPr lang="en-US" dirty="0" err="1" smtClean="0"/>
              <a:t>tinggi</a:t>
            </a:r>
            <a:r>
              <a:rPr lang="en-US" dirty="0" smtClean="0"/>
              <a:t> </a:t>
            </a:r>
            <a:r>
              <a:rPr lang="en-US" dirty="0" err="1" smtClean="0"/>
              <a:t>pluralitas</a:t>
            </a:r>
            <a:r>
              <a:rPr lang="en-US" dirty="0" smtClean="0"/>
              <a:t>. </a:t>
            </a:r>
            <a:r>
              <a:rPr lang="en-US" dirty="0" err="1" smtClean="0"/>
              <a:t>Bahwa</a:t>
            </a:r>
            <a:r>
              <a:rPr lang="en-US" dirty="0" smtClean="0"/>
              <a:t> </a:t>
            </a:r>
            <a:r>
              <a:rPr lang="en-US" dirty="0" err="1" smtClean="0"/>
              <a:t>manusia</a:t>
            </a:r>
            <a:r>
              <a:rPr lang="en-US" dirty="0" smtClean="0"/>
              <a:t> </a:t>
            </a:r>
            <a:r>
              <a:rPr lang="en-US" dirty="0" err="1" smtClean="0"/>
              <a:t>diciptakan</a:t>
            </a:r>
            <a:r>
              <a:rPr lang="en-US" dirty="0" smtClean="0"/>
              <a:t> </a:t>
            </a:r>
            <a:r>
              <a:rPr lang="en-US" dirty="0" err="1" smtClean="0"/>
              <a:t>Tuhan</a:t>
            </a:r>
            <a:r>
              <a:rPr lang="en-US" dirty="0" smtClean="0"/>
              <a:t> </a:t>
            </a:r>
            <a:r>
              <a:rPr lang="en-US" dirty="0" err="1" smtClean="0"/>
              <a:t>dengan</a:t>
            </a:r>
            <a:r>
              <a:rPr lang="en-US" dirty="0" smtClean="0"/>
              <a:t> </a:t>
            </a:r>
            <a:r>
              <a:rPr lang="en-US" dirty="0" err="1" smtClean="0"/>
              <a:t>segala</a:t>
            </a:r>
            <a:r>
              <a:rPr lang="en-US" dirty="0" smtClean="0"/>
              <a:t> </a:t>
            </a:r>
            <a:r>
              <a:rPr lang="en-US" dirty="0" err="1" smtClean="0"/>
              <a:t>atributnya</a:t>
            </a:r>
            <a:r>
              <a:rPr lang="en-US" dirty="0" smtClean="0"/>
              <a:t> </a:t>
            </a:r>
            <a:r>
              <a:rPr lang="en-US" dirty="0" err="1" smtClean="0"/>
              <a:t>tidak</a:t>
            </a:r>
            <a:r>
              <a:rPr lang="en-US" dirty="0" smtClean="0"/>
              <a:t> </a:t>
            </a:r>
            <a:r>
              <a:rPr lang="en-US" dirty="0" err="1" smtClean="0"/>
              <a:t>sama</a:t>
            </a:r>
            <a:r>
              <a:rPr lang="en-US" dirty="0" smtClean="0"/>
              <a:t>, </a:t>
            </a:r>
            <a:r>
              <a:rPr lang="en-US" dirty="0" err="1" smtClean="0"/>
              <a:t>bersuku-bersuku</a:t>
            </a:r>
            <a:r>
              <a:rPr lang="en-US" dirty="0" smtClean="0"/>
              <a:t>, </a:t>
            </a:r>
            <a:r>
              <a:rPr lang="en-US" dirty="0" err="1" smtClean="0"/>
              <a:t>berbangsa-bangsa</a:t>
            </a:r>
            <a:r>
              <a:rPr lang="en-US" dirty="0" smtClean="0"/>
              <a:t> </a:t>
            </a:r>
            <a:r>
              <a:rPr lang="en-US" dirty="0" err="1" smtClean="0"/>
              <a:t>dengan</a:t>
            </a:r>
            <a:r>
              <a:rPr lang="en-US" dirty="0" smtClean="0"/>
              <a:t> </a:t>
            </a:r>
            <a:r>
              <a:rPr lang="en-US" dirty="0" err="1" smtClean="0"/>
              <a:t>ajaran</a:t>
            </a:r>
            <a:r>
              <a:rPr lang="en-US" dirty="0" smtClean="0"/>
              <a:t> </a:t>
            </a:r>
            <a:r>
              <a:rPr lang="en-US" dirty="0" err="1" smtClean="0"/>
              <a:t>keyakinan</a:t>
            </a:r>
            <a:r>
              <a:rPr lang="en-US" dirty="0" smtClean="0"/>
              <a:t> </a:t>
            </a:r>
            <a:r>
              <a:rPr lang="en-US" dirty="0" err="1" smtClean="0"/>
              <a:t>dan</a:t>
            </a:r>
            <a:r>
              <a:rPr lang="en-US" dirty="0" smtClean="0"/>
              <a:t> </a:t>
            </a:r>
            <a:r>
              <a:rPr lang="en-US" dirty="0" err="1" smtClean="0"/>
              <a:t>budaya</a:t>
            </a:r>
            <a:r>
              <a:rPr lang="en-US" dirty="0" smtClean="0"/>
              <a:t> yang </a:t>
            </a:r>
            <a:r>
              <a:rPr lang="en-US" dirty="0" err="1" smtClean="0"/>
              <a:t>berbeda-beda</a:t>
            </a:r>
            <a:r>
              <a:rPr lang="en-US" dirty="0" smtClean="0"/>
              <a:t> </a:t>
            </a:r>
            <a:r>
              <a:rPr lang="en-US" dirty="0" err="1" smtClean="0"/>
              <a:t>bukan</a:t>
            </a:r>
            <a:r>
              <a:rPr lang="en-US" dirty="0" smtClean="0"/>
              <a:t> </a:t>
            </a:r>
            <a:r>
              <a:rPr lang="en-US" dirty="0" err="1" smtClean="0"/>
              <a:t>untuk</a:t>
            </a:r>
            <a:r>
              <a:rPr lang="en-US" dirty="0" smtClean="0"/>
              <a:t> </a:t>
            </a:r>
            <a:r>
              <a:rPr lang="en-US" dirty="0" err="1" smtClean="0"/>
              <a:t>bermusuhan</a:t>
            </a:r>
            <a:r>
              <a:rPr lang="en-US" dirty="0" smtClean="0"/>
              <a:t>. </a:t>
            </a:r>
            <a:r>
              <a:rPr lang="en-US" dirty="0" err="1" smtClean="0"/>
              <a:t>Tetapi</a:t>
            </a:r>
            <a:r>
              <a:rPr lang="en-US" dirty="0" smtClean="0"/>
              <a:t> agar </a:t>
            </a:r>
            <a:r>
              <a:rPr lang="en-US" dirty="0" err="1" smtClean="0"/>
              <a:t>saling</a:t>
            </a:r>
            <a:r>
              <a:rPr lang="en-US" dirty="0" smtClean="0"/>
              <a:t> </a:t>
            </a:r>
            <a:r>
              <a:rPr lang="en-US" dirty="0" err="1" smtClean="0"/>
              <a:t>mengenal</a:t>
            </a:r>
            <a:r>
              <a:rPr lang="en-US" dirty="0" smtClean="0"/>
              <a:t> </a:t>
            </a:r>
            <a:r>
              <a:rPr lang="en-US" dirty="0" err="1" smtClean="0"/>
              <a:t>dan</a:t>
            </a:r>
            <a:r>
              <a:rPr lang="en-US" dirty="0" smtClean="0"/>
              <a:t> </a:t>
            </a:r>
            <a:r>
              <a:rPr lang="en-US" dirty="0" err="1" smtClean="0"/>
              <a:t>membina</a:t>
            </a:r>
            <a:r>
              <a:rPr lang="en-US" dirty="0" smtClean="0"/>
              <a:t> </a:t>
            </a:r>
            <a:r>
              <a:rPr lang="en-US" dirty="0" err="1" smtClean="0"/>
              <a:t>persatuan</a:t>
            </a:r>
            <a:r>
              <a:rPr lang="en-US" dirty="0" smtClean="0"/>
              <a:t> </a:t>
            </a:r>
            <a:r>
              <a:rPr lang="en-US" dirty="0" err="1" smtClean="0"/>
              <a:t>dan</a:t>
            </a:r>
            <a:r>
              <a:rPr lang="en-US" dirty="0" smtClean="0"/>
              <a:t> </a:t>
            </a:r>
            <a:r>
              <a:rPr lang="en-US" dirty="0" err="1" smtClean="0"/>
              <a:t>kesatuan</a:t>
            </a:r>
            <a:r>
              <a:rPr lang="en-US" dirty="0" smtClean="0"/>
              <a:t>. </a:t>
            </a:r>
          </a:p>
          <a:p>
            <a:r>
              <a:rPr lang="en-US" dirty="0" err="1" smtClean="0"/>
              <a:t>Bangsa</a:t>
            </a:r>
            <a:r>
              <a:rPr lang="en-US" dirty="0" smtClean="0"/>
              <a:t> Indonesia </a:t>
            </a:r>
            <a:r>
              <a:rPr lang="en-US" dirty="0" err="1" smtClean="0"/>
              <a:t>mempunyai</a:t>
            </a:r>
            <a:r>
              <a:rPr lang="en-US" dirty="0" smtClean="0"/>
              <a:t> </a:t>
            </a:r>
            <a:r>
              <a:rPr lang="en-US" dirty="0" err="1" smtClean="0"/>
              <a:t>keanekaragaman</a:t>
            </a:r>
            <a:r>
              <a:rPr lang="en-US" dirty="0" smtClean="0"/>
              <a:t> yang </a:t>
            </a:r>
            <a:r>
              <a:rPr lang="en-US" dirty="0" err="1" smtClean="0"/>
              <a:t>harus</a:t>
            </a:r>
            <a:r>
              <a:rPr lang="en-US" dirty="0" smtClean="0"/>
              <a:t> </a:t>
            </a:r>
            <a:r>
              <a:rPr lang="en-US" dirty="0" err="1" smtClean="0"/>
              <a:t>saling</a:t>
            </a:r>
            <a:r>
              <a:rPr lang="en-US" dirty="0" smtClean="0"/>
              <a:t> </a:t>
            </a:r>
            <a:r>
              <a:rPr lang="en-US" dirty="0" err="1" smtClean="0"/>
              <a:t>dijaga</a:t>
            </a:r>
            <a:r>
              <a:rPr lang="en-US" dirty="0" smtClean="0"/>
              <a:t> </a:t>
            </a:r>
            <a:r>
              <a:rPr lang="en-US" dirty="0" err="1" smtClean="0"/>
              <a:t>dan</a:t>
            </a:r>
            <a:r>
              <a:rPr lang="en-US" dirty="0" smtClean="0"/>
              <a:t> </a:t>
            </a:r>
            <a:r>
              <a:rPr lang="en-US" dirty="0" err="1" smtClean="0"/>
              <a:t>dihormati</a:t>
            </a:r>
            <a:r>
              <a:rPr lang="en-US" dirty="0" smtClean="0"/>
              <a:t> </a:t>
            </a:r>
            <a:r>
              <a:rPr lang="en-US" dirty="0" err="1" smtClean="0"/>
              <a:t>hak-haknya</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tidak</a:t>
            </a:r>
            <a:r>
              <a:rPr lang="en-US" dirty="0" smtClean="0"/>
              <a:t> </a:t>
            </a:r>
            <a:r>
              <a:rPr lang="en-US" dirty="0" err="1" smtClean="0"/>
              <a:t>ada</a:t>
            </a:r>
            <a:r>
              <a:rPr lang="en-US" dirty="0" smtClean="0"/>
              <a:t> </a:t>
            </a:r>
            <a:r>
              <a:rPr lang="en-US" dirty="0" err="1" smtClean="0"/>
              <a:t>sikap</a:t>
            </a:r>
            <a:r>
              <a:rPr lang="en-US" dirty="0" smtClean="0"/>
              <a:t> </a:t>
            </a:r>
            <a:r>
              <a:rPr lang="en-US" dirty="0" err="1" smtClean="0"/>
              <a:t>inklusif</a:t>
            </a:r>
            <a:r>
              <a:rPr lang="en-US" dirty="0" smtClean="0"/>
              <a:t> </a:t>
            </a:r>
            <a:r>
              <a:rPr lang="en-US" dirty="0" err="1" smtClean="0"/>
              <a:t>diantara</a:t>
            </a:r>
            <a:r>
              <a:rPr lang="en-US" dirty="0" smtClean="0"/>
              <a:t> </a:t>
            </a:r>
            <a:r>
              <a:rPr lang="en-US" dirty="0" err="1" smtClean="0"/>
              <a:t>kelompok</a:t>
            </a:r>
            <a:r>
              <a:rPr lang="en-US" dirty="0" smtClean="0"/>
              <a:t>. </a:t>
            </a:r>
            <a:r>
              <a:rPr lang="en-US" dirty="0" err="1" smtClean="0"/>
              <a:t>Semua</a:t>
            </a:r>
            <a:r>
              <a:rPr lang="en-US" dirty="0" smtClean="0"/>
              <a:t> </a:t>
            </a:r>
            <a:r>
              <a:rPr lang="en-US" dirty="0" err="1" smtClean="0"/>
              <a:t>aturan</a:t>
            </a:r>
            <a:r>
              <a:rPr lang="en-US" dirty="0" smtClean="0"/>
              <a:t> </a:t>
            </a:r>
            <a:r>
              <a:rPr lang="en-US" dirty="0" err="1" smtClean="0"/>
              <a:t>harus</a:t>
            </a:r>
            <a:r>
              <a:rPr lang="en-US" dirty="0" smtClean="0"/>
              <a:t> </a:t>
            </a:r>
            <a:r>
              <a:rPr lang="en-US" dirty="0" err="1" smtClean="0"/>
              <a:t>berlaku</a:t>
            </a:r>
            <a:r>
              <a:rPr lang="en-US" dirty="0" smtClean="0"/>
              <a:t> </a:t>
            </a:r>
            <a:r>
              <a:rPr lang="en-US" dirty="0" err="1" smtClean="0"/>
              <a:t>sama</a:t>
            </a:r>
            <a:r>
              <a:rPr lang="en-US" dirty="0" smtClean="0"/>
              <a:t> </a:t>
            </a:r>
            <a:r>
              <a:rPr lang="en-US" dirty="0" err="1" smtClean="0"/>
              <a:t>untuk</a:t>
            </a:r>
            <a:r>
              <a:rPr lang="en-US" dirty="0" smtClean="0"/>
              <a:t> </a:t>
            </a:r>
            <a:r>
              <a:rPr lang="en-US" dirty="0" err="1" smtClean="0"/>
              <a:t>semua</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Peran</a:t>
            </a:r>
            <a:r>
              <a:rPr lang="en-US" dirty="0" smtClean="0"/>
              <a:t> </a:t>
            </a:r>
            <a:r>
              <a:rPr lang="en-US" dirty="0" err="1" smtClean="0"/>
              <a:t>Orang</a:t>
            </a:r>
            <a:r>
              <a:rPr lang="en-US" dirty="0" smtClean="0"/>
              <a:t> </a:t>
            </a:r>
            <a:r>
              <a:rPr lang="en-US" dirty="0" err="1" smtClean="0"/>
              <a:t>Tua</a:t>
            </a:r>
            <a:r>
              <a:rPr lang="en-US" dirty="0" smtClean="0"/>
              <a:t> : </a:t>
            </a:r>
            <a:r>
              <a:rPr lang="en-US" dirty="0" err="1" smtClean="0"/>
              <a:t>Kedua</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Kedua</a:t>
            </a:r>
            <a:r>
              <a:rPr lang="en-US" dirty="0" smtClean="0"/>
              <a:t>, </a:t>
            </a:r>
            <a:r>
              <a:rPr lang="en-US" dirty="0" err="1" smtClean="0"/>
              <a:t>orang</a:t>
            </a:r>
            <a:r>
              <a:rPr lang="en-US" dirty="0" smtClean="0"/>
              <a:t> </a:t>
            </a:r>
            <a:r>
              <a:rPr lang="en-US" dirty="0" err="1" smtClean="0"/>
              <a:t>tua</a:t>
            </a:r>
            <a:r>
              <a:rPr lang="en-US" dirty="0" smtClean="0"/>
              <a:t> </a:t>
            </a:r>
            <a:r>
              <a:rPr lang="en-US" dirty="0" err="1" smtClean="0"/>
              <a:t>harus</a:t>
            </a:r>
            <a:r>
              <a:rPr lang="en-US" dirty="0" smtClean="0"/>
              <a:t> </a:t>
            </a:r>
            <a:r>
              <a:rPr lang="en-US" dirty="0" err="1" smtClean="0"/>
              <a:t>mempunyai</a:t>
            </a:r>
            <a:r>
              <a:rPr lang="en-US" dirty="0" smtClean="0"/>
              <a:t> </a:t>
            </a:r>
            <a:r>
              <a:rPr lang="en-US" dirty="0" err="1" smtClean="0"/>
              <a:t>semangat</a:t>
            </a:r>
            <a:r>
              <a:rPr lang="en-US" dirty="0" smtClean="0"/>
              <a:t> </a:t>
            </a:r>
            <a:r>
              <a:rPr lang="en-US" dirty="0" err="1" smtClean="0"/>
              <a:t>dan</a:t>
            </a:r>
            <a:r>
              <a:rPr lang="en-US" dirty="0" smtClean="0"/>
              <a:t> </a:t>
            </a:r>
            <a:r>
              <a:rPr lang="en-US" dirty="0" err="1" smtClean="0"/>
              <a:t>sikap</a:t>
            </a:r>
            <a:r>
              <a:rPr lang="en-US" dirty="0" smtClean="0"/>
              <a:t> </a:t>
            </a:r>
            <a:r>
              <a:rPr lang="en-US" dirty="0" err="1" smtClean="0"/>
              <a:t>berdemokrasi</a:t>
            </a:r>
            <a:r>
              <a:rPr lang="en-US" dirty="0" smtClean="0"/>
              <a:t>. </a:t>
            </a:r>
            <a:r>
              <a:rPr lang="en-US" dirty="0" err="1" smtClean="0"/>
              <a:t>Keluarga</a:t>
            </a:r>
            <a:r>
              <a:rPr lang="en-US" dirty="0" smtClean="0"/>
              <a:t> </a:t>
            </a:r>
            <a:r>
              <a:rPr lang="en-US" dirty="0" err="1" smtClean="0"/>
              <a:t>adalah</a:t>
            </a:r>
            <a:r>
              <a:rPr lang="en-US" dirty="0" smtClean="0"/>
              <a:t> </a:t>
            </a:r>
            <a:r>
              <a:rPr lang="en-US" dirty="0" err="1" smtClean="0"/>
              <a:t>cermin</a:t>
            </a:r>
            <a:r>
              <a:rPr lang="en-US" dirty="0" smtClean="0"/>
              <a:t> Negara. </a:t>
            </a:r>
            <a:r>
              <a:rPr lang="en-US" dirty="0" err="1" smtClean="0"/>
              <a:t>Orang</a:t>
            </a:r>
            <a:r>
              <a:rPr lang="en-US" dirty="0" smtClean="0"/>
              <a:t> </a:t>
            </a:r>
            <a:r>
              <a:rPr lang="en-US" dirty="0" err="1" smtClean="0"/>
              <a:t>tua</a:t>
            </a:r>
            <a:r>
              <a:rPr lang="en-US" dirty="0" smtClean="0"/>
              <a:t> yang </a:t>
            </a:r>
            <a:r>
              <a:rPr lang="en-US" dirty="0" err="1" smtClean="0"/>
              <a:t>dapat</a:t>
            </a:r>
            <a:r>
              <a:rPr lang="en-US" dirty="0" smtClean="0"/>
              <a:t> </a:t>
            </a:r>
            <a:r>
              <a:rPr lang="en-US" dirty="0" err="1" smtClean="0"/>
              <a:t>membangun</a:t>
            </a:r>
            <a:r>
              <a:rPr lang="en-US" dirty="0" smtClean="0"/>
              <a:t> </a:t>
            </a:r>
            <a:r>
              <a:rPr lang="en-US" dirty="0" err="1" smtClean="0"/>
              <a:t>budaya</a:t>
            </a:r>
            <a:r>
              <a:rPr lang="en-US" dirty="0" smtClean="0"/>
              <a:t> </a:t>
            </a:r>
            <a:r>
              <a:rPr lang="en-US" dirty="0" err="1" smtClean="0"/>
              <a:t>berdemokrasi</a:t>
            </a:r>
            <a:r>
              <a:rPr lang="en-US" dirty="0" smtClean="0"/>
              <a:t> </a:t>
            </a:r>
            <a:r>
              <a:rPr lang="en-US" dirty="0" err="1" smtClean="0"/>
              <a:t>dalam</a:t>
            </a:r>
            <a:r>
              <a:rPr lang="en-US" dirty="0" smtClean="0"/>
              <a:t> </a:t>
            </a:r>
            <a:r>
              <a:rPr lang="en-US" dirty="0" err="1" smtClean="0"/>
              <a:t>keluarga</a:t>
            </a:r>
            <a:r>
              <a:rPr lang="en-US" dirty="0" smtClean="0"/>
              <a:t> </a:t>
            </a:r>
            <a:r>
              <a:rPr lang="en-US" dirty="0" err="1" smtClean="0"/>
              <a:t>akan</a:t>
            </a:r>
            <a:r>
              <a:rPr lang="en-US" dirty="0" smtClean="0"/>
              <a:t> </a:t>
            </a:r>
            <a:r>
              <a:rPr lang="en-US" dirty="0" err="1" smtClean="0"/>
              <a:t>membawa</a:t>
            </a:r>
            <a:r>
              <a:rPr lang="en-US" dirty="0" smtClean="0"/>
              <a:t> </a:t>
            </a:r>
            <a:r>
              <a:rPr lang="en-US" dirty="0" err="1" smtClean="0"/>
              <a:t>pengaruh</a:t>
            </a:r>
            <a:r>
              <a:rPr lang="en-US" dirty="0" smtClean="0"/>
              <a:t> </a:t>
            </a:r>
            <a:r>
              <a:rPr lang="en-US" dirty="0" err="1" smtClean="0"/>
              <a:t>positif</a:t>
            </a:r>
            <a:r>
              <a:rPr lang="en-US" dirty="0" smtClean="0"/>
              <a:t> </a:t>
            </a:r>
            <a:r>
              <a:rPr lang="en-US" dirty="0" err="1" smtClean="0"/>
              <a:t>pada</a:t>
            </a:r>
            <a:r>
              <a:rPr lang="en-US" dirty="0" smtClean="0"/>
              <a:t> </a:t>
            </a:r>
            <a:r>
              <a:rPr lang="en-US" dirty="0" err="1" smtClean="0"/>
              <a:t>kesadaran</a:t>
            </a:r>
            <a:r>
              <a:rPr lang="en-US" dirty="0" smtClean="0"/>
              <a:t> </a:t>
            </a:r>
            <a:r>
              <a:rPr lang="en-US" dirty="0" err="1" smtClean="0"/>
              <a:t>kehidupan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 </a:t>
            </a:r>
          </a:p>
          <a:p>
            <a:r>
              <a:rPr lang="en-US" dirty="0" err="1" smtClean="0"/>
              <a:t>Budaya</a:t>
            </a:r>
            <a:r>
              <a:rPr lang="en-US" dirty="0" smtClean="0"/>
              <a:t> </a:t>
            </a:r>
            <a:r>
              <a:rPr lang="en-US" dirty="0" err="1" smtClean="0"/>
              <a:t>diktator</a:t>
            </a:r>
            <a:r>
              <a:rPr lang="en-US" dirty="0" smtClean="0"/>
              <a:t> </a:t>
            </a:r>
            <a:r>
              <a:rPr lang="en-US" dirty="0" err="1" smtClean="0"/>
              <a:t>dan</a:t>
            </a:r>
            <a:r>
              <a:rPr lang="en-US" dirty="0" smtClean="0"/>
              <a:t> </a:t>
            </a:r>
            <a:r>
              <a:rPr lang="en-US" dirty="0" err="1" smtClean="0"/>
              <a:t>otoriter</a:t>
            </a:r>
            <a:r>
              <a:rPr lang="en-US" dirty="0" smtClean="0"/>
              <a:t> </a:t>
            </a:r>
            <a:r>
              <a:rPr lang="en-US" dirty="0" err="1" smtClean="0"/>
              <a:t>telah</a:t>
            </a:r>
            <a:r>
              <a:rPr lang="en-US" dirty="0" smtClean="0"/>
              <a:t> </a:t>
            </a:r>
            <a:r>
              <a:rPr lang="en-US" dirty="0" err="1" smtClean="0"/>
              <a:t>terbukti</a:t>
            </a:r>
            <a:r>
              <a:rPr lang="en-US" dirty="0" smtClean="0"/>
              <a:t> </a:t>
            </a:r>
            <a:r>
              <a:rPr lang="en-US" dirty="0" err="1" smtClean="0"/>
              <a:t>Bangsa</a:t>
            </a:r>
            <a:r>
              <a:rPr lang="en-US" dirty="0" smtClean="0"/>
              <a:t> Indonesia </a:t>
            </a:r>
            <a:r>
              <a:rPr lang="en-US" dirty="0" err="1" smtClean="0"/>
              <a:t>terpuruk</a:t>
            </a:r>
            <a:r>
              <a:rPr lang="en-US" dirty="0" smtClean="0"/>
              <a:t> </a:t>
            </a:r>
            <a:r>
              <a:rPr lang="en-US" dirty="0" err="1" smtClean="0"/>
              <a:t>berkali</a:t>
            </a:r>
            <a:r>
              <a:rPr lang="en-US" dirty="0" smtClean="0"/>
              <a:t>-kali. </a:t>
            </a:r>
            <a:r>
              <a:rPr lang="en-US" dirty="0" err="1" smtClean="0"/>
              <a:t>Sejelek-jeleknya</a:t>
            </a:r>
            <a:r>
              <a:rPr lang="en-US" dirty="0" smtClean="0"/>
              <a:t> </a:t>
            </a:r>
            <a:r>
              <a:rPr lang="en-US" dirty="0" err="1" smtClean="0"/>
              <a:t>demokrasi</a:t>
            </a:r>
            <a:r>
              <a:rPr lang="en-US" dirty="0" smtClean="0"/>
              <a:t> </a:t>
            </a:r>
            <a:r>
              <a:rPr lang="en-US" dirty="0" err="1" smtClean="0"/>
              <a:t>kita</a:t>
            </a:r>
            <a:r>
              <a:rPr lang="en-US" dirty="0" smtClean="0"/>
              <a:t> </a:t>
            </a:r>
            <a:r>
              <a:rPr lang="en-US" dirty="0" err="1" smtClean="0"/>
              <a:t>saat</a:t>
            </a:r>
            <a:r>
              <a:rPr lang="en-US" dirty="0" smtClean="0"/>
              <a:t> </a:t>
            </a:r>
            <a:r>
              <a:rPr lang="en-US" dirty="0" err="1" smtClean="0"/>
              <a:t>ini</a:t>
            </a:r>
            <a:r>
              <a:rPr lang="en-US" dirty="0" smtClean="0"/>
              <a:t>, </a:t>
            </a:r>
            <a:r>
              <a:rPr lang="en-US" dirty="0" err="1" smtClean="0"/>
              <a:t>tak</a:t>
            </a:r>
            <a:r>
              <a:rPr lang="en-US" dirty="0" smtClean="0"/>
              <a:t> </a:t>
            </a:r>
            <a:r>
              <a:rPr lang="en-US" dirty="0" err="1" smtClean="0"/>
              <a:t>ada</a:t>
            </a:r>
            <a:r>
              <a:rPr lang="en-US" dirty="0" smtClean="0"/>
              <a:t> </a:t>
            </a:r>
            <a:r>
              <a:rPr lang="en-US" dirty="0" err="1" smtClean="0"/>
              <a:t>alternatif</a:t>
            </a:r>
            <a:r>
              <a:rPr lang="en-US" dirty="0" smtClean="0"/>
              <a:t> </a:t>
            </a:r>
            <a:r>
              <a:rPr lang="en-US" dirty="0" err="1" smtClean="0"/>
              <a:t>kecuali</a:t>
            </a:r>
            <a:r>
              <a:rPr lang="en-US" dirty="0" smtClean="0"/>
              <a:t> </a:t>
            </a:r>
            <a:r>
              <a:rPr lang="en-US" dirty="0" err="1" smtClean="0"/>
              <a:t>untuk</a:t>
            </a:r>
            <a:r>
              <a:rPr lang="en-US" dirty="0" smtClean="0"/>
              <a:t> </a:t>
            </a:r>
            <a:r>
              <a:rPr lang="en-US" dirty="0" err="1" smtClean="0"/>
              <a:t>membuatnya</a:t>
            </a:r>
            <a:r>
              <a:rPr lang="en-US" dirty="0" smtClean="0"/>
              <a:t> </a:t>
            </a:r>
            <a:r>
              <a:rPr lang="en-US" dirty="0" err="1" smtClean="0"/>
              <a:t>berhasil</a:t>
            </a:r>
            <a:r>
              <a:rPr lang="en-US" dirty="0" smtClean="0"/>
              <a:t>. </a:t>
            </a:r>
            <a:r>
              <a:rPr lang="en-US" dirty="0" err="1" smtClean="0"/>
              <a:t>Untuk</a:t>
            </a:r>
            <a:r>
              <a:rPr lang="en-US" dirty="0" smtClean="0"/>
              <a:t> </a:t>
            </a:r>
            <a:r>
              <a:rPr lang="en-US" dirty="0" err="1" smtClean="0"/>
              <a:t>itu</a:t>
            </a:r>
            <a:r>
              <a:rPr lang="en-US" dirty="0" smtClean="0"/>
              <a:t>, </a:t>
            </a:r>
            <a:r>
              <a:rPr lang="en-US" dirty="0" err="1" smtClean="0"/>
              <a:t>budaya</a:t>
            </a:r>
            <a:r>
              <a:rPr lang="en-US" dirty="0" smtClean="0"/>
              <a:t> </a:t>
            </a:r>
            <a:r>
              <a:rPr lang="en-US" dirty="0" err="1" smtClean="0"/>
              <a:t>demokrasi</a:t>
            </a:r>
            <a:r>
              <a:rPr lang="en-US" dirty="0" smtClean="0"/>
              <a:t> </a:t>
            </a:r>
            <a:r>
              <a:rPr lang="en-US" dirty="0" err="1" smtClean="0"/>
              <a:t>harus</a:t>
            </a:r>
            <a:r>
              <a:rPr lang="en-US" dirty="0" smtClean="0"/>
              <a:t> </a:t>
            </a:r>
            <a:r>
              <a:rPr lang="en-US" dirty="0" err="1" smtClean="0"/>
              <a:t>dibangun</a:t>
            </a:r>
            <a:r>
              <a:rPr lang="en-US" dirty="0" smtClean="0"/>
              <a:t> </a:t>
            </a:r>
            <a:r>
              <a:rPr lang="en-US" dirty="0" err="1" smtClean="0"/>
              <a:t>dari</a:t>
            </a:r>
            <a:r>
              <a:rPr lang="en-US" dirty="0" smtClean="0"/>
              <a:t> </a:t>
            </a:r>
            <a:r>
              <a:rPr lang="en-US" dirty="0" err="1" smtClean="0"/>
              <a:t>keluarga</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PERAN ORANG TUA: KETIGA,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err="1" smtClean="0"/>
              <a:t>keluarga</a:t>
            </a:r>
            <a:r>
              <a:rPr lang="en-US" dirty="0" smtClean="0"/>
              <a:t> </a:t>
            </a:r>
            <a:r>
              <a:rPr lang="en-US" dirty="0" err="1" smtClean="0"/>
              <a:t>harus</a:t>
            </a:r>
            <a:r>
              <a:rPr lang="en-US" dirty="0" smtClean="0"/>
              <a:t> </a:t>
            </a:r>
            <a:r>
              <a:rPr lang="en-US" dirty="0" err="1" smtClean="0"/>
              <a:t>sejahtera</a:t>
            </a:r>
            <a:r>
              <a:rPr lang="en-US" dirty="0" smtClean="0"/>
              <a:t>. Sejahtera </a:t>
            </a:r>
            <a:r>
              <a:rPr lang="en-US" dirty="0" err="1" smtClean="0"/>
              <a:t>dengan</a:t>
            </a:r>
            <a:r>
              <a:rPr lang="en-US" dirty="0" smtClean="0"/>
              <a:t> </a:t>
            </a:r>
            <a:r>
              <a:rPr lang="en-US" dirty="0" err="1" smtClean="0"/>
              <a:t>indikator</a:t>
            </a:r>
            <a:r>
              <a:rPr lang="en-US" dirty="0" smtClean="0"/>
              <a:t> </a:t>
            </a:r>
            <a:r>
              <a:rPr lang="en-US" dirty="0" err="1" smtClean="0"/>
              <a:t>tercukupinya</a:t>
            </a:r>
            <a:r>
              <a:rPr lang="en-US" dirty="0" smtClean="0"/>
              <a:t> </a:t>
            </a:r>
            <a:r>
              <a:rPr lang="en-US" dirty="0" err="1" smtClean="0"/>
              <a:t>kebutuhan</a:t>
            </a:r>
            <a:r>
              <a:rPr lang="en-US" dirty="0" smtClean="0"/>
              <a:t> </a:t>
            </a:r>
            <a:r>
              <a:rPr lang="en-US" dirty="0" err="1" smtClean="0"/>
              <a:t>dasar</a:t>
            </a:r>
            <a:r>
              <a:rPr lang="en-US" dirty="0" smtClean="0"/>
              <a:t> </a:t>
            </a:r>
            <a:r>
              <a:rPr lang="en-US" dirty="0" err="1" smtClean="0"/>
              <a:t>hidup</a:t>
            </a:r>
            <a:r>
              <a:rPr lang="en-US" dirty="0" smtClean="0"/>
              <a:t> (</a:t>
            </a:r>
            <a:r>
              <a:rPr lang="en-US" dirty="0" err="1" smtClean="0"/>
              <a:t>papan</a:t>
            </a:r>
            <a:r>
              <a:rPr lang="en-US" dirty="0" smtClean="0"/>
              <a:t>, </a:t>
            </a:r>
            <a:r>
              <a:rPr lang="en-US" dirty="0" err="1" smtClean="0"/>
              <a:t>pangan</a:t>
            </a:r>
            <a:r>
              <a:rPr lang="en-US" dirty="0" smtClean="0"/>
              <a:t>, </a:t>
            </a:r>
            <a:r>
              <a:rPr lang="en-US" dirty="0" err="1" smtClean="0"/>
              <a:t>sandang</a:t>
            </a:r>
            <a:r>
              <a:rPr lang="en-US" dirty="0" smtClean="0"/>
              <a:t>) </a:t>
            </a:r>
            <a:r>
              <a:rPr lang="en-US" dirty="0" err="1" smtClean="0"/>
              <a:t>secara</a:t>
            </a:r>
            <a:r>
              <a:rPr lang="en-US" dirty="0" smtClean="0"/>
              <a:t> </a:t>
            </a:r>
            <a:r>
              <a:rPr lang="en-US" dirty="0" err="1" smtClean="0"/>
              <a:t>layak</a:t>
            </a:r>
            <a:r>
              <a:rPr lang="en-US" dirty="0" smtClean="0"/>
              <a:t> yang </a:t>
            </a:r>
            <a:r>
              <a:rPr lang="en-US" dirty="0" err="1" smtClean="0"/>
              <a:t>dilandasi</a:t>
            </a:r>
            <a:r>
              <a:rPr lang="en-US" dirty="0" smtClean="0"/>
              <a:t> </a:t>
            </a:r>
            <a:r>
              <a:rPr lang="en-US" dirty="0" err="1" smtClean="0"/>
              <a:t>taat</a:t>
            </a:r>
            <a:r>
              <a:rPr lang="en-US" dirty="0" smtClean="0"/>
              <a:t> </a:t>
            </a:r>
            <a:r>
              <a:rPr lang="en-US" dirty="0" err="1" smtClean="0"/>
              <a:t>pada</a:t>
            </a:r>
            <a:r>
              <a:rPr lang="en-US" dirty="0" smtClean="0"/>
              <a:t> </a:t>
            </a:r>
            <a:r>
              <a:rPr lang="en-US" dirty="0" err="1" smtClean="0"/>
              <a:t>ajaran</a:t>
            </a:r>
            <a:r>
              <a:rPr lang="en-US" dirty="0" smtClean="0"/>
              <a:t> agama yang </a:t>
            </a:r>
            <a:r>
              <a:rPr lang="en-US" dirty="0" err="1" smtClean="0"/>
              <a:t>diyakini</a:t>
            </a:r>
            <a:r>
              <a:rPr lang="en-US" dirty="0" smtClean="0"/>
              <a:t>, </a:t>
            </a:r>
            <a:r>
              <a:rPr lang="en-US" dirty="0" err="1" smtClean="0"/>
              <a:t>maka</a:t>
            </a:r>
            <a:r>
              <a:rPr lang="en-US" dirty="0" smtClean="0"/>
              <a:t> </a:t>
            </a:r>
            <a:r>
              <a:rPr lang="en-US" dirty="0" err="1" smtClean="0"/>
              <a:t>hal</a:t>
            </a:r>
            <a:r>
              <a:rPr lang="en-US" dirty="0" smtClean="0"/>
              <a:t> </a:t>
            </a:r>
            <a:r>
              <a:rPr lang="en-US" dirty="0" err="1" smtClean="0"/>
              <a:t>ini</a:t>
            </a:r>
            <a:r>
              <a:rPr lang="en-US" dirty="0" smtClean="0"/>
              <a:t> </a:t>
            </a:r>
            <a:r>
              <a:rPr lang="en-US" dirty="0" err="1" smtClean="0"/>
              <a:t>akan</a:t>
            </a:r>
            <a:r>
              <a:rPr lang="en-US" dirty="0" smtClean="0"/>
              <a:t> </a:t>
            </a:r>
            <a:r>
              <a:rPr lang="en-US" dirty="0" err="1" smtClean="0"/>
              <a:t>menjadi</a:t>
            </a:r>
            <a:r>
              <a:rPr lang="en-US" dirty="0" smtClean="0"/>
              <a:t> basis </a:t>
            </a:r>
            <a:r>
              <a:rPr lang="en-US" dirty="0" err="1" smtClean="0"/>
              <a:t>awal</a:t>
            </a:r>
            <a:r>
              <a:rPr lang="en-US" dirty="0" smtClean="0"/>
              <a:t> </a:t>
            </a:r>
            <a:r>
              <a:rPr lang="en-US" dirty="0" err="1" smtClean="0"/>
              <a:t>untuk</a:t>
            </a:r>
            <a:r>
              <a:rPr lang="en-US" dirty="0" smtClean="0"/>
              <a:t> </a:t>
            </a:r>
            <a:r>
              <a:rPr lang="en-US" dirty="0" err="1" smtClean="0"/>
              <a:t>dapat</a:t>
            </a:r>
            <a:r>
              <a:rPr lang="en-US" dirty="0" smtClean="0"/>
              <a:t> </a:t>
            </a:r>
            <a:r>
              <a:rPr lang="en-US" dirty="0" err="1" smtClean="0"/>
              <a:t>mengembangkan</a:t>
            </a:r>
            <a:r>
              <a:rPr lang="en-US" dirty="0" smtClean="0"/>
              <a:t> </a:t>
            </a:r>
            <a:r>
              <a:rPr lang="en-US" dirty="0" err="1" smtClean="0"/>
              <a:t>potensi</a:t>
            </a:r>
            <a:r>
              <a:rPr lang="en-US" dirty="0" smtClean="0"/>
              <a:t> </a:t>
            </a:r>
            <a:r>
              <a:rPr lang="en-US" dirty="0" err="1" smtClean="0"/>
              <a:t>keluarga</a:t>
            </a:r>
            <a:r>
              <a:rPr lang="en-US" dirty="0" smtClean="0"/>
              <a:t> yang </a:t>
            </a:r>
            <a:r>
              <a:rPr lang="en-US" dirty="0" err="1" smtClean="0"/>
              <a:t>berwawasan</a:t>
            </a:r>
            <a:r>
              <a:rPr lang="en-US" dirty="0" smtClean="0"/>
              <a:t> </a:t>
            </a:r>
            <a:r>
              <a:rPr lang="en-US" dirty="0" err="1" smtClean="0"/>
              <a:t>kebangsaan</a:t>
            </a:r>
            <a:r>
              <a:rPr lang="en-US" dirty="0" smtClean="0"/>
              <a:t> </a:t>
            </a:r>
            <a:r>
              <a:rPr lang="en-US" dirty="0" err="1" smtClean="0"/>
              <a:t>melalui</a:t>
            </a:r>
            <a:r>
              <a:rPr lang="en-US" dirty="0" smtClean="0"/>
              <a:t> </a:t>
            </a:r>
            <a:r>
              <a:rPr lang="en-US" dirty="0" err="1" smtClean="0"/>
              <a:t>pendidikan</a:t>
            </a:r>
            <a:r>
              <a:rPr lang="en-US" dirty="0" smtClean="0"/>
              <a:t> yang </a:t>
            </a:r>
            <a:r>
              <a:rPr lang="en-US" dirty="0" err="1" smtClean="0"/>
              <a:t>baik</a:t>
            </a:r>
            <a:r>
              <a:rPr lang="en-US" dirty="0" smtClean="0"/>
              <a:t>. </a:t>
            </a:r>
          </a:p>
          <a:p>
            <a:r>
              <a:rPr lang="en-US" dirty="0" err="1" smtClean="0"/>
              <a:t>Dengan</a:t>
            </a:r>
            <a:r>
              <a:rPr lang="en-US" dirty="0" smtClean="0"/>
              <a:t> </a:t>
            </a:r>
            <a:r>
              <a:rPr lang="en-US" dirty="0" err="1" smtClean="0"/>
              <a:t>kondisi</a:t>
            </a:r>
            <a:r>
              <a:rPr lang="en-US" dirty="0" smtClean="0"/>
              <a:t> </a:t>
            </a:r>
            <a:r>
              <a:rPr lang="en-US" dirty="0" err="1" smtClean="0"/>
              <a:t>keluarga</a:t>
            </a:r>
            <a:r>
              <a:rPr lang="en-US" dirty="0" smtClean="0"/>
              <a:t> yang </a:t>
            </a:r>
            <a:r>
              <a:rPr lang="en-US" dirty="0" err="1" smtClean="0"/>
              <a:t>sejahtera</a:t>
            </a:r>
            <a:r>
              <a:rPr lang="en-US" dirty="0" smtClean="0"/>
              <a:t> </a:t>
            </a:r>
            <a:r>
              <a:rPr lang="en-US" dirty="0" err="1" smtClean="0"/>
              <a:t>maka</a:t>
            </a:r>
            <a:r>
              <a:rPr lang="en-US" dirty="0" smtClean="0"/>
              <a:t> </a:t>
            </a:r>
            <a:r>
              <a:rPr lang="en-US" dirty="0" err="1" smtClean="0"/>
              <a:t>akan</a:t>
            </a:r>
            <a:r>
              <a:rPr lang="en-US" dirty="0" smtClean="0"/>
              <a:t> </a:t>
            </a:r>
            <a:r>
              <a:rPr lang="en-US" dirty="0" err="1" smtClean="0"/>
              <a:t>lebih</a:t>
            </a:r>
            <a:r>
              <a:rPr lang="en-US" dirty="0" smtClean="0"/>
              <a:t> </a:t>
            </a:r>
            <a:r>
              <a:rPr lang="en-US" dirty="0" err="1" smtClean="0"/>
              <a:t>mudah</a:t>
            </a:r>
            <a:r>
              <a:rPr lang="en-US" dirty="0" smtClean="0"/>
              <a:t> </a:t>
            </a:r>
            <a:r>
              <a:rPr lang="en-US" dirty="0" err="1" smtClean="0"/>
              <a:t>untuk</a:t>
            </a:r>
            <a:r>
              <a:rPr lang="en-US" dirty="0" smtClean="0"/>
              <a:t> </a:t>
            </a:r>
            <a:r>
              <a:rPr lang="en-US" dirty="0" err="1" smtClean="0"/>
              <a:t>diajak</a:t>
            </a:r>
            <a:r>
              <a:rPr lang="en-US" dirty="0" smtClean="0"/>
              <a:t> </a:t>
            </a:r>
            <a:r>
              <a:rPr lang="en-US" dirty="0" err="1" smtClean="0"/>
              <a:t>berpartisipasi</a:t>
            </a:r>
            <a:r>
              <a:rPr lang="en-US" dirty="0" smtClean="0"/>
              <a:t> </a:t>
            </a:r>
            <a:r>
              <a:rPr lang="en-US" dirty="0" err="1" smtClean="0"/>
              <a:t>dan</a:t>
            </a:r>
            <a:r>
              <a:rPr lang="en-US" dirty="0" smtClean="0"/>
              <a:t> </a:t>
            </a:r>
            <a:r>
              <a:rPr lang="en-US" dirty="0" err="1" smtClean="0"/>
              <a:t>memahami</a:t>
            </a:r>
            <a:r>
              <a:rPr lang="en-US" dirty="0" smtClean="0"/>
              <a:t> </a:t>
            </a:r>
            <a:r>
              <a:rPr lang="en-US" dirty="0" err="1" smtClean="0"/>
              <a:t>kehidupan</a:t>
            </a:r>
            <a:r>
              <a:rPr lang="en-US" dirty="0" smtClean="0"/>
              <a:t> </a:t>
            </a:r>
            <a:r>
              <a:rPr lang="en-US" dirty="0" err="1" smtClean="0"/>
              <a:t>di</a:t>
            </a:r>
            <a:r>
              <a:rPr lang="en-US" dirty="0" smtClean="0"/>
              <a:t> </a:t>
            </a:r>
            <a:r>
              <a:rPr lang="en-US" dirty="0" err="1" smtClean="0"/>
              <a:t>luar</a:t>
            </a:r>
            <a:r>
              <a:rPr lang="en-US" dirty="0" smtClean="0"/>
              <a:t> </a:t>
            </a:r>
            <a:r>
              <a:rPr lang="en-US" dirty="0" err="1" smtClean="0"/>
              <a:t>dirinya</a:t>
            </a:r>
            <a:r>
              <a:rPr lang="en-US" dirty="0" smtClean="0"/>
              <a:t> yang </a:t>
            </a:r>
            <a:r>
              <a:rPr lang="en-US" dirty="0" err="1" smtClean="0"/>
              <a:t>juga</a:t>
            </a:r>
            <a:r>
              <a:rPr lang="en-US" dirty="0" smtClean="0"/>
              <a:t> </a:t>
            </a:r>
            <a:r>
              <a:rPr lang="en-US" dirty="0" err="1" smtClean="0"/>
              <a:t>sangat</a:t>
            </a:r>
            <a:r>
              <a:rPr lang="en-US" dirty="0" smtClean="0"/>
              <a:t> </a:t>
            </a:r>
            <a:r>
              <a:rPr lang="en-US" dirty="0" err="1" smtClean="0"/>
              <a:t>penting</a:t>
            </a:r>
            <a:r>
              <a:rPr lang="en-US" dirty="0" smtClean="0"/>
              <a:t>.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Sosialisasi</a:t>
            </a:r>
            <a:r>
              <a:rPr lang="en-US" dirty="0" smtClean="0"/>
              <a:t> </a:t>
            </a:r>
            <a:r>
              <a:rPr lang="en-US" dirty="0" err="1" smtClean="0"/>
              <a:t>melalui</a:t>
            </a:r>
            <a:r>
              <a:rPr lang="en-US" dirty="0" smtClean="0"/>
              <a:t> PERGAULAN</a:t>
            </a:r>
            <a:endParaRPr lang="en-US" dirty="0"/>
          </a:p>
        </p:txBody>
      </p:sp>
      <p:sp>
        <p:nvSpPr>
          <p:cNvPr id="3" name="Content Placeholder 2"/>
          <p:cNvSpPr>
            <a:spLocks noGrp="1"/>
          </p:cNvSpPr>
          <p:nvPr>
            <p:ph idx="1"/>
          </p:nvPr>
        </p:nvSpPr>
        <p:spPr/>
        <p:txBody>
          <a:bodyPr/>
          <a:lstStyle/>
          <a:p>
            <a:r>
              <a:rPr lang="en-US" dirty="0" err="1" smtClean="0"/>
              <a:t>Memberikan</a:t>
            </a:r>
            <a:r>
              <a:rPr lang="en-US" dirty="0" smtClean="0"/>
              <a:t> </a:t>
            </a:r>
            <a:r>
              <a:rPr lang="en-US" dirty="0" err="1" smtClean="0"/>
              <a:t>keteladanan</a:t>
            </a:r>
            <a:r>
              <a:rPr lang="en-US" dirty="0" smtClean="0"/>
              <a:t> </a:t>
            </a:r>
            <a:r>
              <a:rPr lang="en-US" dirty="0" err="1" smtClean="0"/>
              <a:t>keikhlasan</a:t>
            </a:r>
            <a:r>
              <a:rPr lang="en-US" dirty="0" smtClean="0"/>
              <a:t>/</a:t>
            </a:r>
            <a:r>
              <a:rPr lang="en-US" dirty="0" err="1" smtClean="0"/>
              <a:t>kerelaan</a:t>
            </a:r>
            <a:r>
              <a:rPr lang="en-US" dirty="0" smtClean="0"/>
              <a:t> </a:t>
            </a:r>
            <a:r>
              <a:rPr lang="en-US" dirty="0" err="1" smtClean="0"/>
              <a:t>bertindak</a:t>
            </a:r>
            <a:r>
              <a:rPr lang="en-US" dirty="0" smtClean="0"/>
              <a:t> </a:t>
            </a:r>
            <a:r>
              <a:rPr lang="en-US" dirty="0" err="1" smtClean="0"/>
              <a:t>demi</a:t>
            </a:r>
            <a:r>
              <a:rPr lang="en-US" dirty="0" smtClean="0"/>
              <a:t> </a:t>
            </a:r>
            <a:r>
              <a:rPr lang="en-US" dirty="0" err="1" smtClean="0"/>
              <a:t>kebaikan</a:t>
            </a:r>
            <a:r>
              <a:rPr lang="en-US" dirty="0" smtClean="0"/>
              <a:t> </a:t>
            </a:r>
            <a:r>
              <a:rPr lang="en-US" dirty="0" err="1" smtClean="0"/>
              <a:t>Bangsa</a:t>
            </a:r>
            <a:r>
              <a:rPr lang="en-US" dirty="0" smtClean="0"/>
              <a:t> </a:t>
            </a:r>
            <a:r>
              <a:rPr lang="en-US" dirty="0" err="1" smtClean="0"/>
              <a:t>dan</a:t>
            </a:r>
            <a:r>
              <a:rPr lang="en-US" dirty="0" smtClean="0"/>
              <a:t> Negara Indonesia.</a:t>
            </a:r>
          </a:p>
          <a:p>
            <a:r>
              <a:rPr lang="en-US" dirty="0" err="1" smtClean="0"/>
              <a:t>mempunyai</a:t>
            </a:r>
            <a:r>
              <a:rPr lang="en-US" dirty="0" smtClean="0"/>
              <a:t> </a:t>
            </a:r>
            <a:r>
              <a:rPr lang="en-US" dirty="0" err="1" smtClean="0"/>
              <a:t>semangat</a:t>
            </a:r>
            <a:r>
              <a:rPr lang="en-US" dirty="0" smtClean="0"/>
              <a:t> </a:t>
            </a:r>
            <a:r>
              <a:rPr lang="en-US" dirty="0" err="1" smtClean="0"/>
              <a:t>dan</a:t>
            </a:r>
            <a:r>
              <a:rPr lang="en-US" dirty="0" smtClean="0"/>
              <a:t> </a:t>
            </a:r>
            <a:r>
              <a:rPr lang="en-US" dirty="0" err="1" smtClean="0"/>
              <a:t>sikap</a:t>
            </a:r>
            <a:r>
              <a:rPr lang="en-US" dirty="0" smtClean="0"/>
              <a:t> </a:t>
            </a:r>
            <a:r>
              <a:rPr lang="en-US" dirty="0" err="1" smtClean="0"/>
              <a:t>berdemokrasi</a:t>
            </a:r>
            <a:r>
              <a:rPr lang="en-US" dirty="0" smtClean="0"/>
              <a:t> </a:t>
            </a:r>
            <a:r>
              <a:rPr lang="en-US" dirty="0" err="1" smtClean="0"/>
              <a:t>dalam</a:t>
            </a:r>
            <a:r>
              <a:rPr lang="en-US" dirty="0" smtClean="0"/>
              <a:t> </a:t>
            </a:r>
            <a:r>
              <a:rPr lang="en-US" dirty="0" err="1" smtClean="0"/>
              <a:t>pergaulan</a:t>
            </a:r>
            <a:r>
              <a:rPr lang="en-US" dirty="0" smtClean="0"/>
              <a:t> </a:t>
            </a:r>
          </a:p>
          <a:p>
            <a:r>
              <a:rPr lang="en-US" dirty="0" err="1" smtClean="0"/>
              <a:t>mempunyai</a:t>
            </a:r>
            <a:r>
              <a:rPr lang="en-US" dirty="0" smtClean="0"/>
              <a:t> </a:t>
            </a:r>
            <a:r>
              <a:rPr lang="en-US" dirty="0" err="1" smtClean="0"/>
              <a:t>kesadaran</a:t>
            </a:r>
            <a:r>
              <a:rPr lang="en-US" dirty="0" smtClean="0"/>
              <a:t> </a:t>
            </a:r>
            <a:r>
              <a:rPr lang="en-US" dirty="0" err="1" smtClean="0"/>
              <a:t>dan</a:t>
            </a:r>
            <a:r>
              <a:rPr lang="en-US" dirty="0" smtClean="0"/>
              <a:t> </a:t>
            </a:r>
            <a:r>
              <a:rPr lang="en-US" dirty="0" err="1" smtClean="0"/>
              <a:t>memberikan</a:t>
            </a:r>
            <a:r>
              <a:rPr lang="en-US" dirty="0" smtClean="0"/>
              <a:t> </a:t>
            </a:r>
            <a:r>
              <a:rPr lang="en-US" dirty="0" err="1" smtClean="0"/>
              <a:t>contoh</a:t>
            </a:r>
            <a:r>
              <a:rPr lang="en-US" dirty="0" smtClean="0"/>
              <a:t> </a:t>
            </a:r>
            <a:r>
              <a:rPr lang="en-US" dirty="0" err="1" smtClean="0"/>
              <a:t>bersikap</a:t>
            </a:r>
            <a:r>
              <a:rPr lang="en-US" dirty="0" smtClean="0"/>
              <a:t> </a:t>
            </a:r>
            <a:r>
              <a:rPr lang="en-US" dirty="0" err="1" smtClean="0"/>
              <a:t>dan</a:t>
            </a:r>
            <a:r>
              <a:rPr lang="en-US" dirty="0" smtClean="0"/>
              <a:t> </a:t>
            </a:r>
            <a:r>
              <a:rPr lang="en-US" dirty="0" err="1" smtClean="0"/>
              <a:t>berperilaku</a:t>
            </a:r>
            <a:r>
              <a:rPr lang="en-US" dirty="0" smtClean="0"/>
              <a:t> yang </a:t>
            </a:r>
            <a:r>
              <a:rPr lang="en-US" dirty="0" err="1" smtClean="0"/>
              <a:t>menjunjung</a:t>
            </a:r>
            <a:r>
              <a:rPr lang="en-US" dirty="0" smtClean="0"/>
              <a:t> </a:t>
            </a:r>
            <a:r>
              <a:rPr lang="en-US" dirty="0" err="1" smtClean="0"/>
              <a:t>tinggi</a:t>
            </a:r>
            <a:r>
              <a:rPr lang="en-US" dirty="0" smtClean="0"/>
              <a:t> </a:t>
            </a:r>
            <a:r>
              <a:rPr lang="en-US" dirty="0" err="1" smtClean="0"/>
              <a:t>pluralitas</a:t>
            </a:r>
            <a:r>
              <a:rPr lang="en-US" dirty="0" smtClean="0"/>
              <a: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Sosialisasi</a:t>
            </a:r>
            <a:r>
              <a:rPr lang="en-US" dirty="0" smtClean="0"/>
              <a:t> </a:t>
            </a:r>
            <a:r>
              <a:rPr lang="en-US" dirty="0" err="1" smtClean="0"/>
              <a:t>melalui</a:t>
            </a:r>
            <a:r>
              <a:rPr lang="en-US" dirty="0" smtClean="0"/>
              <a:t> </a:t>
            </a:r>
            <a:r>
              <a:rPr lang="en-US" dirty="0" err="1" smtClean="0"/>
              <a:t>Organisasi</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Memberikan</a:t>
            </a:r>
            <a:r>
              <a:rPr lang="en-US" dirty="0" smtClean="0"/>
              <a:t> </a:t>
            </a:r>
            <a:r>
              <a:rPr lang="en-US" dirty="0" err="1" smtClean="0"/>
              <a:t>keteladanan</a:t>
            </a:r>
            <a:r>
              <a:rPr lang="en-US" dirty="0" smtClean="0"/>
              <a:t> </a:t>
            </a:r>
            <a:r>
              <a:rPr lang="en-US" dirty="0" err="1" smtClean="0"/>
              <a:t>keikhlasan</a:t>
            </a:r>
            <a:r>
              <a:rPr lang="en-US" dirty="0" smtClean="0"/>
              <a:t>/</a:t>
            </a:r>
            <a:r>
              <a:rPr lang="en-US" dirty="0" err="1" smtClean="0"/>
              <a:t>kerelaan</a:t>
            </a:r>
            <a:r>
              <a:rPr lang="en-US" dirty="0" smtClean="0"/>
              <a:t> </a:t>
            </a:r>
            <a:r>
              <a:rPr lang="en-US" dirty="0" err="1" smtClean="0"/>
              <a:t>bertindak</a:t>
            </a:r>
            <a:r>
              <a:rPr lang="en-US" dirty="0" smtClean="0"/>
              <a:t> </a:t>
            </a:r>
            <a:r>
              <a:rPr lang="en-US" dirty="0" err="1" smtClean="0"/>
              <a:t>demi</a:t>
            </a:r>
            <a:r>
              <a:rPr lang="en-US" dirty="0" smtClean="0"/>
              <a:t> </a:t>
            </a:r>
            <a:r>
              <a:rPr lang="en-US" dirty="0" err="1" smtClean="0"/>
              <a:t>kebaikan</a:t>
            </a:r>
            <a:r>
              <a:rPr lang="en-US" dirty="0" smtClean="0"/>
              <a:t> </a:t>
            </a:r>
            <a:r>
              <a:rPr lang="en-US" dirty="0" err="1" smtClean="0"/>
              <a:t>Bangsa</a:t>
            </a:r>
            <a:r>
              <a:rPr lang="en-US" dirty="0" smtClean="0"/>
              <a:t> </a:t>
            </a:r>
            <a:r>
              <a:rPr lang="en-US" dirty="0" err="1" smtClean="0"/>
              <a:t>dan</a:t>
            </a:r>
            <a:r>
              <a:rPr lang="en-US" dirty="0" smtClean="0"/>
              <a:t> Negara Indonesia.</a:t>
            </a:r>
          </a:p>
          <a:p>
            <a:r>
              <a:rPr lang="en-US" dirty="0" err="1" smtClean="0"/>
              <a:t>mempunyai</a:t>
            </a:r>
            <a:r>
              <a:rPr lang="en-US" dirty="0" smtClean="0"/>
              <a:t> </a:t>
            </a:r>
            <a:r>
              <a:rPr lang="en-US" dirty="0" err="1" smtClean="0"/>
              <a:t>semangat</a:t>
            </a:r>
            <a:r>
              <a:rPr lang="en-US" dirty="0" smtClean="0"/>
              <a:t> </a:t>
            </a:r>
            <a:r>
              <a:rPr lang="en-US" dirty="0" err="1" smtClean="0"/>
              <a:t>dan</a:t>
            </a:r>
            <a:r>
              <a:rPr lang="en-US" dirty="0" smtClean="0"/>
              <a:t> </a:t>
            </a:r>
            <a:r>
              <a:rPr lang="en-US" dirty="0" err="1" smtClean="0"/>
              <a:t>sikap</a:t>
            </a:r>
            <a:r>
              <a:rPr lang="en-US" dirty="0" smtClean="0"/>
              <a:t> </a:t>
            </a:r>
            <a:r>
              <a:rPr lang="en-US" dirty="0" err="1" smtClean="0"/>
              <a:t>berdemokrasi</a:t>
            </a:r>
            <a:r>
              <a:rPr lang="en-US" dirty="0" smtClean="0"/>
              <a:t> </a:t>
            </a:r>
            <a:r>
              <a:rPr lang="en-US" dirty="0" err="1" smtClean="0"/>
              <a:t>dalam</a:t>
            </a:r>
            <a:r>
              <a:rPr lang="en-US" dirty="0" smtClean="0"/>
              <a:t> </a:t>
            </a:r>
            <a:r>
              <a:rPr lang="en-US" dirty="0" err="1" smtClean="0"/>
              <a:t>pergaulan</a:t>
            </a:r>
            <a:r>
              <a:rPr lang="en-US" dirty="0" smtClean="0"/>
              <a:t> </a:t>
            </a:r>
          </a:p>
          <a:p>
            <a:r>
              <a:rPr lang="en-US" dirty="0" err="1" smtClean="0"/>
              <a:t>mempunyai</a:t>
            </a:r>
            <a:r>
              <a:rPr lang="en-US" dirty="0" smtClean="0"/>
              <a:t> </a:t>
            </a:r>
            <a:r>
              <a:rPr lang="en-US" dirty="0" err="1" smtClean="0"/>
              <a:t>kesadaran</a:t>
            </a:r>
            <a:r>
              <a:rPr lang="en-US" dirty="0" smtClean="0"/>
              <a:t> </a:t>
            </a:r>
            <a:r>
              <a:rPr lang="en-US" dirty="0" err="1" smtClean="0"/>
              <a:t>dan</a:t>
            </a:r>
            <a:r>
              <a:rPr lang="en-US" dirty="0" smtClean="0"/>
              <a:t> </a:t>
            </a:r>
            <a:r>
              <a:rPr lang="en-US" dirty="0" err="1" smtClean="0"/>
              <a:t>memberikan</a:t>
            </a:r>
            <a:r>
              <a:rPr lang="en-US" dirty="0" smtClean="0"/>
              <a:t> </a:t>
            </a:r>
            <a:r>
              <a:rPr lang="en-US" dirty="0" err="1" smtClean="0"/>
              <a:t>contoh</a:t>
            </a:r>
            <a:r>
              <a:rPr lang="en-US" dirty="0" smtClean="0"/>
              <a:t> </a:t>
            </a:r>
            <a:r>
              <a:rPr lang="en-US" dirty="0" err="1" smtClean="0"/>
              <a:t>bersikap</a:t>
            </a:r>
            <a:r>
              <a:rPr lang="en-US" dirty="0" smtClean="0"/>
              <a:t> </a:t>
            </a:r>
            <a:r>
              <a:rPr lang="en-US" dirty="0" err="1" smtClean="0"/>
              <a:t>dan</a:t>
            </a:r>
            <a:r>
              <a:rPr lang="en-US" dirty="0" smtClean="0"/>
              <a:t> </a:t>
            </a:r>
            <a:r>
              <a:rPr lang="en-US" dirty="0" err="1" smtClean="0"/>
              <a:t>berperilaku</a:t>
            </a:r>
            <a:r>
              <a:rPr lang="en-US" dirty="0" smtClean="0"/>
              <a:t> yang </a:t>
            </a:r>
            <a:r>
              <a:rPr lang="en-US" dirty="0" err="1" smtClean="0"/>
              <a:t>menjunjung</a:t>
            </a:r>
            <a:r>
              <a:rPr lang="en-US" dirty="0" smtClean="0"/>
              <a:t> </a:t>
            </a:r>
            <a:r>
              <a:rPr lang="en-US" dirty="0" err="1" smtClean="0"/>
              <a:t>tinggi</a:t>
            </a:r>
            <a:r>
              <a:rPr lang="en-US" dirty="0" smtClean="0"/>
              <a:t> </a:t>
            </a:r>
            <a:r>
              <a:rPr lang="en-US" dirty="0" err="1" smtClean="0"/>
              <a:t>pluralitas</a:t>
            </a:r>
            <a:r>
              <a:rPr lang="en-US" dirty="0" smtClean="0"/>
              <a:t>.</a:t>
            </a:r>
          </a:p>
          <a:p>
            <a:r>
              <a:rPr lang="en-US" dirty="0" err="1" smtClean="0"/>
              <a:t>Menyelenggarakan</a:t>
            </a:r>
            <a:r>
              <a:rPr lang="en-US" dirty="0" smtClean="0"/>
              <a:t> seminar-seminar, </a:t>
            </a:r>
            <a:r>
              <a:rPr lang="en-US" dirty="0" err="1" smtClean="0"/>
              <a:t>pelatihan</a:t>
            </a:r>
            <a:r>
              <a:rPr lang="en-US" dirty="0" smtClean="0"/>
              <a:t>, </a:t>
            </a:r>
            <a:r>
              <a:rPr lang="en-US" dirty="0" err="1" smtClean="0"/>
              <a:t>penataran</a:t>
            </a:r>
            <a:r>
              <a:rPr lang="en-US" dirty="0" smtClean="0"/>
              <a:t> </a:t>
            </a:r>
            <a:r>
              <a:rPr lang="en-US" dirty="0" err="1" smtClean="0"/>
              <a:t>tentang</a:t>
            </a:r>
            <a:r>
              <a:rPr lang="en-US" dirty="0" smtClean="0"/>
              <a:t> </a:t>
            </a:r>
            <a:r>
              <a:rPr lang="en-US" dirty="0" err="1" smtClean="0"/>
              <a:t>wawasan</a:t>
            </a:r>
            <a:r>
              <a:rPr lang="en-US" dirty="0" smtClean="0"/>
              <a:t> </a:t>
            </a:r>
            <a:r>
              <a:rPr lang="en-US" dirty="0" err="1" smtClean="0"/>
              <a:t>kebangsaan</a:t>
            </a:r>
            <a:r>
              <a:rPr lang="en-US" dirty="0" smtClean="0"/>
              <a:t>, </a:t>
            </a:r>
            <a:r>
              <a:rPr lang="en-US" dirty="0" err="1" smtClean="0"/>
              <a:t>seperti</a:t>
            </a:r>
            <a:r>
              <a:rPr lang="en-US" dirty="0" smtClean="0"/>
              <a:t> yang </a:t>
            </a:r>
            <a:r>
              <a:rPr lang="en-US" dirty="0" err="1" smtClean="0"/>
              <a:t>kita</a:t>
            </a:r>
            <a:r>
              <a:rPr lang="en-US" dirty="0" smtClean="0"/>
              <a:t> </a:t>
            </a:r>
            <a:r>
              <a:rPr lang="en-US" dirty="0" err="1" smtClean="0"/>
              <a:t>laksanakan</a:t>
            </a:r>
            <a:r>
              <a:rPr lang="en-US" dirty="0" smtClean="0"/>
              <a:t> </a:t>
            </a:r>
            <a:r>
              <a:rPr lang="en-US" dirty="0" err="1" smtClean="0"/>
              <a:t>saat</a:t>
            </a:r>
            <a:r>
              <a:rPr lang="en-US" dirty="0" smtClean="0"/>
              <a:t> </a:t>
            </a:r>
            <a:r>
              <a:rPr lang="en-US" dirty="0" err="1" smtClean="0"/>
              <a:t>ini</a:t>
            </a:r>
            <a:r>
              <a:rPr lang="en-US" dirty="0" smtClean="0"/>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Sosialisasi</a:t>
            </a:r>
            <a:r>
              <a:rPr lang="en-US" dirty="0" smtClean="0"/>
              <a:t> </a:t>
            </a:r>
            <a:r>
              <a:rPr lang="en-US" dirty="0" err="1" smtClean="0"/>
              <a:t>melalui</a:t>
            </a:r>
            <a:r>
              <a:rPr lang="en-US" dirty="0" smtClean="0"/>
              <a:t> </a:t>
            </a:r>
            <a:r>
              <a:rPr lang="en-US" dirty="0" err="1" smtClean="0"/>
              <a:t>pendidikan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Dapat</a:t>
            </a:r>
            <a:r>
              <a:rPr lang="en-US" dirty="0" smtClean="0"/>
              <a:t> </a:t>
            </a:r>
            <a:r>
              <a:rPr lang="en-US" dirty="0" err="1" smtClean="0"/>
              <a:t>berpartisipasi</a:t>
            </a:r>
            <a:r>
              <a:rPr lang="en-US" dirty="0" smtClean="0"/>
              <a:t> </a:t>
            </a:r>
            <a:r>
              <a:rPr lang="en-US" dirty="0" err="1" smtClean="0"/>
              <a:t>aktif</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penyusunan</a:t>
            </a:r>
            <a:r>
              <a:rPr lang="en-US" dirty="0" smtClean="0"/>
              <a:t> </a:t>
            </a:r>
            <a:r>
              <a:rPr lang="en-US" dirty="0" err="1" smtClean="0"/>
              <a:t>kurikulum</a:t>
            </a:r>
            <a:r>
              <a:rPr lang="en-US" dirty="0" smtClean="0"/>
              <a:t> </a:t>
            </a:r>
            <a:r>
              <a:rPr lang="en-US" dirty="0" err="1" smtClean="0"/>
              <a:t>pendidikan</a:t>
            </a:r>
            <a:r>
              <a:rPr lang="en-US" dirty="0" smtClean="0"/>
              <a:t> yang </a:t>
            </a:r>
            <a:r>
              <a:rPr lang="en-US" dirty="0" err="1" smtClean="0"/>
              <a:t>bermuatan</a:t>
            </a:r>
            <a:r>
              <a:rPr lang="en-US" dirty="0" smtClean="0"/>
              <a:t> </a:t>
            </a:r>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a:t>
            </a:r>
          </a:p>
          <a:p>
            <a:r>
              <a:rPr lang="en-US" dirty="0" err="1" smtClean="0"/>
              <a:t>Dapat</a:t>
            </a:r>
            <a:r>
              <a:rPr lang="en-US" dirty="0" smtClean="0"/>
              <a:t> </a:t>
            </a:r>
            <a:r>
              <a:rPr lang="en-US" dirty="0" err="1" smtClean="0"/>
              <a:t>berpartisipasi</a:t>
            </a:r>
            <a:r>
              <a:rPr lang="en-US" dirty="0" smtClean="0"/>
              <a:t> </a:t>
            </a:r>
            <a:r>
              <a:rPr lang="en-US" dirty="0" err="1" smtClean="0"/>
              <a:t>langsung</a:t>
            </a:r>
            <a:r>
              <a:rPr lang="en-US" dirty="0" smtClean="0"/>
              <a:t> </a:t>
            </a:r>
            <a:r>
              <a:rPr lang="en-US" dirty="0" err="1" smtClean="0"/>
              <a:t>sebagai</a:t>
            </a:r>
            <a:r>
              <a:rPr lang="en-US" dirty="0" smtClean="0"/>
              <a:t> </a:t>
            </a:r>
            <a:r>
              <a:rPr lang="en-US" dirty="0" err="1" smtClean="0"/>
              <a:t>tenaga</a:t>
            </a:r>
            <a:r>
              <a:rPr lang="en-US" dirty="0" smtClean="0"/>
              <a:t> </a:t>
            </a:r>
            <a:r>
              <a:rPr lang="en-US" dirty="0" err="1" smtClean="0"/>
              <a:t>pendidikan</a:t>
            </a:r>
            <a:r>
              <a:rPr lang="en-US" dirty="0" smtClean="0"/>
              <a:t>  (guru) yang </a:t>
            </a:r>
            <a:r>
              <a:rPr lang="en-US" dirty="0" err="1" smtClean="0"/>
              <a:t>berwawasan</a:t>
            </a:r>
            <a:r>
              <a:rPr lang="en-US" dirty="0" smtClean="0"/>
              <a:t> </a:t>
            </a:r>
            <a:r>
              <a:rPr lang="en-US" dirty="0" err="1" smtClean="0"/>
              <a:t>kebangsaan</a:t>
            </a:r>
            <a:r>
              <a:rPr lang="en-US" dirty="0" smtClean="0"/>
              <a:t>. </a:t>
            </a:r>
            <a:r>
              <a:rPr lang="en-US" dirty="0" smtClean="0"/>
              <a:t>(data </a:t>
            </a:r>
            <a:r>
              <a:rPr lang="en-US" dirty="0" err="1" smtClean="0"/>
              <a:t>menunjukkan</a:t>
            </a:r>
            <a:r>
              <a:rPr lang="en-US" dirty="0" smtClean="0"/>
              <a:t> </a:t>
            </a:r>
            <a:r>
              <a:rPr lang="en-US" dirty="0" err="1" smtClean="0"/>
              <a:t>lebih</a:t>
            </a:r>
            <a:r>
              <a:rPr lang="en-US" dirty="0" smtClean="0"/>
              <a:t> </a:t>
            </a:r>
            <a:r>
              <a:rPr lang="en-US" dirty="0" err="1" smtClean="0"/>
              <a:t>dari</a:t>
            </a:r>
            <a:r>
              <a:rPr lang="en-US" dirty="0" smtClean="0"/>
              <a:t> 50 % guru </a:t>
            </a:r>
            <a:r>
              <a:rPr lang="en-US" dirty="0" err="1" smtClean="0"/>
              <a:t>di</a:t>
            </a:r>
            <a:r>
              <a:rPr lang="en-US" dirty="0" smtClean="0"/>
              <a:t> Indonesia </a:t>
            </a:r>
            <a:r>
              <a:rPr lang="en-US" dirty="0" err="1" smtClean="0"/>
              <a:t>adalah</a:t>
            </a:r>
            <a:r>
              <a:rPr lang="en-US" dirty="0" smtClean="0"/>
              <a:t> </a:t>
            </a:r>
            <a:r>
              <a:rPr lang="en-US" dirty="0" err="1" smtClean="0"/>
              <a:t>kaum</a:t>
            </a:r>
            <a:r>
              <a:rPr lang="en-US" dirty="0" smtClean="0"/>
              <a:t> </a:t>
            </a:r>
            <a:r>
              <a:rPr lang="en-US" dirty="0" err="1" smtClean="0"/>
              <a:t>perempuan</a:t>
            </a:r>
            <a:r>
              <a:rPr lang="en-US" dirty="0" smtClean="0"/>
              <a:t> )</a:t>
            </a:r>
          </a:p>
          <a:p>
            <a:r>
              <a:rPr lang="en-US" dirty="0" err="1" smtClean="0"/>
              <a:t>Menjadi</a:t>
            </a:r>
            <a:r>
              <a:rPr lang="en-US" dirty="0" smtClean="0"/>
              <a:t> </a:t>
            </a:r>
            <a:r>
              <a:rPr lang="en-US" dirty="0" err="1" smtClean="0"/>
              <a:t>teladan</a:t>
            </a:r>
            <a:r>
              <a:rPr lang="en-US" dirty="0" smtClean="0"/>
              <a:t> </a:t>
            </a:r>
            <a:r>
              <a:rPr lang="en-US" dirty="0" err="1" smtClean="0"/>
              <a:t>siswa</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meningkatkan</a:t>
            </a:r>
            <a:r>
              <a:rPr lang="en-US" dirty="0" smtClean="0"/>
              <a:t> </a:t>
            </a:r>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dirty="0" err="1" smtClean="0"/>
              <a:t>Menurunnya</a:t>
            </a:r>
            <a:r>
              <a:rPr lang="en-US" sz="2800" dirty="0" smtClean="0"/>
              <a:t> </a:t>
            </a:r>
            <a:r>
              <a:rPr lang="en-US" sz="2800" dirty="0" err="1" smtClean="0"/>
              <a:t>kesadaran</a:t>
            </a:r>
            <a:r>
              <a:rPr lang="en-US" sz="2800" dirty="0" smtClean="0"/>
              <a:t> </a:t>
            </a:r>
            <a:r>
              <a:rPr lang="en-US" sz="2800" dirty="0" err="1" smtClean="0"/>
              <a:t>berbangsa</a:t>
            </a:r>
            <a:r>
              <a:rPr lang="en-US" sz="2800" dirty="0" smtClean="0"/>
              <a:t> </a:t>
            </a:r>
            <a:r>
              <a:rPr lang="en-US" sz="2800" dirty="0" err="1" smtClean="0"/>
              <a:t>dan</a:t>
            </a:r>
            <a:r>
              <a:rPr lang="en-US" sz="2800" dirty="0" smtClean="0"/>
              <a:t> </a:t>
            </a:r>
            <a:r>
              <a:rPr lang="en-US" sz="2800" dirty="0" err="1" smtClean="0"/>
              <a:t>bernegara</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err="1" smtClean="0"/>
              <a:t>Ketidakharmonisan</a:t>
            </a:r>
            <a:r>
              <a:rPr lang="en-US" dirty="0" smtClean="0"/>
              <a:t> </a:t>
            </a:r>
            <a:r>
              <a:rPr lang="en-US" dirty="0" err="1" smtClean="0"/>
              <a:t>interaksi</a:t>
            </a:r>
            <a:r>
              <a:rPr lang="en-US" dirty="0" smtClean="0"/>
              <a:t> </a:t>
            </a:r>
            <a:r>
              <a:rPr lang="en-US" dirty="0" err="1" smtClean="0"/>
              <a:t>antar</a:t>
            </a:r>
            <a:r>
              <a:rPr lang="en-US" dirty="0" smtClean="0"/>
              <a:t> </a:t>
            </a:r>
            <a:r>
              <a:rPr lang="en-US" dirty="0" err="1" smtClean="0"/>
              <a:t>lembaga-lembaga</a:t>
            </a:r>
            <a:r>
              <a:rPr lang="en-US" dirty="0" smtClean="0"/>
              <a:t> </a:t>
            </a:r>
            <a:r>
              <a:rPr lang="en-US" dirty="0" err="1" smtClean="0"/>
              <a:t>negara</a:t>
            </a:r>
            <a:r>
              <a:rPr lang="en-US" dirty="0" smtClean="0"/>
              <a:t> (DPR </a:t>
            </a:r>
            <a:r>
              <a:rPr lang="en-US" dirty="0" err="1" smtClean="0"/>
              <a:t>dengan</a:t>
            </a:r>
            <a:r>
              <a:rPr lang="en-US" dirty="0" smtClean="0"/>
              <a:t> KPK, </a:t>
            </a:r>
            <a:r>
              <a:rPr lang="en-US" dirty="0" err="1" smtClean="0"/>
              <a:t>misalnya</a:t>
            </a:r>
            <a:r>
              <a:rPr lang="en-US" dirty="0" smtClean="0"/>
              <a:t>)</a:t>
            </a:r>
          </a:p>
          <a:p>
            <a:r>
              <a:rPr lang="en-US" dirty="0" err="1" smtClean="0"/>
              <a:t>Konflik</a:t>
            </a:r>
            <a:r>
              <a:rPr lang="en-US" dirty="0" smtClean="0"/>
              <a:t> </a:t>
            </a:r>
            <a:r>
              <a:rPr lang="en-US" dirty="0" err="1" smtClean="0"/>
              <a:t>kekerasan</a:t>
            </a:r>
            <a:r>
              <a:rPr lang="en-US" dirty="0" smtClean="0"/>
              <a:t> </a:t>
            </a:r>
            <a:r>
              <a:rPr lang="en-US" dirty="0" err="1" smtClean="0"/>
              <a:t>antar</a:t>
            </a:r>
            <a:r>
              <a:rPr lang="en-US" dirty="0" smtClean="0"/>
              <a:t> </a:t>
            </a:r>
            <a:r>
              <a:rPr lang="en-US" dirty="0" err="1" smtClean="0"/>
              <a:t>aparat</a:t>
            </a:r>
            <a:r>
              <a:rPr lang="en-US" dirty="0" smtClean="0"/>
              <a:t> </a:t>
            </a:r>
            <a:r>
              <a:rPr lang="en-US" dirty="0" err="1" smtClean="0"/>
              <a:t>pemerintah</a:t>
            </a:r>
            <a:r>
              <a:rPr lang="en-US" dirty="0" smtClean="0"/>
              <a:t> (</a:t>
            </a:r>
            <a:r>
              <a:rPr lang="en-US" dirty="0" err="1" smtClean="0"/>
              <a:t>tentara</a:t>
            </a:r>
            <a:r>
              <a:rPr lang="en-US" dirty="0" smtClean="0"/>
              <a:t> versus </a:t>
            </a:r>
            <a:r>
              <a:rPr lang="en-US" dirty="0" err="1" smtClean="0"/>
              <a:t>polisi</a:t>
            </a:r>
            <a:r>
              <a:rPr lang="en-US" dirty="0" smtClean="0"/>
              <a:t>, </a:t>
            </a:r>
            <a:r>
              <a:rPr lang="en-US" dirty="0" err="1" smtClean="0"/>
              <a:t>misalnya</a:t>
            </a:r>
            <a:r>
              <a:rPr lang="en-US" dirty="0" smtClean="0"/>
              <a:t>)</a:t>
            </a:r>
          </a:p>
          <a:p>
            <a:r>
              <a:rPr lang="en-US" dirty="0" err="1" smtClean="0"/>
              <a:t>Interkasi</a:t>
            </a:r>
            <a:r>
              <a:rPr lang="en-US" dirty="0" smtClean="0"/>
              <a:t> </a:t>
            </a:r>
            <a:r>
              <a:rPr lang="en-US" dirty="0" err="1" smtClean="0"/>
              <a:t>antar</a:t>
            </a:r>
            <a:r>
              <a:rPr lang="en-US" dirty="0" smtClean="0"/>
              <a:t> </a:t>
            </a:r>
            <a:r>
              <a:rPr lang="en-US" dirty="0" err="1" smtClean="0"/>
              <a:t>sekelompok</a:t>
            </a:r>
            <a:r>
              <a:rPr lang="en-US" dirty="0" smtClean="0"/>
              <a:t> </a:t>
            </a:r>
            <a:r>
              <a:rPr lang="en-US" dirty="0" err="1" smtClean="0"/>
              <a:t>masyarakat</a:t>
            </a:r>
            <a:r>
              <a:rPr lang="en-US" dirty="0" smtClean="0"/>
              <a:t> </a:t>
            </a:r>
            <a:r>
              <a:rPr lang="en-US" dirty="0" err="1" smtClean="0"/>
              <a:t>tertentu</a:t>
            </a:r>
            <a:r>
              <a:rPr lang="en-US" dirty="0" smtClean="0"/>
              <a:t> dg </a:t>
            </a:r>
            <a:r>
              <a:rPr lang="en-US" dirty="0" err="1" smtClean="0"/>
              <a:t>pemerintah</a:t>
            </a:r>
            <a:r>
              <a:rPr lang="en-US" dirty="0" smtClean="0"/>
              <a:t> </a:t>
            </a:r>
            <a:r>
              <a:rPr lang="en-US" dirty="0" err="1" smtClean="0"/>
              <a:t>sering</a:t>
            </a:r>
            <a:r>
              <a:rPr lang="en-US" dirty="0" smtClean="0"/>
              <a:t> </a:t>
            </a:r>
            <a:r>
              <a:rPr lang="en-US" dirty="0" err="1" smtClean="0"/>
              <a:t>berujung</a:t>
            </a:r>
            <a:r>
              <a:rPr lang="en-US" dirty="0" smtClean="0"/>
              <a:t> </a:t>
            </a:r>
            <a:r>
              <a:rPr lang="en-US" dirty="0" err="1" smtClean="0"/>
              <a:t>tindak</a:t>
            </a:r>
            <a:r>
              <a:rPr lang="en-US" dirty="0" smtClean="0"/>
              <a:t> </a:t>
            </a:r>
            <a:r>
              <a:rPr lang="en-US" dirty="0" err="1" smtClean="0"/>
              <a:t>anarkis</a:t>
            </a:r>
            <a:endParaRPr lang="en-US" dirty="0" smtClean="0"/>
          </a:p>
          <a:p>
            <a:r>
              <a:rPr lang="en-US" dirty="0" err="1" smtClean="0"/>
              <a:t>Eksekusi</a:t>
            </a:r>
            <a:r>
              <a:rPr lang="en-US" dirty="0" smtClean="0"/>
              <a:t> </a:t>
            </a:r>
            <a:r>
              <a:rPr lang="en-US" dirty="0" err="1" smtClean="0"/>
              <a:t>hukum</a:t>
            </a:r>
            <a:r>
              <a:rPr lang="en-US" dirty="0" smtClean="0"/>
              <a:t>  </a:t>
            </a:r>
            <a:r>
              <a:rPr lang="en-US" dirty="0" err="1" smtClean="0"/>
              <a:t>oleh</a:t>
            </a:r>
            <a:r>
              <a:rPr lang="en-US" dirty="0" smtClean="0"/>
              <a:t> </a:t>
            </a:r>
            <a:r>
              <a:rPr lang="en-US" dirty="0" err="1" smtClean="0"/>
              <a:t>pemerintah</a:t>
            </a:r>
            <a:r>
              <a:rPr lang="en-US" dirty="0" smtClean="0"/>
              <a:t> </a:t>
            </a:r>
            <a:r>
              <a:rPr lang="en-US" dirty="0" err="1" smtClean="0"/>
              <a:t>hampir</a:t>
            </a:r>
            <a:r>
              <a:rPr lang="en-US" dirty="0" smtClean="0"/>
              <a:t> </a:t>
            </a:r>
            <a:r>
              <a:rPr lang="en-US" dirty="0" err="1" smtClean="0"/>
              <a:t>selalu</a:t>
            </a:r>
            <a:r>
              <a:rPr lang="en-US" dirty="0" smtClean="0"/>
              <a:t> </a:t>
            </a:r>
            <a:r>
              <a:rPr lang="en-US" dirty="0" err="1" smtClean="0"/>
              <a:t>berujung</a:t>
            </a:r>
            <a:r>
              <a:rPr lang="en-US" dirty="0" smtClean="0"/>
              <a:t> </a:t>
            </a:r>
            <a:r>
              <a:rPr lang="en-US" dirty="0" err="1" smtClean="0"/>
              <a:t>kekerasan</a:t>
            </a:r>
            <a:endParaRPr lang="en-US" dirty="0" smtClean="0"/>
          </a:p>
          <a:p>
            <a:r>
              <a:rPr lang="en-US" dirty="0" err="1" smtClean="0"/>
              <a:t>Kekerasan</a:t>
            </a:r>
            <a:r>
              <a:rPr lang="en-US" dirty="0" smtClean="0"/>
              <a:t> </a:t>
            </a:r>
            <a:r>
              <a:rPr lang="en-US" dirty="0" err="1" smtClean="0"/>
              <a:t>antar</a:t>
            </a:r>
            <a:r>
              <a:rPr lang="en-US" dirty="0" smtClean="0"/>
              <a:t> </a:t>
            </a:r>
            <a:r>
              <a:rPr lang="en-US" dirty="0" err="1" smtClean="0"/>
              <a:t>antar</a:t>
            </a:r>
            <a:r>
              <a:rPr lang="en-US" dirty="0" smtClean="0"/>
              <a:t> </a:t>
            </a:r>
            <a:r>
              <a:rPr lang="en-US" dirty="0" err="1" smtClean="0"/>
              <a:t>pihak</a:t>
            </a:r>
            <a:r>
              <a:rPr lang="en-US" dirty="0" smtClean="0"/>
              <a:t> </a:t>
            </a:r>
            <a:r>
              <a:rPr lang="en-US" dirty="0" err="1" smtClean="0"/>
              <a:t>dalam</a:t>
            </a:r>
            <a:r>
              <a:rPr lang="en-US" dirty="0" smtClean="0"/>
              <a:t> </a:t>
            </a:r>
            <a:r>
              <a:rPr lang="en-US" dirty="0" err="1" smtClean="0"/>
              <a:t>kelompok</a:t>
            </a:r>
            <a:r>
              <a:rPr lang="en-US" dirty="0" smtClean="0"/>
              <a:t> </a:t>
            </a:r>
            <a:r>
              <a:rPr lang="en-US" dirty="0" err="1" smtClean="0"/>
              <a:t>warga</a:t>
            </a:r>
            <a:r>
              <a:rPr lang="en-US" dirty="0" smtClean="0"/>
              <a:t> </a:t>
            </a:r>
            <a:r>
              <a:rPr lang="en-US" dirty="0" err="1" smtClean="0"/>
              <a:t>menjadi</a:t>
            </a:r>
            <a:r>
              <a:rPr lang="en-US" dirty="0" smtClean="0"/>
              <a:t> </a:t>
            </a:r>
            <a:r>
              <a:rPr lang="en-US" dirty="0" err="1" smtClean="0"/>
              <a:t>pemandangan</a:t>
            </a:r>
            <a:r>
              <a:rPr lang="en-US" dirty="0" smtClean="0"/>
              <a:t> </a:t>
            </a:r>
            <a:r>
              <a:rPr lang="en-US" dirty="0" err="1" smtClean="0"/>
              <a:t>umum</a:t>
            </a:r>
            <a:endParaRPr lang="en-US" dirty="0" smtClean="0"/>
          </a:p>
          <a:p>
            <a:r>
              <a:rPr lang="en-US" dirty="0" err="1" smtClean="0"/>
              <a:t>Munculnya</a:t>
            </a:r>
            <a:r>
              <a:rPr lang="en-US" dirty="0" smtClean="0"/>
              <a:t> </a:t>
            </a:r>
            <a:r>
              <a:rPr lang="en-US" dirty="0" err="1" smtClean="0"/>
              <a:t>teroris</a:t>
            </a:r>
            <a:r>
              <a:rPr lang="en-US" dirty="0" smtClean="0"/>
              <a:t> yang </a:t>
            </a:r>
            <a:r>
              <a:rPr lang="en-US" dirty="0" err="1" smtClean="0"/>
              <a:t>berlabel</a:t>
            </a:r>
            <a:r>
              <a:rPr lang="en-US" dirty="0" smtClean="0"/>
              <a:t> </a:t>
            </a:r>
            <a:r>
              <a:rPr lang="en-US" dirty="0" err="1" smtClean="0"/>
              <a:t>perjuangan</a:t>
            </a:r>
            <a:r>
              <a:rPr lang="en-US" dirty="0" smtClean="0"/>
              <a:t> agama.</a:t>
            </a:r>
          </a:p>
          <a:p>
            <a:r>
              <a:rPr lang="en-US" dirty="0" err="1" smtClean="0"/>
              <a:t>Merebaknya</a:t>
            </a:r>
            <a:r>
              <a:rPr lang="en-US" dirty="0" smtClean="0"/>
              <a:t> </a:t>
            </a:r>
            <a:r>
              <a:rPr lang="en-US" dirty="0" err="1" smtClean="0"/>
              <a:t>aktivitas</a:t>
            </a:r>
            <a:r>
              <a:rPr lang="en-US" dirty="0" smtClean="0"/>
              <a:t> </a:t>
            </a:r>
            <a:r>
              <a:rPr lang="en-US" dirty="0" err="1" smtClean="0"/>
              <a:t>kelompok</a:t>
            </a:r>
            <a:r>
              <a:rPr lang="en-US" dirty="0" smtClean="0"/>
              <a:t> NII (Negara Islam Ind.)</a:t>
            </a:r>
          </a:p>
          <a:p>
            <a:r>
              <a:rPr lang="en-US" dirty="0" err="1" smtClean="0"/>
              <a:t>Gerakan</a:t>
            </a:r>
            <a:r>
              <a:rPr lang="en-US" dirty="0" smtClean="0"/>
              <a:t> </a:t>
            </a:r>
            <a:r>
              <a:rPr lang="en-US" dirty="0" err="1" smtClean="0"/>
              <a:t>separatis</a:t>
            </a:r>
            <a:r>
              <a:rPr lang="en-US" dirty="0" smtClean="0"/>
              <a:t> ( Papua, </a:t>
            </a:r>
            <a:r>
              <a:rPr lang="en-US" dirty="0" err="1" smtClean="0"/>
              <a:t>isalnya</a:t>
            </a:r>
            <a:r>
              <a:rPr lang="en-US" dirty="0" smtClean="0"/>
              <a:t>) </a:t>
            </a:r>
            <a:r>
              <a:rPr lang="en-US" dirty="0" err="1" smtClean="0"/>
              <a:t>dll</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Sosialisasi</a:t>
            </a:r>
            <a:r>
              <a:rPr lang="en-US" dirty="0" smtClean="0"/>
              <a:t> </a:t>
            </a:r>
            <a:r>
              <a:rPr lang="en-US" dirty="0" err="1" smtClean="0"/>
              <a:t>melalui</a:t>
            </a:r>
            <a:r>
              <a:rPr lang="en-US" dirty="0" smtClean="0"/>
              <a:t> media </a:t>
            </a:r>
            <a:r>
              <a:rPr lang="en-US" dirty="0" err="1" smtClean="0"/>
              <a:t>massa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Media</a:t>
            </a:r>
            <a:r>
              <a:rPr lang="en-US" b="1" dirty="0" smtClean="0"/>
              <a:t> </a:t>
            </a:r>
            <a:r>
              <a:rPr lang="en-US" b="1" dirty="0" err="1" smtClean="0"/>
              <a:t>massa</a:t>
            </a:r>
            <a:r>
              <a:rPr lang="en-US" dirty="0" smtClean="0"/>
              <a:t> </a:t>
            </a:r>
            <a:r>
              <a:rPr lang="en-US" dirty="0" err="1" smtClean="0"/>
              <a:t>mempunyai</a:t>
            </a:r>
            <a:r>
              <a:rPr lang="en-US" dirty="0" smtClean="0"/>
              <a:t> </a:t>
            </a:r>
            <a:r>
              <a:rPr lang="en-US" dirty="0" err="1" smtClean="0"/>
              <a:t>pengaruh</a:t>
            </a:r>
            <a:r>
              <a:rPr lang="en-US" dirty="0" smtClean="0"/>
              <a:t> yang </a:t>
            </a:r>
            <a:r>
              <a:rPr lang="en-US" dirty="0" err="1" smtClean="0"/>
              <a:t>sangat</a:t>
            </a:r>
            <a:r>
              <a:rPr lang="en-US" dirty="0" smtClean="0"/>
              <a:t> </a:t>
            </a:r>
            <a:r>
              <a:rPr lang="en-US" dirty="0" err="1" smtClean="0"/>
              <a:t>besar</a:t>
            </a:r>
            <a:r>
              <a:rPr lang="en-US" dirty="0" smtClean="0"/>
              <a:t> </a:t>
            </a:r>
            <a:r>
              <a:rPr lang="en-US" dirty="0" err="1" smtClean="0"/>
              <a:t>dalam</a:t>
            </a:r>
            <a:r>
              <a:rPr lang="en-US" dirty="0" smtClean="0"/>
              <a:t> </a:t>
            </a:r>
            <a:r>
              <a:rPr lang="en-US" dirty="0" err="1" smtClean="0"/>
              <a:t>membangun</a:t>
            </a:r>
            <a:r>
              <a:rPr lang="en-US" dirty="0" smtClean="0"/>
              <a:t> </a:t>
            </a:r>
            <a:r>
              <a:rPr lang="en-US" dirty="0" err="1" smtClean="0"/>
              <a:t>masyarakat</a:t>
            </a:r>
            <a:r>
              <a:rPr lang="en-US" dirty="0" smtClean="0"/>
              <a:t> </a:t>
            </a:r>
            <a:r>
              <a:rPr lang="en-US" dirty="0" err="1" smtClean="0"/>
              <a:t>multikultur</a:t>
            </a:r>
            <a:r>
              <a:rPr lang="en-US" dirty="0" smtClean="0"/>
              <a:t> </a:t>
            </a:r>
            <a:r>
              <a:rPr lang="en-US" dirty="0" err="1" smtClean="0"/>
              <a:t>karena</a:t>
            </a:r>
            <a:r>
              <a:rPr lang="en-US" dirty="0" smtClean="0"/>
              <a:t> </a:t>
            </a:r>
            <a:r>
              <a:rPr lang="en-US" b="1" dirty="0" err="1" smtClean="0"/>
              <a:t>peran</a:t>
            </a:r>
            <a:r>
              <a:rPr lang="en-US" dirty="0" err="1" smtClean="0"/>
              <a:t>nya</a:t>
            </a:r>
            <a:r>
              <a:rPr lang="en-US" dirty="0" smtClean="0"/>
              <a:t> yang </a:t>
            </a:r>
            <a:r>
              <a:rPr lang="en-US" dirty="0" err="1" smtClean="0"/>
              <a:t>sangat</a:t>
            </a:r>
            <a:r>
              <a:rPr lang="en-US" dirty="0" smtClean="0"/>
              <a:t> </a:t>
            </a:r>
            <a:r>
              <a:rPr lang="en-US" dirty="0" err="1" smtClean="0"/>
              <a:t>potensial</a:t>
            </a:r>
            <a:r>
              <a:rPr lang="en-US" dirty="0" smtClean="0"/>
              <a:t> </a:t>
            </a:r>
            <a:r>
              <a:rPr lang="en-US" dirty="0" err="1" smtClean="0"/>
              <a:t>untuk</a:t>
            </a:r>
            <a:r>
              <a:rPr lang="en-US" dirty="0" smtClean="0"/>
              <a:t> </a:t>
            </a:r>
            <a:r>
              <a:rPr lang="en-US" dirty="0" err="1" smtClean="0"/>
              <a:t>mengangkat</a:t>
            </a:r>
            <a:r>
              <a:rPr lang="en-US" dirty="0" smtClean="0"/>
              <a:t> </a:t>
            </a:r>
            <a:r>
              <a:rPr lang="en-US" dirty="0" err="1" smtClean="0"/>
              <a:t>opini</a:t>
            </a:r>
            <a:r>
              <a:rPr lang="en-US" dirty="0" smtClean="0"/>
              <a:t> </a:t>
            </a:r>
            <a:r>
              <a:rPr lang="en-US" dirty="0" err="1" smtClean="0"/>
              <a:t>publik</a:t>
            </a:r>
            <a:r>
              <a:rPr lang="en-US" dirty="0" smtClean="0"/>
              <a:t> </a:t>
            </a:r>
            <a:r>
              <a:rPr lang="en-US" dirty="0" err="1" smtClean="0"/>
              <a:t>sekaligus</a:t>
            </a:r>
            <a:r>
              <a:rPr lang="en-US" dirty="0" smtClean="0"/>
              <a:t> </a:t>
            </a:r>
            <a:r>
              <a:rPr lang="en-US" dirty="0" err="1" smtClean="0"/>
              <a:t>sebagai</a:t>
            </a:r>
            <a:r>
              <a:rPr lang="en-US" dirty="0" smtClean="0"/>
              <a:t> </a:t>
            </a:r>
            <a:r>
              <a:rPr lang="en-US" dirty="0" err="1" smtClean="0"/>
              <a:t>wadah</a:t>
            </a:r>
            <a:r>
              <a:rPr lang="en-US" dirty="0" smtClean="0"/>
              <a:t> </a:t>
            </a:r>
            <a:r>
              <a:rPr lang="en-US" dirty="0" err="1" smtClean="0"/>
              <a:t>berdialog</a:t>
            </a:r>
            <a:r>
              <a:rPr lang="en-US" dirty="0" smtClean="0"/>
              <a:t> </a:t>
            </a:r>
            <a:r>
              <a:rPr lang="en-US" dirty="0" err="1" smtClean="0"/>
              <a:t>antar</a:t>
            </a:r>
            <a:r>
              <a:rPr lang="en-US" dirty="0" smtClean="0"/>
              <a:t> </a:t>
            </a:r>
            <a:r>
              <a:rPr lang="en-US" dirty="0" err="1" smtClean="0"/>
              <a:t>lapisan</a:t>
            </a:r>
            <a:r>
              <a:rPr lang="en-US" dirty="0" smtClean="0"/>
              <a:t> </a:t>
            </a:r>
            <a:r>
              <a:rPr lang="en-US" dirty="0" err="1" smtClean="0"/>
              <a:t>masyarakat.Terkait</a:t>
            </a:r>
            <a:r>
              <a:rPr lang="en-US" dirty="0" smtClean="0"/>
              <a:t> </a:t>
            </a:r>
            <a:r>
              <a:rPr lang="en-US" dirty="0" err="1" smtClean="0"/>
              <a:t>dengan</a:t>
            </a:r>
            <a:r>
              <a:rPr lang="en-US" dirty="0" smtClean="0"/>
              <a:t> </a:t>
            </a:r>
            <a:r>
              <a:rPr lang="en-US" dirty="0" err="1" smtClean="0"/>
              <a:t>isu</a:t>
            </a:r>
            <a:r>
              <a:rPr lang="en-US" dirty="0" smtClean="0"/>
              <a:t> </a:t>
            </a:r>
            <a:r>
              <a:rPr lang="en-US" dirty="0" err="1" smtClean="0"/>
              <a:t>keragaman</a:t>
            </a:r>
            <a:r>
              <a:rPr lang="en-US" dirty="0" smtClean="0"/>
              <a:t> </a:t>
            </a:r>
            <a:r>
              <a:rPr lang="en-US" dirty="0" err="1" smtClean="0"/>
              <a:t>budaya</a:t>
            </a:r>
            <a:r>
              <a:rPr lang="en-US" dirty="0" smtClean="0"/>
              <a:t> (</a:t>
            </a:r>
            <a:r>
              <a:rPr lang="en-US" dirty="0" err="1" smtClean="0"/>
              <a:t>multikulturalisme</a:t>
            </a:r>
            <a:r>
              <a:rPr lang="en-US" dirty="0" smtClean="0"/>
              <a:t>), </a:t>
            </a:r>
            <a:r>
              <a:rPr lang="en-US" b="1" dirty="0" err="1" smtClean="0"/>
              <a:t>peran</a:t>
            </a:r>
            <a:r>
              <a:rPr lang="en-US" b="1" dirty="0" smtClean="0"/>
              <a:t> media </a:t>
            </a:r>
            <a:r>
              <a:rPr lang="en-US" b="1" dirty="0" err="1" smtClean="0"/>
              <a:t>massa</a:t>
            </a:r>
            <a:r>
              <a:rPr lang="en-US" dirty="0" smtClean="0"/>
              <a:t> </a:t>
            </a:r>
            <a:r>
              <a:rPr lang="en-US" dirty="0" err="1" smtClean="0"/>
              <a:t>seperti</a:t>
            </a:r>
            <a:r>
              <a:rPr lang="en-US" dirty="0" smtClean="0"/>
              <a:t> </a:t>
            </a:r>
            <a:r>
              <a:rPr lang="en-US" dirty="0" err="1" smtClean="0"/>
              <a:t>pisau</a:t>
            </a:r>
            <a:r>
              <a:rPr lang="en-US" dirty="0" smtClean="0"/>
              <a:t> </a:t>
            </a:r>
            <a:r>
              <a:rPr lang="en-US" dirty="0" err="1" smtClean="0"/>
              <a:t>bermata</a:t>
            </a:r>
            <a:r>
              <a:rPr lang="en-US" dirty="0" smtClean="0"/>
              <a:t> </a:t>
            </a:r>
            <a:r>
              <a:rPr lang="en-US" dirty="0" err="1" smtClean="0"/>
              <a:t>dua</a:t>
            </a:r>
            <a:r>
              <a:rPr lang="en-US" dirty="0" smtClean="0"/>
              <a:t>, </a:t>
            </a:r>
            <a:r>
              <a:rPr lang="en-US" dirty="0" err="1" smtClean="0"/>
              <a:t>ber</a:t>
            </a:r>
            <a:r>
              <a:rPr lang="en-US" b="1" dirty="0" err="1" smtClean="0"/>
              <a:t>peran</a:t>
            </a:r>
            <a:r>
              <a:rPr lang="en-US" dirty="0" smtClean="0"/>
              <a:t> </a:t>
            </a:r>
            <a:r>
              <a:rPr lang="en-US" dirty="0" err="1" smtClean="0"/>
              <a:t>positif</a:t>
            </a:r>
            <a:r>
              <a:rPr lang="en-US" dirty="0" smtClean="0"/>
              <a:t> </a:t>
            </a:r>
            <a:r>
              <a:rPr lang="en-US" dirty="0" err="1" smtClean="0"/>
              <a:t>sekaligus</a:t>
            </a:r>
            <a:r>
              <a:rPr lang="en-US" dirty="0" smtClean="0"/>
              <a:t> </a:t>
            </a:r>
            <a:r>
              <a:rPr lang="en-US" dirty="0" err="1" smtClean="0"/>
              <a:t>juga</a:t>
            </a:r>
            <a:r>
              <a:rPr lang="en-US" dirty="0" smtClean="0"/>
              <a:t> </a:t>
            </a:r>
            <a:r>
              <a:rPr lang="en-US" dirty="0" err="1" smtClean="0"/>
              <a:t>ber</a:t>
            </a:r>
            <a:r>
              <a:rPr lang="en-US" b="1" dirty="0" err="1" smtClean="0"/>
              <a:t>peran</a:t>
            </a:r>
            <a:r>
              <a:rPr lang="en-US" dirty="0" smtClean="0"/>
              <a:t> </a:t>
            </a:r>
            <a:r>
              <a:rPr lang="en-US" dirty="0" err="1" smtClean="0"/>
              <a:t>negatif</a:t>
            </a:r>
            <a:r>
              <a:rPr lang="en-US" dirty="0" smtClean="0"/>
              <a:t>. </a:t>
            </a:r>
          </a:p>
          <a:p>
            <a:r>
              <a:rPr lang="en-US" dirty="0" err="1" smtClean="0"/>
              <a:t>Kaum</a:t>
            </a:r>
            <a:r>
              <a:rPr lang="en-US" dirty="0" smtClean="0"/>
              <a:t> </a:t>
            </a:r>
            <a:r>
              <a:rPr lang="en-US" dirty="0" err="1" smtClean="0"/>
              <a:t>perempuan</a:t>
            </a:r>
            <a:r>
              <a:rPr lang="en-US" dirty="0" smtClean="0"/>
              <a:t> </a:t>
            </a:r>
            <a:r>
              <a:rPr lang="en-US" dirty="0" err="1" smtClean="0"/>
              <a:t>harus</a:t>
            </a:r>
            <a:r>
              <a:rPr lang="en-US" dirty="0" smtClean="0"/>
              <a:t>  </a:t>
            </a:r>
            <a:r>
              <a:rPr lang="en-US" dirty="0" err="1" smtClean="0"/>
              <a:t>berperan</a:t>
            </a:r>
            <a:r>
              <a:rPr lang="en-US" dirty="0" smtClean="0"/>
              <a:t> </a:t>
            </a:r>
            <a:r>
              <a:rPr lang="en-US" dirty="0" err="1" smtClean="0"/>
              <a:t>aktif</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peran</a:t>
            </a:r>
            <a:r>
              <a:rPr lang="en-US" dirty="0" smtClean="0"/>
              <a:t> </a:t>
            </a:r>
            <a:r>
              <a:rPr lang="en-US" dirty="0" err="1" smtClean="0"/>
              <a:t>positif</a:t>
            </a:r>
            <a:r>
              <a:rPr lang="en-US" dirty="0" smtClean="0"/>
              <a:t> media </a:t>
            </a:r>
            <a:r>
              <a:rPr lang="en-US" dirty="0" err="1" smtClean="0"/>
              <a:t>massa</a:t>
            </a:r>
            <a:r>
              <a:rPr lang="en-US" dirty="0" smtClean="0"/>
              <a:t> </a:t>
            </a:r>
            <a:r>
              <a:rPr lang="en-US" dirty="0" err="1" smtClean="0"/>
              <a:t>bagi</a:t>
            </a:r>
            <a:r>
              <a:rPr lang="en-US" dirty="0" smtClean="0"/>
              <a:t> </a:t>
            </a:r>
            <a:r>
              <a:rPr lang="en-US" dirty="0" err="1" smtClean="0"/>
              <a:t>upaya</a:t>
            </a:r>
            <a:r>
              <a:rPr lang="en-US" dirty="0" smtClean="0"/>
              <a:t> </a:t>
            </a:r>
            <a:r>
              <a:rPr lang="en-US" dirty="0" err="1" smtClean="0"/>
              <a:t>meningkatkan</a:t>
            </a:r>
            <a:r>
              <a:rPr lang="en-US" dirty="0" smtClean="0"/>
              <a:t> </a:t>
            </a:r>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b="1" dirty="0" err="1" smtClean="0"/>
              <a:t>Peran</a:t>
            </a:r>
            <a:r>
              <a:rPr lang="en-US" dirty="0" smtClean="0"/>
              <a:t> </a:t>
            </a:r>
            <a:r>
              <a:rPr lang="en-US" dirty="0" err="1" smtClean="0"/>
              <a:t>negatif</a:t>
            </a:r>
            <a:r>
              <a:rPr lang="en-US" b="1" dirty="0" smtClean="0"/>
              <a:t> media </a:t>
            </a:r>
            <a:r>
              <a:rPr lang="en-US" b="1" dirty="0" err="1" smtClean="0"/>
              <a:t>massa</a:t>
            </a:r>
            <a:r>
              <a:rPr lang="en-US" b="1"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a:t>
            </a:r>
            <a:r>
              <a:rPr lang="en-US" b="1" dirty="0" smtClean="0"/>
              <a:t> media</a:t>
            </a:r>
            <a:r>
              <a:rPr lang="en-US" dirty="0" smtClean="0"/>
              <a:t> </a:t>
            </a:r>
            <a:r>
              <a:rPr lang="en-US" dirty="0" err="1" smtClean="0"/>
              <a:t>memiliki</a:t>
            </a:r>
            <a:r>
              <a:rPr lang="en-US" dirty="0" smtClean="0"/>
              <a:t> </a:t>
            </a:r>
            <a:r>
              <a:rPr lang="en-US" dirty="0" err="1" smtClean="0"/>
              <a:t>dan</a:t>
            </a:r>
            <a:r>
              <a:rPr lang="en-US" dirty="0" smtClean="0"/>
              <a:t> </a:t>
            </a:r>
            <a:r>
              <a:rPr lang="en-US" dirty="0" err="1" smtClean="0"/>
              <a:t>kekuatan</a:t>
            </a:r>
            <a:r>
              <a:rPr lang="en-US" dirty="0" smtClean="0"/>
              <a:t> </a:t>
            </a:r>
            <a:r>
              <a:rPr lang="en-US" dirty="0" err="1" smtClean="0"/>
              <a:t>penghakiman</a:t>
            </a:r>
            <a:r>
              <a:rPr lang="en-US" dirty="0" smtClean="0"/>
              <a:t> </a:t>
            </a:r>
            <a:r>
              <a:rPr lang="en-US" dirty="0" err="1" smtClean="0"/>
              <a:t>sehingga</a:t>
            </a:r>
            <a:r>
              <a:rPr lang="en-US" dirty="0" smtClean="0"/>
              <a:t> </a:t>
            </a:r>
            <a:r>
              <a:rPr lang="en-US" dirty="0" err="1" smtClean="0"/>
              <a:t>penyampaian</a:t>
            </a:r>
            <a:r>
              <a:rPr lang="en-US" dirty="0" smtClean="0"/>
              <a:t> yang stereotype, bias, </a:t>
            </a:r>
            <a:r>
              <a:rPr lang="en-US" dirty="0" err="1" smtClean="0"/>
              <a:t>dan</a:t>
            </a:r>
            <a:r>
              <a:rPr lang="en-US" dirty="0" smtClean="0"/>
              <a:t> </a:t>
            </a:r>
            <a:r>
              <a:rPr lang="en-US" dirty="0" err="1" smtClean="0"/>
              <a:t>cenderung</a:t>
            </a:r>
            <a:r>
              <a:rPr lang="en-US" dirty="0" smtClean="0"/>
              <a:t> imaging yang </a:t>
            </a:r>
            <a:r>
              <a:rPr lang="en-US" dirty="0" err="1" smtClean="0"/>
              <a:t>tidak</a:t>
            </a:r>
            <a:r>
              <a:rPr lang="en-US" dirty="0" smtClean="0"/>
              <a:t> </a:t>
            </a:r>
            <a:r>
              <a:rPr lang="en-US" dirty="0" err="1" smtClean="0"/>
              <a:t>sepenuhnya</a:t>
            </a:r>
            <a:r>
              <a:rPr lang="en-US" dirty="0" smtClean="0"/>
              <a:t> </a:t>
            </a:r>
            <a:r>
              <a:rPr lang="en-US" dirty="0" err="1" smtClean="0"/>
              <a:t>menggambarkan</a:t>
            </a:r>
            <a:r>
              <a:rPr lang="en-US" dirty="0" smtClean="0"/>
              <a:t> </a:t>
            </a:r>
            <a:r>
              <a:rPr lang="en-US" dirty="0" err="1" smtClean="0"/>
              <a:t>realitas</a:t>
            </a:r>
            <a:r>
              <a:rPr lang="en-US" dirty="0" smtClean="0"/>
              <a:t> </a:t>
            </a:r>
            <a:r>
              <a:rPr lang="en-US" dirty="0" err="1" smtClean="0"/>
              <a:t>bisa</a:t>
            </a:r>
            <a:r>
              <a:rPr lang="en-US" dirty="0" smtClean="0"/>
              <a:t> </a:t>
            </a:r>
            <a:r>
              <a:rPr lang="en-US" dirty="0" err="1" smtClean="0"/>
              <a:t>nampak</a:t>
            </a:r>
            <a:r>
              <a:rPr lang="en-US" dirty="0" smtClean="0"/>
              <a:t> </a:t>
            </a:r>
            <a:r>
              <a:rPr lang="en-US" dirty="0" err="1" smtClean="0"/>
              <a:t>seperti</a:t>
            </a:r>
            <a:r>
              <a:rPr lang="en-US" dirty="0" smtClean="0"/>
              <a:t> </a:t>
            </a:r>
            <a:r>
              <a:rPr lang="en-US" dirty="0" err="1" smtClean="0"/>
              <a:t>kebenaran</a:t>
            </a:r>
            <a:r>
              <a:rPr lang="en-US" dirty="0" smtClean="0"/>
              <a:t> yang </a:t>
            </a:r>
            <a:r>
              <a:rPr lang="en-US" dirty="0" err="1" smtClean="0"/>
              <a:t>terbantahkan</a:t>
            </a:r>
            <a:r>
              <a:rPr lang="en-US" dirty="0" smtClean="0"/>
              <a:t>; (2)</a:t>
            </a:r>
            <a:r>
              <a:rPr lang="en-US" b="1" dirty="0" smtClean="0"/>
              <a:t> media</a:t>
            </a:r>
            <a:r>
              <a:rPr lang="en-US" dirty="0" smtClean="0"/>
              <a:t> </a:t>
            </a:r>
            <a:r>
              <a:rPr lang="en-US" dirty="0" err="1" smtClean="0"/>
              <a:t>memiliki</a:t>
            </a:r>
            <a:r>
              <a:rPr lang="en-US" dirty="0" smtClean="0"/>
              <a:t> </a:t>
            </a:r>
            <a:r>
              <a:rPr lang="en-US" dirty="0" err="1" smtClean="0"/>
              <a:t>kekuatan</a:t>
            </a:r>
            <a:r>
              <a:rPr lang="en-US" dirty="0" smtClean="0"/>
              <a:t> </a:t>
            </a:r>
            <a:r>
              <a:rPr lang="en-US" dirty="0" err="1" smtClean="0"/>
              <a:t>untuk</a:t>
            </a:r>
            <a:r>
              <a:rPr lang="en-US" dirty="0" smtClean="0"/>
              <a:t> </a:t>
            </a:r>
            <a:r>
              <a:rPr lang="en-US" dirty="0" err="1" smtClean="0"/>
              <a:t>menganggap</a:t>
            </a:r>
            <a:r>
              <a:rPr lang="en-US" dirty="0" smtClean="0"/>
              <a:t> </a:t>
            </a:r>
            <a:r>
              <a:rPr lang="en-US" dirty="0" err="1" smtClean="0"/>
              <a:t>biasa</a:t>
            </a:r>
            <a:r>
              <a:rPr lang="en-US" dirty="0" smtClean="0"/>
              <a:t> </a:t>
            </a:r>
            <a:r>
              <a:rPr lang="en-US" dirty="0" err="1" smtClean="0"/>
              <a:t>suatu</a:t>
            </a:r>
            <a:r>
              <a:rPr lang="en-US" dirty="0" smtClean="0"/>
              <a:t> </a:t>
            </a:r>
            <a:r>
              <a:rPr lang="en-US" dirty="0" err="1" smtClean="0"/>
              <a:t>tindakan</a:t>
            </a:r>
            <a:r>
              <a:rPr lang="en-US" dirty="0" smtClean="0"/>
              <a:t> </a:t>
            </a:r>
            <a:r>
              <a:rPr lang="en-US" dirty="0" err="1" smtClean="0"/>
              <a:t>kekerasan</a:t>
            </a:r>
            <a:r>
              <a:rPr lang="en-US" dirty="0" smtClean="0"/>
              <a:t>. Program-program yang </a:t>
            </a:r>
            <a:r>
              <a:rPr lang="en-US" dirty="0" err="1" smtClean="0"/>
              <a:t>menampilkan</a:t>
            </a:r>
            <a:r>
              <a:rPr lang="en-US" dirty="0" smtClean="0"/>
              <a:t> </a:t>
            </a:r>
            <a:r>
              <a:rPr lang="en-US" dirty="0" err="1" smtClean="0"/>
              <a:t>kekerasan</a:t>
            </a:r>
            <a:r>
              <a:rPr lang="en-US" dirty="0" smtClean="0"/>
              <a:t> yang </a:t>
            </a:r>
            <a:r>
              <a:rPr lang="en-US" dirty="0" err="1" smtClean="0"/>
              <a:t>berbasiskan</a:t>
            </a:r>
            <a:r>
              <a:rPr lang="en-US" dirty="0" smtClean="0"/>
              <a:t> </a:t>
            </a:r>
            <a:r>
              <a:rPr lang="en-US" dirty="0" err="1" smtClean="0"/>
              <a:t>etnis</a:t>
            </a:r>
            <a:r>
              <a:rPr lang="en-US" dirty="0" smtClean="0"/>
              <a:t>, </a:t>
            </a:r>
            <a:r>
              <a:rPr lang="en-US" dirty="0" err="1" smtClean="0"/>
              <a:t>bahasa</a:t>
            </a:r>
            <a:r>
              <a:rPr lang="en-US" dirty="0" smtClean="0"/>
              <a:t> </a:t>
            </a:r>
            <a:r>
              <a:rPr lang="en-US" dirty="0" err="1" smtClean="0"/>
              <a:t>dan</a:t>
            </a:r>
            <a:r>
              <a:rPr lang="en-US" dirty="0" smtClean="0"/>
              <a:t> </a:t>
            </a:r>
            <a:r>
              <a:rPr lang="en-US" dirty="0" err="1" smtClean="0"/>
              <a:t>budaya</a:t>
            </a:r>
            <a:r>
              <a:rPr lang="en-US" dirty="0" smtClean="0"/>
              <a:t> </a:t>
            </a:r>
            <a:r>
              <a:rPr lang="en-US" dirty="0" err="1" smtClean="0"/>
              <a:t>dapat</a:t>
            </a:r>
            <a:r>
              <a:rPr lang="en-US" dirty="0" smtClean="0"/>
              <a:t> </a:t>
            </a:r>
            <a:r>
              <a:rPr lang="en-US" dirty="0" err="1" smtClean="0"/>
              <a:t>mendorong</a:t>
            </a:r>
            <a:r>
              <a:rPr lang="en-US" dirty="0" smtClean="0"/>
              <a:t> </a:t>
            </a:r>
            <a:r>
              <a:rPr lang="en-US" dirty="0" err="1" smtClean="0"/>
              <a:t>dan</a:t>
            </a:r>
            <a:r>
              <a:rPr lang="en-US" dirty="0" smtClean="0"/>
              <a:t> </a:t>
            </a:r>
            <a:r>
              <a:rPr lang="en-US" dirty="0" err="1" smtClean="0"/>
              <a:t>memperkuat</a:t>
            </a:r>
            <a:r>
              <a:rPr lang="en-US" dirty="0" smtClean="0"/>
              <a:t> </a:t>
            </a:r>
            <a:r>
              <a:rPr lang="en-US" dirty="0" err="1" smtClean="0"/>
              <a:t>kebencian</a:t>
            </a:r>
            <a:r>
              <a:rPr lang="en-US" dirty="0" smtClean="0"/>
              <a:t> </a:t>
            </a:r>
            <a:r>
              <a:rPr lang="en-US" dirty="0" err="1" smtClean="0"/>
              <a:t>etnis</a:t>
            </a:r>
            <a:r>
              <a:rPr lang="en-US" dirty="0" smtClean="0"/>
              <a:t> </a:t>
            </a:r>
            <a:r>
              <a:rPr lang="en-US" dirty="0" err="1" smtClean="0"/>
              <a:t>dan</a:t>
            </a:r>
            <a:r>
              <a:rPr lang="en-US" dirty="0" smtClean="0"/>
              <a:t> </a:t>
            </a:r>
            <a:r>
              <a:rPr lang="en-US" dirty="0" err="1" smtClean="0"/>
              <a:t>perilaku</a:t>
            </a:r>
            <a:r>
              <a:rPr lang="en-US" dirty="0" smtClean="0"/>
              <a:t> </a:t>
            </a:r>
            <a:r>
              <a:rPr lang="en-US" dirty="0" err="1" smtClean="0"/>
              <a:t>rasis</a:t>
            </a:r>
            <a:r>
              <a:rPr lang="en-US" dirty="0" smtClean="0"/>
              <a:t>; (3)</a:t>
            </a:r>
            <a:r>
              <a:rPr lang="en-US" b="1" dirty="0" smtClean="0"/>
              <a:t> media</a:t>
            </a:r>
            <a:r>
              <a:rPr lang="en-US" dirty="0" smtClean="0"/>
              <a:t> </a:t>
            </a:r>
            <a:r>
              <a:rPr lang="en-US" dirty="0" err="1" smtClean="0"/>
              <a:t>memiliki</a:t>
            </a:r>
            <a:r>
              <a:rPr lang="en-US" dirty="0" smtClean="0"/>
              <a:t> </a:t>
            </a:r>
            <a:r>
              <a:rPr lang="en-US" dirty="0" err="1" smtClean="0"/>
              <a:t>kekuatan</a:t>
            </a:r>
            <a:r>
              <a:rPr lang="en-US" dirty="0" smtClean="0"/>
              <a:t> </a:t>
            </a:r>
            <a:r>
              <a:rPr lang="en-US" dirty="0" err="1" smtClean="0"/>
              <a:t>untuk</a:t>
            </a:r>
            <a:r>
              <a:rPr lang="en-US" dirty="0" smtClean="0"/>
              <a:t> </a:t>
            </a:r>
            <a:r>
              <a:rPr lang="en-US" dirty="0" err="1" smtClean="0"/>
              <a:t>memprovokasi</a:t>
            </a:r>
            <a:r>
              <a:rPr lang="en-US" dirty="0" smtClean="0"/>
              <a:t> </a:t>
            </a:r>
            <a:r>
              <a:rPr lang="en-US" dirty="0" err="1" smtClean="0"/>
              <a:t>berkembangnya</a:t>
            </a:r>
            <a:r>
              <a:rPr lang="en-US" dirty="0" smtClean="0"/>
              <a:t> </a:t>
            </a:r>
            <a:r>
              <a:rPr lang="en-US" dirty="0" err="1" smtClean="0"/>
              <a:t>perasaan</a:t>
            </a:r>
            <a:r>
              <a:rPr lang="en-US" dirty="0" smtClean="0"/>
              <a:t> </a:t>
            </a:r>
            <a:r>
              <a:rPr lang="en-US" dirty="0" err="1" smtClean="0"/>
              <a:t>kebencian</a:t>
            </a:r>
            <a:r>
              <a:rPr lang="en-US" dirty="0" smtClean="0"/>
              <a:t> </a:t>
            </a:r>
            <a:r>
              <a:rPr lang="en-US" dirty="0" err="1" smtClean="0"/>
              <a:t>melalui</a:t>
            </a:r>
            <a:r>
              <a:rPr lang="en-US" dirty="0" smtClean="0"/>
              <a:t> </a:t>
            </a:r>
            <a:r>
              <a:rPr lang="en-US" dirty="0" err="1" smtClean="0"/>
              <a:t>penyebutan</a:t>
            </a:r>
            <a:r>
              <a:rPr lang="en-US" dirty="0" smtClean="0"/>
              <a:t> </a:t>
            </a:r>
            <a:r>
              <a:rPr lang="en-US" dirty="0" err="1" smtClean="0"/>
              <a:t>pelaku</a:t>
            </a:r>
            <a:r>
              <a:rPr lang="en-US" dirty="0" smtClean="0"/>
              <a:t> </a:t>
            </a:r>
            <a:r>
              <a:rPr lang="en-US" dirty="0" err="1" smtClean="0"/>
              <a:t>atau</a:t>
            </a:r>
            <a:r>
              <a:rPr lang="en-US" dirty="0" smtClean="0"/>
              <a:t> </a:t>
            </a:r>
            <a:r>
              <a:rPr lang="en-US" dirty="0" err="1" smtClean="0"/>
              <a:t>korban</a:t>
            </a:r>
            <a:r>
              <a:rPr lang="en-US" dirty="0" smtClean="0"/>
              <a:t> </a:t>
            </a:r>
            <a:r>
              <a:rPr lang="en-US" dirty="0" err="1" smtClean="0"/>
              <a:t>berdasarkan</a:t>
            </a:r>
            <a:r>
              <a:rPr lang="en-US" dirty="0" smtClean="0"/>
              <a:t> </a:t>
            </a:r>
            <a:r>
              <a:rPr lang="en-US" dirty="0" err="1" smtClean="0"/>
              <a:t>etnis</a:t>
            </a:r>
            <a:r>
              <a:rPr lang="en-US" dirty="0" smtClean="0"/>
              <a:t> </a:t>
            </a:r>
            <a:r>
              <a:rPr lang="en-US" dirty="0" err="1" smtClean="0"/>
              <a:t>atau</a:t>
            </a:r>
            <a:r>
              <a:rPr lang="en-US" dirty="0" smtClean="0"/>
              <a:t> </a:t>
            </a:r>
            <a:r>
              <a:rPr lang="en-US" dirty="0" err="1" smtClean="0"/>
              <a:t>kelompok</a:t>
            </a:r>
            <a:r>
              <a:rPr lang="en-US" dirty="0" smtClean="0"/>
              <a:t> </a:t>
            </a:r>
            <a:r>
              <a:rPr lang="en-US" dirty="0" err="1" smtClean="0"/>
              <a:t>budaya</a:t>
            </a:r>
            <a:r>
              <a:rPr lang="en-US" dirty="0" smtClean="0"/>
              <a:t> </a:t>
            </a:r>
            <a:r>
              <a:rPr lang="en-US" dirty="0" err="1" smtClean="0"/>
              <a:t>tertentu</a:t>
            </a:r>
            <a:r>
              <a:rPr lang="en-US" dirty="0" smtClean="0"/>
              <a:t>; (4) </a:t>
            </a:r>
            <a:r>
              <a:rPr lang="en-US" dirty="0" err="1" smtClean="0"/>
              <a:t>pemberitaan</a:t>
            </a:r>
            <a:r>
              <a:rPr lang="en-US" dirty="0" smtClean="0"/>
              <a:t> yang </a:t>
            </a:r>
            <a:r>
              <a:rPr lang="en-US" dirty="0" err="1" smtClean="0"/>
              <a:t>mereduksi</a:t>
            </a:r>
            <a:r>
              <a:rPr lang="en-US" dirty="0" smtClean="0"/>
              <a:t> </a:t>
            </a:r>
            <a:r>
              <a:rPr lang="en-US" dirty="0" err="1" smtClean="0"/>
              <a:t>fakta</a:t>
            </a:r>
            <a:r>
              <a:rPr lang="en-US" dirty="0" smtClean="0"/>
              <a:t> </a:t>
            </a:r>
            <a:r>
              <a:rPr lang="en-US" dirty="0" err="1" smtClean="0"/>
              <a:t>sehingga</a:t>
            </a:r>
            <a:r>
              <a:rPr lang="en-US" dirty="0" smtClean="0"/>
              <a:t> </a:t>
            </a:r>
            <a:r>
              <a:rPr lang="en-US" dirty="0" err="1" smtClean="0"/>
              <a:t>menghasilkan</a:t>
            </a:r>
            <a:r>
              <a:rPr lang="en-US" dirty="0" smtClean="0"/>
              <a:t> </a:t>
            </a:r>
            <a:r>
              <a:rPr lang="en-US" dirty="0" err="1" smtClean="0"/>
              <a:t>kenyataan</a:t>
            </a:r>
            <a:r>
              <a:rPr lang="en-US" dirty="0" smtClean="0"/>
              <a:t> </a:t>
            </a:r>
            <a:r>
              <a:rPr lang="en-US" dirty="0" err="1" smtClean="0"/>
              <a:t>semu</a:t>
            </a:r>
            <a:r>
              <a:rPr lang="en-US" dirty="0" smtClean="0"/>
              <a:t> (false reality), yang </a:t>
            </a:r>
            <a:r>
              <a:rPr lang="en-US" dirty="0" err="1" smtClean="0"/>
              <a:t>dapat</a:t>
            </a:r>
            <a:r>
              <a:rPr lang="en-US" dirty="0" smtClean="0"/>
              <a:t> </a:t>
            </a:r>
            <a:r>
              <a:rPr lang="en-US" dirty="0" err="1" smtClean="0"/>
              <a:t>berakibat</a:t>
            </a:r>
            <a:r>
              <a:rPr lang="en-US" dirty="0" smtClean="0"/>
              <a:t> </a:t>
            </a:r>
            <a:r>
              <a:rPr lang="en-US" dirty="0" err="1" smtClean="0"/>
              <a:t>menguntungkan</a:t>
            </a:r>
            <a:r>
              <a:rPr lang="en-US" dirty="0" smtClean="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err="1" smtClean="0"/>
              <a:t>Peran</a:t>
            </a:r>
            <a:r>
              <a:rPr lang="en-US" dirty="0" smtClean="0"/>
              <a:t> </a:t>
            </a:r>
            <a:r>
              <a:rPr lang="en-US" dirty="0" err="1" smtClean="0"/>
              <a:t>positif</a:t>
            </a:r>
            <a:r>
              <a:rPr lang="en-US" b="1" dirty="0" smtClean="0"/>
              <a:t> media </a:t>
            </a:r>
            <a:r>
              <a:rPr lang="en-US" b="1" dirty="0" err="1" smtClean="0"/>
              <a:t>massa</a:t>
            </a:r>
            <a:r>
              <a:rPr lang="en-US" dirty="0" smtClean="0"/>
              <a:t> </a:t>
            </a:r>
            <a:r>
              <a:rPr lang="en-US" dirty="0" err="1" smtClean="0"/>
              <a:t>berupa</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a:t>
            </a:r>
            <a:r>
              <a:rPr lang="en-US" dirty="0" err="1" smtClean="0"/>
              <a:t>kontribusi</a:t>
            </a:r>
            <a:r>
              <a:rPr lang="en-US" dirty="0" smtClean="0"/>
              <a:t> </a:t>
            </a:r>
            <a:r>
              <a:rPr lang="en-US" dirty="0" err="1" smtClean="0"/>
              <a:t>dalam</a:t>
            </a:r>
            <a:r>
              <a:rPr lang="en-US" dirty="0" smtClean="0"/>
              <a:t> </a:t>
            </a:r>
            <a:r>
              <a:rPr lang="en-US" dirty="0" err="1" smtClean="0"/>
              <a:t>menyebarluaskan</a:t>
            </a:r>
            <a:r>
              <a:rPr lang="en-US" dirty="0" smtClean="0"/>
              <a:t> </a:t>
            </a:r>
            <a:r>
              <a:rPr lang="en-US" dirty="0" err="1" smtClean="0"/>
              <a:t>dan</a:t>
            </a:r>
            <a:r>
              <a:rPr lang="en-US" dirty="0" smtClean="0"/>
              <a:t> </a:t>
            </a:r>
            <a:r>
              <a:rPr lang="en-US" dirty="0" err="1" smtClean="0"/>
              <a:t>memperkuat</a:t>
            </a:r>
            <a:r>
              <a:rPr lang="en-US" dirty="0" smtClean="0"/>
              <a:t> </a:t>
            </a:r>
            <a:r>
              <a:rPr lang="en-US" dirty="0" err="1" smtClean="0"/>
              <a:t>kesepahaman</a:t>
            </a:r>
            <a:r>
              <a:rPr lang="en-US" dirty="0" smtClean="0"/>
              <a:t> </a:t>
            </a:r>
            <a:r>
              <a:rPr lang="en-US" dirty="0" err="1" smtClean="0"/>
              <a:t>antarwarga</a:t>
            </a:r>
            <a:r>
              <a:rPr lang="en-US" dirty="0" smtClean="0"/>
              <a:t>;</a:t>
            </a:r>
          </a:p>
          <a:p>
            <a:r>
              <a:rPr lang="en-US" dirty="0" smtClean="0"/>
              <a:t> (2) </a:t>
            </a:r>
            <a:r>
              <a:rPr lang="en-US" dirty="0" err="1" smtClean="0"/>
              <a:t>pemahaman</a:t>
            </a:r>
            <a:r>
              <a:rPr lang="en-US" dirty="0" smtClean="0"/>
              <a:t> </a:t>
            </a:r>
            <a:r>
              <a:rPr lang="en-US" dirty="0" err="1" smtClean="0"/>
              <a:t>terhadap</a:t>
            </a:r>
            <a:r>
              <a:rPr lang="en-US" dirty="0" smtClean="0"/>
              <a:t> </a:t>
            </a:r>
            <a:r>
              <a:rPr lang="en-US" dirty="0" err="1" smtClean="0"/>
              <a:t>adanya</a:t>
            </a:r>
            <a:r>
              <a:rPr lang="en-US" dirty="0" smtClean="0"/>
              <a:t> </a:t>
            </a:r>
            <a:r>
              <a:rPr lang="en-US" dirty="0" err="1" smtClean="0"/>
              <a:t>kemajemukan</a:t>
            </a:r>
            <a:r>
              <a:rPr lang="en-US" dirty="0" smtClean="0"/>
              <a:t> </a:t>
            </a:r>
            <a:r>
              <a:rPr lang="en-US" dirty="0" err="1" smtClean="0"/>
              <a:t>sehingga</a:t>
            </a:r>
            <a:r>
              <a:rPr lang="en-US" dirty="0" smtClean="0"/>
              <a:t> </a:t>
            </a:r>
            <a:r>
              <a:rPr lang="en-US" dirty="0" err="1" smtClean="0"/>
              <a:t>melahirkan</a:t>
            </a:r>
            <a:r>
              <a:rPr lang="en-US" dirty="0" smtClean="0"/>
              <a:t> </a:t>
            </a:r>
            <a:r>
              <a:rPr lang="en-US" dirty="0" err="1" smtClean="0"/>
              <a:t>penghargaan</a:t>
            </a:r>
            <a:r>
              <a:rPr lang="en-US" dirty="0" smtClean="0"/>
              <a:t> </a:t>
            </a:r>
            <a:r>
              <a:rPr lang="en-US" dirty="0" err="1" smtClean="0"/>
              <a:t>terhadap</a:t>
            </a:r>
            <a:r>
              <a:rPr lang="en-US" dirty="0" smtClean="0"/>
              <a:t> </a:t>
            </a:r>
            <a:r>
              <a:rPr lang="en-US" dirty="0" err="1" smtClean="0"/>
              <a:t>budaya</a:t>
            </a:r>
            <a:r>
              <a:rPr lang="en-US" dirty="0" smtClean="0"/>
              <a:t> lain;</a:t>
            </a:r>
          </a:p>
          <a:p>
            <a:r>
              <a:rPr lang="en-US" dirty="0" smtClean="0"/>
              <a:t> (3) </a:t>
            </a:r>
            <a:r>
              <a:rPr lang="en-US" dirty="0" err="1" smtClean="0"/>
              <a:t>sebagai</a:t>
            </a:r>
            <a:r>
              <a:rPr lang="en-US" dirty="0" smtClean="0"/>
              <a:t> </a:t>
            </a:r>
            <a:r>
              <a:rPr lang="en-US" dirty="0" err="1" smtClean="0"/>
              <a:t>ajang</a:t>
            </a:r>
            <a:r>
              <a:rPr lang="en-US" dirty="0" smtClean="0"/>
              <a:t> </a:t>
            </a:r>
            <a:r>
              <a:rPr lang="en-US" dirty="0" err="1" smtClean="0"/>
              <a:t>publik</a:t>
            </a:r>
            <a:r>
              <a:rPr lang="en-US" dirty="0" smtClean="0"/>
              <a:t> </a:t>
            </a:r>
            <a:r>
              <a:rPr lang="en-US" dirty="0" err="1" smtClean="0"/>
              <a:t>dalam</a:t>
            </a:r>
            <a:r>
              <a:rPr lang="en-US" dirty="0" smtClean="0"/>
              <a:t> </a:t>
            </a:r>
            <a:r>
              <a:rPr lang="en-US" dirty="0" err="1" smtClean="0"/>
              <a:t>mengaktualisasikan</a:t>
            </a:r>
            <a:r>
              <a:rPr lang="en-US" dirty="0" smtClean="0"/>
              <a:t> </a:t>
            </a:r>
            <a:r>
              <a:rPr lang="en-US" dirty="0" err="1" smtClean="0"/>
              <a:t>aspirasi</a:t>
            </a:r>
            <a:r>
              <a:rPr lang="en-US" dirty="0" smtClean="0"/>
              <a:t> yang </a:t>
            </a:r>
            <a:r>
              <a:rPr lang="en-US" dirty="0" err="1" smtClean="0"/>
              <a:t>beragam</a:t>
            </a:r>
            <a:r>
              <a:rPr lang="en-US" dirty="0" smtClean="0"/>
              <a:t>; </a:t>
            </a:r>
          </a:p>
          <a:p>
            <a:r>
              <a:rPr lang="en-US" dirty="0" smtClean="0"/>
              <a:t>(4) </a:t>
            </a:r>
            <a:r>
              <a:rPr lang="en-US" dirty="0" err="1" smtClean="0"/>
              <a:t>sebagai</a:t>
            </a:r>
            <a:r>
              <a:rPr lang="en-US" dirty="0" smtClean="0"/>
              <a:t> </a:t>
            </a:r>
            <a:r>
              <a:rPr lang="en-US" dirty="0" err="1" smtClean="0"/>
              <a:t>alat</a:t>
            </a:r>
            <a:r>
              <a:rPr lang="en-US" dirty="0" smtClean="0"/>
              <a:t> </a:t>
            </a:r>
            <a:r>
              <a:rPr lang="en-US" dirty="0" err="1" smtClean="0"/>
              <a:t>kontrol</a:t>
            </a:r>
            <a:r>
              <a:rPr lang="en-US" dirty="0" smtClean="0"/>
              <a:t> </a:t>
            </a:r>
            <a:r>
              <a:rPr lang="en-US" dirty="0" err="1" smtClean="0"/>
              <a:t>publik</a:t>
            </a:r>
            <a:r>
              <a:rPr lang="en-US" dirty="0" smtClean="0"/>
              <a:t> </a:t>
            </a:r>
            <a:r>
              <a:rPr lang="en-US" dirty="0" err="1" smtClean="0"/>
              <a:t>masyarakat</a:t>
            </a:r>
            <a:r>
              <a:rPr lang="en-US" dirty="0" smtClean="0"/>
              <a:t> </a:t>
            </a:r>
            <a:r>
              <a:rPr lang="en-US" dirty="0" err="1" smtClean="0"/>
              <a:t>dalam</a:t>
            </a:r>
            <a:r>
              <a:rPr lang="en-US" dirty="0" smtClean="0"/>
              <a:t> </a:t>
            </a:r>
            <a:r>
              <a:rPr lang="en-US" dirty="0" err="1" smtClean="0"/>
              <a:t>mengendalikan</a:t>
            </a:r>
            <a:r>
              <a:rPr lang="en-US" dirty="0" smtClean="0"/>
              <a:t> </a:t>
            </a:r>
            <a:r>
              <a:rPr lang="en-US" dirty="0" err="1" smtClean="0"/>
              <a:t>seseorang</a:t>
            </a:r>
            <a:r>
              <a:rPr lang="en-US" dirty="0" smtClean="0"/>
              <a:t>, </a:t>
            </a:r>
            <a:r>
              <a:rPr lang="en-US" dirty="0" err="1" smtClean="0"/>
              <a:t>kelompok</a:t>
            </a:r>
            <a:r>
              <a:rPr lang="en-US" dirty="0" smtClean="0"/>
              <a:t>, </a:t>
            </a:r>
            <a:r>
              <a:rPr lang="en-US" dirty="0" err="1" smtClean="0"/>
              <a:t>golongan</a:t>
            </a:r>
            <a:r>
              <a:rPr lang="en-US" dirty="0" smtClean="0"/>
              <a:t>, </a:t>
            </a:r>
            <a:r>
              <a:rPr lang="en-US" dirty="0" err="1" smtClean="0"/>
              <a:t>atau</a:t>
            </a:r>
            <a:r>
              <a:rPr lang="en-US" dirty="0" smtClean="0"/>
              <a:t> </a:t>
            </a:r>
            <a:r>
              <a:rPr lang="en-US" dirty="0" err="1" smtClean="0"/>
              <a:t>lembaga</a:t>
            </a:r>
            <a:r>
              <a:rPr lang="en-US" dirty="0" smtClean="0"/>
              <a:t> </a:t>
            </a:r>
            <a:r>
              <a:rPr lang="en-US" dirty="0" err="1" smtClean="0"/>
              <a:t>dari</a:t>
            </a:r>
            <a:r>
              <a:rPr lang="en-US" dirty="0" smtClean="0"/>
              <a:t> </a:t>
            </a:r>
            <a:r>
              <a:rPr lang="en-US" dirty="0" err="1" smtClean="0"/>
              <a:t>perbutan</a:t>
            </a:r>
            <a:r>
              <a:rPr lang="en-US" dirty="0" smtClean="0"/>
              <a:t> </a:t>
            </a:r>
            <a:r>
              <a:rPr lang="en-US" dirty="0" err="1" smtClean="0"/>
              <a:t>sewenang-wenang</a:t>
            </a:r>
            <a:r>
              <a:rPr lang="en-US" dirty="0" smtClean="0"/>
              <a:t>,</a:t>
            </a:r>
          </a:p>
          <a:p>
            <a:r>
              <a:rPr lang="en-US" dirty="0" smtClean="0"/>
              <a:t>(5)</a:t>
            </a:r>
            <a:r>
              <a:rPr lang="en-US" b="1" dirty="0" smtClean="0"/>
              <a:t> </a:t>
            </a:r>
            <a:r>
              <a:rPr lang="en-US" b="1" dirty="0" err="1" smtClean="0"/>
              <a:t>meningkatkan</a:t>
            </a:r>
            <a:r>
              <a:rPr lang="en-US" dirty="0" smtClean="0"/>
              <a:t> </a:t>
            </a:r>
            <a:r>
              <a:rPr lang="en-US" dirty="0" err="1" smtClean="0"/>
              <a:t>kesadaran</a:t>
            </a:r>
            <a:r>
              <a:rPr lang="en-US" dirty="0" smtClean="0"/>
              <a:t> </a:t>
            </a:r>
            <a:r>
              <a:rPr lang="en-US" dirty="0" err="1" smtClean="0"/>
              <a:t>terhadap</a:t>
            </a:r>
            <a:r>
              <a:rPr lang="en-US" dirty="0" smtClean="0"/>
              <a:t> </a:t>
            </a:r>
            <a:r>
              <a:rPr lang="en-US" dirty="0" err="1" smtClean="0"/>
              <a:t>persoalan</a:t>
            </a:r>
            <a:r>
              <a:rPr lang="en-US" dirty="0" smtClean="0"/>
              <a:t> </a:t>
            </a:r>
            <a:r>
              <a:rPr lang="en-US" dirty="0" err="1" smtClean="0"/>
              <a:t>sosial</a:t>
            </a:r>
            <a:r>
              <a:rPr lang="en-US" dirty="0" smtClean="0"/>
              <a:t>, </a:t>
            </a:r>
            <a:r>
              <a:rPr lang="en-US" dirty="0" err="1" smtClean="0"/>
              <a:t>politik</a:t>
            </a:r>
            <a:r>
              <a:rPr lang="en-US" dirty="0" smtClean="0"/>
              <a:t>, </a:t>
            </a:r>
            <a:r>
              <a:rPr lang="en-US" dirty="0" err="1" smtClean="0"/>
              <a:t>dan</a:t>
            </a:r>
            <a:r>
              <a:rPr lang="en-US" dirty="0" smtClean="0"/>
              <a:t> lain-lain </a:t>
            </a:r>
            <a:r>
              <a:rPr lang="en-US" dirty="0" err="1" smtClean="0"/>
              <a:t>di</a:t>
            </a:r>
            <a:r>
              <a:rPr lang="en-US" dirty="0" smtClean="0"/>
              <a:t> </a:t>
            </a:r>
            <a:r>
              <a:rPr lang="en-US" dirty="0" err="1" smtClean="0"/>
              <a:t>lingkungannya</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err="1" smtClean="0"/>
              <a:t>Hancurnya</a:t>
            </a:r>
            <a:r>
              <a:rPr lang="en-US" dirty="0" smtClean="0"/>
              <a:t> </a:t>
            </a:r>
            <a:r>
              <a:rPr lang="en-US" dirty="0" err="1" smtClean="0"/>
              <a:t>negara</a:t>
            </a:r>
            <a:r>
              <a:rPr lang="en-US" dirty="0" smtClean="0"/>
              <a:t> </a:t>
            </a:r>
            <a:r>
              <a:rPr lang="en-US" dirty="0" err="1" smtClean="0"/>
              <a:t>krn</a:t>
            </a:r>
            <a:r>
              <a:rPr lang="en-US" dirty="0" smtClean="0"/>
              <a:t> </a:t>
            </a:r>
            <a:r>
              <a:rPr lang="en-US" dirty="0" err="1" smtClean="0"/>
              <a:t>pelapukan</a:t>
            </a:r>
            <a:r>
              <a:rPr lang="en-US" dirty="0" smtClean="0"/>
              <a:t> moral </a:t>
            </a:r>
            <a:r>
              <a:rPr lang="en-US" dirty="0" err="1" smtClean="0"/>
              <a:t>warganya</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Cicero, </a:t>
            </a:r>
            <a:r>
              <a:rPr lang="en-US" dirty="0" err="1" smtClean="0"/>
              <a:t>seorang</a:t>
            </a:r>
            <a:r>
              <a:rPr lang="en-US" dirty="0" smtClean="0"/>
              <a:t> </a:t>
            </a:r>
            <a:r>
              <a:rPr lang="en-US" dirty="0" err="1" smtClean="0"/>
              <a:t>filsuf</a:t>
            </a:r>
            <a:r>
              <a:rPr lang="en-US" dirty="0" smtClean="0"/>
              <a:t> </a:t>
            </a:r>
            <a:r>
              <a:rPr lang="en-US" dirty="0" err="1" smtClean="0"/>
              <a:t>dan</a:t>
            </a:r>
            <a:r>
              <a:rPr lang="en-US" dirty="0" smtClean="0"/>
              <a:t> </a:t>
            </a:r>
            <a:r>
              <a:rPr lang="en-US" dirty="0" err="1" smtClean="0"/>
              <a:t>negarawan</a:t>
            </a:r>
            <a:r>
              <a:rPr lang="en-US" dirty="0" smtClean="0"/>
              <a:t> </a:t>
            </a:r>
            <a:r>
              <a:rPr lang="en-US" dirty="0" err="1" smtClean="0"/>
              <a:t>Yunani</a:t>
            </a:r>
            <a:r>
              <a:rPr lang="en-US" dirty="0" smtClean="0"/>
              <a:t>, </a:t>
            </a:r>
            <a:r>
              <a:rPr lang="en-US" dirty="0" err="1" smtClean="0"/>
              <a:t>menyatakan</a:t>
            </a:r>
            <a:r>
              <a:rPr lang="en-US" dirty="0" smtClean="0"/>
              <a:t> </a:t>
            </a:r>
            <a:r>
              <a:rPr lang="en-US" dirty="0" err="1" smtClean="0"/>
              <a:t>bahwa</a:t>
            </a:r>
            <a:r>
              <a:rPr lang="en-US" dirty="0" smtClean="0"/>
              <a:t> “</a:t>
            </a:r>
            <a:r>
              <a:rPr lang="en-US" dirty="0" err="1" smtClean="0"/>
              <a:t>kesejahteraan</a:t>
            </a:r>
            <a:r>
              <a:rPr lang="en-US" dirty="0" smtClean="0"/>
              <a:t> </a:t>
            </a:r>
            <a:r>
              <a:rPr lang="en-US" dirty="0" err="1" smtClean="0"/>
              <a:t>suatu</a:t>
            </a:r>
            <a:r>
              <a:rPr lang="en-US" dirty="0" smtClean="0"/>
              <a:t> </a:t>
            </a:r>
            <a:r>
              <a:rPr lang="en-US" dirty="0" err="1" smtClean="0"/>
              <a:t>bangsa</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karakter</a:t>
            </a:r>
            <a:r>
              <a:rPr lang="en-US" dirty="0" smtClean="0"/>
              <a:t> </a:t>
            </a:r>
            <a:r>
              <a:rPr lang="en-US" dirty="0" err="1" smtClean="0"/>
              <a:t>warga</a:t>
            </a:r>
            <a:r>
              <a:rPr lang="en-US" dirty="0" smtClean="0"/>
              <a:t> </a:t>
            </a:r>
            <a:r>
              <a:rPr lang="en-US" dirty="0" err="1" smtClean="0"/>
              <a:t>negaranya</a:t>
            </a:r>
            <a:r>
              <a:rPr lang="en-US" dirty="0" smtClean="0"/>
              <a:t>”</a:t>
            </a:r>
          </a:p>
          <a:p>
            <a:r>
              <a:rPr lang="en-US" dirty="0" smtClean="0"/>
              <a:t>Toynbee, </a:t>
            </a:r>
            <a:r>
              <a:rPr lang="en-US" dirty="0" err="1" smtClean="0"/>
              <a:t>sejarawan</a:t>
            </a:r>
            <a:r>
              <a:rPr lang="en-US" dirty="0" smtClean="0"/>
              <a:t> </a:t>
            </a:r>
            <a:r>
              <a:rPr lang="en-US" dirty="0" err="1" smtClean="0"/>
              <a:t>Inggris,menyatakan</a:t>
            </a:r>
            <a:r>
              <a:rPr lang="en-US" dirty="0" smtClean="0"/>
              <a:t> </a:t>
            </a:r>
            <a:r>
              <a:rPr lang="en-US" dirty="0" err="1" smtClean="0"/>
              <a:t>bahwa</a:t>
            </a:r>
            <a:r>
              <a:rPr lang="en-US" dirty="0" smtClean="0"/>
              <a:t> </a:t>
            </a:r>
            <a:r>
              <a:rPr lang="en-US" dirty="0" err="1" smtClean="0"/>
              <a:t>sembilan</a:t>
            </a:r>
            <a:r>
              <a:rPr lang="en-US" dirty="0" smtClean="0"/>
              <a:t> </a:t>
            </a:r>
            <a:r>
              <a:rPr lang="en-US" dirty="0" err="1" smtClean="0"/>
              <a:t>belas</a:t>
            </a:r>
            <a:r>
              <a:rPr lang="en-US" dirty="0" smtClean="0"/>
              <a:t> </a:t>
            </a:r>
            <a:r>
              <a:rPr lang="en-US" dirty="0" err="1" smtClean="0"/>
              <a:t>dari</a:t>
            </a:r>
            <a:r>
              <a:rPr lang="en-US" dirty="0" smtClean="0"/>
              <a:t>  </a:t>
            </a:r>
            <a:r>
              <a:rPr lang="en-US" dirty="0" err="1" smtClean="0"/>
              <a:t>dua</a:t>
            </a:r>
            <a:r>
              <a:rPr lang="en-US" dirty="0" smtClean="0"/>
              <a:t> </a:t>
            </a:r>
            <a:r>
              <a:rPr lang="en-US" dirty="0" err="1" smtClean="0"/>
              <a:t>puluh</a:t>
            </a:r>
            <a:r>
              <a:rPr lang="en-US" dirty="0" smtClean="0"/>
              <a:t> </a:t>
            </a:r>
            <a:r>
              <a:rPr lang="en-US" dirty="0" err="1" smtClean="0"/>
              <a:t>satu</a:t>
            </a:r>
            <a:r>
              <a:rPr lang="en-US" dirty="0" smtClean="0"/>
              <a:t> </a:t>
            </a:r>
            <a:r>
              <a:rPr lang="en-US" dirty="0" err="1" smtClean="0"/>
              <a:t>peradaban</a:t>
            </a:r>
            <a:r>
              <a:rPr lang="en-US" dirty="0" smtClean="0"/>
              <a:t> </a:t>
            </a:r>
            <a:r>
              <a:rPr lang="en-US" dirty="0" err="1" smtClean="0"/>
              <a:t>besar</a:t>
            </a:r>
            <a:r>
              <a:rPr lang="en-US" dirty="0" smtClean="0"/>
              <a:t> </a:t>
            </a:r>
            <a:r>
              <a:rPr lang="en-US" dirty="0" err="1" smtClean="0"/>
              <a:t>dimuka</a:t>
            </a:r>
            <a:r>
              <a:rPr lang="en-US" dirty="0" smtClean="0"/>
              <a:t> </a:t>
            </a:r>
            <a:r>
              <a:rPr lang="en-US" dirty="0" err="1" smtClean="0"/>
              <a:t>bumi</a:t>
            </a:r>
            <a:r>
              <a:rPr lang="en-US" dirty="0" smtClean="0"/>
              <a:t> </a:t>
            </a:r>
            <a:r>
              <a:rPr lang="en-US" dirty="0" err="1" smtClean="0"/>
              <a:t>ini</a:t>
            </a:r>
            <a:r>
              <a:rPr lang="en-US" dirty="0" smtClean="0"/>
              <a:t> </a:t>
            </a:r>
            <a:r>
              <a:rPr lang="en-US" dirty="0" err="1" smtClean="0"/>
              <a:t>hancur</a:t>
            </a:r>
            <a:r>
              <a:rPr lang="en-US" dirty="0" smtClean="0"/>
              <a:t> </a:t>
            </a:r>
            <a:r>
              <a:rPr lang="en-US" dirty="0" err="1" smtClean="0"/>
              <a:t>bukan</a:t>
            </a:r>
            <a:r>
              <a:rPr lang="en-US" dirty="0" smtClean="0"/>
              <a:t> </a:t>
            </a:r>
            <a:r>
              <a:rPr lang="en-US" dirty="0" err="1" smtClean="0"/>
              <a:t>karena</a:t>
            </a:r>
            <a:r>
              <a:rPr lang="en-US" dirty="0" smtClean="0"/>
              <a:t> </a:t>
            </a:r>
            <a:r>
              <a:rPr lang="en-US" dirty="0" err="1" smtClean="0"/>
              <a:t>penaklukan</a:t>
            </a:r>
            <a:r>
              <a:rPr lang="en-US" dirty="0" smtClean="0"/>
              <a:t> </a:t>
            </a:r>
            <a:r>
              <a:rPr lang="en-US" dirty="0" err="1" smtClean="0"/>
              <a:t>dari</a:t>
            </a:r>
            <a:r>
              <a:rPr lang="en-US" dirty="0" smtClean="0"/>
              <a:t> </a:t>
            </a:r>
            <a:r>
              <a:rPr lang="en-US" dirty="0" err="1" smtClean="0"/>
              <a:t>negara</a:t>
            </a:r>
            <a:r>
              <a:rPr lang="en-US" dirty="0" smtClean="0"/>
              <a:t> </a:t>
            </a:r>
            <a:r>
              <a:rPr lang="en-US" dirty="0" err="1" smtClean="0"/>
              <a:t>laintetapi</a:t>
            </a:r>
            <a:r>
              <a:rPr lang="en-US" dirty="0" smtClean="0"/>
              <a:t> </a:t>
            </a:r>
            <a:r>
              <a:rPr lang="en-US" dirty="0" err="1" smtClean="0"/>
              <a:t>karena</a:t>
            </a:r>
            <a:r>
              <a:rPr lang="en-US" dirty="0" smtClean="0"/>
              <a:t> </a:t>
            </a:r>
            <a:r>
              <a:rPr lang="en-US" dirty="0" err="1" smtClean="0"/>
              <a:t>pelapukan</a:t>
            </a:r>
            <a:r>
              <a:rPr lang="en-US" dirty="0" smtClean="0"/>
              <a:t> moral </a:t>
            </a:r>
            <a:r>
              <a:rPr lang="en-US" dirty="0" err="1" smtClean="0"/>
              <a:t>dari</a:t>
            </a:r>
            <a:r>
              <a:rPr lang="en-US" dirty="0" smtClean="0"/>
              <a:t> </a:t>
            </a:r>
            <a:r>
              <a:rPr lang="en-US" dirty="0" err="1" smtClean="0"/>
              <a:t>dalam</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KONDISI YG DEMIKIAN DAPAT JUGA TERJADI PADA NEGARA  KITA ?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Kondisi</a:t>
            </a:r>
            <a:r>
              <a:rPr lang="en-US" dirty="0" smtClean="0"/>
              <a:t> </a:t>
            </a:r>
            <a:r>
              <a:rPr lang="en-US" dirty="0" err="1" smtClean="0"/>
              <a:t>semakin</a:t>
            </a:r>
            <a:r>
              <a:rPr lang="en-US" dirty="0" smtClean="0"/>
              <a:t> </a:t>
            </a:r>
            <a:r>
              <a:rPr lang="en-US" dirty="0" err="1" smtClean="0"/>
              <a:t>menurunnya</a:t>
            </a:r>
            <a:r>
              <a:rPr lang="en-US" dirty="0" smtClean="0"/>
              <a:t> </a:t>
            </a:r>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 </a:t>
            </a:r>
            <a:r>
              <a:rPr lang="en-US" dirty="0" err="1" smtClean="0"/>
              <a:t>ini</a:t>
            </a:r>
            <a:r>
              <a:rPr lang="en-US" dirty="0" smtClean="0"/>
              <a:t> </a:t>
            </a:r>
            <a:r>
              <a:rPr lang="en-US" dirty="0" err="1" smtClean="0"/>
              <a:t>jika</a:t>
            </a:r>
            <a:r>
              <a:rPr lang="en-US" dirty="0" smtClean="0"/>
              <a:t> </a:t>
            </a:r>
            <a:r>
              <a:rPr lang="en-US" dirty="0" err="1" smtClean="0"/>
              <a:t>terus</a:t>
            </a:r>
            <a:r>
              <a:rPr lang="en-US" dirty="0" smtClean="0"/>
              <a:t> </a:t>
            </a:r>
            <a:r>
              <a:rPr lang="en-US" dirty="0" err="1" smtClean="0"/>
              <a:t>didiamkan</a:t>
            </a:r>
            <a:r>
              <a:rPr lang="en-US" dirty="0" smtClean="0"/>
              <a:t> </a:t>
            </a:r>
            <a:r>
              <a:rPr lang="en-US" dirty="0" err="1" smtClean="0"/>
              <a:t>tentu</a:t>
            </a:r>
            <a:r>
              <a:rPr lang="en-US" dirty="0" smtClean="0"/>
              <a:t> </a:t>
            </a:r>
            <a:r>
              <a:rPr lang="en-US" dirty="0" err="1" smtClean="0"/>
              <a:t>akan</a:t>
            </a:r>
            <a:r>
              <a:rPr lang="en-US" dirty="0" smtClean="0"/>
              <a:t> </a:t>
            </a:r>
            <a:r>
              <a:rPr lang="en-US" dirty="0" err="1" smtClean="0"/>
              <a:t>membahayakan</a:t>
            </a:r>
            <a:r>
              <a:rPr lang="en-US" dirty="0" smtClean="0"/>
              <a:t> </a:t>
            </a:r>
            <a:r>
              <a:rPr lang="en-US" dirty="0" err="1" smtClean="0"/>
              <a:t>kelangsungan</a:t>
            </a:r>
            <a:r>
              <a:rPr lang="en-US" dirty="0" smtClean="0"/>
              <a:t> </a:t>
            </a:r>
            <a:r>
              <a:rPr lang="en-US" dirty="0" err="1" smtClean="0"/>
              <a:t>hidup</a:t>
            </a:r>
            <a:r>
              <a:rPr lang="en-US" dirty="0" smtClean="0"/>
              <a:t> </a:t>
            </a:r>
            <a:r>
              <a:rPr lang="en-US" dirty="0" err="1" smtClean="0"/>
              <a:t>bangsa</a:t>
            </a:r>
            <a:r>
              <a:rPr lang="en-US" dirty="0" smtClean="0"/>
              <a:t> </a:t>
            </a:r>
            <a:r>
              <a:rPr lang="en-US" dirty="0" err="1" smtClean="0"/>
              <a:t>dan</a:t>
            </a:r>
            <a:r>
              <a:rPr lang="en-US" dirty="0" smtClean="0"/>
              <a:t> </a:t>
            </a:r>
            <a:r>
              <a:rPr lang="en-US" dirty="0" err="1" smtClean="0"/>
              <a:t>negara</a:t>
            </a:r>
            <a:r>
              <a:rPr lang="en-US" dirty="0" smtClean="0"/>
              <a:t> Indonesia (NKRI)</a:t>
            </a:r>
          </a:p>
          <a:p>
            <a:r>
              <a:rPr lang="en-US" dirty="0" err="1" smtClean="0"/>
              <a:t>Untuk</a:t>
            </a:r>
            <a:r>
              <a:rPr lang="en-US" dirty="0" smtClean="0"/>
              <a:t> </a:t>
            </a:r>
            <a:r>
              <a:rPr lang="en-US" dirty="0" err="1" smtClean="0"/>
              <a:t>itu</a:t>
            </a:r>
            <a:r>
              <a:rPr lang="en-US" dirty="0" smtClean="0"/>
              <a:t> </a:t>
            </a:r>
            <a:r>
              <a:rPr lang="en-US" dirty="0" err="1" smtClean="0"/>
              <a:t>perlu</a:t>
            </a:r>
            <a:r>
              <a:rPr lang="en-US" dirty="0" smtClean="0"/>
              <a:t> </a:t>
            </a:r>
            <a:r>
              <a:rPr lang="en-US" dirty="0" err="1" smtClean="0"/>
              <a:t>dilakukan</a:t>
            </a:r>
            <a:r>
              <a:rPr lang="en-US" dirty="0" smtClean="0"/>
              <a:t> </a:t>
            </a:r>
            <a:r>
              <a:rPr lang="en-US" dirty="0" err="1" smtClean="0"/>
              <a:t>berbagai</a:t>
            </a:r>
            <a:r>
              <a:rPr lang="en-US" dirty="0" smtClean="0"/>
              <a:t> </a:t>
            </a:r>
            <a:r>
              <a:rPr lang="en-US" dirty="0" err="1" smtClean="0"/>
              <a:t>upaya</a:t>
            </a:r>
            <a:r>
              <a:rPr lang="en-US" dirty="0" smtClean="0"/>
              <a:t> </a:t>
            </a:r>
            <a:r>
              <a:rPr lang="en-US" dirty="0" err="1" smtClean="0"/>
              <a:t>untuk</a:t>
            </a:r>
            <a:r>
              <a:rPr lang="en-US" dirty="0" smtClean="0"/>
              <a:t> </a:t>
            </a:r>
            <a:r>
              <a:rPr lang="en-US" dirty="0" err="1" smtClean="0"/>
              <a:t>membangkitkan</a:t>
            </a:r>
            <a:r>
              <a:rPr lang="en-US" dirty="0" smtClean="0"/>
              <a:t> </a:t>
            </a:r>
            <a:r>
              <a:rPr lang="en-US" dirty="0" err="1" smtClean="0"/>
              <a:t>kembali</a:t>
            </a:r>
            <a:r>
              <a:rPr lang="en-US" dirty="0" smtClean="0"/>
              <a:t> </a:t>
            </a:r>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 </a:t>
            </a:r>
          </a:p>
          <a:p>
            <a:r>
              <a:rPr lang="en-US" dirty="0" err="1" smtClean="0"/>
              <a:t>Bagaimana</a:t>
            </a:r>
            <a:r>
              <a:rPr lang="en-US" dirty="0" smtClean="0"/>
              <a:t> </a:t>
            </a:r>
            <a:r>
              <a:rPr lang="en-US" dirty="0" err="1" smtClean="0"/>
              <a:t>peran</a:t>
            </a:r>
            <a:r>
              <a:rPr lang="en-US" dirty="0" smtClean="0"/>
              <a:t> </a:t>
            </a:r>
            <a:r>
              <a:rPr lang="en-US" dirty="0" err="1" smtClean="0"/>
              <a:t>perempuan</a:t>
            </a:r>
            <a:r>
              <a:rPr lang="en-US" dirty="0" smtClean="0"/>
              <a:t> </a:t>
            </a:r>
            <a:r>
              <a:rPr lang="en-US" dirty="0" err="1" smtClean="0"/>
              <a:t>untuk</a:t>
            </a:r>
            <a:r>
              <a:rPr lang="en-US" dirty="0" smtClean="0"/>
              <a:t> </a:t>
            </a:r>
            <a:r>
              <a:rPr lang="en-US" dirty="0" err="1" smtClean="0"/>
              <a:t>berpartisipasi</a:t>
            </a:r>
            <a:r>
              <a:rPr lang="en-US" dirty="0" smtClean="0"/>
              <a:t> </a:t>
            </a:r>
            <a:r>
              <a:rPr lang="en-US" dirty="0" err="1" smtClean="0"/>
              <a:t>dalam</a:t>
            </a:r>
            <a:r>
              <a:rPr lang="en-US" dirty="0" smtClean="0"/>
              <a:t> </a:t>
            </a:r>
            <a:r>
              <a:rPr lang="en-US" dirty="0" err="1" smtClean="0"/>
              <a:t>membangkitkan</a:t>
            </a:r>
            <a:r>
              <a:rPr lang="en-US" dirty="0" smtClean="0"/>
              <a:t> </a:t>
            </a:r>
            <a:r>
              <a:rPr lang="en-US" dirty="0" err="1" smtClean="0"/>
              <a:t>kesadaran</a:t>
            </a:r>
            <a:r>
              <a:rPr lang="en-US" dirty="0" smtClean="0"/>
              <a:t> </a:t>
            </a:r>
            <a:r>
              <a:rPr lang="en-US" dirty="0" err="1" smtClean="0"/>
              <a:t>berbangsa</a:t>
            </a:r>
            <a:r>
              <a:rPr lang="en-US" dirty="0" smtClean="0"/>
              <a:t> </a:t>
            </a:r>
            <a:r>
              <a:rPr lang="en-US" dirty="0" err="1" smtClean="0"/>
              <a:t>dan</a:t>
            </a:r>
            <a:r>
              <a:rPr lang="en-US" dirty="0" smtClean="0"/>
              <a:t> </a:t>
            </a:r>
            <a:r>
              <a:rPr lang="en-US" dirty="0" err="1" smtClean="0"/>
              <a:t>bernegara</a:t>
            </a:r>
            <a:r>
              <a:rPr lang="en-US" dirty="0" smtClean="0"/>
              <a:t> </a:t>
            </a:r>
            <a:r>
              <a:rPr lang="en-US" dirty="0" err="1" smtClean="0"/>
              <a:t>akan</a:t>
            </a:r>
            <a:r>
              <a:rPr lang="en-US" dirty="0" smtClean="0"/>
              <a:t> </a:t>
            </a:r>
            <a:r>
              <a:rPr lang="en-US" dirty="0" err="1" smtClean="0"/>
              <a:t>dikaji</a:t>
            </a:r>
            <a:r>
              <a:rPr lang="en-US" dirty="0" smtClean="0"/>
              <a:t> </a:t>
            </a:r>
            <a:r>
              <a:rPr lang="en-US" dirty="0" err="1" smtClean="0"/>
              <a:t>dalam</a:t>
            </a:r>
            <a:r>
              <a:rPr lang="en-US" dirty="0" smtClean="0"/>
              <a:t> </a:t>
            </a:r>
            <a:r>
              <a:rPr lang="en-US" dirty="0" err="1" smtClean="0"/>
              <a:t>kesempatan</a:t>
            </a:r>
            <a:r>
              <a:rPr lang="en-US" dirty="0" smtClean="0"/>
              <a:t> </a:t>
            </a:r>
            <a:r>
              <a:rPr lang="en-US" dirty="0" err="1" smtClean="0"/>
              <a:t>ini</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Pengertian</a:t>
            </a:r>
            <a:r>
              <a:rPr lang="en-US" dirty="0" smtClean="0"/>
              <a:t> </a:t>
            </a:r>
            <a:r>
              <a:rPr lang="en-US" dirty="0" err="1" smtClean="0"/>
              <a:t>Bangsa</a:t>
            </a:r>
            <a:endParaRPr lang="en-US" dirty="0"/>
          </a:p>
        </p:txBody>
      </p:sp>
      <p:sp>
        <p:nvSpPr>
          <p:cNvPr id="3" name="Content Placeholder 2"/>
          <p:cNvSpPr>
            <a:spLocks noGrp="1"/>
          </p:cNvSpPr>
          <p:nvPr>
            <p:ph idx="1"/>
          </p:nvPr>
        </p:nvSpPr>
        <p:spPr/>
        <p:txBody>
          <a:bodyPr/>
          <a:lstStyle/>
          <a:p>
            <a:r>
              <a:rPr lang="en-US" dirty="0" smtClean="0"/>
              <a:t>Ernest Renan : </a:t>
            </a:r>
            <a:r>
              <a:rPr lang="en-US" dirty="0" err="1" smtClean="0"/>
              <a:t>bangsa</a:t>
            </a:r>
            <a:r>
              <a:rPr lang="en-US" dirty="0" smtClean="0"/>
              <a:t> </a:t>
            </a:r>
            <a:r>
              <a:rPr lang="en-US" dirty="0" err="1" smtClean="0"/>
              <a:t>adalah</a:t>
            </a:r>
            <a:r>
              <a:rPr lang="en-US" dirty="0" smtClean="0"/>
              <a:t> </a:t>
            </a:r>
            <a:r>
              <a:rPr lang="en-US" dirty="0" err="1" smtClean="0"/>
              <a:t>sekelompok</a:t>
            </a:r>
            <a:r>
              <a:rPr lang="en-US" dirty="0" smtClean="0"/>
              <a:t> </a:t>
            </a:r>
            <a:r>
              <a:rPr lang="en-US" dirty="0" err="1" smtClean="0"/>
              <a:t>manusia</a:t>
            </a:r>
            <a:r>
              <a:rPr lang="en-US" dirty="0" smtClean="0"/>
              <a:t> yang </a:t>
            </a:r>
            <a:r>
              <a:rPr lang="en-US" dirty="0" err="1" smtClean="0"/>
              <a:t>mempunyai</a:t>
            </a:r>
            <a:r>
              <a:rPr lang="en-US" dirty="0" smtClean="0"/>
              <a:t> </a:t>
            </a:r>
            <a:r>
              <a:rPr lang="en-US" dirty="0" err="1" smtClean="0"/>
              <a:t>kehendak</a:t>
            </a:r>
            <a:r>
              <a:rPr lang="en-US" dirty="0" smtClean="0"/>
              <a:t> </a:t>
            </a:r>
            <a:r>
              <a:rPr lang="en-US" dirty="0" err="1" smtClean="0"/>
              <a:t>untuk</a:t>
            </a:r>
            <a:r>
              <a:rPr lang="en-US" dirty="0" smtClean="0"/>
              <a:t> </a:t>
            </a:r>
            <a:r>
              <a:rPr lang="en-US" dirty="0" err="1" smtClean="0"/>
              <a:t>hidup</a:t>
            </a:r>
            <a:r>
              <a:rPr lang="en-US" dirty="0" smtClean="0"/>
              <a:t> </a:t>
            </a:r>
            <a:r>
              <a:rPr lang="en-US" dirty="0" err="1" smtClean="0"/>
              <a:t>bersama</a:t>
            </a:r>
            <a:endParaRPr lang="en-US" dirty="0" smtClean="0"/>
          </a:p>
          <a:p>
            <a:r>
              <a:rPr lang="en-US" dirty="0" err="1" smtClean="0"/>
              <a:t>Faktor</a:t>
            </a:r>
            <a:r>
              <a:rPr lang="en-US" dirty="0" smtClean="0"/>
              <a:t> </a:t>
            </a:r>
            <a:r>
              <a:rPr lang="en-US" dirty="0" err="1" smtClean="0"/>
              <a:t>yg</a:t>
            </a:r>
            <a:r>
              <a:rPr lang="en-US" dirty="0" smtClean="0"/>
              <a:t> </a:t>
            </a:r>
            <a:r>
              <a:rPr lang="en-US" dirty="0" err="1" smtClean="0"/>
              <a:t>melatarbelakangi</a:t>
            </a:r>
            <a:r>
              <a:rPr lang="en-US" dirty="0" smtClean="0"/>
              <a:t> </a:t>
            </a:r>
            <a:r>
              <a:rPr lang="en-US" dirty="0" err="1" smtClean="0"/>
              <a:t>kehendak</a:t>
            </a:r>
            <a:r>
              <a:rPr lang="en-US" dirty="0" smtClean="0"/>
              <a:t> </a:t>
            </a:r>
            <a:r>
              <a:rPr lang="en-US" dirty="0" err="1" smtClean="0"/>
              <a:t>hidup</a:t>
            </a:r>
            <a:r>
              <a:rPr lang="en-US" dirty="0" smtClean="0"/>
              <a:t> </a:t>
            </a:r>
            <a:r>
              <a:rPr lang="en-US" dirty="0" err="1" smtClean="0"/>
              <a:t>bersama</a:t>
            </a:r>
            <a:r>
              <a:rPr lang="en-US" dirty="0" smtClean="0"/>
              <a:t>  </a:t>
            </a:r>
            <a:r>
              <a:rPr lang="en-US" dirty="0" err="1" smtClean="0"/>
              <a:t>ada</a:t>
            </a:r>
            <a:r>
              <a:rPr lang="en-US" dirty="0" smtClean="0"/>
              <a:t> 2, </a:t>
            </a:r>
            <a:r>
              <a:rPr lang="en-US" dirty="0" err="1" smtClean="0"/>
              <a:t>yaitu</a:t>
            </a:r>
            <a:r>
              <a:rPr lang="en-US" dirty="0" smtClean="0"/>
              <a:t>:</a:t>
            </a:r>
          </a:p>
          <a:p>
            <a:pPr>
              <a:buNone/>
            </a:pPr>
            <a:r>
              <a:rPr lang="en-US" dirty="0" smtClean="0"/>
              <a:t>    a. </a:t>
            </a:r>
            <a:r>
              <a:rPr lang="en-US" dirty="0" err="1" smtClean="0"/>
              <a:t>secara</a:t>
            </a:r>
            <a:r>
              <a:rPr lang="en-US" dirty="0" smtClean="0"/>
              <a:t> </a:t>
            </a:r>
            <a:r>
              <a:rPr lang="en-US" dirty="0" err="1" smtClean="0"/>
              <a:t>alami</a:t>
            </a:r>
            <a:r>
              <a:rPr lang="en-US" dirty="0" smtClean="0"/>
              <a:t>  (</a:t>
            </a:r>
            <a:r>
              <a:rPr lang="en-US" dirty="0" err="1" smtClean="0"/>
              <a:t>sosiologis</a:t>
            </a:r>
            <a:r>
              <a:rPr lang="en-US" dirty="0" smtClean="0"/>
              <a:t> </a:t>
            </a:r>
            <a:r>
              <a:rPr lang="en-US" dirty="0" err="1" smtClean="0"/>
              <a:t>antropologis</a:t>
            </a:r>
            <a:r>
              <a:rPr lang="en-US" dirty="0" smtClean="0"/>
              <a:t>)</a:t>
            </a:r>
          </a:p>
          <a:p>
            <a:pPr>
              <a:buNone/>
            </a:pPr>
            <a:r>
              <a:rPr lang="en-US" dirty="0" smtClean="0"/>
              <a:t>    b. </a:t>
            </a:r>
            <a:r>
              <a:rPr lang="en-US" dirty="0" err="1" smtClean="0"/>
              <a:t>secara</a:t>
            </a:r>
            <a:r>
              <a:rPr lang="en-US" dirty="0" smtClean="0"/>
              <a:t> </a:t>
            </a:r>
            <a:r>
              <a:rPr lang="en-US" dirty="0" err="1" smtClean="0"/>
              <a:t>buatan</a:t>
            </a:r>
            <a:r>
              <a:rPr lang="en-US" dirty="0" smtClean="0"/>
              <a:t> (</a:t>
            </a:r>
            <a:r>
              <a:rPr lang="en-US" dirty="0" err="1" smtClean="0"/>
              <a:t>politis</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Bangsa</a:t>
            </a:r>
            <a:r>
              <a:rPr lang="en-US" dirty="0" smtClean="0"/>
              <a:t> </a:t>
            </a:r>
            <a:r>
              <a:rPr lang="en-US" dirty="0" err="1" smtClean="0"/>
              <a:t>alami</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80000"/>
              </a:lnSpc>
            </a:pPr>
            <a:r>
              <a:rPr lang="id-ID" dirty="0" smtClean="0"/>
              <a:t>Bangsa dalam pengertian</a:t>
            </a:r>
            <a:r>
              <a:rPr lang="en-US" dirty="0" smtClean="0"/>
              <a:t> </a:t>
            </a:r>
            <a:r>
              <a:rPr lang="en-US" dirty="0" err="1" smtClean="0"/>
              <a:t>alami</a:t>
            </a:r>
            <a:r>
              <a:rPr lang="id-ID" dirty="0" smtClean="0"/>
              <a:t> arti sosiologis antropologis </a:t>
            </a:r>
            <a:r>
              <a:rPr lang="id-ID" i="1" dirty="0" smtClean="0"/>
              <a:t>(cultural unity)</a:t>
            </a:r>
            <a:r>
              <a:rPr lang="id-ID" dirty="0" smtClean="0"/>
              <a:t> adalah persekutuan hidup masyarakat yang berdiri sendiri yang masing-masing anggota persekutuan hidup tersebut merasa satu kesatuan ras, bahasa, agama dan adat istiadat. Jadi mereka menjadi satu bangsa karena disatukan oleh kesamaan ras, budaya, keyakinan, bahasa ,</a:t>
            </a:r>
            <a:r>
              <a:rPr lang="en-US" dirty="0" smtClean="0"/>
              <a:t> </a:t>
            </a:r>
            <a:r>
              <a:rPr lang="en-US" dirty="0" err="1" smtClean="0"/>
              <a:t>keturunan</a:t>
            </a:r>
            <a:r>
              <a:rPr lang="id-ID" dirty="0" smtClean="0"/>
              <a:t> dan sebagainya. Contoh ; bangsa </a:t>
            </a:r>
            <a:r>
              <a:rPr lang="en-US" dirty="0" smtClean="0"/>
              <a:t>Ambon, </a:t>
            </a:r>
            <a:r>
              <a:rPr lang="id-ID" dirty="0" smtClean="0"/>
              <a:t>bangsa Jawa, bangsa Batak</a:t>
            </a:r>
            <a:r>
              <a:rPr lang="en-US" dirty="0" smtClean="0"/>
              <a:t>, </a:t>
            </a:r>
            <a:r>
              <a:rPr lang="en-US" dirty="0" err="1" smtClean="0"/>
              <a:t>bangsa</a:t>
            </a:r>
            <a:r>
              <a:rPr lang="en-US" dirty="0" smtClean="0"/>
              <a:t> </a:t>
            </a:r>
            <a:r>
              <a:rPr lang="en-US" dirty="0" err="1" smtClean="0"/>
              <a:t>Sasak</a:t>
            </a:r>
            <a:r>
              <a:rPr lang="en-US" dirty="0" smtClean="0"/>
              <a:t>.</a:t>
            </a:r>
            <a:endParaRPr lang="id-ID" dirty="0" smtClean="0"/>
          </a:p>
          <a:p>
            <a:pPr algn="just">
              <a:lnSpc>
                <a:spcPct val="80000"/>
              </a:lnSpc>
            </a:pPr>
            <a:r>
              <a:rPr lang="id-ID" dirty="0" smtClean="0"/>
              <a:t>Bangsa dalam pengertian politik (</a:t>
            </a:r>
            <a:r>
              <a:rPr lang="id-ID" i="1" dirty="0" smtClean="0"/>
              <a:t>political unity</a:t>
            </a:r>
            <a:r>
              <a:rPr lang="id-ID" dirty="0" smtClean="0"/>
              <a:t>) adalah suatu masyarakat dalam suatu daerah yang sama dan mereka tunduk kepada kedaulatan negaranya sebagai suatu kekuasaan tertinggi ke luar dan ke dalam. Bangsa dalam arti politik adalah bangsa yang sudah bernegara. Contoh; bangsa Indonesia, bangsa India, bangsa Jerma</a:t>
            </a:r>
            <a:endParaRPr lang="en-US" dirty="0" smtClean="0"/>
          </a:p>
          <a:p>
            <a:pPr algn="just">
              <a:lnSpc>
                <a:spcPct val="80000"/>
              </a:lnSpc>
              <a:buNone/>
            </a:pPr>
            <a:endParaRPr lang="id-ID"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err="1" smtClean="0"/>
              <a:t>Bangsa</a:t>
            </a:r>
            <a:r>
              <a:rPr lang="en-US" dirty="0" smtClean="0"/>
              <a:t> Indonesia (</a:t>
            </a:r>
            <a:r>
              <a:rPr lang="en-US" dirty="0" err="1" smtClean="0"/>
              <a:t>bangsa</a:t>
            </a:r>
            <a:r>
              <a:rPr lang="en-US" dirty="0" smtClean="0"/>
              <a:t> </a:t>
            </a:r>
            <a:r>
              <a:rPr lang="en-US" dirty="0" err="1" smtClean="0"/>
              <a:t>secara</a:t>
            </a:r>
            <a:r>
              <a:rPr lang="en-US" dirty="0" smtClean="0"/>
              <a:t> </a:t>
            </a:r>
            <a:r>
              <a:rPr lang="en-US" dirty="0" err="1" smtClean="0"/>
              <a:t>politis</a:t>
            </a:r>
            <a:r>
              <a:rPr lang="en-US" dirty="0" smtClean="0"/>
              <a:t>) </a:t>
            </a:r>
            <a:r>
              <a:rPr lang="en-US" dirty="0" err="1" smtClean="0"/>
              <a:t>di</a:t>
            </a:r>
            <a:r>
              <a:rPr lang="en-US" dirty="0" smtClean="0"/>
              <a:t> </a:t>
            </a:r>
            <a:r>
              <a:rPr lang="en-US" dirty="0" err="1" smtClean="0"/>
              <a:t>dalamnya</a:t>
            </a:r>
            <a:r>
              <a:rPr lang="en-US" dirty="0" smtClean="0"/>
              <a:t> </a:t>
            </a:r>
            <a:r>
              <a:rPr lang="en-US" dirty="0" err="1" smtClean="0"/>
              <a:t>ada</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Bangsa</a:t>
            </a:r>
            <a:r>
              <a:rPr lang="en-US" dirty="0" smtClean="0"/>
              <a:t> </a:t>
            </a:r>
            <a:r>
              <a:rPr lang="en-US" dirty="0" err="1" smtClean="0"/>
              <a:t>Jawa</a:t>
            </a:r>
            <a:r>
              <a:rPr lang="en-US" dirty="0" smtClean="0"/>
              <a:t>, </a:t>
            </a:r>
            <a:r>
              <a:rPr lang="en-US" dirty="0" err="1" smtClean="0"/>
              <a:t>bangsa</a:t>
            </a:r>
            <a:r>
              <a:rPr lang="en-US" dirty="0" smtClean="0"/>
              <a:t> </a:t>
            </a:r>
            <a:r>
              <a:rPr lang="en-US" dirty="0" err="1" smtClean="0"/>
              <a:t>Batak</a:t>
            </a:r>
            <a:r>
              <a:rPr lang="en-US" dirty="0" smtClean="0"/>
              <a:t>, </a:t>
            </a:r>
            <a:r>
              <a:rPr lang="en-US" dirty="0" err="1" smtClean="0"/>
              <a:t>Bangsa</a:t>
            </a:r>
            <a:r>
              <a:rPr lang="en-US" dirty="0" smtClean="0"/>
              <a:t> Lombok, </a:t>
            </a:r>
            <a:r>
              <a:rPr lang="en-US" dirty="0" err="1" smtClean="0"/>
              <a:t>Bangsa</a:t>
            </a:r>
            <a:r>
              <a:rPr lang="en-US" dirty="0" smtClean="0"/>
              <a:t> </a:t>
            </a:r>
            <a:r>
              <a:rPr lang="en-US" dirty="0" err="1" smtClean="0"/>
              <a:t>Minang</a:t>
            </a:r>
            <a:r>
              <a:rPr lang="en-US" dirty="0" smtClean="0"/>
              <a:t>, </a:t>
            </a:r>
            <a:r>
              <a:rPr lang="en-US" dirty="0" err="1" smtClean="0"/>
              <a:t>Bangsa</a:t>
            </a:r>
            <a:r>
              <a:rPr lang="en-US" dirty="0" smtClean="0"/>
              <a:t> </a:t>
            </a:r>
            <a:r>
              <a:rPr lang="en-US" dirty="0" err="1" smtClean="0"/>
              <a:t>Sasak</a:t>
            </a:r>
            <a:r>
              <a:rPr lang="en-US" dirty="0" smtClean="0"/>
              <a:t>, </a:t>
            </a:r>
            <a:r>
              <a:rPr lang="en-US" dirty="0" err="1" smtClean="0"/>
              <a:t>dsb</a:t>
            </a:r>
            <a:r>
              <a:rPr lang="en-US" dirty="0" smtClean="0"/>
              <a:t> (</a:t>
            </a:r>
            <a:r>
              <a:rPr lang="en-US" dirty="0" err="1" smtClean="0"/>
              <a:t>lebih</a:t>
            </a:r>
            <a:r>
              <a:rPr lang="en-US" dirty="0" smtClean="0"/>
              <a:t> </a:t>
            </a:r>
            <a:r>
              <a:rPr lang="en-US" dirty="0" err="1" smtClean="0"/>
              <a:t>dari</a:t>
            </a:r>
            <a:r>
              <a:rPr lang="en-US" dirty="0" smtClean="0"/>
              <a:t> 350 </a:t>
            </a:r>
            <a:r>
              <a:rPr lang="en-US" dirty="0" err="1" smtClean="0"/>
              <a:t>bangsa</a:t>
            </a:r>
            <a:r>
              <a:rPr lang="en-US" dirty="0" smtClean="0"/>
              <a:t>) yang </a:t>
            </a:r>
            <a:r>
              <a:rPr lang="en-US" dirty="0" err="1" smtClean="0"/>
              <a:t>oleh</a:t>
            </a:r>
            <a:r>
              <a:rPr lang="en-US" dirty="0" smtClean="0"/>
              <a:t>  Bung </a:t>
            </a:r>
            <a:r>
              <a:rPr lang="en-US" dirty="0" err="1" smtClean="0"/>
              <a:t>Karno</a:t>
            </a:r>
            <a:r>
              <a:rPr lang="en-US" dirty="0" smtClean="0"/>
              <a:t> </a:t>
            </a:r>
            <a:r>
              <a:rPr lang="en-US" dirty="0" err="1" smtClean="0"/>
              <a:t>disebut</a:t>
            </a:r>
            <a:r>
              <a:rPr lang="en-US" dirty="0" smtClean="0"/>
              <a:t> </a:t>
            </a:r>
            <a:r>
              <a:rPr lang="en-US" dirty="0" err="1" smtClean="0"/>
              <a:t>dengan</a:t>
            </a:r>
            <a:r>
              <a:rPr lang="en-US" dirty="0" smtClean="0"/>
              <a:t> </a:t>
            </a:r>
            <a:r>
              <a:rPr lang="en-US" dirty="0" err="1" smtClean="0"/>
              <a:t>istilah</a:t>
            </a:r>
            <a:r>
              <a:rPr lang="en-US" dirty="0" smtClean="0"/>
              <a:t> </a:t>
            </a:r>
            <a:r>
              <a:rPr lang="en-US" dirty="0" err="1" smtClean="0"/>
              <a:t>suku</a:t>
            </a:r>
            <a:r>
              <a:rPr lang="en-US" dirty="0" smtClean="0"/>
              <a:t> </a:t>
            </a:r>
            <a:r>
              <a:rPr lang="en-US" dirty="0" err="1" smtClean="0"/>
              <a:t>bangsa</a:t>
            </a:r>
            <a:r>
              <a:rPr lang="en-US" dirty="0" smtClean="0"/>
              <a:t> (</a:t>
            </a:r>
            <a:r>
              <a:rPr lang="en-US" dirty="0" err="1" smtClean="0"/>
              <a:t>suku</a:t>
            </a:r>
            <a:r>
              <a:rPr lang="en-US" dirty="0" smtClean="0"/>
              <a:t> </a:t>
            </a:r>
            <a:r>
              <a:rPr lang="en-US" dirty="0" err="1" smtClean="0"/>
              <a:t>dalam</a:t>
            </a:r>
            <a:r>
              <a:rPr lang="en-US" dirty="0" smtClean="0"/>
              <a:t> </a:t>
            </a:r>
            <a:r>
              <a:rPr lang="en-US" dirty="0" err="1" smtClean="0"/>
              <a:t>bhs</a:t>
            </a:r>
            <a:r>
              <a:rPr lang="en-US" dirty="0" smtClean="0"/>
              <a:t> </a:t>
            </a:r>
            <a:r>
              <a:rPr lang="en-US" dirty="0" err="1" smtClean="0"/>
              <a:t>jawa</a:t>
            </a:r>
            <a:r>
              <a:rPr lang="en-US" dirty="0" smtClean="0"/>
              <a:t> = kaki. </a:t>
            </a:r>
            <a:r>
              <a:rPr lang="en-US" dirty="0" err="1" smtClean="0"/>
              <a:t>Suku</a:t>
            </a:r>
            <a:r>
              <a:rPr lang="en-US" dirty="0" smtClean="0"/>
              <a:t> </a:t>
            </a:r>
            <a:r>
              <a:rPr lang="en-US" dirty="0" err="1" smtClean="0"/>
              <a:t>bangsa</a:t>
            </a:r>
            <a:r>
              <a:rPr lang="en-US" dirty="0" smtClean="0"/>
              <a:t> = kaki </a:t>
            </a:r>
            <a:r>
              <a:rPr lang="en-US" dirty="0" err="1" smtClean="0"/>
              <a:t>bangsa</a:t>
            </a:r>
            <a:r>
              <a:rPr lang="en-US" dirty="0" smtClean="0"/>
              <a:t>)</a:t>
            </a:r>
          </a:p>
          <a:p>
            <a:r>
              <a:rPr lang="en-US" dirty="0" err="1" smtClean="0"/>
              <a:t>Bangsa</a:t>
            </a:r>
            <a:r>
              <a:rPr lang="en-US" dirty="0" smtClean="0"/>
              <a:t> Indonesia </a:t>
            </a:r>
            <a:r>
              <a:rPr lang="en-US" dirty="0" err="1" smtClean="0"/>
              <a:t>didalamnya</a:t>
            </a:r>
            <a:r>
              <a:rPr lang="en-US" dirty="0" smtClean="0"/>
              <a:t> </a:t>
            </a:r>
            <a:r>
              <a:rPr lang="en-US" dirty="0" err="1" smtClean="0"/>
              <a:t>terdiri</a:t>
            </a:r>
            <a:r>
              <a:rPr lang="en-US" dirty="0" smtClean="0"/>
              <a:t>  </a:t>
            </a:r>
            <a:r>
              <a:rPr lang="en-US" dirty="0" err="1" smtClean="0"/>
              <a:t>suku</a:t>
            </a:r>
            <a:r>
              <a:rPr lang="en-US" dirty="0" smtClean="0"/>
              <a:t> </a:t>
            </a:r>
            <a:r>
              <a:rPr lang="en-US" dirty="0" err="1" smtClean="0"/>
              <a:t>bangsa-suku</a:t>
            </a:r>
            <a:r>
              <a:rPr lang="en-US" dirty="0" smtClean="0"/>
              <a:t> </a:t>
            </a:r>
            <a:r>
              <a:rPr lang="en-US" dirty="0" err="1" smtClean="0"/>
              <a:t>bangsa</a:t>
            </a:r>
            <a:r>
              <a:rPr lang="en-US" dirty="0" smtClean="0"/>
              <a:t> .</a:t>
            </a:r>
          </a:p>
          <a:p>
            <a:r>
              <a:rPr lang="en-US" dirty="0" err="1" smtClean="0"/>
              <a:t>Suku-suku</a:t>
            </a:r>
            <a:r>
              <a:rPr lang="en-US" dirty="0" smtClean="0"/>
              <a:t> </a:t>
            </a:r>
            <a:r>
              <a:rPr lang="en-US" dirty="0" err="1" smtClean="0"/>
              <a:t>bangsa</a:t>
            </a:r>
            <a:r>
              <a:rPr lang="en-US" dirty="0" smtClean="0"/>
              <a:t> </a:t>
            </a:r>
            <a:r>
              <a:rPr lang="en-US" dirty="0" err="1" smtClean="0"/>
              <a:t>harus</a:t>
            </a:r>
            <a:r>
              <a:rPr lang="en-US" dirty="0" smtClean="0"/>
              <a:t> </a:t>
            </a:r>
            <a:r>
              <a:rPr lang="en-US" dirty="0" err="1" smtClean="0"/>
              <a:t>saling</a:t>
            </a:r>
            <a:r>
              <a:rPr lang="en-US" dirty="0" smtClean="0"/>
              <a:t> </a:t>
            </a:r>
            <a:r>
              <a:rPr lang="en-US" dirty="0" err="1" smtClean="0"/>
              <a:t>berkerjasama</a:t>
            </a:r>
            <a:r>
              <a:rPr lang="en-US" dirty="0" smtClean="0"/>
              <a:t> </a:t>
            </a:r>
            <a:r>
              <a:rPr lang="en-US" dirty="0" err="1" smtClean="0"/>
              <a:t>sebagai</a:t>
            </a:r>
            <a:r>
              <a:rPr lang="en-US" dirty="0" smtClean="0"/>
              <a:t> kaki yang </a:t>
            </a:r>
            <a:r>
              <a:rPr lang="en-US" dirty="0" err="1" smtClean="0"/>
              <a:t>kuat</a:t>
            </a:r>
            <a:r>
              <a:rPr lang="en-US" dirty="0" smtClean="0"/>
              <a:t> </a:t>
            </a:r>
            <a:r>
              <a:rPr lang="en-US" dirty="0" err="1" smtClean="0"/>
              <a:t>menopang</a:t>
            </a:r>
            <a:r>
              <a:rPr lang="en-US" dirty="0" smtClean="0"/>
              <a:t> </a:t>
            </a:r>
            <a:r>
              <a:rPr lang="en-US" dirty="0" err="1" smtClean="0"/>
              <a:t>bangsa</a:t>
            </a:r>
            <a:r>
              <a:rPr lang="en-US" dirty="0" smtClean="0"/>
              <a:t> Indonesian </a:t>
            </a:r>
            <a:r>
              <a:rPr lang="en-US" i="1" dirty="0" smtClean="0"/>
              <a:t>(nation state</a:t>
            </a:r>
            <a:r>
              <a:rPr lang="en-US" dirty="0" smtClean="0"/>
              <a:t>), </a:t>
            </a:r>
            <a:r>
              <a:rPr lang="en-US" dirty="0" err="1" smtClean="0"/>
              <a:t>tidak</a:t>
            </a:r>
            <a:r>
              <a:rPr lang="en-US" dirty="0" smtClean="0"/>
              <a:t> </a:t>
            </a:r>
            <a:r>
              <a:rPr lang="en-US" dirty="0" err="1" smtClean="0"/>
              <a:t>boleh</a:t>
            </a:r>
            <a:r>
              <a:rPr lang="en-US" dirty="0" smtClean="0"/>
              <a:t> </a:t>
            </a:r>
            <a:r>
              <a:rPr lang="en-US" dirty="0" err="1" smtClean="0"/>
              <a:t>saling</a:t>
            </a:r>
            <a:r>
              <a:rPr lang="en-US" dirty="0" smtClean="0"/>
              <a:t> </a:t>
            </a:r>
            <a:r>
              <a:rPr lang="en-US" dirty="0" err="1" smtClean="0"/>
              <a:t>menendang</a:t>
            </a:r>
            <a:r>
              <a:rPr lang="en-US" dirty="0" smtClean="0"/>
              <a:t>, </a:t>
            </a:r>
            <a:r>
              <a:rPr lang="en-US" dirty="0" err="1" smtClean="0"/>
              <a:t>menjegal</a:t>
            </a:r>
            <a:r>
              <a:rPr lang="en-US" dirty="0" smtClean="0"/>
              <a:t>, </a:t>
            </a:r>
            <a:r>
              <a:rPr lang="en-US" dirty="0" err="1" smtClean="0"/>
              <a:t>menjatuhkan</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IDENTITAS BANGSA</a:t>
            </a:r>
            <a:endParaRPr lang="en-US" dirty="0"/>
          </a:p>
        </p:txBody>
      </p:sp>
      <p:sp>
        <p:nvSpPr>
          <p:cNvPr id="3" name="Content Placeholder 2"/>
          <p:cNvSpPr>
            <a:spLocks noGrp="1"/>
          </p:cNvSpPr>
          <p:nvPr>
            <p:ph idx="1"/>
          </p:nvPr>
        </p:nvSpPr>
        <p:spPr/>
        <p:txBody>
          <a:bodyPr>
            <a:normAutofit fontScale="85000" lnSpcReduction="20000"/>
          </a:bodyPr>
          <a:lstStyle/>
          <a:p>
            <a:pPr algn="just">
              <a:lnSpc>
                <a:spcPct val="80000"/>
              </a:lnSpc>
            </a:pPr>
            <a:r>
              <a:rPr lang="id-ID" dirty="0" smtClean="0"/>
              <a:t>Bangsa memiliki penanda, jati diri atau identitas y</a:t>
            </a:r>
            <a:r>
              <a:rPr lang="en-US" dirty="0" err="1" smtClean="0"/>
              <a:t>ang</a:t>
            </a:r>
            <a:r>
              <a:rPr lang="id-ID" dirty="0" smtClean="0"/>
              <a:t> bisa membedakan atau dibedakan dengan bangsa lain</a:t>
            </a:r>
          </a:p>
          <a:p>
            <a:pPr algn="just">
              <a:lnSpc>
                <a:spcPct val="80000"/>
              </a:lnSpc>
            </a:pPr>
            <a:r>
              <a:rPr lang="en-US" b="1" i="1" dirty="0" err="1" smtClean="0"/>
              <a:t>Bangsa</a:t>
            </a:r>
            <a:r>
              <a:rPr lang="en-US" b="1" i="1" dirty="0" smtClean="0"/>
              <a:t> </a:t>
            </a:r>
            <a:r>
              <a:rPr lang="en-US" b="1" i="1" dirty="0" err="1" smtClean="0"/>
              <a:t>alamiah</a:t>
            </a:r>
            <a:r>
              <a:rPr lang="en-US" b="1" i="1" dirty="0" smtClean="0"/>
              <a:t> </a:t>
            </a:r>
            <a:r>
              <a:rPr lang="id-ID" b="1" dirty="0" smtClean="0"/>
              <a:t> </a:t>
            </a:r>
            <a:r>
              <a:rPr lang="id-ID" dirty="0" smtClean="0"/>
              <a:t>ditandai oleh adanya kesamaan dalam hal ras, suku, agama, adat dan budaya, keturunan (darah) dan daerah asal (homeland). Identitas</a:t>
            </a:r>
            <a:r>
              <a:rPr lang="en-US" dirty="0" smtClean="0"/>
              <a:t> </a:t>
            </a:r>
            <a:r>
              <a:rPr lang="en-US" dirty="0" err="1" smtClean="0"/>
              <a:t>bangsa</a:t>
            </a:r>
            <a:r>
              <a:rPr lang="en-US" dirty="0" smtClean="0"/>
              <a:t> </a:t>
            </a:r>
            <a:r>
              <a:rPr lang="en-US" dirty="0" err="1" smtClean="0"/>
              <a:t>alamiah</a:t>
            </a:r>
            <a:r>
              <a:rPr lang="id-ID" dirty="0" smtClean="0"/>
              <a:t> dapat disebut pula identitas kesukubangsaan.</a:t>
            </a:r>
          </a:p>
          <a:p>
            <a:pPr algn="just">
              <a:lnSpc>
                <a:spcPct val="80000"/>
              </a:lnSpc>
            </a:pPr>
            <a:r>
              <a:rPr lang="id-ID" dirty="0" smtClean="0"/>
              <a:t>Identitas yang dimiliki oleh sebuah </a:t>
            </a:r>
            <a:r>
              <a:rPr lang="en-US" i="1" dirty="0" err="1" smtClean="0"/>
              <a:t>bangsa</a:t>
            </a:r>
            <a:r>
              <a:rPr lang="en-US" i="1" dirty="0" smtClean="0"/>
              <a:t> </a:t>
            </a:r>
            <a:r>
              <a:rPr lang="en-US" i="1" dirty="0" err="1" smtClean="0"/>
              <a:t>alamiah</a:t>
            </a:r>
            <a:r>
              <a:rPr lang="id-ID" i="1" dirty="0" smtClean="0"/>
              <a:t> </a:t>
            </a:r>
            <a:r>
              <a:rPr lang="id-ID" dirty="0" smtClean="0"/>
              <a:t>kurang lebih bersifat askriptif (sudah ada sejak lahir), bersifat alamiah (bawaan) , primer dan etnik. </a:t>
            </a:r>
          </a:p>
          <a:p>
            <a:pPr algn="just">
              <a:lnSpc>
                <a:spcPct val="80000"/>
              </a:lnSpc>
            </a:pPr>
            <a:r>
              <a:rPr lang="id-ID" dirty="0" smtClean="0"/>
              <a:t>Setiap anggota </a:t>
            </a:r>
            <a:r>
              <a:rPr lang="en-US" i="1" dirty="0" err="1" smtClean="0"/>
              <a:t>bangsa</a:t>
            </a:r>
            <a:r>
              <a:rPr lang="en-US" i="1" dirty="0" smtClean="0"/>
              <a:t> </a:t>
            </a:r>
            <a:r>
              <a:rPr lang="en-US" i="1" dirty="0" err="1" smtClean="0"/>
              <a:t>alamiah</a:t>
            </a:r>
            <a:r>
              <a:rPr lang="en-US" i="1" dirty="0" smtClean="0"/>
              <a:t> </a:t>
            </a:r>
            <a:r>
              <a:rPr lang="id-ID" dirty="0" smtClean="0"/>
              <a:t>memiliki kesetiaan atau loyalitas pada identitasnya. Misal setia pada sukunya, pada agamanya, pada budayanya , pada kerabatnya, pada daerah asal dan pada bahasanya</a:t>
            </a:r>
          </a:p>
          <a:p>
            <a:pPr algn="just">
              <a:lnSpc>
                <a:spcPct val="80000"/>
              </a:lnSpc>
            </a:pPr>
            <a:r>
              <a:rPr lang="id-ID" dirty="0" smtClean="0"/>
              <a:t>Loyalitas pada identitas kelompok (etnik) pada umumnya kuat dan langgeng (bertahan lama)</a:t>
            </a:r>
          </a:p>
          <a:p>
            <a:pPr>
              <a:lnSpc>
                <a:spcPct val="80000"/>
              </a:lnSpc>
            </a:pPr>
            <a:endParaRPr lang="id-ID"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IDENTITAS BANGSA</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BANGSA  BUATAN </a:t>
            </a:r>
            <a:r>
              <a:rPr lang="id-ID" dirty="0" smtClean="0"/>
              <a:t> merujuk pada bangsa dalam pengertian politik yaitu bangsa yang telah bernegara. Negara baru perlu menciptakan identitas yang baru pula untuk bangsanya. Identitas itu merupakan identitas kebangsaan atau nasional negara yang bersangkutan </a:t>
            </a:r>
          </a:p>
          <a:p>
            <a:r>
              <a:rPr lang="id-ID" dirty="0" smtClean="0"/>
              <a:t>Identitas kebangsaan itu merupakan kesepakatan dari banyak bangsa (suku) didalamnya. Identitas itu bersifat buatan, sekunder, etis dan nasional.  Identitas nasional itu dapat saja berasal dari identitas sebuah bangsa didalamnya yang selanjutnya disepakati sebagai identitas nasionalnya.</a:t>
            </a:r>
          </a:p>
          <a:p>
            <a:r>
              <a:rPr lang="id-ID" dirty="0" smtClean="0"/>
              <a:t>Beberapa bentuk identitas nasional adalah; bahasa nasional, lambang nasional, semboyan nasional, bendera nasional, dan ideologi nasional.</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1490</Words>
  <Application>Microsoft Office PowerPoint</Application>
  <PresentationFormat>On-screen Show (4:3)</PresentationFormat>
  <Paragraphs>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PERAN PEREMPUAN DALAM MENINGKATKAN KESADARAN BERBANGSA DAN BERNEGARA</vt:lpstr>
      <vt:lpstr>Menurunnya kesadaran berbangsa dan bernegara</vt:lpstr>
      <vt:lpstr>Hancurnya negara krn pelapukan moral warganya :</vt:lpstr>
      <vt:lpstr>KONDISI YG DEMIKIAN DAPAT JUGA TERJADI PADA NEGARA  KITA ? </vt:lpstr>
      <vt:lpstr>Pengertian Bangsa</vt:lpstr>
      <vt:lpstr>Bangsa alami</vt:lpstr>
      <vt:lpstr>Bangsa Indonesia (bangsa secara politis) di dalamnya ada:</vt:lpstr>
      <vt:lpstr>IDENTITAS BANGSA</vt:lpstr>
      <vt:lpstr>IDENTITAS BANGSA</vt:lpstr>
      <vt:lpstr>LOYALITAS GANDA</vt:lpstr>
      <vt:lpstr>KESADARAN BERBANGSA DAN BERNEGARA</vt:lpstr>
      <vt:lpstr>Sosialisasi kesadaran berbangsa dan bernegara</vt:lpstr>
      <vt:lpstr>Sosialisasi melalui keluarga </vt:lpstr>
      <vt:lpstr>Peran Orang Tua : Pertama,</vt:lpstr>
      <vt:lpstr>Peran Orang Tua : Kedua,</vt:lpstr>
      <vt:lpstr>PERAN ORANG TUA: KETIGA,</vt:lpstr>
      <vt:lpstr>Sosialisasi melalui PERGAULAN</vt:lpstr>
      <vt:lpstr>Sosialisasi melalui Organisasi</vt:lpstr>
      <vt:lpstr>Sosialisasi melalui pendidikan</vt:lpstr>
      <vt:lpstr>Sosialisasi melalui media massa</vt:lpstr>
      <vt:lpstr>Peran negatif media massa:</vt:lpstr>
      <vt:lpstr>Peran positif media massa berupa: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 PEREMPUAN DALAM MENINGKATKAN KESADARAN BERBANGSA DAN BERNEGARA</dc:title>
  <dc:creator>kus eddy s</dc:creator>
  <cp:lastModifiedBy>kus eddy s</cp:lastModifiedBy>
  <cp:revision>54</cp:revision>
  <dcterms:created xsi:type="dcterms:W3CDTF">2006-08-16T00:00:00Z</dcterms:created>
  <dcterms:modified xsi:type="dcterms:W3CDTF">2012-07-06T03:31:00Z</dcterms:modified>
</cp:coreProperties>
</file>