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tiff" ContentType="image/tif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77" r:id="rId2"/>
    <p:sldId id="279" r:id="rId3"/>
    <p:sldId id="280" r:id="rId4"/>
    <p:sldId id="256" r:id="rId5"/>
    <p:sldId id="282" r:id="rId6"/>
    <p:sldId id="283" r:id="rId7"/>
    <p:sldId id="295" r:id="rId8"/>
    <p:sldId id="276" r:id="rId9"/>
    <p:sldId id="284" r:id="rId10"/>
    <p:sldId id="257" r:id="rId11"/>
    <p:sldId id="258" r:id="rId12"/>
    <p:sldId id="259" r:id="rId13"/>
    <p:sldId id="260" r:id="rId14"/>
    <p:sldId id="285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70" r:id="rId24"/>
    <p:sldId id="271" r:id="rId25"/>
    <p:sldId id="273" r:id="rId26"/>
    <p:sldId id="274" r:id="rId27"/>
    <p:sldId id="272" r:id="rId28"/>
    <p:sldId id="278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86" r:id="rId38"/>
    <p:sldId id="281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43403A5E-D7C6-4D42-BA5E-CEFABACC622E}" type="presOf" srcId="{E4033869-49BE-435A-B398-6B6DE7DE79B4}" destId="{55C93DA5-66DD-4AEF-8D93-87B3DD73938C}" srcOrd="1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D67C4F4E-F1F7-4060-93C6-31962EA0F903}" type="presOf" srcId="{E4033869-49BE-435A-B398-6B6DE7DE79B4}" destId="{0FC81FB7-B3E8-45F0-997D-CA59CDC09B9E}" srcOrd="0" destOrd="0" presId="urn:microsoft.com/office/officeart/2005/8/layout/cycle8"/>
    <dgm:cxn modelId="{596B462F-EEC6-4A9F-9452-9CBBF9B00140}" type="presOf" srcId="{CF5EFFD7-992A-41D9-8CF4-0D5F0CA6885D}" destId="{92348DC5-9A26-445D-A4EF-A460BEA6A21A}" srcOrd="0" destOrd="0" presId="urn:microsoft.com/office/officeart/2005/8/layout/cycle8"/>
    <dgm:cxn modelId="{A5FCAC29-483B-4F55-837D-65B52D476CDF}" type="presOf" srcId="{55967630-7590-4CA9-9202-9E9C88B734AD}" destId="{FB5CB7E0-5CA6-4E1D-9967-E554079D9246}" srcOrd="0" destOrd="0" presId="urn:microsoft.com/office/officeart/2005/8/layout/cycle8"/>
    <dgm:cxn modelId="{599F8BE0-A150-4994-BD2B-07EA6BDA70D6}" type="presOf" srcId="{55967630-7590-4CA9-9202-9E9C88B734AD}" destId="{872AECB0-7922-4EDB-B987-9586FC974774}" srcOrd="1" destOrd="0" presId="urn:microsoft.com/office/officeart/2005/8/layout/cycle8"/>
    <dgm:cxn modelId="{3BD049AA-9012-4BE6-BE85-8E4BE9B18225}" type="presOf" srcId="{E82DD07E-6F17-4348-A4A1-B9994FDE32A6}" destId="{B1A5F42F-A768-434B-8B10-B18F525C22F0}" srcOrd="0" destOrd="0" presId="urn:microsoft.com/office/officeart/2005/8/layout/cycle8"/>
    <dgm:cxn modelId="{9EB2F7D8-0CE7-458D-9120-4BCC2731758D}" type="presOf" srcId="{E82DD07E-6F17-4348-A4A1-B9994FDE32A6}" destId="{5E2F7D53-41CA-4A2B-B95A-D18C05C2BCB6}" srcOrd="1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6A46788F-C479-4C48-B43E-E9D63719EC55}" type="presParOf" srcId="{92348DC5-9A26-445D-A4EF-A460BEA6A21A}" destId="{FB5CB7E0-5CA6-4E1D-9967-E554079D9246}" srcOrd="0" destOrd="0" presId="urn:microsoft.com/office/officeart/2005/8/layout/cycle8"/>
    <dgm:cxn modelId="{98978270-489A-439B-96C4-B8588844B84F}" type="presParOf" srcId="{92348DC5-9A26-445D-A4EF-A460BEA6A21A}" destId="{8D3965EE-AC79-4E38-915A-D8A813E577D7}" srcOrd="1" destOrd="0" presId="urn:microsoft.com/office/officeart/2005/8/layout/cycle8"/>
    <dgm:cxn modelId="{8747DA1C-D187-4459-AF20-1B8825D8D307}" type="presParOf" srcId="{92348DC5-9A26-445D-A4EF-A460BEA6A21A}" destId="{E004ED96-EA32-4CB1-9421-51C75D601F8F}" srcOrd="2" destOrd="0" presId="urn:microsoft.com/office/officeart/2005/8/layout/cycle8"/>
    <dgm:cxn modelId="{A5B73FE4-2A6E-417D-B412-E3DC3664F2B8}" type="presParOf" srcId="{92348DC5-9A26-445D-A4EF-A460BEA6A21A}" destId="{872AECB0-7922-4EDB-B987-9586FC974774}" srcOrd="3" destOrd="0" presId="urn:microsoft.com/office/officeart/2005/8/layout/cycle8"/>
    <dgm:cxn modelId="{FDDE6DBB-0E8E-4F37-A7C1-2DB982B3ADB7}" type="presParOf" srcId="{92348DC5-9A26-445D-A4EF-A460BEA6A21A}" destId="{0FC81FB7-B3E8-45F0-997D-CA59CDC09B9E}" srcOrd="4" destOrd="0" presId="urn:microsoft.com/office/officeart/2005/8/layout/cycle8"/>
    <dgm:cxn modelId="{C146E7B1-6658-48C6-BDE8-9EDC4DD2D876}" type="presParOf" srcId="{92348DC5-9A26-445D-A4EF-A460BEA6A21A}" destId="{D032A4E0-17FB-46DF-9336-F143CA16512B}" srcOrd="5" destOrd="0" presId="urn:microsoft.com/office/officeart/2005/8/layout/cycle8"/>
    <dgm:cxn modelId="{D6D9BD06-D28C-41C5-8D3D-82ADECA3D381}" type="presParOf" srcId="{92348DC5-9A26-445D-A4EF-A460BEA6A21A}" destId="{65A02761-8724-4F93-920B-5D8CEBDE62B4}" srcOrd="6" destOrd="0" presId="urn:microsoft.com/office/officeart/2005/8/layout/cycle8"/>
    <dgm:cxn modelId="{922A9D44-A3F9-4ED6-9AC4-1089A328C342}" type="presParOf" srcId="{92348DC5-9A26-445D-A4EF-A460BEA6A21A}" destId="{55C93DA5-66DD-4AEF-8D93-87B3DD73938C}" srcOrd="7" destOrd="0" presId="urn:microsoft.com/office/officeart/2005/8/layout/cycle8"/>
    <dgm:cxn modelId="{87163DCD-1A65-4326-BB72-2B8C01384D59}" type="presParOf" srcId="{92348DC5-9A26-445D-A4EF-A460BEA6A21A}" destId="{B1A5F42F-A768-434B-8B10-B18F525C22F0}" srcOrd="8" destOrd="0" presId="urn:microsoft.com/office/officeart/2005/8/layout/cycle8"/>
    <dgm:cxn modelId="{A4098E5F-DE32-40FE-A39F-8D1DC08772DB}" type="presParOf" srcId="{92348DC5-9A26-445D-A4EF-A460BEA6A21A}" destId="{BF564B1E-0A42-4943-872E-6CC6CCA98F88}" srcOrd="9" destOrd="0" presId="urn:microsoft.com/office/officeart/2005/8/layout/cycle8"/>
    <dgm:cxn modelId="{B7DA0F6D-4D4F-4740-AD48-A4B2E14AB33A}" type="presParOf" srcId="{92348DC5-9A26-445D-A4EF-A460BEA6A21A}" destId="{8CA1697F-F074-4DEC-94F2-CEFB3EABF24C}" srcOrd="10" destOrd="0" presId="urn:microsoft.com/office/officeart/2005/8/layout/cycle8"/>
    <dgm:cxn modelId="{FC6C5296-5459-4E0C-96A7-DCF0AC936BBD}" type="presParOf" srcId="{92348DC5-9A26-445D-A4EF-A460BEA6A21A}" destId="{5E2F7D53-41CA-4A2B-B95A-D18C05C2BCB6}" srcOrd="11" destOrd="0" presId="urn:microsoft.com/office/officeart/2005/8/layout/cycle8"/>
    <dgm:cxn modelId="{944FE641-2BD2-450F-845D-DCEE058C3989}" type="presParOf" srcId="{92348DC5-9A26-445D-A4EF-A460BEA6A21A}" destId="{56F9E5FD-569A-489C-B67D-9EE49607186A}" srcOrd="12" destOrd="0" presId="urn:microsoft.com/office/officeart/2005/8/layout/cycle8"/>
    <dgm:cxn modelId="{9C0578D5-E710-4A0A-ADF8-43722F24FBF6}" type="presParOf" srcId="{92348DC5-9A26-445D-A4EF-A460BEA6A21A}" destId="{5494F75C-5F8F-4B7F-89AE-A7F0E1A6553D}" srcOrd="13" destOrd="0" presId="urn:microsoft.com/office/officeart/2005/8/layout/cycle8"/>
    <dgm:cxn modelId="{57ABAC28-5542-48E4-8B34-46C8A03E2805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93AD52C3-A95A-4481-8199-D14596246D34}" type="presOf" srcId="{55967630-7590-4CA9-9202-9E9C88B734AD}" destId="{FB5CB7E0-5CA6-4E1D-9967-E554079D9246}" srcOrd="0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B22CB0F-D72C-4214-AC6C-CC9DAA3871CD}" type="presOf" srcId="{55967630-7590-4CA9-9202-9E9C88B734AD}" destId="{872AECB0-7922-4EDB-B987-9586FC974774}" srcOrd="1" destOrd="0" presId="urn:microsoft.com/office/officeart/2005/8/layout/cycle8"/>
    <dgm:cxn modelId="{7999A6BD-69AA-45DB-806B-D58F6C476C99}" type="presOf" srcId="{CF5EFFD7-992A-41D9-8CF4-0D5F0CA6885D}" destId="{92348DC5-9A26-445D-A4EF-A460BEA6A21A}" srcOrd="0" destOrd="0" presId="urn:microsoft.com/office/officeart/2005/8/layout/cycle8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485F5DD9-94C1-4AFD-A190-4DC41945887A}" type="presOf" srcId="{E4033869-49BE-435A-B398-6B6DE7DE79B4}" destId="{0FC81FB7-B3E8-45F0-997D-CA59CDC09B9E}" srcOrd="0" destOrd="0" presId="urn:microsoft.com/office/officeart/2005/8/layout/cycle8"/>
    <dgm:cxn modelId="{03CFB1E6-4528-4C2A-9FAE-3B7B953B362B}" type="presOf" srcId="{E82DD07E-6F17-4348-A4A1-B9994FDE32A6}" destId="{B1A5F42F-A768-434B-8B10-B18F525C22F0}" srcOrd="0" destOrd="0" presId="urn:microsoft.com/office/officeart/2005/8/layout/cycle8"/>
    <dgm:cxn modelId="{85D0502D-F02D-4084-A086-7444FE8BF44E}" type="presOf" srcId="{E4033869-49BE-435A-B398-6B6DE7DE79B4}" destId="{55C93DA5-66DD-4AEF-8D93-87B3DD73938C}" srcOrd="1" destOrd="0" presId="urn:microsoft.com/office/officeart/2005/8/layout/cycle8"/>
    <dgm:cxn modelId="{273287EE-9011-4112-9D1D-C5252174C0C9}" type="presOf" srcId="{E82DD07E-6F17-4348-A4A1-B9994FDE32A6}" destId="{5E2F7D53-41CA-4A2B-B95A-D18C05C2BCB6}" srcOrd="1" destOrd="0" presId="urn:microsoft.com/office/officeart/2005/8/layout/cycle8"/>
    <dgm:cxn modelId="{80F6C709-A422-4F71-B26C-873FC6D61AD6}" type="presParOf" srcId="{92348DC5-9A26-445D-A4EF-A460BEA6A21A}" destId="{FB5CB7E0-5CA6-4E1D-9967-E554079D9246}" srcOrd="0" destOrd="0" presId="urn:microsoft.com/office/officeart/2005/8/layout/cycle8"/>
    <dgm:cxn modelId="{A7B17E5F-2A20-4841-9BE4-2D5B700AE993}" type="presParOf" srcId="{92348DC5-9A26-445D-A4EF-A460BEA6A21A}" destId="{8D3965EE-AC79-4E38-915A-D8A813E577D7}" srcOrd="1" destOrd="0" presId="urn:microsoft.com/office/officeart/2005/8/layout/cycle8"/>
    <dgm:cxn modelId="{181C222D-5CD9-40F8-B9BE-9C4363E448CB}" type="presParOf" srcId="{92348DC5-9A26-445D-A4EF-A460BEA6A21A}" destId="{E004ED96-EA32-4CB1-9421-51C75D601F8F}" srcOrd="2" destOrd="0" presId="urn:microsoft.com/office/officeart/2005/8/layout/cycle8"/>
    <dgm:cxn modelId="{9CA488CE-F725-4547-9361-AC8492D1D14D}" type="presParOf" srcId="{92348DC5-9A26-445D-A4EF-A460BEA6A21A}" destId="{872AECB0-7922-4EDB-B987-9586FC974774}" srcOrd="3" destOrd="0" presId="urn:microsoft.com/office/officeart/2005/8/layout/cycle8"/>
    <dgm:cxn modelId="{0A869F68-EC00-454B-B591-3171D8704B55}" type="presParOf" srcId="{92348DC5-9A26-445D-A4EF-A460BEA6A21A}" destId="{0FC81FB7-B3E8-45F0-997D-CA59CDC09B9E}" srcOrd="4" destOrd="0" presId="urn:microsoft.com/office/officeart/2005/8/layout/cycle8"/>
    <dgm:cxn modelId="{EBD31BDE-C396-4CD4-B81E-DD2C4CB71221}" type="presParOf" srcId="{92348DC5-9A26-445D-A4EF-A460BEA6A21A}" destId="{D032A4E0-17FB-46DF-9336-F143CA16512B}" srcOrd="5" destOrd="0" presId="urn:microsoft.com/office/officeart/2005/8/layout/cycle8"/>
    <dgm:cxn modelId="{CC65A34B-B6EC-4F20-BBCE-556657F02989}" type="presParOf" srcId="{92348DC5-9A26-445D-A4EF-A460BEA6A21A}" destId="{65A02761-8724-4F93-920B-5D8CEBDE62B4}" srcOrd="6" destOrd="0" presId="urn:microsoft.com/office/officeart/2005/8/layout/cycle8"/>
    <dgm:cxn modelId="{F14F1EDC-5581-4E4F-BAD1-A45EC4E14BC8}" type="presParOf" srcId="{92348DC5-9A26-445D-A4EF-A460BEA6A21A}" destId="{55C93DA5-66DD-4AEF-8D93-87B3DD73938C}" srcOrd="7" destOrd="0" presId="urn:microsoft.com/office/officeart/2005/8/layout/cycle8"/>
    <dgm:cxn modelId="{5927C228-634D-479F-8C71-7C0E212B835E}" type="presParOf" srcId="{92348DC5-9A26-445D-A4EF-A460BEA6A21A}" destId="{B1A5F42F-A768-434B-8B10-B18F525C22F0}" srcOrd="8" destOrd="0" presId="urn:microsoft.com/office/officeart/2005/8/layout/cycle8"/>
    <dgm:cxn modelId="{84D405DD-EE71-4753-B101-3E52127D23C9}" type="presParOf" srcId="{92348DC5-9A26-445D-A4EF-A460BEA6A21A}" destId="{BF564B1E-0A42-4943-872E-6CC6CCA98F88}" srcOrd="9" destOrd="0" presId="urn:microsoft.com/office/officeart/2005/8/layout/cycle8"/>
    <dgm:cxn modelId="{26463B56-4F19-4630-A43A-C3016EDDD0F7}" type="presParOf" srcId="{92348DC5-9A26-445D-A4EF-A460BEA6A21A}" destId="{8CA1697F-F074-4DEC-94F2-CEFB3EABF24C}" srcOrd="10" destOrd="0" presId="urn:microsoft.com/office/officeart/2005/8/layout/cycle8"/>
    <dgm:cxn modelId="{DC7B9843-9478-46FE-B3F3-0024BFFCA757}" type="presParOf" srcId="{92348DC5-9A26-445D-A4EF-A460BEA6A21A}" destId="{5E2F7D53-41CA-4A2B-B95A-D18C05C2BCB6}" srcOrd="11" destOrd="0" presId="urn:microsoft.com/office/officeart/2005/8/layout/cycle8"/>
    <dgm:cxn modelId="{ABC244CF-25DC-4882-9AF0-9417248E6FCC}" type="presParOf" srcId="{92348DC5-9A26-445D-A4EF-A460BEA6A21A}" destId="{56F9E5FD-569A-489C-B67D-9EE49607186A}" srcOrd="12" destOrd="0" presId="urn:microsoft.com/office/officeart/2005/8/layout/cycle8"/>
    <dgm:cxn modelId="{3BE2063D-4912-41FE-BC22-4982E2F25CAB}" type="presParOf" srcId="{92348DC5-9A26-445D-A4EF-A460BEA6A21A}" destId="{5494F75C-5F8F-4B7F-89AE-A7F0E1A6553D}" srcOrd="13" destOrd="0" presId="urn:microsoft.com/office/officeart/2005/8/layout/cycle8"/>
    <dgm:cxn modelId="{261F2711-1B00-4FA2-A3C8-1BFF9BA6B88C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4ACD6380-4B0B-4CBF-ACC9-B996DA26EA1E}" type="presOf" srcId="{E4033869-49BE-435A-B398-6B6DE7DE79B4}" destId="{55C93DA5-66DD-4AEF-8D93-87B3DD73938C}" srcOrd="1" destOrd="0" presId="urn:microsoft.com/office/officeart/2005/8/layout/cycle8"/>
    <dgm:cxn modelId="{BB0C7C6E-EAE4-4BE2-AEF9-08DB31C72A4A}" type="presOf" srcId="{55967630-7590-4CA9-9202-9E9C88B734AD}" destId="{FB5CB7E0-5CA6-4E1D-9967-E554079D9246}" srcOrd="0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E3CA7F53-9B57-48B7-85E6-81A57C6426C9}" type="presOf" srcId="{E82DD07E-6F17-4348-A4A1-B9994FDE32A6}" destId="{B1A5F42F-A768-434B-8B10-B18F525C22F0}" srcOrd="0" destOrd="0" presId="urn:microsoft.com/office/officeart/2005/8/layout/cycle8"/>
    <dgm:cxn modelId="{4F8BD32B-A4E5-4AB1-B373-F9C3A55C5836}" type="presOf" srcId="{E4033869-49BE-435A-B398-6B6DE7DE79B4}" destId="{0FC81FB7-B3E8-45F0-997D-CA59CDC09B9E}" srcOrd="0" destOrd="0" presId="urn:microsoft.com/office/officeart/2005/8/layout/cycle8"/>
    <dgm:cxn modelId="{613819F5-6A68-422F-BA68-0D54B04EE561}" type="presOf" srcId="{CF5EFFD7-992A-41D9-8CF4-0D5F0CA6885D}" destId="{92348DC5-9A26-445D-A4EF-A460BEA6A21A}" srcOrd="0" destOrd="0" presId="urn:microsoft.com/office/officeart/2005/8/layout/cycle8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B7C5D008-C377-4AFA-A6A2-FA1B051F7D9C}" type="presOf" srcId="{E82DD07E-6F17-4348-A4A1-B9994FDE32A6}" destId="{5E2F7D53-41CA-4A2B-B95A-D18C05C2BCB6}" srcOrd="1" destOrd="0" presId="urn:microsoft.com/office/officeart/2005/8/layout/cycle8"/>
    <dgm:cxn modelId="{E8CB5B2D-0025-499B-92CE-833D588CC1D3}" type="presOf" srcId="{55967630-7590-4CA9-9202-9E9C88B734AD}" destId="{872AECB0-7922-4EDB-B987-9586FC974774}" srcOrd="1" destOrd="0" presId="urn:microsoft.com/office/officeart/2005/8/layout/cycle8"/>
    <dgm:cxn modelId="{1D211943-8EA6-49D5-9577-914F680ABA8F}" type="presParOf" srcId="{92348DC5-9A26-445D-A4EF-A460BEA6A21A}" destId="{FB5CB7E0-5CA6-4E1D-9967-E554079D9246}" srcOrd="0" destOrd="0" presId="urn:microsoft.com/office/officeart/2005/8/layout/cycle8"/>
    <dgm:cxn modelId="{575FDB50-F574-4E71-AFBA-AFF00D1EA2EB}" type="presParOf" srcId="{92348DC5-9A26-445D-A4EF-A460BEA6A21A}" destId="{8D3965EE-AC79-4E38-915A-D8A813E577D7}" srcOrd="1" destOrd="0" presId="urn:microsoft.com/office/officeart/2005/8/layout/cycle8"/>
    <dgm:cxn modelId="{437E54E6-F4A4-4A23-B686-5A0342BA9E5C}" type="presParOf" srcId="{92348DC5-9A26-445D-A4EF-A460BEA6A21A}" destId="{E004ED96-EA32-4CB1-9421-51C75D601F8F}" srcOrd="2" destOrd="0" presId="urn:microsoft.com/office/officeart/2005/8/layout/cycle8"/>
    <dgm:cxn modelId="{EA8BA937-9685-4F5D-B811-A78A8B4AF31D}" type="presParOf" srcId="{92348DC5-9A26-445D-A4EF-A460BEA6A21A}" destId="{872AECB0-7922-4EDB-B987-9586FC974774}" srcOrd="3" destOrd="0" presId="urn:microsoft.com/office/officeart/2005/8/layout/cycle8"/>
    <dgm:cxn modelId="{DC869002-27DF-4AAC-B02A-7C1E93234EF9}" type="presParOf" srcId="{92348DC5-9A26-445D-A4EF-A460BEA6A21A}" destId="{0FC81FB7-B3E8-45F0-997D-CA59CDC09B9E}" srcOrd="4" destOrd="0" presId="urn:microsoft.com/office/officeart/2005/8/layout/cycle8"/>
    <dgm:cxn modelId="{5EFAF3F7-6BAD-4E9F-8C7B-B1FFB924D453}" type="presParOf" srcId="{92348DC5-9A26-445D-A4EF-A460BEA6A21A}" destId="{D032A4E0-17FB-46DF-9336-F143CA16512B}" srcOrd="5" destOrd="0" presId="urn:microsoft.com/office/officeart/2005/8/layout/cycle8"/>
    <dgm:cxn modelId="{5BDF8267-3106-455F-B989-EF3F6242E60B}" type="presParOf" srcId="{92348DC5-9A26-445D-A4EF-A460BEA6A21A}" destId="{65A02761-8724-4F93-920B-5D8CEBDE62B4}" srcOrd="6" destOrd="0" presId="urn:microsoft.com/office/officeart/2005/8/layout/cycle8"/>
    <dgm:cxn modelId="{0558092C-0A89-4AFA-BB65-2D18DF44F171}" type="presParOf" srcId="{92348DC5-9A26-445D-A4EF-A460BEA6A21A}" destId="{55C93DA5-66DD-4AEF-8D93-87B3DD73938C}" srcOrd="7" destOrd="0" presId="urn:microsoft.com/office/officeart/2005/8/layout/cycle8"/>
    <dgm:cxn modelId="{D6368A4C-39CE-4B00-9B1E-C99124FC49CA}" type="presParOf" srcId="{92348DC5-9A26-445D-A4EF-A460BEA6A21A}" destId="{B1A5F42F-A768-434B-8B10-B18F525C22F0}" srcOrd="8" destOrd="0" presId="urn:microsoft.com/office/officeart/2005/8/layout/cycle8"/>
    <dgm:cxn modelId="{29E2D75F-66EA-42C4-B5C2-EB8A303BF941}" type="presParOf" srcId="{92348DC5-9A26-445D-A4EF-A460BEA6A21A}" destId="{BF564B1E-0A42-4943-872E-6CC6CCA98F88}" srcOrd="9" destOrd="0" presId="urn:microsoft.com/office/officeart/2005/8/layout/cycle8"/>
    <dgm:cxn modelId="{B7F7FBA8-531D-4EB9-B958-0C21127A8160}" type="presParOf" srcId="{92348DC5-9A26-445D-A4EF-A460BEA6A21A}" destId="{8CA1697F-F074-4DEC-94F2-CEFB3EABF24C}" srcOrd="10" destOrd="0" presId="urn:microsoft.com/office/officeart/2005/8/layout/cycle8"/>
    <dgm:cxn modelId="{D2D6F3E8-6AE7-4484-80C9-7EE942BAA3C6}" type="presParOf" srcId="{92348DC5-9A26-445D-A4EF-A460BEA6A21A}" destId="{5E2F7D53-41CA-4A2B-B95A-D18C05C2BCB6}" srcOrd="11" destOrd="0" presId="urn:microsoft.com/office/officeart/2005/8/layout/cycle8"/>
    <dgm:cxn modelId="{F62CA533-BC98-4196-A07D-2C92C77B1248}" type="presParOf" srcId="{92348DC5-9A26-445D-A4EF-A460BEA6A21A}" destId="{56F9E5FD-569A-489C-B67D-9EE49607186A}" srcOrd="12" destOrd="0" presId="urn:microsoft.com/office/officeart/2005/8/layout/cycle8"/>
    <dgm:cxn modelId="{2DA4E359-5776-4891-9508-4A32C2EC319B}" type="presParOf" srcId="{92348DC5-9A26-445D-A4EF-A460BEA6A21A}" destId="{5494F75C-5F8F-4B7F-89AE-A7F0E1A6553D}" srcOrd="13" destOrd="0" presId="urn:microsoft.com/office/officeart/2005/8/layout/cycle8"/>
    <dgm:cxn modelId="{3A9E6BE0-C1F5-488F-B717-F8B8D6D6397D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CC219119-2DAB-4DE6-BA35-E6EBDE88AFB9}" type="presOf" srcId="{E4033869-49BE-435A-B398-6B6DE7DE79B4}" destId="{0FC81FB7-B3E8-45F0-997D-CA59CDC09B9E}" srcOrd="0" destOrd="0" presId="urn:microsoft.com/office/officeart/2005/8/layout/cycle8"/>
    <dgm:cxn modelId="{920A67BC-D5CF-486D-869D-0C828C190066}" type="presOf" srcId="{E82DD07E-6F17-4348-A4A1-B9994FDE32A6}" destId="{B1A5F42F-A768-434B-8B10-B18F525C22F0}" srcOrd="0" destOrd="0" presId="urn:microsoft.com/office/officeart/2005/8/layout/cycle8"/>
    <dgm:cxn modelId="{039A8007-BFD3-4A70-9AFA-A78A936841E5}" type="presOf" srcId="{E4033869-49BE-435A-B398-6B6DE7DE79B4}" destId="{55C93DA5-66DD-4AEF-8D93-87B3DD73938C}" srcOrd="1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358F9A31-458D-4D9E-80DC-94F8AD4FFD88}" type="presOf" srcId="{55967630-7590-4CA9-9202-9E9C88B734AD}" destId="{FB5CB7E0-5CA6-4E1D-9967-E554079D9246}" srcOrd="0" destOrd="0" presId="urn:microsoft.com/office/officeart/2005/8/layout/cycle8"/>
    <dgm:cxn modelId="{1A9C45C7-1785-4F34-A490-619CD0A79AB1}" type="presOf" srcId="{E82DD07E-6F17-4348-A4A1-B9994FDE32A6}" destId="{5E2F7D53-41CA-4A2B-B95A-D18C05C2BCB6}" srcOrd="1" destOrd="0" presId="urn:microsoft.com/office/officeart/2005/8/layout/cycle8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85B9050A-D57C-439E-864E-C8CAF51C9436}" type="presOf" srcId="{55967630-7590-4CA9-9202-9E9C88B734AD}" destId="{872AECB0-7922-4EDB-B987-9586FC974774}" srcOrd="1" destOrd="0" presId="urn:microsoft.com/office/officeart/2005/8/layout/cycle8"/>
    <dgm:cxn modelId="{9E2457CB-9C75-42F7-9A97-F240CF2A8D30}" type="presOf" srcId="{CF5EFFD7-992A-41D9-8CF4-0D5F0CA6885D}" destId="{92348DC5-9A26-445D-A4EF-A460BEA6A21A}" srcOrd="0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5A3485D2-4E95-4E52-AD87-524F550F43E6}" type="presParOf" srcId="{92348DC5-9A26-445D-A4EF-A460BEA6A21A}" destId="{FB5CB7E0-5CA6-4E1D-9967-E554079D9246}" srcOrd="0" destOrd="0" presId="urn:microsoft.com/office/officeart/2005/8/layout/cycle8"/>
    <dgm:cxn modelId="{F351913A-823A-4E21-AE98-23C4CFA057CE}" type="presParOf" srcId="{92348DC5-9A26-445D-A4EF-A460BEA6A21A}" destId="{8D3965EE-AC79-4E38-915A-D8A813E577D7}" srcOrd="1" destOrd="0" presId="urn:microsoft.com/office/officeart/2005/8/layout/cycle8"/>
    <dgm:cxn modelId="{B8EB4278-D38C-4D9C-9A62-924FA9888CE9}" type="presParOf" srcId="{92348DC5-9A26-445D-A4EF-A460BEA6A21A}" destId="{E004ED96-EA32-4CB1-9421-51C75D601F8F}" srcOrd="2" destOrd="0" presId="urn:microsoft.com/office/officeart/2005/8/layout/cycle8"/>
    <dgm:cxn modelId="{C7C879BD-E5D4-47BE-A2AF-50923F21C5AE}" type="presParOf" srcId="{92348DC5-9A26-445D-A4EF-A460BEA6A21A}" destId="{872AECB0-7922-4EDB-B987-9586FC974774}" srcOrd="3" destOrd="0" presId="urn:microsoft.com/office/officeart/2005/8/layout/cycle8"/>
    <dgm:cxn modelId="{F511E8FC-5AE6-4D41-ACB7-B462F1351FCA}" type="presParOf" srcId="{92348DC5-9A26-445D-A4EF-A460BEA6A21A}" destId="{0FC81FB7-B3E8-45F0-997D-CA59CDC09B9E}" srcOrd="4" destOrd="0" presId="urn:microsoft.com/office/officeart/2005/8/layout/cycle8"/>
    <dgm:cxn modelId="{24E8C92A-3621-42D5-99EE-E40F5E4608A6}" type="presParOf" srcId="{92348DC5-9A26-445D-A4EF-A460BEA6A21A}" destId="{D032A4E0-17FB-46DF-9336-F143CA16512B}" srcOrd="5" destOrd="0" presId="urn:microsoft.com/office/officeart/2005/8/layout/cycle8"/>
    <dgm:cxn modelId="{E8D674FF-B5C4-4E28-BE0C-1D66082E93FE}" type="presParOf" srcId="{92348DC5-9A26-445D-A4EF-A460BEA6A21A}" destId="{65A02761-8724-4F93-920B-5D8CEBDE62B4}" srcOrd="6" destOrd="0" presId="urn:microsoft.com/office/officeart/2005/8/layout/cycle8"/>
    <dgm:cxn modelId="{1A985A83-C36A-4E65-A8B4-8F75DE78A6F8}" type="presParOf" srcId="{92348DC5-9A26-445D-A4EF-A460BEA6A21A}" destId="{55C93DA5-66DD-4AEF-8D93-87B3DD73938C}" srcOrd="7" destOrd="0" presId="urn:microsoft.com/office/officeart/2005/8/layout/cycle8"/>
    <dgm:cxn modelId="{05B1B8D3-17CC-4AD8-A6B9-7169F1824440}" type="presParOf" srcId="{92348DC5-9A26-445D-A4EF-A460BEA6A21A}" destId="{B1A5F42F-A768-434B-8B10-B18F525C22F0}" srcOrd="8" destOrd="0" presId="urn:microsoft.com/office/officeart/2005/8/layout/cycle8"/>
    <dgm:cxn modelId="{C5E33497-15A9-454B-A3FB-8141D76A9C7B}" type="presParOf" srcId="{92348DC5-9A26-445D-A4EF-A460BEA6A21A}" destId="{BF564B1E-0A42-4943-872E-6CC6CCA98F88}" srcOrd="9" destOrd="0" presId="urn:microsoft.com/office/officeart/2005/8/layout/cycle8"/>
    <dgm:cxn modelId="{F2FEB76B-0E32-49FB-BEB1-CACA1EDCACE9}" type="presParOf" srcId="{92348DC5-9A26-445D-A4EF-A460BEA6A21A}" destId="{8CA1697F-F074-4DEC-94F2-CEFB3EABF24C}" srcOrd="10" destOrd="0" presId="urn:microsoft.com/office/officeart/2005/8/layout/cycle8"/>
    <dgm:cxn modelId="{CB78253D-9203-49E2-87EE-6D490B6A07CF}" type="presParOf" srcId="{92348DC5-9A26-445D-A4EF-A460BEA6A21A}" destId="{5E2F7D53-41CA-4A2B-B95A-D18C05C2BCB6}" srcOrd="11" destOrd="0" presId="urn:microsoft.com/office/officeart/2005/8/layout/cycle8"/>
    <dgm:cxn modelId="{F1CE7A6B-9DA6-4543-97BB-F0C77406CEDF}" type="presParOf" srcId="{92348DC5-9A26-445D-A4EF-A460BEA6A21A}" destId="{56F9E5FD-569A-489C-B67D-9EE49607186A}" srcOrd="12" destOrd="0" presId="urn:microsoft.com/office/officeart/2005/8/layout/cycle8"/>
    <dgm:cxn modelId="{0D9C0CDC-908D-4A1C-B014-7FDA99FF0EDF}" type="presParOf" srcId="{92348DC5-9A26-445D-A4EF-A460BEA6A21A}" destId="{5494F75C-5F8F-4B7F-89AE-A7F0E1A6553D}" srcOrd="13" destOrd="0" presId="urn:microsoft.com/office/officeart/2005/8/layout/cycle8"/>
    <dgm:cxn modelId="{B004C314-9519-4AE9-BED8-1AE537172918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9E21221E-E567-49AF-A7AD-AA801E2CA72A}" type="presOf" srcId="{55967630-7590-4CA9-9202-9E9C88B734AD}" destId="{FB5CB7E0-5CA6-4E1D-9967-E554079D9246}" srcOrd="0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02B79E58-DE58-4841-80B2-541B7027A933}" type="presOf" srcId="{55967630-7590-4CA9-9202-9E9C88B734AD}" destId="{872AECB0-7922-4EDB-B987-9586FC974774}" srcOrd="1" destOrd="0" presId="urn:microsoft.com/office/officeart/2005/8/layout/cycle8"/>
    <dgm:cxn modelId="{ABB98055-D28C-4DC5-874B-DDE2F95904DB}" type="presOf" srcId="{E82DD07E-6F17-4348-A4A1-B9994FDE32A6}" destId="{B1A5F42F-A768-434B-8B10-B18F525C22F0}" srcOrd="0" destOrd="0" presId="urn:microsoft.com/office/officeart/2005/8/layout/cycle8"/>
    <dgm:cxn modelId="{9D976967-391B-4FC1-868C-BFE93EFC3573}" type="presOf" srcId="{E4033869-49BE-435A-B398-6B6DE7DE79B4}" destId="{55C93DA5-66DD-4AEF-8D93-87B3DD73938C}" srcOrd="1" destOrd="0" presId="urn:microsoft.com/office/officeart/2005/8/layout/cycle8"/>
    <dgm:cxn modelId="{EB546A78-2373-431C-9833-B9100F06AEFC}" type="presOf" srcId="{E82DD07E-6F17-4348-A4A1-B9994FDE32A6}" destId="{5E2F7D53-41CA-4A2B-B95A-D18C05C2BCB6}" srcOrd="1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D06289AE-F4B0-4E50-B8B0-EDBC367CD4E7}" type="presOf" srcId="{E4033869-49BE-435A-B398-6B6DE7DE79B4}" destId="{0FC81FB7-B3E8-45F0-997D-CA59CDC09B9E}" srcOrd="0" destOrd="0" presId="urn:microsoft.com/office/officeart/2005/8/layout/cycle8"/>
    <dgm:cxn modelId="{88AF68BE-3ADB-44AD-8479-A17FDFDA4D19}" type="presOf" srcId="{CF5EFFD7-992A-41D9-8CF4-0D5F0CA6885D}" destId="{92348DC5-9A26-445D-A4EF-A460BEA6A21A}" srcOrd="0" destOrd="0" presId="urn:microsoft.com/office/officeart/2005/8/layout/cycle8"/>
    <dgm:cxn modelId="{EFA5E25D-F286-49F7-95B3-AB64375DE4DC}" type="presParOf" srcId="{92348DC5-9A26-445D-A4EF-A460BEA6A21A}" destId="{FB5CB7E0-5CA6-4E1D-9967-E554079D9246}" srcOrd="0" destOrd="0" presId="urn:microsoft.com/office/officeart/2005/8/layout/cycle8"/>
    <dgm:cxn modelId="{7E6851E8-9C04-4FCF-B5C6-BD49DB953D57}" type="presParOf" srcId="{92348DC5-9A26-445D-A4EF-A460BEA6A21A}" destId="{8D3965EE-AC79-4E38-915A-D8A813E577D7}" srcOrd="1" destOrd="0" presId="urn:microsoft.com/office/officeart/2005/8/layout/cycle8"/>
    <dgm:cxn modelId="{409D70F1-F4B4-4CEB-A463-7263132904AB}" type="presParOf" srcId="{92348DC5-9A26-445D-A4EF-A460BEA6A21A}" destId="{E004ED96-EA32-4CB1-9421-51C75D601F8F}" srcOrd="2" destOrd="0" presId="urn:microsoft.com/office/officeart/2005/8/layout/cycle8"/>
    <dgm:cxn modelId="{CAE0DF65-BF42-4AD4-A417-90A6A86F163B}" type="presParOf" srcId="{92348DC5-9A26-445D-A4EF-A460BEA6A21A}" destId="{872AECB0-7922-4EDB-B987-9586FC974774}" srcOrd="3" destOrd="0" presId="urn:microsoft.com/office/officeart/2005/8/layout/cycle8"/>
    <dgm:cxn modelId="{03ADCA52-B28B-49C6-8F81-AA84DA012BFB}" type="presParOf" srcId="{92348DC5-9A26-445D-A4EF-A460BEA6A21A}" destId="{0FC81FB7-B3E8-45F0-997D-CA59CDC09B9E}" srcOrd="4" destOrd="0" presId="urn:microsoft.com/office/officeart/2005/8/layout/cycle8"/>
    <dgm:cxn modelId="{732DF023-2300-433E-B0D9-281E082E5E16}" type="presParOf" srcId="{92348DC5-9A26-445D-A4EF-A460BEA6A21A}" destId="{D032A4E0-17FB-46DF-9336-F143CA16512B}" srcOrd="5" destOrd="0" presId="urn:microsoft.com/office/officeart/2005/8/layout/cycle8"/>
    <dgm:cxn modelId="{FDA144D4-53F6-4ADA-9855-668B816FA2C9}" type="presParOf" srcId="{92348DC5-9A26-445D-A4EF-A460BEA6A21A}" destId="{65A02761-8724-4F93-920B-5D8CEBDE62B4}" srcOrd="6" destOrd="0" presId="urn:microsoft.com/office/officeart/2005/8/layout/cycle8"/>
    <dgm:cxn modelId="{36F53BFF-7094-4911-9766-F9EA9B42A31E}" type="presParOf" srcId="{92348DC5-9A26-445D-A4EF-A460BEA6A21A}" destId="{55C93DA5-66DD-4AEF-8D93-87B3DD73938C}" srcOrd="7" destOrd="0" presId="urn:microsoft.com/office/officeart/2005/8/layout/cycle8"/>
    <dgm:cxn modelId="{5E09A48C-ADA3-4711-8D5C-1B52F2245C36}" type="presParOf" srcId="{92348DC5-9A26-445D-A4EF-A460BEA6A21A}" destId="{B1A5F42F-A768-434B-8B10-B18F525C22F0}" srcOrd="8" destOrd="0" presId="urn:microsoft.com/office/officeart/2005/8/layout/cycle8"/>
    <dgm:cxn modelId="{C7A96DDB-B071-4145-A73B-05F6CFC686B5}" type="presParOf" srcId="{92348DC5-9A26-445D-A4EF-A460BEA6A21A}" destId="{BF564B1E-0A42-4943-872E-6CC6CCA98F88}" srcOrd="9" destOrd="0" presId="urn:microsoft.com/office/officeart/2005/8/layout/cycle8"/>
    <dgm:cxn modelId="{50E07C84-74B2-47D2-9096-5C7B4109C152}" type="presParOf" srcId="{92348DC5-9A26-445D-A4EF-A460BEA6A21A}" destId="{8CA1697F-F074-4DEC-94F2-CEFB3EABF24C}" srcOrd="10" destOrd="0" presId="urn:microsoft.com/office/officeart/2005/8/layout/cycle8"/>
    <dgm:cxn modelId="{5C0B8A98-436F-4504-A681-D258E4C3352B}" type="presParOf" srcId="{92348DC5-9A26-445D-A4EF-A460BEA6A21A}" destId="{5E2F7D53-41CA-4A2B-B95A-D18C05C2BCB6}" srcOrd="11" destOrd="0" presId="urn:microsoft.com/office/officeart/2005/8/layout/cycle8"/>
    <dgm:cxn modelId="{32E60C47-1E26-43FF-B828-35D6AF7ECEE1}" type="presParOf" srcId="{92348DC5-9A26-445D-A4EF-A460BEA6A21A}" destId="{56F9E5FD-569A-489C-B67D-9EE49607186A}" srcOrd="12" destOrd="0" presId="urn:microsoft.com/office/officeart/2005/8/layout/cycle8"/>
    <dgm:cxn modelId="{D73512F5-2273-4AA0-B501-E1E455CC866D}" type="presParOf" srcId="{92348DC5-9A26-445D-A4EF-A460BEA6A21A}" destId="{5494F75C-5F8F-4B7F-89AE-A7F0E1A6553D}" srcOrd="13" destOrd="0" presId="urn:microsoft.com/office/officeart/2005/8/layout/cycle8"/>
    <dgm:cxn modelId="{1769819E-CD5F-48A3-BD86-377A0AF22603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5EFFD7-992A-41D9-8CF4-0D5F0CA6885D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55967630-7590-4CA9-9202-9E9C88B734A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180944F-3F8E-4FFC-AF94-614F288DBA29}" type="parTrans" cxnId="{4AABFEC3-790A-4C95-B943-31EBC0376690}">
      <dgm:prSet/>
      <dgm:spPr/>
      <dgm:t>
        <a:bodyPr/>
        <a:lstStyle/>
        <a:p>
          <a:endParaRPr lang="en-US"/>
        </a:p>
      </dgm:t>
    </dgm:pt>
    <dgm:pt modelId="{42C3588B-CCAE-4899-A44C-BFBD524779CE}" type="sibTrans" cxnId="{4AABFEC3-790A-4C95-B943-31EBC0376690}">
      <dgm:prSet/>
      <dgm:spPr/>
      <dgm:t>
        <a:bodyPr/>
        <a:lstStyle/>
        <a:p>
          <a:endParaRPr lang="en-US"/>
        </a:p>
      </dgm:t>
    </dgm:pt>
    <dgm:pt modelId="{E4033869-49BE-435A-B398-6B6DE7DE79B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87DAA03E-6F6A-45FF-9B2C-E35542F30A2C}" type="parTrans" cxnId="{52589F20-AF27-4D87-85B4-CDBA23BFA0D8}">
      <dgm:prSet/>
      <dgm:spPr/>
      <dgm:t>
        <a:bodyPr/>
        <a:lstStyle/>
        <a:p>
          <a:endParaRPr lang="en-US"/>
        </a:p>
      </dgm:t>
    </dgm:pt>
    <dgm:pt modelId="{6117BB64-C565-49E2-B6E3-EAD68C77D4F9}" type="sibTrans" cxnId="{52589F20-AF27-4D87-85B4-CDBA23BFA0D8}">
      <dgm:prSet/>
      <dgm:spPr/>
      <dgm:t>
        <a:bodyPr/>
        <a:lstStyle/>
        <a:p>
          <a:endParaRPr lang="en-US"/>
        </a:p>
      </dgm:t>
    </dgm:pt>
    <dgm:pt modelId="{E82DD07E-6F17-4348-A4A1-B9994FDE32A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AA8C85C-C023-4323-906E-EB5B2DFBC0BD}" type="parTrans" cxnId="{9C5E0F46-B9C0-41DB-8463-678405399543}">
      <dgm:prSet/>
      <dgm:spPr/>
      <dgm:t>
        <a:bodyPr/>
        <a:lstStyle/>
        <a:p>
          <a:endParaRPr lang="en-US"/>
        </a:p>
      </dgm:t>
    </dgm:pt>
    <dgm:pt modelId="{4C75F27B-1D18-48E0-B806-0E3827C324CC}" type="sibTrans" cxnId="{9C5E0F46-B9C0-41DB-8463-678405399543}">
      <dgm:prSet/>
      <dgm:spPr/>
      <dgm:t>
        <a:bodyPr/>
        <a:lstStyle/>
        <a:p>
          <a:endParaRPr lang="en-US"/>
        </a:p>
      </dgm:t>
    </dgm:pt>
    <dgm:pt modelId="{92348DC5-9A26-445D-A4EF-A460BEA6A21A}" type="pres">
      <dgm:prSet presAssocID="{CF5EFFD7-992A-41D9-8CF4-0D5F0CA6885D}" presName="compositeShape" presStyleCnt="0">
        <dgm:presLayoutVars>
          <dgm:chMax val="7"/>
          <dgm:dir/>
          <dgm:resizeHandles val="exact"/>
        </dgm:presLayoutVars>
      </dgm:prSet>
      <dgm:spPr/>
    </dgm:pt>
    <dgm:pt modelId="{FB5CB7E0-5CA6-4E1D-9967-E554079D9246}" type="pres">
      <dgm:prSet presAssocID="{CF5EFFD7-992A-41D9-8CF4-0D5F0CA6885D}" presName="wedge1" presStyleLbl="node1" presStyleIdx="0" presStyleCnt="3"/>
      <dgm:spPr/>
      <dgm:t>
        <a:bodyPr/>
        <a:lstStyle/>
        <a:p>
          <a:endParaRPr lang="en-US"/>
        </a:p>
      </dgm:t>
    </dgm:pt>
    <dgm:pt modelId="{8D3965EE-AC79-4E38-915A-D8A813E577D7}" type="pres">
      <dgm:prSet presAssocID="{CF5EFFD7-992A-41D9-8CF4-0D5F0CA6885D}" presName="dummy1a" presStyleCnt="0"/>
      <dgm:spPr/>
    </dgm:pt>
    <dgm:pt modelId="{E004ED96-EA32-4CB1-9421-51C75D601F8F}" type="pres">
      <dgm:prSet presAssocID="{CF5EFFD7-992A-41D9-8CF4-0D5F0CA6885D}" presName="dummy1b" presStyleCnt="0"/>
      <dgm:spPr/>
    </dgm:pt>
    <dgm:pt modelId="{872AECB0-7922-4EDB-B987-9586FC974774}" type="pres">
      <dgm:prSet presAssocID="{CF5EFFD7-992A-41D9-8CF4-0D5F0CA688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1FB7-B3E8-45F0-997D-CA59CDC09B9E}" type="pres">
      <dgm:prSet presAssocID="{CF5EFFD7-992A-41D9-8CF4-0D5F0CA6885D}" presName="wedge2" presStyleLbl="node1" presStyleIdx="1" presStyleCnt="3"/>
      <dgm:spPr/>
      <dgm:t>
        <a:bodyPr/>
        <a:lstStyle/>
        <a:p>
          <a:endParaRPr lang="en-US"/>
        </a:p>
      </dgm:t>
    </dgm:pt>
    <dgm:pt modelId="{D032A4E0-17FB-46DF-9336-F143CA16512B}" type="pres">
      <dgm:prSet presAssocID="{CF5EFFD7-992A-41D9-8CF4-0D5F0CA6885D}" presName="dummy2a" presStyleCnt="0"/>
      <dgm:spPr/>
    </dgm:pt>
    <dgm:pt modelId="{65A02761-8724-4F93-920B-5D8CEBDE62B4}" type="pres">
      <dgm:prSet presAssocID="{CF5EFFD7-992A-41D9-8CF4-0D5F0CA6885D}" presName="dummy2b" presStyleCnt="0"/>
      <dgm:spPr/>
    </dgm:pt>
    <dgm:pt modelId="{55C93DA5-66DD-4AEF-8D93-87B3DD73938C}" type="pres">
      <dgm:prSet presAssocID="{CF5EFFD7-992A-41D9-8CF4-0D5F0CA688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5F42F-A768-434B-8B10-B18F525C22F0}" type="pres">
      <dgm:prSet presAssocID="{CF5EFFD7-992A-41D9-8CF4-0D5F0CA6885D}" presName="wedge3" presStyleLbl="node1" presStyleIdx="2" presStyleCnt="3" custAng="0"/>
      <dgm:spPr/>
      <dgm:t>
        <a:bodyPr/>
        <a:lstStyle/>
        <a:p>
          <a:endParaRPr lang="en-US"/>
        </a:p>
      </dgm:t>
    </dgm:pt>
    <dgm:pt modelId="{BF564B1E-0A42-4943-872E-6CC6CCA98F88}" type="pres">
      <dgm:prSet presAssocID="{CF5EFFD7-992A-41D9-8CF4-0D5F0CA6885D}" presName="dummy3a" presStyleCnt="0"/>
      <dgm:spPr/>
    </dgm:pt>
    <dgm:pt modelId="{8CA1697F-F074-4DEC-94F2-CEFB3EABF24C}" type="pres">
      <dgm:prSet presAssocID="{CF5EFFD7-992A-41D9-8CF4-0D5F0CA6885D}" presName="dummy3b" presStyleCnt="0"/>
      <dgm:spPr/>
    </dgm:pt>
    <dgm:pt modelId="{5E2F7D53-41CA-4A2B-B95A-D18C05C2BCB6}" type="pres">
      <dgm:prSet presAssocID="{CF5EFFD7-992A-41D9-8CF4-0D5F0CA688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E5FD-569A-489C-B67D-9EE49607186A}" type="pres">
      <dgm:prSet presAssocID="{42C3588B-CCAE-4899-A44C-BFBD524779CE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494F75C-5F8F-4B7F-89AE-A7F0E1A6553D}" type="pres">
      <dgm:prSet presAssocID="{6117BB64-C565-49E2-B6E3-EAD68C77D4F9}" presName="arrowWedge2" presStyleLbl="fgSibTrans2D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CDE1774-E4DE-4D2F-B65A-FAD335A38C41}" type="pres">
      <dgm:prSet presAssocID="{4C75F27B-1D18-48E0-B806-0E3827C324CC}" presName="arrowWedge3" presStyleLbl="fgSibTrans2D1" presStyleIdx="2" presStyleCnt="3" custLinFactNeighborX="-54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C8BA322D-1668-4248-9EF2-DCA9489AA1DD}" type="presOf" srcId="{CF5EFFD7-992A-41D9-8CF4-0D5F0CA6885D}" destId="{92348DC5-9A26-445D-A4EF-A460BEA6A21A}" srcOrd="0" destOrd="0" presId="urn:microsoft.com/office/officeart/2005/8/layout/cycle8"/>
    <dgm:cxn modelId="{6BD7E761-0A03-4F2C-8BC6-D8B945D80477}" type="presOf" srcId="{55967630-7590-4CA9-9202-9E9C88B734AD}" destId="{FB5CB7E0-5CA6-4E1D-9967-E554079D9246}" srcOrd="0" destOrd="0" presId="urn:microsoft.com/office/officeart/2005/8/layout/cycle8"/>
    <dgm:cxn modelId="{1DF924B9-F006-40E9-9E2D-8292FE044918}" type="presOf" srcId="{E82DD07E-6F17-4348-A4A1-B9994FDE32A6}" destId="{5E2F7D53-41CA-4A2B-B95A-D18C05C2BCB6}" srcOrd="1" destOrd="0" presId="urn:microsoft.com/office/officeart/2005/8/layout/cycle8"/>
    <dgm:cxn modelId="{E7E263B3-0F28-42B9-AC0B-A94E7BC7080F}" type="presOf" srcId="{55967630-7590-4CA9-9202-9E9C88B734AD}" destId="{872AECB0-7922-4EDB-B987-9586FC974774}" srcOrd="1" destOrd="0" presId="urn:microsoft.com/office/officeart/2005/8/layout/cycle8"/>
    <dgm:cxn modelId="{4AABFEC3-790A-4C95-B943-31EBC0376690}" srcId="{CF5EFFD7-992A-41D9-8CF4-0D5F0CA6885D}" destId="{55967630-7590-4CA9-9202-9E9C88B734AD}" srcOrd="0" destOrd="0" parTransId="{8180944F-3F8E-4FFC-AF94-614F288DBA29}" sibTransId="{42C3588B-CCAE-4899-A44C-BFBD524779CE}"/>
    <dgm:cxn modelId="{2DAC8E9C-F8E7-41F0-A368-03A9A21D0776}" type="presOf" srcId="{E82DD07E-6F17-4348-A4A1-B9994FDE32A6}" destId="{B1A5F42F-A768-434B-8B10-B18F525C22F0}" srcOrd="0" destOrd="0" presId="urn:microsoft.com/office/officeart/2005/8/layout/cycle8"/>
    <dgm:cxn modelId="{A09F96CB-2352-43B4-9839-30625A73913E}" type="presOf" srcId="{E4033869-49BE-435A-B398-6B6DE7DE79B4}" destId="{0FC81FB7-B3E8-45F0-997D-CA59CDC09B9E}" srcOrd="0" destOrd="0" presId="urn:microsoft.com/office/officeart/2005/8/layout/cycle8"/>
    <dgm:cxn modelId="{87209579-7D86-4032-BFE2-836B3E677827}" type="presOf" srcId="{E4033869-49BE-435A-B398-6B6DE7DE79B4}" destId="{55C93DA5-66DD-4AEF-8D93-87B3DD73938C}" srcOrd="1" destOrd="0" presId="urn:microsoft.com/office/officeart/2005/8/layout/cycle8"/>
    <dgm:cxn modelId="{52589F20-AF27-4D87-85B4-CDBA23BFA0D8}" srcId="{CF5EFFD7-992A-41D9-8CF4-0D5F0CA6885D}" destId="{E4033869-49BE-435A-B398-6B6DE7DE79B4}" srcOrd="1" destOrd="0" parTransId="{87DAA03E-6F6A-45FF-9B2C-E35542F30A2C}" sibTransId="{6117BB64-C565-49E2-B6E3-EAD68C77D4F9}"/>
    <dgm:cxn modelId="{9C5E0F46-B9C0-41DB-8463-678405399543}" srcId="{CF5EFFD7-992A-41D9-8CF4-0D5F0CA6885D}" destId="{E82DD07E-6F17-4348-A4A1-B9994FDE32A6}" srcOrd="2" destOrd="0" parTransId="{9AA8C85C-C023-4323-906E-EB5B2DFBC0BD}" sibTransId="{4C75F27B-1D18-48E0-B806-0E3827C324CC}"/>
    <dgm:cxn modelId="{4EF01357-127F-43E8-951B-DCFBCD100FB6}" type="presParOf" srcId="{92348DC5-9A26-445D-A4EF-A460BEA6A21A}" destId="{FB5CB7E0-5CA6-4E1D-9967-E554079D9246}" srcOrd="0" destOrd="0" presId="urn:microsoft.com/office/officeart/2005/8/layout/cycle8"/>
    <dgm:cxn modelId="{0890C016-3D17-4DD7-B1B4-6146BB79F340}" type="presParOf" srcId="{92348DC5-9A26-445D-A4EF-A460BEA6A21A}" destId="{8D3965EE-AC79-4E38-915A-D8A813E577D7}" srcOrd="1" destOrd="0" presId="urn:microsoft.com/office/officeart/2005/8/layout/cycle8"/>
    <dgm:cxn modelId="{2A2F43F0-E762-4C00-9248-6669108C546A}" type="presParOf" srcId="{92348DC5-9A26-445D-A4EF-A460BEA6A21A}" destId="{E004ED96-EA32-4CB1-9421-51C75D601F8F}" srcOrd="2" destOrd="0" presId="urn:microsoft.com/office/officeart/2005/8/layout/cycle8"/>
    <dgm:cxn modelId="{EA17D849-0529-4BE6-9A20-564C62BCFD9A}" type="presParOf" srcId="{92348DC5-9A26-445D-A4EF-A460BEA6A21A}" destId="{872AECB0-7922-4EDB-B987-9586FC974774}" srcOrd="3" destOrd="0" presId="urn:microsoft.com/office/officeart/2005/8/layout/cycle8"/>
    <dgm:cxn modelId="{54862F06-CEF5-4E96-91FF-1EAE68A5B0FB}" type="presParOf" srcId="{92348DC5-9A26-445D-A4EF-A460BEA6A21A}" destId="{0FC81FB7-B3E8-45F0-997D-CA59CDC09B9E}" srcOrd="4" destOrd="0" presId="urn:microsoft.com/office/officeart/2005/8/layout/cycle8"/>
    <dgm:cxn modelId="{8397347A-CD4F-4485-9700-95EB611D36CB}" type="presParOf" srcId="{92348DC5-9A26-445D-A4EF-A460BEA6A21A}" destId="{D032A4E0-17FB-46DF-9336-F143CA16512B}" srcOrd="5" destOrd="0" presId="urn:microsoft.com/office/officeart/2005/8/layout/cycle8"/>
    <dgm:cxn modelId="{8EFFBE50-CD99-4876-8E30-4D663DED8634}" type="presParOf" srcId="{92348DC5-9A26-445D-A4EF-A460BEA6A21A}" destId="{65A02761-8724-4F93-920B-5D8CEBDE62B4}" srcOrd="6" destOrd="0" presId="urn:microsoft.com/office/officeart/2005/8/layout/cycle8"/>
    <dgm:cxn modelId="{5C01BDED-C59E-4D9A-A4F9-E093B520FE9B}" type="presParOf" srcId="{92348DC5-9A26-445D-A4EF-A460BEA6A21A}" destId="{55C93DA5-66DD-4AEF-8D93-87B3DD73938C}" srcOrd="7" destOrd="0" presId="urn:microsoft.com/office/officeart/2005/8/layout/cycle8"/>
    <dgm:cxn modelId="{EB1FF848-C290-4D4C-97FE-82A61BC6D331}" type="presParOf" srcId="{92348DC5-9A26-445D-A4EF-A460BEA6A21A}" destId="{B1A5F42F-A768-434B-8B10-B18F525C22F0}" srcOrd="8" destOrd="0" presId="urn:microsoft.com/office/officeart/2005/8/layout/cycle8"/>
    <dgm:cxn modelId="{2A468207-0147-4587-956F-FC8860B0A1A2}" type="presParOf" srcId="{92348DC5-9A26-445D-A4EF-A460BEA6A21A}" destId="{BF564B1E-0A42-4943-872E-6CC6CCA98F88}" srcOrd="9" destOrd="0" presId="urn:microsoft.com/office/officeart/2005/8/layout/cycle8"/>
    <dgm:cxn modelId="{4AB8A19C-AF82-4B3A-A832-7F4CEF926959}" type="presParOf" srcId="{92348DC5-9A26-445D-A4EF-A460BEA6A21A}" destId="{8CA1697F-F074-4DEC-94F2-CEFB3EABF24C}" srcOrd="10" destOrd="0" presId="urn:microsoft.com/office/officeart/2005/8/layout/cycle8"/>
    <dgm:cxn modelId="{A6BB1744-D72F-4740-850A-B3DD24466879}" type="presParOf" srcId="{92348DC5-9A26-445D-A4EF-A460BEA6A21A}" destId="{5E2F7D53-41CA-4A2B-B95A-D18C05C2BCB6}" srcOrd="11" destOrd="0" presId="urn:microsoft.com/office/officeart/2005/8/layout/cycle8"/>
    <dgm:cxn modelId="{DDC3DD2E-1762-44A6-8F04-8ACE86A86BBE}" type="presParOf" srcId="{92348DC5-9A26-445D-A4EF-A460BEA6A21A}" destId="{56F9E5FD-569A-489C-B67D-9EE49607186A}" srcOrd="12" destOrd="0" presId="urn:microsoft.com/office/officeart/2005/8/layout/cycle8"/>
    <dgm:cxn modelId="{85B496C6-64C3-4D23-81E0-17ECFBFDD04F}" type="presParOf" srcId="{92348DC5-9A26-445D-A4EF-A460BEA6A21A}" destId="{5494F75C-5F8F-4B7F-89AE-A7F0E1A6553D}" srcOrd="13" destOrd="0" presId="urn:microsoft.com/office/officeart/2005/8/layout/cycle8"/>
    <dgm:cxn modelId="{B8C65B1B-07C4-4206-9B54-8CA671C61462}" type="presParOf" srcId="{92348DC5-9A26-445D-A4EF-A460BEA6A21A}" destId="{3CDE1774-E4DE-4D2F-B65A-FAD335A38C41}" srcOrd="14" destOrd="0" presId="urn:microsoft.com/office/officeart/2005/8/layout/cycle8"/>
  </dgm:cxnLst>
  <dgm:bg>
    <a:noFill/>
    <a:effectLst>
      <a:softEdge rad="317500"/>
    </a:effectLst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CA416E-562B-45F2-8813-CA39C437413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CE1375-9BB2-451F-81E1-56E403117339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algn="r"/>
          <a:r>
            <a:rPr lang="en-US" sz="2800" dirty="0" smtClean="0">
              <a:latin typeface="Albertus Extra Bold" pitchFamily="34" charset="0"/>
            </a:rPr>
            <a:t>NEED</a:t>
          </a:r>
          <a:endParaRPr lang="en-US" sz="2800" dirty="0">
            <a:latin typeface="Albertus Extra Bold" pitchFamily="34" charset="0"/>
          </a:endParaRPr>
        </a:p>
      </dgm:t>
    </dgm:pt>
    <dgm:pt modelId="{4F37911A-3A1C-4576-A767-42C9737E29E0}" type="parTrans" cxnId="{321A05CC-716C-4533-B5B5-69108206ED24}">
      <dgm:prSet/>
      <dgm:spPr/>
      <dgm:t>
        <a:bodyPr/>
        <a:lstStyle/>
        <a:p>
          <a:endParaRPr lang="en-US"/>
        </a:p>
      </dgm:t>
    </dgm:pt>
    <dgm:pt modelId="{5D94ECEC-74B1-4D96-9093-5D30ACD4906B}" type="sibTrans" cxnId="{321A05CC-716C-4533-B5B5-69108206ED24}">
      <dgm:prSet/>
      <dgm:spPr/>
      <dgm:t>
        <a:bodyPr/>
        <a:lstStyle/>
        <a:p>
          <a:endParaRPr lang="en-US"/>
        </a:p>
      </dgm:t>
    </dgm:pt>
    <dgm:pt modelId="{7F742FDF-B861-41FE-9E34-B9FB83977824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800" dirty="0" smtClean="0">
              <a:latin typeface="Albertus Extra Bold" pitchFamily="34" charset="0"/>
            </a:rPr>
            <a:t>Talent</a:t>
          </a:r>
        </a:p>
        <a:p>
          <a:endParaRPr lang="en-US" sz="2800" dirty="0" smtClean="0">
            <a:latin typeface="Albertus Extra Bold" pitchFamily="34" charset="0"/>
          </a:endParaRPr>
        </a:p>
        <a:p>
          <a:endParaRPr lang="en-US" sz="2800" dirty="0">
            <a:latin typeface="Albertus Extra Bold" pitchFamily="34" charset="0"/>
          </a:endParaRPr>
        </a:p>
      </dgm:t>
    </dgm:pt>
    <dgm:pt modelId="{80DEA75A-F574-4FB1-B5CD-DEB85280A939}" type="parTrans" cxnId="{936DBCDB-1369-4B73-890A-105F2B4F0676}">
      <dgm:prSet/>
      <dgm:spPr/>
      <dgm:t>
        <a:bodyPr/>
        <a:lstStyle/>
        <a:p>
          <a:endParaRPr lang="en-US"/>
        </a:p>
      </dgm:t>
    </dgm:pt>
    <dgm:pt modelId="{F29F785B-DD2B-4D4B-9D0D-1DAFF34F079F}" type="sibTrans" cxnId="{936DBCDB-1369-4B73-890A-105F2B4F0676}">
      <dgm:prSet/>
      <dgm:spPr/>
      <dgm:t>
        <a:bodyPr/>
        <a:lstStyle/>
        <a:p>
          <a:endParaRPr lang="en-US"/>
        </a:p>
      </dgm:t>
    </dgm:pt>
    <dgm:pt modelId="{323C4D75-1857-4CF2-ABF9-DF00BD978C94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endParaRPr lang="en-US" sz="2000" dirty="0" smtClean="0">
            <a:latin typeface="Albertus Extra Bold" pitchFamily="34" charset="0"/>
          </a:endParaRPr>
        </a:p>
        <a:p>
          <a:endParaRPr lang="en-US" sz="2000" dirty="0" smtClean="0">
            <a:latin typeface="Albertus Extra Bold" pitchFamily="34" charset="0"/>
          </a:endParaRPr>
        </a:p>
        <a:p>
          <a:endParaRPr lang="en-US" sz="2000" dirty="0" smtClean="0">
            <a:latin typeface="Albertus Extra Bold" pitchFamily="34" charset="0"/>
          </a:endParaRPr>
        </a:p>
        <a:p>
          <a:endParaRPr lang="en-US" sz="2000" dirty="0" smtClean="0">
            <a:latin typeface="Albertus Extra Bold" pitchFamily="34" charset="0"/>
          </a:endParaRPr>
        </a:p>
        <a:p>
          <a:endParaRPr lang="en-US" sz="2000" dirty="0" smtClean="0">
            <a:latin typeface="Albertus Extra Bold" pitchFamily="34" charset="0"/>
          </a:endParaRPr>
        </a:p>
        <a:p>
          <a:r>
            <a:rPr lang="en-US" sz="2000" dirty="0" smtClean="0">
              <a:latin typeface="Albertus Extra Bold" pitchFamily="34" charset="0"/>
            </a:rPr>
            <a:t>CONSCIENCE</a:t>
          </a:r>
          <a:endParaRPr lang="en-US" sz="2000" dirty="0">
            <a:latin typeface="Albertus Extra Bold" pitchFamily="34" charset="0"/>
          </a:endParaRPr>
        </a:p>
      </dgm:t>
    </dgm:pt>
    <dgm:pt modelId="{68D9BE14-59E2-4F75-BA0E-BA62409730E4}" type="parTrans" cxnId="{49324708-F0F3-4442-A084-1C444B96ACB2}">
      <dgm:prSet/>
      <dgm:spPr/>
      <dgm:t>
        <a:bodyPr/>
        <a:lstStyle/>
        <a:p>
          <a:endParaRPr lang="en-US"/>
        </a:p>
      </dgm:t>
    </dgm:pt>
    <dgm:pt modelId="{18682160-E7E1-4697-9FC4-B283F2607722}" type="sibTrans" cxnId="{49324708-F0F3-4442-A084-1C444B96ACB2}">
      <dgm:prSet/>
      <dgm:spPr/>
      <dgm:t>
        <a:bodyPr/>
        <a:lstStyle/>
        <a:p>
          <a:endParaRPr lang="en-US"/>
        </a:p>
      </dgm:t>
    </dgm:pt>
    <dgm:pt modelId="{170C710E-8F85-4630-B585-A0D705E0D721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pPr algn="l"/>
          <a:r>
            <a:rPr lang="en-US" sz="2400" dirty="0" smtClean="0">
              <a:latin typeface="Albertus Extra Bold" pitchFamily="34" charset="0"/>
            </a:rPr>
            <a:t>PASSION  </a:t>
          </a:r>
          <a:endParaRPr lang="en-US" sz="2400" dirty="0">
            <a:latin typeface="Albertus Extra Bold" pitchFamily="34" charset="0"/>
          </a:endParaRPr>
        </a:p>
      </dgm:t>
    </dgm:pt>
    <dgm:pt modelId="{A3C4ECD6-5D24-43DB-BE70-11743151C413}" type="parTrans" cxnId="{26A67418-04BF-48E3-B7AF-EBB00C5FE3EE}">
      <dgm:prSet/>
      <dgm:spPr/>
      <dgm:t>
        <a:bodyPr/>
        <a:lstStyle/>
        <a:p>
          <a:endParaRPr lang="en-US"/>
        </a:p>
      </dgm:t>
    </dgm:pt>
    <dgm:pt modelId="{10F5F42F-9A98-4BC1-ADD3-F739C7766623}" type="sibTrans" cxnId="{26A67418-04BF-48E3-B7AF-EBB00C5FE3EE}">
      <dgm:prSet/>
      <dgm:spPr/>
      <dgm:t>
        <a:bodyPr/>
        <a:lstStyle/>
        <a:p>
          <a:endParaRPr lang="en-US"/>
        </a:p>
      </dgm:t>
    </dgm:pt>
    <dgm:pt modelId="{5D011B82-4339-46B6-A35F-12C983954A93}" type="pres">
      <dgm:prSet presAssocID="{3CCA416E-562B-45F2-8813-CA39C43741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5750FC-6369-436B-94D2-BD04971368EB}" type="pres">
      <dgm:prSet presAssocID="{3CCA416E-562B-45F2-8813-CA39C437413E}" presName="radial" presStyleCnt="0">
        <dgm:presLayoutVars>
          <dgm:animLvl val="ctr"/>
        </dgm:presLayoutVars>
      </dgm:prSet>
      <dgm:spPr/>
    </dgm:pt>
    <dgm:pt modelId="{67D78C77-7B71-4301-919D-ACA66B3C15B2}" type="pres">
      <dgm:prSet presAssocID="{16CE1375-9BB2-451F-81E1-56E403117339}" presName="centerShape" presStyleLbl="vennNode1" presStyleIdx="0" presStyleCnt="4" custScaleX="125883" custScaleY="122531" custLinFactNeighborX="43387" custLinFactNeighborY="-10446"/>
      <dgm:spPr/>
      <dgm:t>
        <a:bodyPr/>
        <a:lstStyle/>
        <a:p>
          <a:endParaRPr lang="en-US"/>
        </a:p>
      </dgm:t>
    </dgm:pt>
    <dgm:pt modelId="{57B1FC0D-6B2B-43D4-A65C-34886713D4FC}" type="pres">
      <dgm:prSet presAssocID="{7F742FDF-B861-41FE-9E34-B9FB83977824}" presName="node" presStyleLbl="vennNode1" presStyleIdx="1" presStyleCnt="4" custScaleX="235191" custScaleY="227237" custRadScaleRad="95130" custRadScaleInc="3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148FF-7E5B-4674-A6DA-6853F75F2938}" type="pres">
      <dgm:prSet presAssocID="{323C4D75-1857-4CF2-ABF9-DF00BD978C94}" presName="node" presStyleLbl="vennNode1" presStyleIdx="2" presStyleCnt="4" custScaleX="235952" custScaleY="239330" custRadScaleRad="37067" custRadScaleInc="41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5DAB1-99F9-4F6A-BF5E-2583423460A7}" type="pres">
      <dgm:prSet presAssocID="{170C710E-8F85-4630-B585-A0D705E0D721}" presName="node" presStyleLbl="vennNode1" presStyleIdx="3" presStyleCnt="4" custScaleX="257567" custScaleY="250344" custRadScaleRad="81719" custRadScaleInc="35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DBCDB-1369-4B73-890A-105F2B4F0676}" srcId="{16CE1375-9BB2-451F-81E1-56E403117339}" destId="{7F742FDF-B861-41FE-9E34-B9FB83977824}" srcOrd="0" destOrd="0" parTransId="{80DEA75A-F574-4FB1-B5CD-DEB85280A939}" sibTransId="{F29F785B-DD2B-4D4B-9D0D-1DAFF34F079F}"/>
    <dgm:cxn modelId="{321A05CC-716C-4533-B5B5-69108206ED24}" srcId="{3CCA416E-562B-45F2-8813-CA39C437413E}" destId="{16CE1375-9BB2-451F-81E1-56E403117339}" srcOrd="0" destOrd="0" parTransId="{4F37911A-3A1C-4576-A767-42C9737E29E0}" sibTransId="{5D94ECEC-74B1-4D96-9093-5D30ACD4906B}"/>
    <dgm:cxn modelId="{9E749C90-7600-481F-BC14-E06A8F3A8FF9}" type="presOf" srcId="{170C710E-8F85-4630-B585-A0D705E0D721}" destId="{C745DAB1-99F9-4F6A-BF5E-2583423460A7}" srcOrd="0" destOrd="0" presId="urn:microsoft.com/office/officeart/2005/8/layout/radial3"/>
    <dgm:cxn modelId="{FA8F942C-E586-43B1-BB09-951339FAF024}" type="presOf" srcId="{16CE1375-9BB2-451F-81E1-56E403117339}" destId="{67D78C77-7B71-4301-919D-ACA66B3C15B2}" srcOrd="0" destOrd="0" presId="urn:microsoft.com/office/officeart/2005/8/layout/radial3"/>
    <dgm:cxn modelId="{26A67418-04BF-48E3-B7AF-EBB00C5FE3EE}" srcId="{16CE1375-9BB2-451F-81E1-56E403117339}" destId="{170C710E-8F85-4630-B585-A0D705E0D721}" srcOrd="2" destOrd="0" parTransId="{A3C4ECD6-5D24-43DB-BE70-11743151C413}" sibTransId="{10F5F42F-9A98-4BC1-ADD3-F739C7766623}"/>
    <dgm:cxn modelId="{424FD15E-96A4-4A8C-B267-A90FF3AE72F1}" type="presOf" srcId="{323C4D75-1857-4CF2-ABF9-DF00BD978C94}" destId="{CB1148FF-7E5B-4674-A6DA-6853F75F2938}" srcOrd="0" destOrd="0" presId="urn:microsoft.com/office/officeart/2005/8/layout/radial3"/>
    <dgm:cxn modelId="{49324708-F0F3-4442-A084-1C444B96ACB2}" srcId="{16CE1375-9BB2-451F-81E1-56E403117339}" destId="{323C4D75-1857-4CF2-ABF9-DF00BD978C94}" srcOrd="1" destOrd="0" parTransId="{68D9BE14-59E2-4F75-BA0E-BA62409730E4}" sibTransId="{18682160-E7E1-4697-9FC4-B283F2607722}"/>
    <dgm:cxn modelId="{B2ED329A-1DDB-4CBE-BC0A-21017B79B1AB}" type="presOf" srcId="{7F742FDF-B861-41FE-9E34-B9FB83977824}" destId="{57B1FC0D-6B2B-43D4-A65C-34886713D4FC}" srcOrd="0" destOrd="0" presId="urn:microsoft.com/office/officeart/2005/8/layout/radial3"/>
    <dgm:cxn modelId="{87B06A84-E714-4D3C-BDF3-090218C1EC69}" type="presOf" srcId="{3CCA416E-562B-45F2-8813-CA39C437413E}" destId="{5D011B82-4339-46B6-A35F-12C983954A93}" srcOrd="0" destOrd="0" presId="urn:microsoft.com/office/officeart/2005/8/layout/radial3"/>
    <dgm:cxn modelId="{EE235598-B487-4D76-8575-A2307238930B}" type="presParOf" srcId="{5D011B82-4339-46B6-A35F-12C983954A93}" destId="{A05750FC-6369-436B-94D2-BD04971368EB}" srcOrd="0" destOrd="0" presId="urn:microsoft.com/office/officeart/2005/8/layout/radial3"/>
    <dgm:cxn modelId="{B0F100E6-7ECC-47BB-B8E8-332840604074}" type="presParOf" srcId="{A05750FC-6369-436B-94D2-BD04971368EB}" destId="{67D78C77-7B71-4301-919D-ACA66B3C15B2}" srcOrd="0" destOrd="0" presId="urn:microsoft.com/office/officeart/2005/8/layout/radial3"/>
    <dgm:cxn modelId="{91D72C37-51E4-47A8-929C-921FB82FDA84}" type="presParOf" srcId="{A05750FC-6369-436B-94D2-BD04971368EB}" destId="{57B1FC0D-6B2B-43D4-A65C-34886713D4FC}" srcOrd="1" destOrd="0" presId="urn:microsoft.com/office/officeart/2005/8/layout/radial3"/>
    <dgm:cxn modelId="{E8CC1B83-FF04-479A-BA11-7627A6133B4C}" type="presParOf" srcId="{A05750FC-6369-436B-94D2-BD04971368EB}" destId="{CB1148FF-7E5B-4674-A6DA-6853F75F2938}" srcOrd="2" destOrd="0" presId="urn:microsoft.com/office/officeart/2005/8/layout/radial3"/>
    <dgm:cxn modelId="{BBCDF5BD-09FF-4D65-AC5F-48EA16BA7378}" type="presParOf" srcId="{A05750FC-6369-436B-94D2-BD04971368EB}" destId="{C745DAB1-99F9-4F6A-BF5E-2583423460A7}" srcOrd="3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F76A8-98E2-44AF-A4AF-F1706AC2A376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4AC96F-D6E8-4AEF-9AD8-96822BD30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0220-136B-48CA-9F91-10157DE60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5000" t="-8000" r="-1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1B7B-8111-4BA5-AC26-10803ACCA6C2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2D14E-BBCD-46A5-BF6D-B0580AD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RONI\TOPENG-BUJUH.AVI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7239000" cy="1828800"/>
          </a:xfrm>
          <a:solidFill>
            <a:srgbClr val="FFC000">
              <a:alpha val="73000"/>
            </a:srgb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PEMBELAJARAN BERBASIS MULTI MEDIA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448728" y="2362734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PIKIRAN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333179" y="234762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HATI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1840" y="415944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BADAN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31242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7418813">
            <a:off x="1393070" y="2121307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Use me Creatively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064292">
            <a:off x="4658482" y="2039945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Treat me Kindly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648200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Pay me fairly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762000"/>
            <a:ext cx="457200" cy="6096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76600" y="3276600"/>
            <a:ext cx="2438400" cy="381000"/>
          </a:xfrm>
          <a:prstGeom prst="rect">
            <a:avLst/>
          </a:prstGeom>
          <a:solidFill>
            <a:srgbClr val="FFC000">
              <a:alpha val="71000"/>
            </a:srgb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Makna</a:t>
            </a:r>
            <a:r>
              <a:rPr kumimoji="0" lang="en-US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 &amp; </a:t>
            </a:r>
            <a:r>
              <a:rPr kumimoji="0" lang="en-US" b="1" i="0" u="none" strike="noStrike" kern="1200" cap="none" spc="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Kontribusi</a:t>
            </a:r>
            <a:endParaRPr kumimoji="0" lang="en-US" b="1" i="0" u="none" strike="noStrike" kern="1200" cap="none" spc="0" normalizeH="0" baseline="0" noProof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arasvhati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29264"/>
            <a:ext cx="1117798" cy="1428736"/>
          </a:xfrm>
        </p:spPr>
      </p:pic>
      <p:sp>
        <p:nvSpPr>
          <p:cNvPr id="7" name="Rectangle 6"/>
          <p:cNvSpPr/>
          <p:nvPr/>
        </p:nvSpPr>
        <p:spPr>
          <a:xfrm>
            <a:off x="1214414" y="304800"/>
            <a:ext cx="73581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dirty="0" smtClean="0"/>
              <a:t>Education as a dynamic process of individuation</a:t>
            </a:r>
            <a:endParaRPr lang="en-US" sz="28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09700" y="4917375"/>
            <a:ext cx="9144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4419600"/>
            <a:ext cx="5029200" cy="15240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046025"/>
            <a:ext cx="3810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8475" y="5052950"/>
            <a:ext cx="381000" cy="2048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5779325"/>
            <a:ext cx="3810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38800" y="5791200"/>
            <a:ext cx="381000" cy="228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4419600"/>
            <a:ext cx="381000" cy="228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4460175"/>
            <a:ext cx="3810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22125" y="5105400"/>
            <a:ext cx="179515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5400000" flipH="1" flipV="1">
            <a:off x="3932463" y="5097238"/>
            <a:ext cx="521525" cy="8426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29200" y="5234050"/>
            <a:ext cx="762000" cy="5571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05200" y="4648200"/>
            <a:ext cx="1109350" cy="3048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29200" y="4648200"/>
            <a:ext cx="1066800" cy="2810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60075" y="1676400"/>
            <a:ext cx="3810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916875" y="2274125"/>
            <a:ext cx="3100450" cy="2514600"/>
          </a:xfrm>
          <a:prstGeom prst="straightConnector1">
            <a:avLst/>
          </a:prstGeom>
          <a:ln w="254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7"/>
            <a:endCxn id="26" idx="5"/>
          </p:cNvCxnSpPr>
          <p:nvPr/>
        </p:nvCxnSpPr>
        <p:spPr>
          <a:xfrm rot="16200000" flipV="1">
            <a:off x="4663806" y="2323077"/>
            <a:ext cx="3081346" cy="243840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0"/>
          </p:cNvCxnSpPr>
          <p:nvPr/>
        </p:nvCxnSpPr>
        <p:spPr>
          <a:xfrm rot="5400000" flipH="1" flipV="1">
            <a:off x="2425289" y="3404012"/>
            <a:ext cx="3721925" cy="1028702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0"/>
          </p:cNvCxnSpPr>
          <p:nvPr/>
        </p:nvCxnSpPr>
        <p:spPr>
          <a:xfrm rot="16200000" flipV="1">
            <a:off x="3486150" y="3448050"/>
            <a:ext cx="3733800" cy="952500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0"/>
          </p:cNvCxnSpPr>
          <p:nvPr/>
        </p:nvCxnSpPr>
        <p:spPr>
          <a:xfrm rot="5400000" flipH="1" flipV="1">
            <a:off x="2952750" y="2647950"/>
            <a:ext cx="2286000" cy="125730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8" idx="0"/>
          </p:cNvCxnSpPr>
          <p:nvPr/>
        </p:nvCxnSpPr>
        <p:spPr>
          <a:xfrm rot="16200000" flipV="1">
            <a:off x="4418364" y="2668239"/>
            <a:ext cx="2326575" cy="125729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3117275" y="978725"/>
            <a:ext cx="3581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/>
              <a:t>Self identity</a:t>
            </a:r>
            <a:endParaRPr kumimoji="0" lang="en-US" sz="32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43702" y="3786190"/>
            <a:ext cx="2357454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0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kekuatan luar </a:t>
            </a:r>
            <a:r>
              <a:rPr kumimoji="0" lang="en-US" sz="20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Lingkungan</a:t>
            </a:r>
            <a:r>
              <a:rPr kumimoji="0" lang="en-US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Budaya</a:t>
            </a:r>
            <a:endParaRPr kumimoji="0" lang="id-ID" sz="2000" b="1" i="0" u="none" strike="noStrike" kern="1200" normalizeH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THK</a:t>
            </a:r>
            <a:endParaRPr kumimoji="0" lang="en-US" sz="20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209800" y="4436425"/>
            <a:ext cx="19812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Stimulus</a:t>
            </a: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 - </a:t>
            </a:r>
            <a:r>
              <a:rPr lang="en-US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Respon</a:t>
            </a:r>
            <a:r>
              <a:rPr lang="id-ID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s</a:t>
            </a:r>
            <a:endParaRPr kumimoji="0" lang="en-US" sz="20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00364" y="5181600"/>
            <a:ext cx="3900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Children with essentially unique culture</a:t>
            </a:r>
            <a:br>
              <a:rPr lang="en-US" dirty="0" smtClean="0"/>
            </a:br>
            <a:r>
              <a:rPr lang="en-US" dirty="0" smtClean="0"/>
              <a:t>(Desire, willingness, ability)</a:t>
            </a:r>
            <a:endParaRPr lang="en-US" dirty="0"/>
          </a:p>
        </p:txBody>
      </p:sp>
      <p:sp>
        <p:nvSpPr>
          <p:cNvPr id="37" name="Notched Right Arrow 36"/>
          <p:cNvSpPr/>
          <p:nvPr/>
        </p:nvSpPr>
        <p:spPr>
          <a:xfrm rot="16200000">
            <a:off x="3496687" y="3518080"/>
            <a:ext cx="2675330" cy="36357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64693" y="5143512"/>
            <a:ext cx="1795150" cy="1588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2000232" y="5786454"/>
            <a:ext cx="54102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/>
              <a:t>Civilizing process</a:t>
            </a:r>
            <a:endParaRPr kumimoji="0" lang="en-US" sz="32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71538" y="2214554"/>
            <a:ext cx="1928826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id-ID" sz="2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ransmition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Transformation</a:t>
            </a:r>
            <a:endParaRPr kumimoji="0" lang="en-US" sz="20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786546" y="5357826"/>
            <a:ext cx="2357454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FAMILY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Community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chool</a:t>
            </a:r>
            <a:endParaRPr kumimoji="0" lang="en-US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5400000">
            <a:off x="-2707734" y="2723236"/>
            <a:ext cx="6253669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Helic</a:t>
            </a:r>
            <a:r>
              <a:rPr kumimoji="0" lang="id-ID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Intera</a:t>
            </a:r>
            <a:r>
              <a:rPr kumimoji="0" lang="id-ID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ct</a:t>
            </a:r>
            <a:r>
              <a:rPr kumimoji="0" lang="en-US" sz="66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id-ID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</a:t>
            </a:r>
            <a:endParaRPr kumimoji="0" lang="en-US" sz="66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5562600"/>
            <a:ext cx="533400" cy="38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88526" y="4787537"/>
            <a:ext cx="1066800" cy="12192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4191000"/>
            <a:ext cx="1641566" cy="186581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42062" y="3429000"/>
            <a:ext cx="2209801" cy="270401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2895600"/>
            <a:ext cx="2819400" cy="331361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2209800"/>
            <a:ext cx="3581400" cy="40625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70663" y="4800600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7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home</a:t>
            </a:r>
            <a:endParaRPr kumimoji="0" lang="en-US" sz="27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42359" y="4090852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Kampus</a:t>
            </a:r>
            <a:endParaRPr kumimoji="0" lang="en-US" sz="31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18559" y="3429005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3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Village</a:t>
            </a:r>
            <a:endParaRPr kumimoji="0" lang="en-US" sz="36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18559" y="2767148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40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Sub District</a:t>
            </a:r>
            <a:endParaRPr kumimoji="0" lang="en-US" sz="40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5978" y="2172789"/>
            <a:ext cx="16764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100" dirty="0" smtClean="0"/>
              <a:t>District</a:t>
            </a:r>
            <a:endParaRPr kumimoji="0" lang="en-US" sz="31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199" y="1600200"/>
            <a:ext cx="4419601" cy="47244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1752600"/>
            <a:ext cx="1262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/>
              <a:t>Province</a:t>
            </a:r>
            <a:endParaRPr lang="en-US" sz="2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57400" y="1066800"/>
            <a:ext cx="5105400" cy="52708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11430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</a:t>
            </a:r>
            <a:r>
              <a:rPr lang="id-ID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IONAL</a:t>
            </a:r>
            <a:endParaRPr lang="en-US" sz="2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52600" y="533400"/>
            <a:ext cx="5715000" cy="58042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86200" y="666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World</a:t>
            </a:r>
            <a:endParaRPr lang="en-US" sz="2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276600" y="-304800"/>
            <a:ext cx="2447406" cy="9144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Quality of Education</a:t>
            </a:r>
            <a:endParaRPr kumimoji="0" lang="en-US" sz="22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553200" y="533400"/>
            <a:ext cx="2362200" cy="9667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Quality and Variety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Environmental </a:t>
            </a:r>
            <a:r>
              <a:rPr lang="id-ID" sz="2000" b="1" dirty="0" smtClean="0">
                <a:solidFill>
                  <a:schemeClr val="bg1"/>
                </a:solidFill>
              </a:rPr>
              <a:t> of </a:t>
            </a:r>
            <a:r>
              <a:rPr lang="en-US" sz="2000" b="1" dirty="0" smtClean="0">
                <a:solidFill>
                  <a:schemeClr val="bg1"/>
                </a:solidFill>
              </a:rPr>
              <a:t>Culture</a:t>
            </a:r>
            <a:endParaRPr kumimoji="0" lang="en-US" sz="2200" b="1" i="0" u="none" strike="noStrike" kern="1200" normalizeH="0" baseline="0" noProof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867400" y="5943600"/>
            <a:ext cx="2362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Quantity </a:t>
            </a:r>
            <a:r>
              <a:rPr kumimoji="0" lang="en-US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&amp; </a:t>
            </a: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quality</a:t>
            </a:r>
            <a:r>
              <a:rPr kumimoji="0" lang="en-US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Intera</a:t>
            </a: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ct</a:t>
            </a:r>
            <a:r>
              <a:rPr kumimoji="0" lang="en-US" sz="22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id-ID" sz="2200" b="1" i="0" u="none" strike="noStrike" kern="120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</a:t>
            </a:r>
            <a:endParaRPr kumimoji="0" lang="en-US" sz="2200" b="1" i="0" u="none" strike="noStrike" kern="1200" normalizeH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57224" y="5929330"/>
            <a:ext cx="2571768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Support and development of science, technology, and art. work culture, the culture process</a:t>
            </a:r>
            <a:endParaRPr kumimoji="0" lang="en-US" sz="2200" b="1" i="0" u="none" strike="noStrike" kern="1200" normalizeH="0" noProof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 rot="1745356">
            <a:off x="4953000" y="890452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Regional</a:t>
            </a:r>
          </a:p>
        </p:txBody>
      </p:sp>
      <p:sp>
        <p:nvSpPr>
          <p:cNvPr id="29" name="Rectangle 28"/>
          <p:cNvSpPr/>
          <p:nvPr/>
        </p:nvSpPr>
        <p:spPr>
          <a:xfrm rot="20092510">
            <a:off x="2820543" y="838011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Global</a:t>
            </a:r>
          </a:p>
        </p:txBody>
      </p:sp>
      <p:sp>
        <p:nvSpPr>
          <p:cNvPr id="30" name="Oval 29"/>
          <p:cNvSpPr/>
          <p:nvPr/>
        </p:nvSpPr>
        <p:spPr>
          <a:xfrm>
            <a:off x="5334000" y="4419600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01789" y="4014652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93526" y="3618411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29200" y="4800600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74526" y="3161211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29400" y="2667000"/>
            <a:ext cx="291737" cy="33092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hlinkClick r:id="rId2" action="ppaction://hlinksldjump"/>
          </p:cNvPr>
          <p:cNvSpPr/>
          <p:nvPr/>
        </p:nvSpPr>
        <p:spPr>
          <a:xfrm>
            <a:off x="142844" y="214290"/>
            <a:ext cx="533400" cy="685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643306" y="6123722"/>
            <a:ext cx="2007334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Manusia</a:t>
            </a:r>
            <a:endParaRPr kumimoji="0" lang="en-US" sz="31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" name="Picture 39" descr="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429264"/>
            <a:ext cx="928694" cy="10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54864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S E P I Q</a:t>
            </a:r>
            <a:endParaRPr lang="en-US" sz="6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3010840" y="261816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PIKIRAN</a:t>
            </a: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Mental</a:t>
            </a: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IQ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566515">
            <a:off x="4121062" y="2639289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HATI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Sosial</a:t>
            </a:r>
            <a:r>
              <a:rPr lang="en-US" sz="3200" dirty="0" smtClean="0">
                <a:latin typeface="Albertus Extra Bold" pitchFamily="34" charset="0"/>
              </a:rPr>
              <a:t>/</a:t>
            </a:r>
            <a:r>
              <a:rPr lang="en-US" sz="3200" dirty="0" err="1" smtClean="0">
                <a:latin typeface="Albertus Extra Bold" pitchFamily="34" charset="0"/>
              </a:rPr>
              <a:t>Emosional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EQ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581400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PQ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Pisik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1600" dirty="0" smtClean="0">
                <a:latin typeface="Albertus Extra Bold" pitchFamily="34" charset="0"/>
              </a:rPr>
              <a:t>BADAN</a:t>
            </a:r>
          </a:p>
        </p:txBody>
      </p:sp>
      <p:sp>
        <p:nvSpPr>
          <p:cNvPr id="8" name="Oval 7"/>
          <p:cNvSpPr/>
          <p:nvPr/>
        </p:nvSpPr>
        <p:spPr>
          <a:xfrm>
            <a:off x="3759558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5126" y="3048000"/>
            <a:ext cx="1524000" cy="48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58200" y="6248400"/>
            <a:ext cx="457200" cy="6096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03879" y="3631842"/>
            <a:ext cx="91547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SQ</a:t>
            </a:r>
            <a:endParaRPr lang="en-US" sz="3200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"/>
            <a:ext cx="4876800" cy="838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Posisi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 ESQ</a:t>
            </a: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3010840" y="261816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PIKIRAN</a:t>
            </a: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Mental</a:t>
            </a: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IQ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566515">
            <a:off x="4121062" y="2639289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HATI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Sosial</a:t>
            </a:r>
            <a:r>
              <a:rPr lang="en-US" sz="3200" dirty="0" smtClean="0">
                <a:latin typeface="Albertus Extra Bold" pitchFamily="34" charset="0"/>
              </a:rPr>
              <a:t>/</a:t>
            </a:r>
            <a:r>
              <a:rPr lang="en-US" sz="3200" dirty="0" err="1" smtClean="0">
                <a:latin typeface="Albertus Extra Bold" pitchFamily="34" charset="0"/>
              </a:rPr>
              <a:t>Emosional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3200" dirty="0" smtClean="0">
                <a:latin typeface="Albertus Extra Bold" pitchFamily="34" charset="0"/>
              </a:rPr>
              <a:t>EQ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581400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PQ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Pisik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1600" dirty="0" smtClean="0">
                <a:latin typeface="Albertus Extra Bold" pitchFamily="34" charset="0"/>
              </a:rPr>
              <a:t>BADAN</a:t>
            </a:r>
          </a:p>
        </p:txBody>
      </p:sp>
      <p:sp>
        <p:nvSpPr>
          <p:cNvPr id="8" name="Oval 7"/>
          <p:cNvSpPr/>
          <p:nvPr/>
        </p:nvSpPr>
        <p:spPr>
          <a:xfrm>
            <a:off x="3759558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5126" y="3048000"/>
            <a:ext cx="1524000" cy="48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58200" y="6248400"/>
            <a:ext cx="457200" cy="6096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03879" y="3631842"/>
            <a:ext cx="91547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SQ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359565">
            <a:off x="3615824" y="1998085"/>
            <a:ext cx="3979629" cy="2209800"/>
          </a:xfrm>
          <a:prstGeom prst="ellipse">
            <a:avLst/>
          </a:prstGeom>
          <a:noFill/>
          <a:ln w="508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>
            <a:off x="7696200" y="609600"/>
            <a:ext cx="609600" cy="16002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Mental</a:t>
            </a:r>
            <a:r>
              <a:rPr lang="en-US" dirty="0" smtClean="0">
                <a:latin typeface="Albertus Extra Bold" pitchFamily="34" charset="0"/>
              </a:rPr>
              <a:t> Intelligence (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IQ</a:t>
            </a:r>
            <a:r>
              <a:rPr lang="en-US" dirty="0" smtClean="0">
                <a:latin typeface="Albertus Extra Bold" pitchFamily="34" charset="0"/>
              </a:rPr>
              <a:t>)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lbertus Extra Bold" pitchFamily="34" charset="0"/>
              </a:rPr>
              <a:t>Ability to:</a:t>
            </a:r>
          </a:p>
          <a:p>
            <a:r>
              <a:rPr lang="en-US" dirty="0" smtClean="0">
                <a:latin typeface="Albertus Extra Bold" pitchFamily="34" charset="0"/>
              </a:rPr>
              <a:t>Analyze</a:t>
            </a:r>
          </a:p>
          <a:p>
            <a:r>
              <a:rPr lang="en-US" dirty="0" smtClean="0">
                <a:latin typeface="Albertus Extra Bold" pitchFamily="34" charset="0"/>
              </a:rPr>
              <a:t>Reason</a:t>
            </a:r>
          </a:p>
          <a:p>
            <a:r>
              <a:rPr lang="en-US" dirty="0" smtClean="0">
                <a:latin typeface="Albertus Extra Bold" pitchFamily="34" charset="0"/>
              </a:rPr>
              <a:t>Think abstractly</a:t>
            </a:r>
          </a:p>
          <a:p>
            <a:r>
              <a:rPr lang="en-US" dirty="0" smtClean="0">
                <a:latin typeface="Albertus Extra Bold" pitchFamily="34" charset="0"/>
              </a:rPr>
              <a:t>Used language</a:t>
            </a:r>
          </a:p>
          <a:p>
            <a:r>
              <a:rPr lang="en-US" dirty="0" smtClean="0">
                <a:latin typeface="Albertus Extra Bold" pitchFamily="34" charset="0"/>
              </a:rPr>
              <a:t>Visualize</a:t>
            </a:r>
          </a:p>
          <a:p>
            <a:r>
              <a:rPr lang="en-US" dirty="0" smtClean="0">
                <a:latin typeface="Albertus Extra Bold" pitchFamily="34" charset="0"/>
              </a:rPr>
              <a:t>Comprehend</a:t>
            </a:r>
            <a:endParaRPr lang="en-US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Physical</a:t>
            </a:r>
            <a:r>
              <a:rPr lang="en-US" dirty="0" smtClean="0">
                <a:latin typeface="Albertus Extra Bold" pitchFamily="34" charset="0"/>
              </a:rPr>
              <a:t> Intelligence (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r>
              <a:rPr lang="en-US" dirty="0" smtClean="0">
                <a:latin typeface="Albertus Extra Bold" pitchFamily="34" charset="0"/>
              </a:rPr>
              <a:t>)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5562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Albertus Extra Bold" pitchFamily="34" charset="0"/>
              </a:rPr>
              <a:t>Kemampuan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menggunakan</a:t>
            </a:r>
            <a:r>
              <a:rPr lang="en-US" dirty="0" smtClean="0">
                <a:latin typeface="Albertus Extra Bold" pitchFamily="34" charset="0"/>
              </a:rPr>
              <a:t>:</a:t>
            </a:r>
          </a:p>
          <a:p>
            <a:r>
              <a:rPr lang="en-US" dirty="0" err="1" smtClean="0">
                <a:latin typeface="Albertus Extra Bold" pitchFamily="34" charset="0"/>
              </a:rPr>
              <a:t>Panca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Indria</a:t>
            </a:r>
            <a:endParaRPr lang="en-US" dirty="0" smtClean="0">
              <a:latin typeface="Albertus Extra Bold" pitchFamily="34" charset="0"/>
            </a:endParaRPr>
          </a:p>
          <a:p>
            <a:r>
              <a:rPr lang="en-US" dirty="0" err="1" smtClean="0">
                <a:latin typeface="Albertus Extra Bold" pitchFamily="34" charset="0"/>
              </a:rPr>
              <a:t>Panca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Karmendria</a:t>
            </a:r>
            <a:endParaRPr lang="en-US" dirty="0" smtClean="0">
              <a:latin typeface="Albertus Extra Bold" pitchFamily="34" charset="0"/>
            </a:endParaRPr>
          </a:p>
          <a:p>
            <a:r>
              <a:rPr lang="en-US" dirty="0" err="1" smtClean="0">
                <a:latin typeface="Albertus Extra Bold" pitchFamily="34" charset="0"/>
              </a:rPr>
              <a:t>Panca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Prana</a:t>
            </a:r>
            <a:endParaRPr lang="en-US" dirty="0" smtClean="0">
              <a:latin typeface="Albertus Extra Bold" pitchFamily="34" charset="0"/>
            </a:endParaRPr>
          </a:p>
          <a:p>
            <a:r>
              <a:rPr lang="en-US" dirty="0" err="1" smtClean="0">
                <a:latin typeface="Albertus Extra Bold" pitchFamily="34" charset="0"/>
              </a:rPr>
              <a:t>Panca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Maha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Butha</a:t>
            </a:r>
            <a:endParaRPr lang="en-US" dirty="0" smtClean="0">
              <a:latin typeface="Albertus Extra Bold" pitchFamily="34" charset="0"/>
            </a:endParaRPr>
          </a:p>
          <a:p>
            <a:r>
              <a:rPr lang="en-US" dirty="0" err="1" smtClean="0">
                <a:latin typeface="Albertus Extra Bold" pitchFamily="34" charset="0"/>
              </a:rPr>
              <a:t>Menjaga</a:t>
            </a:r>
            <a:r>
              <a:rPr lang="en-US" dirty="0" smtClean="0">
                <a:latin typeface="Albertus Extra Bold" pitchFamily="34" charset="0"/>
              </a:rPr>
              <a:t> </a:t>
            </a:r>
            <a:r>
              <a:rPr lang="en-US" dirty="0" err="1" smtClean="0">
                <a:latin typeface="Albertus Extra Bold" pitchFamily="34" charset="0"/>
              </a:rPr>
              <a:t>Kesehatan</a:t>
            </a:r>
            <a:endParaRPr lang="en-US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Emotional</a:t>
            </a:r>
            <a:r>
              <a:rPr lang="en-US" dirty="0" smtClean="0">
                <a:latin typeface="Albertus Extra Bold" pitchFamily="34" charset="0"/>
              </a:rPr>
              <a:t> Intelligence (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EQ</a:t>
            </a:r>
            <a:r>
              <a:rPr lang="en-US" dirty="0" smtClean="0">
                <a:latin typeface="Albertus Extra Bold" pitchFamily="34" charset="0"/>
              </a:rPr>
              <a:t>)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lbertus Extra Bold" pitchFamily="34" charset="0"/>
              </a:rPr>
              <a:t>Ability to:</a:t>
            </a:r>
          </a:p>
          <a:p>
            <a:r>
              <a:rPr lang="en-US" dirty="0" smtClean="0">
                <a:latin typeface="Albertus Extra Bold" pitchFamily="34" charset="0"/>
              </a:rPr>
              <a:t>Self-knowledge</a:t>
            </a:r>
          </a:p>
          <a:p>
            <a:r>
              <a:rPr lang="en-US" dirty="0" smtClean="0">
                <a:latin typeface="Albertus Extra Bold" pitchFamily="34" charset="0"/>
              </a:rPr>
              <a:t>Self-awareness</a:t>
            </a:r>
          </a:p>
          <a:p>
            <a:r>
              <a:rPr lang="en-US" dirty="0" smtClean="0">
                <a:latin typeface="Albertus Extra Bold" pitchFamily="34" charset="0"/>
              </a:rPr>
              <a:t>Social sensitivity</a:t>
            </a:r>
          </a:p>
          <a:p>
            <a:r>
              <a:rPr lang="en-US" dirty="0" smtClean="0">
                <a:latin typeface="Albertus Extra Bold" pitchFamily="34" charset="0"/>
              </a:rPr>
              <a:t>Empathy</a:t>
            </a:r>
          </a:p>
          <a:p>
            <a:r>
              <a:rPr lang="en-US" dirty="0" smtClean="0">
                <a:latin typeface="Albertus Extra Bold" pitchFamily="34" charset="0"/>
              </a:rPr>
              <a:t>Communicate successfully with others</a:t>
            </a:r>
            <a:endParaRPr lang="en-US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Spiritual</a:t>
            </a:r>
            <a:r>
              <a:rPr lang="en-US" dirty="0" smtClean="0">
                <a:latin typeface="Albertus Extra Bold" pitchFamily="34" charset="0"/>
              </a:rPr>
              <a:t> Intelligence (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r>
              <a:rPr lang="en-US" dirty="0" smtClean="0">
                <a:latin typeface="Albertus Extra Bold" pitchFamily="34" charset="0"/>
              </a:rPr>
              <a:t>)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lbertus Extra Bold" pitchFamily="34" charset="0"/>
              </a:rPr>
              <a:t>Ability to:</a:t>
            </a:r>
          </a:p>
          <a:p>
            <a:r>
              <a:rPr lang="en-US" dirty="0" smtClean="0">
                <a:latin typeface="Albertus Extra Bold" pitchFamily="34" charset="0"/>
              </a:rPr>
              <a:t>Thinking with your Soul</a:t>
            </a:r>
          </a:p>
          <a:p>
            <a:r>
              <a:rPr lang="en-US" dirty="0" smtClean="0">
                <a:latin typeface="Albertus Extra Bold" pitchFamily="34" charset="0"/>
              </a:rPr>
              <a:t>Humanity’s need for meaning</a:t>
            </a:r>
            <a:endParaRPr lang="en-US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191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BAGAIMANA REALISASINYA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05800" cy="5867400"/>
          </a:xfrm>
        </p:spPr>
        <p:txBody>
          <a:bodyPr>
            <a:normAutofit fontScale="90000"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Apakah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Pembelajaran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?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Seberapa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penting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Pembelajaran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dalam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Pendidikan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?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Maknanya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?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Mengapa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Berbasis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MULTIMEDIA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68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629840" y="2330643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PIKIRAN</a:t>
            </a:r>
          </a:p>
          <a:p>
            <a:pPr algn="ctr"/>
            <a:r>
              <a:rPr lang="en-US" sz="3200" dirty="0" err="1" smtClean="0">
                <a:latin typeface="Albertus Extra Bold" pitchFamily="34" charset="0"/>
              </a:rPr>
              <a:t>Visi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566515">
            <a:off x="4501182" y="2350047"/>
            <a:ext cx="2433236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1600" dirty="0" smtClean="0">
                <a:latin typeface="Albertus Extra Bold" pitchFamily="34" charset="0"/>
              </a:rPr>
              <a:t>HATI</a:t>
            </a:r>
          </a:p>
          <a:p>
            <a:pPr algn="ctr"/>
            <a:r>
              <a:rPr lang="en-US" sz="2400" dirty="0" err="1" smtClean="0">
                <a:latin typeface="Albertus Extra Bold" pitchFamily="34" charset="0"/>
              </a:rPr>
              <a:t>Niat</a:t>
            </a:r>
            <a:r>
              <a:rPr lang="en-US" sz="2400" dirty="0" smtClean="0">
                <a:latin typeface="Albertus Extra Bold" pitchFamily="34" charset="0"/>
              </a:rPr>
              <a:t> </a:t>
            </a:r>
            <a:r>
              <a:rPr lang="en-US" sz="2400" dirty="0" err="1" smtClean="0">
                <a:latin typeface="Albertus Extra Bold" pitchFamily="34" charset="0"/>
              </a:rPr>
              <a:t>Sungguh-Sungguh</a:t>
            </a:r>
            <a:endParaRPr lang="en-US" sz="2400" dirty="0" smtClean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4083777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latin typeface="Albertus Extra Bold" pitchFamily="34" charset="0"/>
              </a:rPr>
              <a:t>Disiplin</a:t>
            </a:r>
            <a:r>
              <a:rPr lang="en-US" sz="3200" dirty="0" smtClean="0">
                <a:latin typeface="Albertus Extra Bold" pitchFamily="34" charset="0"/>
              </a:rPr>
              <a:t> </a:t>
            </a:r>
            <a:r>
              <a:rPr lang="en-US" sz="3200" dirty="0" err="1" smtClean="0">
                <a:latin typeface="Albertus Extra Bold" pitchFamily="34" charset="0"/>
              </a:rPr>
              <a:t>diri</a:t>
            </a:r>
            <a:endParaRPr lang="en-US" sz="3200" dirty="0" smtClean="0">
              <a:latin typeface="Albertus Extra Bold" pitchFamily="34" charset="0"/>
            </a:endParaRPr>
          </a:p>
          <a:p>
            <a:pPr algn="ctr"/>
            <a:r>
              <a:rPr lang="en-US" sz="1600" dirty="0" smtClean="0">
                <a:latin typeface="Albertus Extra Bold" pitchFamily="34" charset="0"/>
              </a:rPr>
              <a:t>BADAN </a:t>
            </a:r>
          </a:p>
        </p:txBody>
      </p:sp>
      <p:sp>
        <p:nvSpPr>
          <p:cNvPr id="8" name="Oval 7"/>
          <p:cNvSpPr/>
          <p:nvPr/>
        </p:nvSpPr>
        <p:spPr>
          <a:xfrm>
            <a:off x="3657600" y="2590800"/>
            <a:ext cx="1981200" cy="1905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5126" y="2971800"/>
            <a:ext cx="1524000" cy="329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58200" y="6248400"/>
            <a:ext cx="457200" cy="6096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33528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err="1" smtClean="0">
                <a:latin typeface="Albertus Extra Bold" pitchFamily="34" charset="0"/>
              </a:rPr>
              <a:t>Hati</a:t>
            </a:r>
            <a:r>
              <a:rPr lang="en-US" sz="3200" dirty="0" smtClean="0">
                <a:latin typeface="Albertus Extra Bold" pitchFamily="34" charset="0"/>
              </a:rPr>
              <a:t> </a:t>
            </a:r>
            <a:r>
              <a:rPr lang="en-US" sz="3200" dirty="0" err="1" smtClean="0">
                <a:latin typeface="Albertus Extra Bold" pitchFamily="34" charset="0"/>
              </a:rPr>
              <a:t>Nurani</a:t>
            </a:r>
            <a:endParaRPr lang="en-US" sz="3200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Mental Intelligence       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IQ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VISI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Idealis</a:t>
            </a:r>
            <a:r>
              <a:rPr lang="en-US" dirty="0" smtClean="0">
                <a:solidFill>
                  <a:schemeClr val="bg1"/>
                </a:solidFill>
              </a:rPr>
              <a:t>;       </a:t>
            </a:r>
            <a:r>
              <a:rPr lang="en-US" dirty="0" err="1" smtClean="0">
                <a:solidFill>
                  <a:schemeClr val="bg1"/>
                </a:solidFill>
              </a:rPr>
              <a:t>Perspektif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jangka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panjang</a:t>
            </a:r>
            <a:r>
              <a:rPr lang="en-US" dirty="0" smtClean="0">
                <a:solidFill>
                  <a:schemeClr val="bg1"/>
                </a:solidFill>
              </a:rPr>
              <a:t>;   </a:t>
            </a:r>
            <a:r>
              <a:rPr lang="en-US" dirty="0" err="1" smtClean="0">
                <a:solidFill>
                  <a:schemeClr val="bg1"/>
                </a:solidFill>
              </a:rPr>
              <a:t>Antisipasi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;        </a:t>
            </a:r>
            <a:r>
              <a:rPr lang="en-US" dirty="0" err="1" smtClean="0">
                <a:solidFill>
                  <a:schemeClr val="bg1"/>
                </a:solidFill>
              </a:rPr>
              <a:t>Pemimpi</a:t>
            </a:r>
            <a:r>
              <a:rPr lang="en-US" dirty="0" smtClean="0">
                <a:solidFill>
                  <a:schemeClr val="bg1"/>
                </a:solidFill>
              </a:rPr>
              <a:t>;  </a:t>
            </a:r>
            <a:r>
              <a:rPr lang="en-US" dirty="0" err="1" smtClean="0">
                <a:solidFill>
                  <a:schemeClr val="bg1"/>
                </a:solidFill>
              </a:rPr>
              <a:t>Percaya</a:t>
            </a:r>
            <a:r>
              <a:rPr lang="en-US" dirty="0" smtClean="0">
                <a:solidFill>
                  <a:schemeClr val="bg1"/>
                </a:solidFill>
              </a:rPr>
              <a:t> pd </a:t>
            </a:r>
            <a:r>
              <a:rPr lang="en-US" dirty="0" err="1" smtClean="0">
                <a:solidFill>
                  <a:schemeClr val="bg1"/>
                </a:solidFill>
              </a:rPr>
              <a:t>orang</a:t>
            </a:r>
            <a:r>
              <a:rPr lang="en-US" dirty="0" smtClean="0">
                <a:solidFill>
                  <a:schemeClr val="bg1"/>
                </a:solidFill>
              </a:rPr>
              <a:t>;   Pioneering;  PENAKAR;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Pilosofis</a:t>
            </a:r>
            <a:r>
              <a:rPr lang="en-US" dirty="0" smtClean="0">
                <a:solidFill>
                  <a:schemeClr val="bg1"/>
                </a:solidFill>
              </a:rPr>
              <a:t>;   </a:t>
            </a:r>
            <a:r>
              <a:rPr lang="en-US" dirty="0" err="1" smtClean="0">
                <a:solidFill>
                  <a:schemeClr val="bg1"/>
                </a:solidFill>
              </a:rPr>
              <a:t>Sukses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PEMIKIR </a:t>
            </a:r>
            <a:r>
              <a:rPr lang="en-US" dirty="0" err="1" smtClean="0">
                <a:solidFill>
                  <a:schemeClr val="bg1"/>
                </a:solidFill>
              </a:rPr>
              <a:t>Strategis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Penuh</a:t>
            </a:r>
            <a:r>
              <a:rPr lang="en-US" dirty="0" smtClean="0">
                <a:solidFill>
                  <a:schemeClr val="bg1"/>
                </a:solidFill>
              </a:rPr>
              <a:t> PENGHARAPAN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1524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Intelligence       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DISIPLIN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REALISTIK;    FOKUS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MENGEKSEKUSI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KONSTAN;  MENGAMBIL  INISIATIF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MANDIRI/AUTOMOUS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KOMIT; PEKERJA KERAS; DISIPLIN DIRI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Tegas</a:t>
            </a:r>
            <a:r>
              <a:rPr lang="en-US" dirty="0" smtClean="0">
                <a:solidFill>
                  <a:schemeClr val="bg1"/>
                </a:solidFill>
              </a:rPr>
              <a:t>; KONSISTEN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286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Emosional</a:t>
            </a:r>
            <a:r>
              <a:rPr lang="en-US" dirty="0" smtClean="0">
                <a:solidFill>
                  <a:schemeClr val="bg1"/>
                </a:solidFill>
              </a:rPr>
              <a:t> Intelligence    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EQ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NIAT SUNGGUH-SUNGGUH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OPTIMISTIK;  PENUH   HARAPAN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SINERGI; BERANI;  EMPATI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INKLUSIVE; MENYATAKAN;  TAK KENAL TAKUT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MENANTANG; PEKA; FUN/CANDA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PENUH MOTIVASI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00800" y="4572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Spiritual Intelligence    </a:t>
            </a:r>
            <a:r>
              <a:rPr lang="en-US" dirty="0">
                <a:solidFill>
                  <a:schemeClr val="bg1"/>
                </a:solidFill>
                <a:latin typeface="Albertus Extra Bold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Q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SUARA HATI</a:t>
            </a: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ANTUSIAS;  INTUITIF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Pengambil</a:t>
            </a:r>
            <a:r>
              <a:rPr lang="en-US" dirty="0" smtClean="0">
                <a:solidFill>
                  <a:schemeClr val="bg1"/>
                </a:solidFill>
              </a:rPr>
              <a:t> PERAN; MORAL; KEBIJAKSANAAN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INTEGRITAS; PELAYAN; SEDERHANA;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RENDAH HATI; BERETIKA; PENGINSPIRASI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BELAS KASIHAN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685800"/>
            <a:ext cx="1371600" cy="6858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458200" y="6248400"/>
            <a:ext cx="457200" cy="609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F200">
                <a:alpha val="74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bertus Extra Bold" pitchFamily="34" charset="0"/>
              </a:rPr>
              <a:t>RANGKUMAN</a:t>
            </a:r>
            <a:endParaRPr lang="en-US" dirty="0">
              <a:latin typeface="Albertus Extra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209800"/>
          <a:ext cx="8763000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/>
                <a:gridCol w="1752600"/>
                <a:gridCol w="1942070"/>
                <a:gridCol w="156313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MANUSIA UTUH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KEBUTUHAN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4 KAPASITAS/ KECERDASAN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4 ATRIBUT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VOICE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TUBUH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Live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Physical Intelligence (PQ)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Desiplin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NEED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PIKIRAN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Learn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Mental Intelligence (MI)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VISI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TALENT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HATI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Love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Emotional Intelligence (EQ)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USAHA SUNGGUH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PASSION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SPIRIT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To Leave a Legacy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Spiritual Intelligence (SQ)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HATI NURANI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CONSCIENCE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371600" y="1478280"/>
          <a:ext cx="6477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Emosional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-Spiritual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Berkenaan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berpikir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berbuat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mengelola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emosi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spirit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meningkatkan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olah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rasa,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olah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hati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kalbu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kepekaan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keimanan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ketakwaan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akhlak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mulia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budi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pekerti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luhur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emosional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-spiritual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emosi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spiritual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sekolah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keluarga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bangsa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Negara.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Sosial-Ekologis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Berkenaan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berpikir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berbuat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mengelola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sosial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mengefektifkan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keseimbangan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keharmonisan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antar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i="1" dirty="0" err="1">
                          <a:latin typeface="Calibri"/>
                          <a:ea typeface="Times New Roman"/>
                          <a:cs typeface="Times New Roman"/>
                        </a:rPr>
                        <a:t>pawongan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menggalakkan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pembangunan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ramah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lingkungan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menjunjung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hak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dasar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tiap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makhluk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mempertahankan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diri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berkembang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biak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sebagai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mitra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alam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semesta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bertanggung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jawab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atas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masa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depan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seluruh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kosmos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sosial-ekologis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hubungan timbal balik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demokratis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empatik dan simpatik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menjunjung tinggi hak asasi manusia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ceria dan percaya diri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menghargai kebhinekaan dalam bermasyarakat dan bernegara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 serta berwawasan kebangsaan dengan kesadaran akan hak dan kewajiban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sebagai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1600" dirty="0">
                          <a:latin typeface="Calibri"/>
                          <a:ea typeface="Times New Roman"/>
                          <a:cs typeface="Times New Roman"/>
                        </a:rPr>
                        <a:t>warga Negara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bertanggungjawab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atas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masa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depan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seluruh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kosmos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05800" cy="31242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Pendidikan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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Persoalan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anak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Manusia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  <p:pic>
        <p:nvPicPr>
          <p:cNvPr id="3" name="TOPENG-BUJU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2200" y="33528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Calibri"/>
                          <a:ea typeface="Times New Roman"/>
                          <a:cs typeface="Times New Roman"/>
                        </a:rPr>
                        <a:t>Intelektual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Berkenaan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olah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pikir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berbuat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mengelola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diri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memperoleh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kompetensi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kemandirian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ilmu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pengetahuan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teknologi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seni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bersikap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kritis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kreatif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imajinatif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intelektual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kompetensi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kemandirian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ilmu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pengetahuan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teknologi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seni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bersikap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kritis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kreatif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imajinatif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Kinestetis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Berkenaan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kemampuan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berpikir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mengolah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raga,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mengelola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diri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untuk mewujudkan insan yang sehat, bugar, berdaya-tahan, sigap, terampil, dan trengginas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sebagai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a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ktualisasi insan adiraga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kinestetis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sehat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bugar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, daya-tahan, sigap, terampil, dan trengginas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sebagai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a</a:t>
                      </a:r>
                      <a:r>
                        <a:rPr lang="id-ID" sz="2000" dirty="0">
                          <a:latin typeface="Calibri"/>
                          <a:ea typeface="Times New Roman"/>
                          <a:cs typeface="Times New Roman"/>
                        </a:rPr>
                        <a:t>ktualisasi insan adiraga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Ekonomika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/ kemampuan berpikir, berbuat, mengelola secara ekonomi dan mengoptimalkan penggunaan berbagai sumberdaya.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ekonomika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pembangunan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ekonomi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Kecerdasan Politik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/ kemampuan berpikir, berbuat, mengelola secara politik dan mendorong dampak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win-win solution.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politik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pembangunan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politik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Kecerdasan Teknologi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/ kemampuan berpikir, berbuat, mengelola dan memaksimalkan keuntungan berbagai jenis teknologi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teknlogi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teknologi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Seni-Budaya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0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/ kemampuan berpikir, berbuat, mengelola </a:t>
                      </a:r>
                      <a:r>
                        <a:rPr lang="id-ID" sz="2000">
                          <a:latin typeface="Calibri"/>
                          <a:ea typeface="Times New Roman"/>
                          <a:cs typeface="Times New Roman"/>
                        </a:rPr>
                        <a:t>kehalusan dan keindahan seni dan budaya, serta kompetensi untuk 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id-ID" sz="2000">
                          <a:latin typeface="Calibri"/>
                          <a:ea typeface="Times New Roman"/>
                          <a:cs typeface="Times New Roman"/>
                        </a:rPr>
                        <a:t>engekspresikan</a:t>
                      </a: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, menggunakan aset seni-budaya dan menciptakan nilai-nilai baru.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cerdas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seni-budaya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seni-budaya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395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WIWEKASANGA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nine of contextualized </a:t>
            </a:r>
            <a:r>
              <a:rPr lang="en-US" sz="2200" b="1" dirty="0" smtClean="0">
                <a:solidFill>
                  <a:srgbClr val="C00000"/>
                </a:solidFill>
              </a:rPr>
              <a:t>multiple intelligence (</a:t>
            </a:r>
            <a:r>
              <a:rPr lang="en-US" sz="2200" b="1" dirty="0" err="1" smtClean="0">
                <a:solidFill>
                  <a:srgbClr val="C00000"/>
                </a:solidFill>
              </a:rPr>
              <a:t>Putu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Sudira</a:t>
            </a:r>
            <a:r>
              <a:rPr lang="en-US" sz="2200" b="1" dirty="0" smtClean="0">
                <a:solidFill>
                  <a:srgbClr val="C00000"/>
                </a:solidFill>
              </a:rPr>
              <a:t>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838200" y="1066801"/>
            <a:ext cx="7480479" cy="5562600"/>
            <a:chOff x="1295400" y="1331913"/>
            <a:chExt cx="7023279" cy="5297487"/>
          </a:xfrm>
        </p:grpSpPr>
        <p:sp>
          <p:nvSpPr>
            <p:cNvPr id="4" name="Oval 3"/>
            <p:cNvSpPr/>
            <p:nvPr/>
          </p:nvSpPr>
          <p:spPr>
            <a:xfrm>
              <a:off x="3810000" y="2971800"/>
              <a:ext cx="2133600" cy="2057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581400"/>
              <a:ext cx="1600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Learning Intelligence</a:t>
              </a:r>
              <a:endParaRPr lang="en-US" sz="2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622442" y="1892121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6303676" y="34671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3009900" y="3518616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648200" y="510540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485183">
              <a:off x="5806344" y="2356290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8966356">
              <a:off x="3442376" y="2369538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7775482">
              <a:off x="5873428" y="4588359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883363">
              <a:off x="3434604" y="4602635"/>
              <a:ext cx="457200" cy="990600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85563" y="2284926"/>
              <a:ext cx="3505200" cy="33528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824210" y="2323026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63921" y="4736205"/>
              <a:ext cx="12342" cy="889179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8800" y="3949521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3086637" y="3975279"/>
              <a:ext cx="990600" cy="381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3562350" y="2800350"/>
              <a:ext cx="723900" cy="6858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385625" y="2774750"/>
              <a:ext cx="729268" cy="705875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410200" y="4495800"/>
              <a:ext cx="762000" cy="6096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3593205" y="4534437"/>
              <a:ext cx="762000" cy="571500"/>
            </a:xfrm>
            <a:prstGeom prst="line">
              <a:avLst/>
            </a:prstGeom>
            <a:ln w="34925">
              <a:solidFill>
                <a:schemeClr val="bg1"/>
              </a:solidFill>
              <a:headEnd type="stealth" w="med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 rot="11257666">
              <a:off x="5052478" y="4984808"/>
              <a:ext cx="651967" cy="39420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"/>
            <p:cNvSpPr>
              <a:spLocks/>
            </p:cNvSpPr>
            <p:nvPr/>
          </p:nvSpPr>
          <p:spPr bwMode="auto">
            <a:xfrm rot="14836659">
              <a:off x="4078730" y="4904387"/>
              <a:ext cx="563507" cy="553096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"/>
            <p:cNvSpPr>
              <a:spLocks/>
            </p:cNvSpPr>
            <p:nvPr/>
          </p:nvSpPr>
          <p:spPr bwMode="auto">
            <a:xfrm rot="19501582">
              <a:off x="3233946" y="3255949"/>
              <a:ext cx="664223" cy="427490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"/>
            <p:cNvSpPr>
              <a:spLocks/>
            </p:cNvSpPr>
            <p:nvPr/>
          </p:nvSpPr>
          <p:spPr bwMode="auto">
            <a:xfrm rot="802481">
              <a:off x="3976380" y="2504994"/>
              <a:ext cx="703431" cy="467994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"/>
            <p:cNvSpPr>
              <a:spLocks/>
            </p:cNvSpPr>
            <p:nvPr/>
          </p:nvSpPr>
          <p:spPr bwMode="auto">
            <a:xfrm rot="3022702">
              <a:off x="5000275" y="2544176"/>
              <a:ext cx="771452" cy="41870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"/>
            <p:cNvSpPr>
              <a:spLocks/>
            </p:cNvSpPr>
            <p:nvPr/>
          </p:nvSpPr>
          <p:spPr bwMode="auto">
            <a:xfrm rot="6187216">
              <a:off x="5834767" y="3232015"/>
              <a:ext cx="612998" cy="413578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"/>
            <p:cNvSpPr>
              <a:spLocks/>
            </p:cNvSpPr>
            <p:nvPr/>
          </p:nvSpPr>
          <p:spPr bwMode="auto">
            <a:xfrm rot="16856302">
              <a:off x="3305680" y="4317210"/>
              <a:ext cx="555795" cy="391101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"/>
            <p:cNvSpPr>
              <a:spLocks/>
            </p:cNvSpPr>
            <p:nvPr/>
          </p:nvSpPr>
          <p:spPr bwMode="auto">
            <a:xfrm rot="8704747">
              <a:off x="5850816" y="4263358"/>
              <a:ext cx="641289" cy="388682"/>
            </a:xfrm>
            <a:custGeom>
              <a:avLst/>
              <a:gdLst/>
              <a:ahLst/>
              <a:cxnLst>
                <a:cxn ang="0">
                  <a:pos x="0" y="558"/>
                </a:cxn>
                <a:cxn ang="0">
                  <a:pos x="79" y="309"/>
                </a:cxn>
                <a:cxn ang="0">
                  <a:pos x="211" y="91"/>
                </a:cxn>
                <a:cxn ang="0">
                  <a:pos x="322" y="0"/>
                </a:cxn>
              </a:cxnLst>
              <a:rect l="0" t="0" r="r" b="b"/>
              <a:pathLst>
                <a:path w="322" h="558">
                  <a:moveTo>
                    <a:pt x="0" y="558"/>
                  </a:moveTo>
                  <a:cubicBezTo>
                    <a:pt x="22" y="472"/>
                    <a:pt x="44" y="387"/>
                    <a:pt x="79" y="309"/>
                  </a:cubicBezTo>
                  <a:cubicBezTo>
                    <a:pt x="114" y="231"/>
                    <a:pt x="171" y="142"/>
                    <a:pt x="211" y="91"/>
                  </a:cubicBezTo>
                  <a:cubicBezTo>
                    <a:pt x="251" y="40"/>
                    <a:pt x="304" y="15"/>
                    <a:pt x="322" y="0"/>
                  </a:cubicBezTo>
                </a:path>
              </a:pathLst>
            </a:custGeom>
            <a:noFill/>
            <a:ln w="34925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91000" y="6096000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Economics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801968" y="5131158"/>
              <a:ext cx="13684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Political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6568227" y="5268531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Kinesthetic Intelligence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3279" y="3686175"/>
              <a:ext cx="12954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Intellectual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400800" y="2158284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Socio-ecological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806825" y="1331913"/>
              <a:ext cx="1984375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Emotional-spiritual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828800" y="2125663"/>
              <a:ext cx="1447800" cy="6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Art-cultural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295400" y="3657600"/>
              <a:ext cx="1322387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Technology Intelligence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62000" y="1478280"/>
          <a:ext cx="8001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Sembilan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Kontekstual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Definisi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Dampak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Diharapkan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Times New Roman"/>
                          <a:cs typeface="Times New Roman"/>
                        </a:rPr>
                        <a:t>Pendidikan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libri"/>
                          <a:ea typeface="Times New Roman"/>
                          <a:cs typeface="Times New Roman"/>
                        </a:rPr>
                        <a:t>Kecerdasan</a:t>
                      </a:r>
                      <a:r>
                        <a:rPr lang="en-US" sz="28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Calibri"/>
                          <a:ea typeface="Times New Roman"/>
                          <a:cs typeface="Times New Roman"/>
                        </a:rPr>
                        <a:t>Belajar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Berkenaan dengan </a:t>
                      </a:r>
                      <a:r>
                        <a:rPr lang="en-US" sz="2400" i="1"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/ kemampuan belajar dan berpikir kreatif dan kritis dalam meningkatkan pemanfaatan potensi biologis/psikologis.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Individu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pembelajar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dapat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sumbangan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pada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pembangunan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belajar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3276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Mari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Bergandeng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Tangan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Sukses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Bersama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Matur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Suksma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001000" cy="9144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The Whole-Person Paradigm (Covey, S.R.)</a:t>
            </a: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448728" y="2362734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PIKIRAN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333179" y="234762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HATI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1840" y="415944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BADAN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31242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7418813">
            <a:off x="1304800" y="2182366"/>
            <a:ext cx="3160756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Belajar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Tumbuh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&amp;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Berkembang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064292">
            <a:off x="4658482" y="2039945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Mencinta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Membina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Hubungan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648200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Hidup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Survival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685800"/>
            <a:ext cx="457200" cy="6096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76600" y="3276600"/>
            <a:ext cx="2438400" cy="457200"/>
          </a:xfrm>
          <a:prstGeom prst="rect">
            <a:avLst/>
          </a:prstGeom>
          <a:solidFill>
            <a:srgbClr val="FFC000">
              <a:alpha val="71000"/>
            </a:srgb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Makna</a:t>
            </a:r>
            <a:r>
              <a:rPr kumimoji="0" lang="en-US" b="1" i="0" u="none" strike="noStrike" kern="1200" cap="none" spc="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 &amp; </a:t>
            </a:r>
            <a:r>
              <a:rPr kumimoji="0" lang="en-US" b="1" i="0" u="none" strike="noStrike" kern="1200" cap="none" spc="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Kontribusi</a:t>
            </a:r>
            <a:endParaRPr kumimoji="0" lang="en-US" b="1" i="0" u="none" strike="noStrike" kern="1200" cap="none" spc="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 animBg="1"/>
      <p:bldP spid="9" grpId="0"/>
      <p:bldP spid="11" grpId="0"/>
      <p:bldP spid="12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001000" cy="9144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Manusia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bertus Extra Bold" pitchFamily="34" charset="0"/>
                <a:sym typeface="Wingdings" pitchFamily="2" charset="2"/>
              </a:rPr>
              <a:t>The Whole-Person Paradigm (Covey, S.R.)</a:t>
            </a: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bertus Extra Bold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066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7951452">
            <a:off x="2448728" y="2362734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PIKIRAN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256672">
            <a:off x="4333179" y="2347626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45385"/>
              </a:avLst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HATI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1840" y="4159442"/>
            <a:ext cx="2209800" cy="121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BADAN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1803042" cy="1752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31242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latin typeface="Albertus Extra Bold" pitchFamily="34" charset="0"/>
              </a:rPr>
              <a:t>SPIRIT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7418813">
            <a:off x="1304800" y="2182366"/>
            <a:ext cx="3160756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Belajar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Tumbuh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&amp;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Berkembang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4064292">
            <a:off x="4658482" y="2039945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300166"/>
              </a:avLst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Mencinta</a:t>
            </a:r>
            <a:endParaRPr lang="en-US" sz="3200" dirty="0" smtClean="0">
              <a:solidFill>
                <a:srgbClr val="C00000"/>
              </a:solidFill>
              <a:latin typeface="Albertus Extra Bold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Membina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lbertus Extra Bold" pitchFamily="34" charset="0"/>
              </a:rPr>
              <a:t>Hubungan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648200"/>
            <a:ext cx="2965959" cy="14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lbertus Extra Bold" pitchFamily="34" charset="0"/>
              </a:rPr>
              <a:t>Hidup</a:t>
            </a:r>
            <a:r>
              <a:rPr lang="en-US" sz="3200" dirty="0" smtClean="0">
                <a:solidFill>
                  <a:srgbClr val="C00000"/>
                </a:solidFill>
                <a:latin typeface="Albertus Extra Bold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bertus Extra Bold" pitchFamily="34" charset="0"/>
              </a:rPr>
              <a:t>Survival</a:t>
            </a:r>
            <a:endParaRPr lang="en-US" sz="2400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685800"/>
            <a:ext cx="457200" cy="6096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95400" y="2667000"/>
            <a:ext cx="6324600" cy="1371600"/>
          </a:xfrm>
          <a:prstGeom prst="rect">
            <a:avLst/>
          </a:prstGeom>
          <a:solidFill>
            <a:srgbClr val="FF0000">
              <a:alpha val="78000"/>
            </a:srgb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HIDUP</a:t>
            </a:r>
            <a:r>
              <a:rPr kumimoji="0" lang="en-US" sz="4000" b="1" i="0" u="none" strike="noStrike" kern="1200" cap="none" spc="0" normalizeH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Ber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Makna</a:t>
            </a:r>
            <a:r>
              <a:rPr kumimoji="0" lang="en-US" sz="4000" b="1" i="0" u="none" strike="noStrike" kern="1200" cap="none" spc="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 &amp; 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bertus Extra Bold" pitchFamily="34" charset="0"/>
                <a:ea typeface="+mj-ea"/>
                <a:cs typeface="+mj-cs"/>
              </a:rPr>
              <a:t>Ber-Kontribusi</a:t>
            </a:r>
            <a:endParaRPr kumimoji="0" lang="en-US" sz="4000" b="1" i="0" u="none" strike="noStrike" kern="1200" cap="none" spc="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hariot analog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6025"/>
            <a:ext cx="9140825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0" y="0"/>
            <a:ext cx="9140825" cy="120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5400" dirty="0" smtClean="0">
                <a:latin typeface="Albertus Extra Bold" pitchFamily="34" charset="0"/>
              </a:rPr>
              <a:t>KERETA TUBUH</a:t>
            </a:r>
            <a:endParaRPr lang="en-US" sz="5400" dirty="0">
              <a:latin typeface="Albertus Extra Bold" pitchFamily="34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0" y="3124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Book Antiqua" pitchFamily="18" charset="0"/>
              </a:rPr>
              <a:t>5 SENSES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657600" y="2057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800" b="1">
                <a:latin typeface="Book Antiqua" pitchFamily="18" charset="0"/>
              </a:rPr>
              <a:t>MIND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427413" y="13716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800" b="1">
                <a:latin typeface="Book Antiqua" pitchFamily="18" charset="0"/>
              </a:rPr>
              <a:t>INTELLIGENCE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7772400" y="1295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800" b="1">
                <a:latin typeface="Book Antiqua" pitchFamily="18" charset="0"/>
              </a:rPr>
              <a:t>SOUL</a:t>
            </a:r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 flipH="1">
            <a:off x="4344988" y="2438400"/>
            <a:ext cx="531812" cy="609600"/>
          </a:xfrm>
          <a:custGeom>
            <a:avLst/>
            <a:gdLst>
              <a:gd name="T0" fmla="*/ 624 w 624"/>
              <a:gd name="T1" fmla="*/ 0 h 288"/>
              <a:gd name="T2" fmla="*/ 0 w 624"/>
              <a:gd name="T3" fmla="*/ 288 h 288"/>
              <a:gd name="T4" fmla="*/ 0 60000 65536"/>
              <a:gd name="T5" fmla="*/ 0 60000 65536"/>
              <a:gd name="T6" fmla="*/ 0 w 624"/>
              <a:gd name="T7" fmla="*/ 0 h 288"/>
              <a:gd name="T8" fmla="*/ 624 w 624"/>
              <a:gd name="T9" fmla="*/ 288 h 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288">
                <a:moveTo>
                  <a:pt x="624" y="0"/>
                </a:moveTo>
                <a:cubicBezTo>
                  <a:pt x="360" y="124"/>
                  <a:pt x="96" y="248"/>
                  <a:pt x="0" y="288"/>
                </a:cubicBezTo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utoUpdateAnimBg="0"/>
      <p:bldP spid="118790" grpId="0" autoUpdateAnimBg="0"/>
      <p:bldP spid="118791" grpId="0" autoUpdateAnimBg="0"/>
      <p:bldP spid="118792" grpId="0" autoUpdateAnimBg="0"/>
      <p:bldP spid="1187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 HAVE CHOICES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32255_121697754525998_112258888803218_221995_4545734_s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914400" cy="914400"/>
          </a:xfrm>
          <a:prstGeom prst="rect">
            <a:avLst/>
          </a:prstGeom>
        </p:spPr>
      </p:pic>
      <p:pic>
        <p:nvPicPr>
          <p:cNvPr id="5" name="Picture 4" descr="RI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114800"/>
            <a:ext cx="1066800" cy="1371600"/>
          </a:xfrm>
          <a:prstGeom prst="rect">
            <a:avLst/>
          </a:prstGeom>
        </p:spPr>
      </p:pic>
      <p:pic>
        <p:nvPicPr>
          <p:cNvPr id="6" name="Picture 5" descr="humor-funny-jok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600200"/>
            <a:ext cx="666750" cy="1000125"/>
          </a:xfrm>
          <a:prstGeom prst="rect">
            <a:avLst/>
          </a:prstGeom>
        </p:spPr>
      </p:pic>
      <p:pic>
        <p:nvPicPr>
          <p:cNvPr id="7" name="Picture 6" descr="mkgadhi_writ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363" y="4153437"/>
            <a:ext cx="2581275" cy="2600325"/>
          </a:xfrm>
          <a:prstGeom prst="rect">
            <a:avLst/>
          </a:prstGeom>
        </p:spPr>
      </p:pic>
      <p:pic>
        <p:nvPicPr>
          <p:cNvPr id="8" name="Picture 7" descr="WOU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1" y="4191000"/>
            <a:ext cx="1202872" cy="1295400"/>
          </a:xfrm>
          <a:prstGeom prst="rect">
            <a:avLst/>
          </a:prstGeom>
        </p:spPr>
      </p:pic>
      <p:pic>
        <p:nvPicPr>
          <p:cNvPr id="9" name="Picture 8" descr="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866069"/>
            <a:ext cx="1370261" cy="148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21358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Extra Bold" pitchFamily="34" charset="0"/>
              </a:rPr>
              <a:t>PEOPLE HAVE CHOICES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1225</Words>
  <Application>Microsoft Office PowerPoint</Application>
  <PresentationFormat>On-screen Show (4:3)</PresentationFormat>
  <Paragraphs>342</Paragraphs>
  <Slides>38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PEMBELAJARAN BERBASIS MULTI MEDIA</vt:lpstr>
      <vt:lpstr>Apakah Pembelajaran? Seberapa penting Pembelajaran dalam Pendidikan? Maknanya? Mengapa Berbasis MULTIMEDIA</vt:lpstr>
      <vt:lpstr>Pendidikan  Persoalan anak Manusia</vt:lpstr>
      <vt:lpstr>Manusia  The Whole-Person Paradigm (Covey, S.R.)</vt:lpstr>
      <vt:lpstr>Manusia  The Whole-Person Paradigm (Covey, S.R.)</vt:lpstr>
      <vt:lpstr>Slide 6</vt:lpstr>
      <vt:lpstr>Slide 7</vt:lpstr>
      <vt:lpstr>PEOPLE HAVE CHOICES</vt:lpstr>
      <vt:lpstr>PEOPLE HAVE CHOICES</vt:lpstr>
      <vt:lpstr>Manusia</vt:lpstr>
      <vt:lpstr>Slide 11</vt:lpstr>
      <vt:lpstr>Slide 12</vt:lpstr>
      <vt:lpstr>S E P I Q</vt:lpstr>
      <vt:lpstr>Posisi  ESQ</vt:lpstr>
      <vt:lpstr>Mental Intelligence (IQ)</vt:lpstr>
      <vt:lpstr>Physical Intelligence (PQ)</vt:lpstr>
      <vt:lpstr>Emotional Intelligence (EQ)</vt:lpstr>
      <vt:lpstr>Spiritual Intelligence (SQ)</vt:lpstr>
      <vt:lpstr>BAGAIMANA REALISASINYA ?</vt:lpstr>
      <vt:lpstr>Slide 20</vt:lpstr>
      <vt:lpstr>Mental Intelligence       IQ  VISI</vt:lpstr>
      <vt:lpstr>Physical Intelligence       PQ  DISIPLIN</vt:lpstr>
      <vt:lpstr>Emosional Intelligence    EQ NIAT SUNGGUH-SUNGGUH</vt:lpstr>
      <vt:lpstr>Spiritual Intelligence    SQ SUARA HATI</vt:lpstr>
      <vt:lpstr>Slide 25</vt:lpstr>
      <vt:lpstr>RANGKUMAN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WIWEKASANGA  The nine of contextualized multiple intelligence (Putu Sudira)</vt:lpstr>
      <vt:lpstr>Mari Bergandeng Tangan Sukses Bersama</vt:lpstr>
      <vt:lpstr>Matur Suksma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Manusia</dc:title>
  <dc:creator>user</dc:creator>
  <cp:lastModifiedBy>user</cp:lastModifiedBy>
  <cp:revision>16</cp:revision>
  <dcterms:created xsi:type="dcterms:W3CDTF">2011-08-12T13:16:47Z</dcterms:created>
  <dcterms:modified xsi:type="dcterms:W3CDTF">2011-09-05T14:48:02Z</dcterms:modified>
</cp:coreProperties>
</file>