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tiff" ContentType="image/tif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77" r:id="rId2"/>
    <p:sldId id="275" r:id="rId3"/>
    <p:sldId id="279" r:id="rId4"/>
    <p:sldId id="300" r:id="rId5"/>
    <p:sldId id="280" r:id="rId6"/>
    <p:sldId id="299" r:id="rId7"/>
    <p:sldId id="307" r:id="rId8"/>
    <p:sldId id="295" r:id="rId9"/>
    <p:sldId id="303" r:id="rId10"/>
    <p:sldId id="297" r:id="rId11"/>
    <p:sldId id="309" r:id="rId12"/>
    <p:sldId id="310" r:id="rId13"/>
    <p:sldId id="311" r:id="rId14"/>
    <p:sldId id="305" r:id="rId15"/>
    <p:sldId id="308" r:id="rId16"/>
    <p:sldId id="301" r:id="rId17"/>
    <p:sldId id="298" r:id="rId18"/>
    <p:sldId id="256" r:id="rId19"/>
    <p:sldId id="282" r:id="rId20"/>
    <p:sldId id="304" r:id="rId21"/>
    <p:sldId id="283" r:id="rId22"/>
    <p:sldId id="276" r:id="rId23"/>
    <p:sldId id="284" r:id="rId24"/>
    <p:sldId id="257" r:id="rId25"/>
    <p:sldId id="258" r:id="rId26"/>
    <p:sldId id="259" r:id="rId27"/>
    <p:sldId id="260" r:id="rId28"/>
    <p:sldId id="285" r:id="rId29"/>
    <p:sldId id="261" r:id="rId30"/>
    <p:sldId id="262" r:id="rId31"/>
    <p:sldId id="263" r:id="rId32"/>
    <p:sldId id="264" r:id="rId33"/>
    <p:sldId id="265" r:id="rId34"/>
    <p:sldId id="266" r:id="rId35"/>
    <p:sldId id="268" r:id="rId36"/>
    <p:sldId id="269" r:id="rId37"/>
    <p:sldId id="270" r:id="rId38"/>
    <p:sldId id="271" r:id="rId39"/>
    <p:sldId id="302" r:id="rId40"/>
    <p:sldId id="273" r:id="rId41"/>
    <p:sldId id="274" r:id="rId42"/>
    <p:sldId id="272" r:id="rId43"/>
    <p:sldId id="278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86" r:id="rId53"/>
    <p:sldId id="281" r:id="rId54"/>
    <p:sldId id="296" r:id="rId5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C59C118F-A623-45D0-8E14-A1ACBDBC8F87}" type="presOf" srcId="{E82DD07E-6F17-4348-A4A1-B9994FDE32A6}" destId="{5E2F7D53-41CA-4A2B-B95A-D18C05C2BCB6}" srcOrd="1" destOrd="0" presId="urn:microsoft.com/office/officeart/2005/8/layout/cycle8"/>
    <dgm:cxn modelId="{6F79F0F8-7CBE-41F5-AE73-719CE4D02BC4}" type="presOf" srcId="{55967630-7590-4CA9-9202-9E9C88B734AD}" destId="{FB5CB7E0-5CA6-4E1D-9967-E554079D9246}" srcOrd="0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A3529375-147C-4A2C-932E-9D053B2D6AC7}" type="presOf" srcId="{55967630-7590-4CA9-9202-9E9C88B734AD}" destId="{872AECB0-7922-4EDB-B987-9586FC974774}" srcOrd="1" destOrd="0" presId="urn:microsoft.com/office/officeart/2005/8/layout/cycle8"/>
    <dgm:cxn modelId="{C0494C26-726A-4532-B2CF-04BD297CFCBA}" type="presOf" srcId="{CF5EFFD7-992A-41D9-8CF4-0D5F0CA6885D}" destId="{92348DC5-9A26-445D-A4EF-A460BEA6A21A}" srcOrd="0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CE2ACA67-901B-4D7F-A683-A5FDB17D4ECA}" type="presOf" srcId="{E4033869-49BE-435A-B398-6B6DE7DE79B4}" destId="{0FC81FB7-B3E8-45F0-997D-CA59CDC09B9E}" srcOrd="0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E744A163-1257-44CB-B916-5D511954B8FC}" type="presOf" srcId="{E4033869-49BE-435A-B398-6B6DE7DE79B4}" destId="{55C93DA5-66DD-4AEF-8D93-87B3DD73938C}" srcOrd="1" destOrd="0" presId="urn:microsoft.com/office/officeart/2005/8/layout/cycle8"/>
    <dgm:cxn modelId="{CEEF0D83-5FF2-4500-9D98-83377FC43026}" type="presOf" srcId="{E82DD07E-6F17-4348-A4A1-B9994FDE32A6}" destId="{B1A5F42F-A768-434B-8B10-B18F525C22F0}" srcOrd="0" destOrd="0" presId="urn:microsoft.com/office/officeart/2005/8/layout/cycle8"/>
    <dgm:cxn modelId="{A6FC25F8-DE2A-446C-90A8-732631783C94}" type="presParOf" srcId="{92348DC5-9A26-445D-A4EF-A460BEA6A21A}" destId="{FB5CB7E0-5CA6-4E1D-9967-E554079D9246}" srcOrd="0" destOrd="0" presId="urn:microsoft.com/office/officeart/2005/8/layout/cycle8"/>
    <dgm:cxn modelId="{AB9EB59C-6799-433F-ABD4-DD8A7F79C48C}" type="presParOf" srcId="{92348DC5-9A26-445D-A4EF-A460BEA6A21A}" destId="{8D3965EE-AC79-4E38-915A-D8A813E577D7}" srcOrd="1" destOrd="0" presId="urn:microsoft.com/office/officeart/2005/8/layout/cycle8"/>
    <dgm:cxn modelId="{33B13064-53AC-46D0-8033-3488D4A2752F}" type="presParOf" srcId="{92348DC5-9A26-445D-A4EF-A460BEA6A21A}" destId="{E004ED96-EA32-4CB1-9421-51C75D601F8F}" srcOrd="2" destOrd="0" presId="urn:microsoft.com/office/officeart/2005/8/layout/cycle8"/>
    <dgm:cxn modelId="{AA35D410-12BA-4B36-B5A7-FC265050BCB3}" type="presParOf" srcId="{92348DC5-9A26-445D-A4EF-A460BEA6A21A}" destId="{872AECB0-7922-4EDB-B987-9586FC974774}" srcOrd="3" destOrd="0" presId="urn:microsoft.com/office/officeart/2005/8/layout/cycle8"/>
    <dgm:cxn modelId="{A4588820-4288-4650-AA23-39229B22D029}" type="presParOf" srcId="{92348DC5-9A26-445D-A4EF-A460BEA6A21A}" destId="{0FC81FB7-B3E8-45F0-997D-CA59CDC09B9E}" srcOrd="4" destOrd="0" presId="urn:microsoft.com/office/officeart/2005/8/layout/cycle8"/>
    <dgm:cxn modelId="{AA7D353D-0935-498E-9F18-C9E9618E33DA}" type="presParOf" srcId="{92348DC5-9A26-445D-A4EF-A460BEA6A21A}" destId="{D032A4E0-17FB-46DF-9336-F143CA16512B}" srcOrd="5" destOrd="0" presId="urn:microsoft.com/office/officeart/2005/8/layout/cycle8"/>
    <dgm:cxn modelId="{ABC0DF27-2CBE-466E-843F-CBAA5311AA30}" type="presParOf" srcId="{92348DC5-9A26-445D-A4EF-A460BEA6A21A}" destId="{65A02761-8724-4F93-920B-5D8CEBDE62B4}" srcOrd="6" destOrd="0" presId="urn:microsoft.com/office/officeart/2005/8/layout/cycle8"/>
    <dgm:cxn modelId="{1231157F-D45D-455D-9C9C-22E9B44E599E}" type="presParOf" srcId="{92348DC5-9A26-445D-A4EF-A460BEA6A21A}" destId="{55C93DA5-66DD-4AEF-8D93-87B3DD73938C}" srcOrd="7" destOrd="0" presId="urn:microsoft.com/office/officeart/2005/8/layout/cycle8"/>
    <dgm:cxn modelId="{3FB5CEDA-5E60-4CF4-AB51-6CDF320C4A60}" type="presParOf" srcId="{92348DC5-9A26-445D-A4EF-A460BEA6A21A}" destId="{B1A5F42F-A768-434B-8B10-B18F525C22F0}" srcOrd="8" destOrd="0" presId="urn:microsoft.com/office/officeart/2005/8/layout/cycle8"/>
    <dgm:cxn modelId="{D63B62A7-40DC-468C-A73A-A765ECCAB48C}" type="presParOf" srcId="{92348DC5-9A26-445D-A4EF-A460BEA6A21A}" destId="{BF564B1E-0A42-4943-872E-6CC6CCA98F88}" srcOrd="9" destOrd="0" presId="urn:microsoft.com/office/officeart/2005/8/layout/cycle8"/>
    <dgm:cxn modelId="{BB4E6B2D-067E-415A-AD82-84FDE758C9CC}" type="presParOf" srcId="{92348DC5-9A26-445D-A4EF-A460BEA6A21A}" destId="{8CA1697F-F074-4DEC-94F2-CEFB3EABF24C}" srcOrd="10" destOrd="0" presId="urn:microsoft.com/office/officeart/2005/8/layout/cycle8"/>
    <dgm:cxn modelId="{80ED23BB-E537-484E-B42A-04D90C23CF9E}" type="presParOf" srcId="{92348DC5-9A26-445D-A4EF-A460BEA6A21A}" destId="{5E2F7D53-41CA-4A2B-B95A-D18C05C2BCB6}" srcOrd="11" destOrd="0" presId="urn:microsoft.com/office/officeart/2005/8/layout/cycle8"/>
    <dgm:cxn modelId="{24F33AA6-5FDC-4713-907B-16A73ADCFAD0}" type="presParOf" srcId="{92348DC5-9A26-445D-A4EF-A460BEA6A21A}" destId="{56F9E5FD-569A-489C-B67D-9EE49607186A}" srcOrd="12" destOrd="0" presId="urn:microsoft.com/office/officeart/2005/8/layout/cycle8"/>
    <dgm:cxn modelId="{5DC89544-DCEF-43EE-B0FA-BAA7BF7875C0}" type="presParOf" srcId="{92348DC5-9A26-445D-A4EF-A460BEA6A21A}" destId="{5494F75C-5F8F-4B7F-89AE-A7F0E1A6553D}" srcOrd="13" destOrd="0" presId="urn:microsoft.com/office/officeart/2005/8/layout/cycle8"/>
    <dgm:cxn modelId="{C60C645B-AB9E-4280-88C8-9431AE886143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AAE2C522-2F1E-412D-9963-84F61537D261}" type="presOf" srcId="{E82DD07E-6F17-4348-A4A1-B9994FDE32A6}" destId="{5E2F7D53-41CA-4A2B-B95A-D18C05C2BCB6}" srcOrd="1" destOrd="0" presId="urn:microsoft.com/office/officeart/2005/8/layout/cycle8"/>
    <dgm:cxn modelId="{75C25926-EBF9-427E-B85E-BE2D74B52466}" type="presOf" srcId="{55967630-7590-4CA9-9202-9E9C88B734AD}" destId="{FB5CB7E0-5CA6-4E1D-9967-E554079D9246}" srcOrd="0" destOrd="0" presId="urn:microsoft.com/office/officeart/2005/8/layout/cycle8"/>
    <dgm:cxn modelId="{A8F71681-F53E-45B5-A233-EF863A832A53}" type="presOf" srcId="{55967630-7590-4CA9-9202-9E9C88B734AD}" destId="{872AECB0-7922-4EDB-B987-9586FC974774}" srcOrd="1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D58FAEDA-C356-44CB-897F-5A6AFFBFEE11}" type="presOf" srcId="{CF5EFFD7-992A-41D9-8CF4-0D5F0CA6885D}" destId="{92348DC5-9A26-445D-A4EF-A460BEA6A21A}" srcOrd="0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EA316E54-6E50-4EE6-91D1-B66FC29E36AB}" type="presOf" srcId="{E82DD07E-6F17-4348-A4A1-B9994FDE32A6}" destId="{B1A5F42F-A768-434B-8B10-B18F525C22F0}" srcOrd="0" destOrd="0" presId="urn:microsoft.com/office/officeart/2005/8/layout/cycle8"/>
    <dgm:cxn modelId="{B91D9DE9-1698-4DBC-B0CA-B268AB25782F}" type="presOf" srcId="{E4033869-49BE-435A-B398-6B6DE7DE79B4}" destId="{0FC81FB7-B3E8-45F0-997D-CA59CDC09B9E}" srcOrd="0" destOrd="0" presId="urn:microsoft.com/office/officeart/2005/8/layout/cycle8"/>
    <dgm:cxn modelId="{883A0D86-C0FB-4851-A448-A9563CBCE3AC}" type="presOf" srcId="{E4033869-49BE-435A-B398-6B6DE7DE79B4}" destId="{55C93DA5-66DD-4AEF-8D93-87B3DD73938C}" srcOrd="1" destOrd="0" presId="urn:microsoft.com/office/officeart/2005/8/layout/cycle8"/>
    <dgm:cxn modelId="{DF2B2C23-3291-4AE7-AA4C-061A6A77C4B2}" type="presParOf" srcId="{92348DC5-9A26-445D-A4EF-A460BEA6A21A}" destId="{FB5CB7E0-5CA6-4E1D-9967-E554079D9246}" srcOrd="0" destOrd="0" presId="urn:microsoft.com/office/officeart/2005/8/layout/cycle8"/>
    <dgm:cxn modelId="{30614279-F4AD-4BBE-BE31-6F95603A91AA}" type="presParOf" srcId="{92348DC5-9A26-445D-A4EF-A460BEA6A21A}" destId="{8D3965EE-AC79-4E38-915A-D8A813E577D7}" srcOrd="1" destOrd="0" presId="urn:microsoft.com/office/officeart/2005/8/layout/cycle8"/>
    <dgm:cxn modelId="{EBD9B438-5F6E-4750-9CCA-4BBCD6E041AF}" type="presParOf" srcId="{92348DC5-9A26-445D-A4EF-A460BEA6A21A}" destId="{E004ED96-EA32-4CB1-9421-51C75D601F8F}" srcOrd="2" destOrd="0" presId="urn:microsoft.com/office/officeart/2005/8/layout/cycle8"/>
    <dgm:cxn modelId="{874D55C3-64A1-4A39-96B8-F751DF2FA531}" type="presParOf" srcId="{92348DC5-9A26-445D-A4EF-A460BEA6A21A}" destId="{872AECB0-7922-4EDB-B987-9586FC974774}" srcOrd="3" destOrd="0" presId="urn:microsoft.com/office/officeart/2005/8/layout/cycle8"/>
    <dgm:cxn modelId="{015FD821-4242-4814-A9E0-D5464F44BC52}" type="presParOf" srcId="{92348DC5-9A26-445D-A4EF-A460BEA6A21A}" destId="{0FC81FB7-B3E8-45F0-997D-CA59CDC09B9E}" srcOrd="4" destOrd="0" presId="urn:microsoft.com/office/officeart/2005/8/layout/cycle8"/>
    <dgm:cxn modelId="{6ED2F566-404C-41E3-ACC6-D9BC15D9837E}" type="presParOf" srcId="{92348DC5-9A26-445D-A4EF-A460BEA6A21A}" destId="{D032A4E0-17FB-46DF-9336-F143CA16512B}" srcOrd="5" destOrd="0" presId="urn:microsoft.com/office/officeart/2005/8/layout/cycle8"/>
    <dgm:cxn modelId="{9B0B0FF2-A76E-4C1E-9DA3-71C93F6C6F07}" type="presParOf" srcId="{92348DC5-9A26-445D-A4EF-A460BEA6A21A}" destId="{65A02761-8724-4F93-920B-5D8CEBDE62B4}" srcOrd="6" destOrd="0" presId="urn:microsoft.com/office/officeart/2005/8/layout/cycle8"/>
    <dgm:cxn modelId="{BF8A67A0-510E-44C7-8AF8-446718B4DD52}" type="presParOf" srcId="{92348DC5-9A26-445D-A4EF-A460BEA6A21A}" destId="{55C93DA5-66DD-4AEF-8D93-87B3DD73938C}" srcOrd="7" destOrd="0" presId="urn:microsoft.com/office/officeart/2005/8/layout/cycle8"/>
    <dgm:cxn modelId="{966732EC-F771-4253-950F-6AECF204050C}" type="presParOf" srcId="{92348DC5-9A26-445D-A4EF-A460BEA6A21A}" destId="{B1A5F42F-A768-434B-8B10-B18F525C22F0}" srcOrd="8" destOrd="0" presId="urn:microsoft.com/office/officeart/2005/8/layout/cycle8"/>
    <dgm:cxn modelId="{452561BB-1B6F-4BE7-9F35-6E14B8D08002}" type="presParOf" srcId="{92348DC5-9A26-445D-A4EF-A460BEA6A21A}" destId="{BF564B1E-0A42-4943-872E-6CC6CCA98F88}" srcOrd="9" destOrd="0" presId="urn:microsoft.com/office/officeart/2005/8/layout/cycle8"/>
    <dgm:cxn modelId="{21B4352E-254B-4B52-9280-444757C4880A}" type="presParOf" srcId="{92348DC5-9A26-445D-A4EF-A460BEA6A21A}" destId="{8CA1697F-F074-4DEC-94F2-CEFB3EABF24C}" srcOrd="10" destOrd="0" presId="urn:microsoft.com/office/officeart/2005/8/layout/cycle8"/>
    <dgm:cxn modelId="{78666DFB-02E1-4E9E-A796-F9F6A9D8256F}" type="presParOf" srcId="{92348DC5-9A26-445D-A4EF-A460BEA6A21A}" destId="{5E2F7D53-41CA-4A2B-B95A-D18C05C2BCB6}" srcOrd="11" destOrd="0" presId="urn:microsoft.com/office/officeart/2005/8/layout/cycle8"/>
    <dgm:cxn modelId="{6F4BF0E5-61A8-43A2-AE16-4FD84D07AE7D}" type="presParOf" srcId="{92348DC5-9A26-445D-A4EF-A460BEA6A21A}" destId="{56F9E5FD-569A-489C-B67D-9EE49607186A}" srcOrd="12" destOrd="0" presId="urn:microsoft.com/office/officeart/2005/8/layout/cycle8"/>
    <dgm:cxn modelId="{40B354A7-24EA-4269-94C0-EC19E9CA19A5}" type="presParOf" srcId="{92348DC5-9A26-445D-A4EF-A460BEA6A21A}" destId="{5494F75C-5F8F-4B7F-89AE-A7F0E1A6553D}" srcOrd="13" destOrd="0" presId="urn:microsoft.com/office/officeart/2005/8/layout/cycle8"/>
    <dgm:cxn modelId="{C4B0C987-F431-4F2F-9753-9D4E2E9DFB4F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162AF5B8-1328-438A-AB21-34A6CF974518}" type="presOf" srcId="{CF5EFFD7-992A-41D9-8CF4-0D5F0CA6885D}" destId="{92348DC5-9A26-445D-A4EF-A460BEA6A21A}" srcOrd="0" destOrd="0" presId="urn:microsoft.com/office/officeart/2005/8/layout/cycle8"/>
    <dgm:cxn modelId="{22647D59-343F-43A6-8DD3-6931A5230892}" type="presOf" srcId="{E4033869-49BE-435A-B398-6B6DE7DE79B4}" destId="{55C93DA5-66DD-4AEF-8D93-87B3DD73938C}" srcOrd="1" destOrd="0" presId="urn:microsoft.com/office/officeart/2005/8/layout/cycle8"/>
    <dgm:cxn modelId="{17D1CAD4-5DCE-4A9C-BCD3-8DD627B89860}" type="presOf" srcId="{55967630-7590-4CA9-9202-9E9C88B734AD}" destId="{872AECB0-7922-4EDB-B987-9586FC974774}" srcOrd="1" destOrd="0" presId="urn:microsoft.com/office/officeart/2005/8/layout/cycle8"/>
    <dgm:cxn modelId="{28396938-BD5A-47DE-9377-1820DEEB9396}" type="presOf" srcId="{E82DD07E-6F17-4348-A4A1-B9994FDE32A6}" destId="{5E2F7D53-41CA-4A2B-B95A-D18C05C2BCB6}" srcOrd="1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990A63B9-4F33-4031-93B8-2B5BD301E8E0}" type="presOf" srcId="{E82DD07E-6F17-4348-A4A1-B9994FDE32A6}" destId="{B1A5F42F-A768-434B-8B10-B18F525C22F0}" srcOrd="0" destOrd="0" presId="urn:microsoft.com/office/officeart/2005/8/layout/cycle8"/>
    <dgm:cxn modelId="{72B5251D-B988-470D-AA5F-2A06ACA4A9EF}" type="presOf" srcId="{E4033869-49BE-435A-B398-6B6DE7DE79B4}" destId="{0FC81FB7-B3E8-45F0-997D-CA59CDC09B9E}" srcOrd="0" destOrd="0" presId="urn:microsoft.com/office/officeart/2005/8/layout/cycle8"/>
    <dgm:cxn modelId="{A0C2C536-5634-408B-93E2-C7F9658511BC}" type="presOf" srcId="{55967630-7590-4CA9-9202-9E9C88B734AD}" destId="{FB5CB7E0-5CA6-4E1D-9967-E554079D9246}" srcOrd="0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FDCFAB1F-C3BC-4762-8094-DFFFB773C13D}" type="presParOf" srcId="{92348DC5-9A26-445D-A4EF-A460BEA6A21A}" destId="{FB5CB7E0-5CA6-4E1D-9967-E554079D9246}" srcOrd="0" destOrd="0" presId="urn:microsoft.com/office/officeart/2005/8/layout/cycle8"/>
    <dgm:cxn modelId="{C8611B2C-50C1-4688-873C-B4DCCFBE32BA}" type="presParOf" srcId="{92348DC5-9A26-445D-A4EF-A460BEA6A21A}" destId="{8D3965EE-AC79-4E38-915A-D8A813E577D7}" srcOrd="1" destOrd="0" presId="urn:microsoft.com/office/officeart/2005/8/layout/cycle8"/>
    <dgm:cxn modelId="{E9C1CB8E-4857-4D3B-8C44-DF1B0C3B09BF}" type="presParOf" srcId="{92348DC5-9A26-445D-A4EF-A460BEA6A21A}" destId="{E004ED96-EA32-4CB1-9421-51C75D601F8F}" srcOrd="2" destOrd="0" presId="urn:microsoft.com/office/officeart/2005/8/layout/cycle8"/>
    <dgm:cxn modelId="{B9095B46-3505-4A02-965A-F8EB2D28E515}" type="presParOf" srcId="{92348DC5-9A26-445D-A4EF-A460BEA6A21A}" destId="{872AECB0-7922-4EDB-B987-9586FC974774}" srcOrd="3" destOrd="0" presId="urn:microsoft.com/office/officeart/2005/8/layout/cycle8"/>
    <dgm:cxn modelId="{EE482535-FA78-43F9-B647-59EFCA4EAE0A}" type="presParOf" srcId="{92348DC5-9A26-445D-A4EF-A460BEA6A21A}" destId="{0FC81FB7-B3E8-45F0-997D-CA59CDC09B9E}" srcOrd="4" destOrd="0" presId="urn:microsoft.com/office/officeart/2005/8/layout/cycle8"/>
    <dgm:cxn modelId="{CEC11EAE-7A17-49E7-B99B-0BA3EF19C30B}" type="presParOf" srcId="{92348DC5-9A26-445D-A4EF-A460BEA6A21A}" destId="{D032A4E0-17FB-46DF-9336-F143CA16512B}" srcOrd="5" destOrd="0" presId="urn:microsoft.com/office/officeart/2005/8/layout/cycle8"/>
    <dgm:cxn modelId="{3607B0CD-67A2-4A1C-9DC5-DE1D9D199211}" type="presParOf" srcId="{92348DC5-9A26-445D-A4EF-A460BEA6A21A}" destId="{65A02761-8724-4F93-920B-5D8CEBDE62B4}" srcOrd="6" destOrd="0" presId="urn:microsoft.com/office/officeart/2005/8/layout/cycle8"/>
    <dgm:cxn modelId="{89384B53-18C8-4DC7-8A57-62443FCDAD09}" type="presParOf" srcId="{92348DC5-9A26-445D-A4EF-A460BEA6A21A}" destId="{55C93DA5-66DD-4AEF-8D93-87B3DD73938C}" srcOrd="7" destOrd="0" presId="urn:microsoft.com/office/officeart/2005/8/layout/cycle8"/>
    <dgm:cxn modelId="{3A92DDF1-D503-4992-BA9E-043095DF1512}" type="presParOf" srcId="{92348DC5-9A26-445D-A4EF-A460BEA6A21A}" destId="{B1A5F42F-A768-434B-8B10-B18F525C22F0}" srcOrd="8" destOrd="0" presId="urn:microsoft.com/office/officeart/2005/8/layout/cycle8"/>
    <dgm:cxn modelId="{436B4BB9-9815-47ED-A020-CEEC655B4AF8}" type="presParOf" srcId="{92348DC5-9A26-445D-A4EF-A460BEA6A21A}" destId="{BF564B1E-0A42-4943-872E-6CC6CCA98F88}" srcOrd="9" destOrd="0" presId="urn:microsoft.com/office/officeart/2005/8/layout/cycle8"/>
    <dgm:cxn modelId="{8AFE9D15-7E66-4EEC-AC36-0D9D74C3E698}" type="presParOf" srcId="{92348DC5-9A26-445D-A4EF-A460BEA6A21A}" destId="{8CA1697F-F074-4DEC-94F2-CEFB3EABF24C}" srcOrd="10" destOrd="0" presId="urn:microsoft.com/office/officeart/2005/8/layout/cycle8"/>
    <dgm:cxn modelId="{334A165E-FB6E-4924-8D14-22723010E00D}" type="presParOf" srcId="{92348DC5-9A26-445D-A4EF-A460BEA6A21A}" destId="{5E2F7D53-41CA-4A2B-B95A-D18C05C2BCB6}" srcOrd="11" destOrd="0" presId="urn:microsoft.com/office/officeart/2005/8/layout/cycle8"/>
    <dgm:cxn modelId="{9CE51CBF-C219-4F90-8BF4-FDDC5A343835}" type="presParOf" srcId="{92348DC5-9A26-445D-A4EF-A460BEA6A21A}" destId="{56F9E5FD-569A-489C-B67D-9EE49607186A}" srcOrd="12" destOrd="0" presId="urn:microsoft.com/office/officeart/2005/8/layout/cycle8"/>
    <dgm:cxn modelId="{C18DC060-8F5F-45D7-BD53-A3A4C822D778}" type="presParOf" srcId="{92348DC5-9A26-445D-A4EF-A460BEA6A21A}" destId="{5494F75C-5F8F-4B7F-89AE-A7F0E1A6553D}" srcOrd="13" destOrd="0" presId="urn:microsoft.com/office/officeart/2005/8/layout/cycle8"/>
    <dgm:cxn modelId="{82C3423A-536E-4B76-9E3D-312B4475EFEA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43403A5E-D7C6-4D42-BA5E-CEFABACC622E}" type="presOf" srcId="{E4033869-49BE-435A-B398-6B6DE7DE79B4}" destId="{55C93DA5-66DD-4AEF-8D93-87B3DD73938C}" srcOrd="1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D67C4F4E-F1F7-4060-93C6-31962EA0F903}" type="presOf" srcId="{E4033869-49BE-435A-B398-6B6DE7DE79B4}" destId="{0FC81FB7-B3E8-45F0-997D-CA59CDC09B9E}" srcOrd="0" destOrd="0" presId="urn:microsoft.com/office/officeart/2005/8/layout/cycle8"/>
    <dgm:cxn modelId="{596B462F-EEC6-4A9F-9452-9CBBF9B00140}" type="presOf" srcId="{CF5EFFD7-992A-41D9-8CF4-0D5F0CA6885D}" destId="{92348DC5-9A26-445D-A4EF-A460BEA6A21A}" srcOrd="0" destOrd="0" presId="urn:microsoft.com/office/officeart/2005/8/layout/cycle8"/>
    <dgm:cxn modelId="{A5FCAC29-483B-4F55-837D-65B52D476CDF}" type="presOf" srcId="{55967630-7590-4CA9-9202-9E9C88B734AD}" destId="{FB5CB7E0-5CA6-4E1D-9967-E554079D9246}" srcOrd="0" destOrd="0" presId="urn:microsoft.com/office/officeart/2005/8/layout/cycle8"/>
    <dgm:cxn modelId="{599F8BE0-A150-4994-BD2B-07EA6BDA70D6}" type="presOf" srcId="{55967630-7590-4CA9-9202-9E9C88B734AD}" destId="{872AECB0-7922-4EDB-B987-9586FC974774}" srcOrd="1" destOrd="0" presId="urn:microsoft.com/office/officeart/2005/8/layout/cycle8"/>
    <dgm:cxn modelId="{3BD049AA-9012-4BE6-BE85-8E4BE9B18225}" type="presOf" srcId="{E82DD07E-6F17-4348-A4A1-B9994FDE32A6}" destId="{B1A5F42F-A768-434B-8B10-B18F525C22F0}" srcOrd="0" destOrd="0" presId="urn:microsoft.com/office/officeart/2005/8/layout/cycle8"/>
    <dgm:cxn modelId="{9EB2F7D8-0CE7-458D-9120-4BCC2731758D}" type="presOf" srcId="{E82DD07E-6F17-4348-A4A1-B9994FDE32A6}" destId="{5E2F7D53-41CA-4A2B-B95A-D18C05C2BCB6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6A46788F-C479-4C48-B43E-E9D63719EC55}" type="presParOf" srcId="{92348DC5-9A26-445D-A4EF-A460BEA6A21A}" destId="{FB5CB7E0-5CA6-4E1D-9967-E554079D9246}" srcOrd="0" destOrd="0" presId="urn:microsoft.com/office/officeart/2005/8/layout/cycle8"/>
    <dgm:cxn modelId="{98978270-489A-439B-96C4-B8588844B84F}" type="presParOf" srcId="{92348DC5-9A26-445D-A4EF-A460BEA6A21A}" destId="{8D3965EE-AC79-4E38-915A-D8A813E577D7}" srcOrd="1" destOrd="0" presId="urn:microsoft.com/office/officeart/2005/8/layout/cycle8"/>
    <dgm:cxn modelId="{8747DA1C-D187-4459-AF20-1B8825D8D307}" type="presParOf" srcId="{92348DC5-9A26-445D-A4EF-A460BEA6A21A}" destId="{E004ED96-EA32-4CB1-9421-51C75D601F8F}" srcOrd="2" destOrd="0" presId="urn:microsoft.com/office/officeart/2005/8/layout/cycle8"/>
    <dgm:cxn modelId="{A5B73FE4-2A6E-417D-B412-E3DC3664F2B8}" type="presParOf" srcId="{92348DC5-9A26-445D-A4EF-A460BEA6A21A}" destId="{872AECB0-7922-4EDB-B987-9586FC974774}" srcOrd="3" destOrd="0" presId="urn:microsoft.com/office/officeart/2005/8/layout/cycle8"/>
    <dgm:cxn modelId="{FDDE6DBB-0E8E-4F37-A7C1-2DB982B3ADB7}" type="presParOf" srcId="{92348DC5-9A26-445D-A4EF-A460BEA6A21A}" destId="{0FC81FB7-B3E8-45F0-997D-CA59CDC09B9E}" srcOrd="4" destOrd="0" presId="urn:microsoft.com/office/officeart/2005/8/layout/cycle8"/>
    <dgm:cxn modelId="{C146E7B1-6658-48C6-BDE8-9EDC4DD2D876}" type="presParOf" srcId="{92348DC5-9A26-445D-A4EF-A460BEA6A21A}" destId="{D032A4E0-17FB-46DF-9336-F143CA16512B}" srcOrd="5" destOrd="0" presId="urn:microsoft.com/office/officeart/2005/8/layout/cycle8"/>
    <dgm:cxn modelId="{D6D9BD06-D28C-41C5-8D3D-82ADECA3D381}" type="presParOf" srcId="{92348DC5-9A26-445D-A4EF-A460BEA6A21A}" destId="{65A02761-8724-4F93-920B-5D8CEBDE62B4}" srcOrd="6" destOrd="0" presId="urn:microsoft.com/office/officeart/2005/8/layout/cycle8"/>
    <dgm:cxn modelId="{922A9D44-A3F9-4ED6-9AC4-1089A328C342}" type="presParOf" srcId="{92348DC5-9A26-445D-A4EF-A460BEA6A21A}" destId="{55C93DA5-66DD-4AEF-8D93-87B3DD73938C}" srcOrd="7" destOrd="0" presId="urn:microsoft.com/office/officeart/2005/8/layout/cycle8"/>
    <dgm:cxn modelId="{87163DCD-1A65-4326-BB72-2B8C01384D59}" type="presParOf" srcId="{92348DC5-9A26-445D-A4EF-A460BEA6A21A}" destId="{B1A5F42F-A768-434B-8B10-B18F525C22F0}" srcOrd="8" destOrd="0" presId="urn:microsoft.com/office/officeart/2005/8/layout/cycle8"/>
    <dgm:cxn modelId="{A4098E5F-DE32-40FE-A39F-8D1DC08772DB}" type="presParOf" srcId="{92348DC5-9A26-445D-A4EF-A460BEA6A21A}" destId="{BF564B1E-0A42-4943-872E-6CC6CCA98F88}" srcOrd="9" destOrd="0" presId="urn:microsoft.com/office/officeart/2005/8/layout/cycle8"/>
    <dgm:cxn modelId="{B7DA0F6D-4D4F-4740-AD48-A4B2E14AB33A}" type="presParOf" srcId="{92348DC5-9A26-445D-A4EF-A460BEA6A21A}" destId="{8CA1697F-F074-4DEC-94F2-CEFB3EABF24C}" srcOrd="10" destOrd="0" presId="urn:microsoft.com/office/officeart/2005/8/layout/cycle8"/>
    <dgm:cxn modelId="{FC6C5296-5459-4E0C-96A7-DCF0AC936BBD}" type="presParOf" srcId="{92348DC5-9A26-445D-A4EF-A460BEA6A21A}" destId="{5E2F7D53-41CA-4A2B-B95A-D18C05C2BCB6}" srcOrd="11" destOrd="0" presId="urn:microsoft.com/office/officeart/2005/8/layout/cycle8"/>
    <dgm:cxn modelId="{944FE641-2BD2-450F-845D-DCEE058C3989}" type="presParOf" srcId="{92348DC5-9A26-445D-A4EF-A460BEA6A21A}" destId="{56F9E5FD-569A-489C-B67D-9EE49607186A}" srcOrd="12" destOrd="0" presId="urn:microsoft.com/office/officeart/2005/8/layout/cycle8"/>
    <dgm:cxn modelId="{9C0578D5-E710-4A0A-ADF8-43722F24FBF6}" type="presParOf" srcId="{92348DC5-9A26-445D-A4EF-A460BEA6A21A}" destId="{5494F75C-5F8F-4B7F-89AE-A7F0E1A6553D}" srcOrd="13" destOrd="0" presId="urn:microsoft.com/office/officeart/2005/8/layout/cycle8"/>
    <dgm:cxn modelId="{57ABAC28-5542-48E4-8B34-46C8A03E2805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93AD52C3-A95A-4481-8199-D14596246D34}" type="presOf" srcId="{55967630-7590-4CA9-9202-9E9C88B734AD}" destId="{FB5CB7E0-5CA6-4E1D-9967-E554079D9246}" srcOrd="0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B22CB0F-D72C-4214-AC6C-CC9DAA3871CD}" type="presOf" srcId="{55967630-7590-4CA9-9202-9E9C88B734AD}" destId="{872AECB0-7922-4EDB-B987-9586FC974774}" srcOrd="1" destOrd="0" presId="urn:microsoft.com/office/officeart/2005/8/layout/cycle8"/>
    <dgm:cxn modelId="{7999A6BD-69AA-45DB-806B-D58F6C476C99}" type="presOf" srcId="{CF5EFFD7-992A-41D9-8CF4-0D5F0CA6885D}" destId="{92348DC5-9A26-445D-A4EF-A460BEA6A21A}" srcOrd="0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485F5DD9-94C1-4AFD-A190-4DC41945887A}" type="presOf" srcId="{E4033869-49BE-435A-B398-6B6DE7DE79B4}" destId="{0FC81FB7-B3E8-45F0-997D-CA59CDC09B9E}" srcOrd="0" destOrd="0" presId="urn:microsoft.com/office/officeart/2005/8/layout/cycle8"/>
    <dgm:cxn modelId="{03CFB1E6-4528-4C2A-9FAE-3B7B953B362B}" type="presOf" srcId="{E82DD07E-6F17-4348-A4A1-B9994FDE32A6}" destId="{B1A5F42F-A768-434B-8B10-B18F525C22F0}" srcOrd="0" destOrd="0" presId="urn:microsoft.com/office/officeart/2005/8/layout/cycle8"/>
    <dgm:cxn modelId="{85D0502D-F02D-4084-A086-7444FE8BF44E}" type="presOf" srcId="{E4033869-49BE-435A-B398-6B6DE7DE79B4}" destId="{55C93DA5-66DD-4AEF-8D93-87B3DD73938C}" srcOrd="1" destOrd="0" presId="urn:microsoft.com/office/officeart/2005/8/layout/cycle8"/>
    <dgm:cxn modelId="{273287EE-9011-4112-9D1D-C5252174C0C9}" type="presOf" srcId="{E82DD07E-6F17-4348-A4A1-B9994FDE32A6}" destId="{5E2F7D53-41CA-4A2B-B95A-D18C05C2BCB6}" srcOrd="1" destOrd="0" presId="urn:microsoft.com/office/officeart/2005/8/layout/cycle8"/>
    <dgm:cxn modelId="{80F6C709-A422-4F71-B26C-873FC6D61AD6}" type="presParOf" srcId="{92348DC5-9A26-445D-A4EF-A460BEA6A21A}" destId="{FB5CB7E0-5CA6-4E1D-9967-E554079D9246}" srcOrd="0" destOrd="0" presId="urn:microsoft.com/office/officeart/2005/8/layout/cycle8"/>
    <dgm:cxn modelId="{A7B17E5F-2A20-4841-9BE4-2D5B700AE993}" type="presParOf" srcId="{92348DC5-9A26-445D-A4EF-A460BEA6A21A}" destId="{8D3965EE-AC79-4E38-915A-D8A813E577D7}" srcOrd="1" destOrd="0" presId="urn:microsoft.com/office/officeart/2005/8/layout/cycle8"/>
    <dgm:cxn modelId="{181C222D-5CD9-40F8-B9BE-9C4363E448CB}" type="presParOf" srcId="{92348DC5-9A26-445D-A4EF-A460BEA6A21A}" destId="{E004ED96-EA32-4CB1-9421-51C75D601F8F}" srcOrd="2" destOrd="0" presId="urn:microsoft.com/office/officeart/2005/8/layout/cycle8"/>
    <dgm:cxn modelId="{9CA488CE-F725-4547-9361-AC8492D1D14D}" type="presParOf" srcId="{92348DC5-9A26-445D-A4EF-A460BEA6A21A}" destId="{872AECB0-7922-4EDB-B987-9586FC974774}" srcOrd="3" destOrd="0" presId="urn:microsoft.com/office/officeart/2005/8/layout/cycle8"/>
    <dgm:cxn modelId="{0A869F68-EC00-454B-B591-3171D8704B55}" type="presParOf" srcId="{92348DC5-9A26-445D-A4EF-A460BEA6A21A}" destId="{0FC81FB7-B3E8-45F0-997D-CA59CDC09B9E}" srcOrd="4" destOrd="0" presId="urn:microsoft.com/office/officeart/2005/8/layout/cycle8"/>
    <dgm:cxn modelId="{EBD31BDE-C396-4CD4-B81E-DD2C4CB71221}" type="presParOf" srcId="{92348DC5-9A26-445D-A4EF-A460BEA6A21A}" destId="{D032A4E0-17FB-46DF-9336-F143CA16512B}" srcOrd="5" destOrd="0" presId="urn:microsoft.com/office/officeart/2005/8/layout/cycle8"/>
    <dgm:cxn modelId="{CC65A34B-B6EC-4F20-BBCE-556657F02989}" type="presParOf" srcId="{92348DC5-9A26-445D-A4EF-A460BEA6A21A}" destId="{65A02761-8724-4F93-920B-5D8CEBDE62B4}" srcOrd="6" destOrd="0" presId="urn:microsoft.com/office/officeart/2005/8/layout/cycle8"/>
    <dgm:cxn modelId="{F14F1EDC-5581-4E4F-BAD1-A45EC4E14BC8}" type="presParOf" srcId="{92348DC5-9A26-445D-A4EF-A460BEA6A21A}" destId="{55C93DA5-66DD-4AEF-8D93-87B3DD73938C}" srcOrd="7" destOrd="0" presId="urn:microsoft.com/office/officeart/2005/8/layout/cycle8"/>
    <dgm:cxn modelId="{5927C228-634D-479F-8C71-7C0E212B835E}" type="presParOf" srcId="{92348DC5-9A26-445D-A4EF-A460BEA6A21A}" destId="{B1A5F42F-A768-434B-8B10-B18F525C22F0}" srcOrd="8" destOrd="0" presId="urn:microsoft.com/office/officeart/2005/8/layout/cycle8"/>
    <dgm:cxn modelId="{84D405DD-EE71-4753-B101-3E52127D23C9}" type="presParOf" srcId="{92348DC5-9A26-445D-A4EF-A460BEA6A21A}" destId="{BF564B1E-0A42-4943-872E-6CC6CCA98F88}" srcOrd="9" destOrd="0" presId="urn:microsoft.com/office/officeart/2005/8/layout/cycle8"/>
    <dgm:cxn modelId="{26463B56-4F19-4630-A43A-C3016EDDD0F7}" type="presParOf" srcId="{92348DC5-9A26-445D-A4EF-A460BEA6A21A}" destId="{8CA1697F-F074-4DEC-94F2-CEFB3EABF24C}" srcOrd="10" destOrd="0" presId="urn:microsoft.com/office/officeart/2005/8/layout/cycle8"/>
    <dgm:cxn modelId="{DC7B9843-9478-46FE-B3F3-0024BFFCA757}" type="presParOf" srcId="{92348DC5-9A26-445D-A4EF-A460BEA6A21A}" destId="{5E2F7D53-41CA-4A2B-B95A-D18C05C2BCB6}" srcOrd="11" destOrd="0" presId="urn:microsoft.com/office/officeart/2005/8/layout/cycle8"/>
    <dgm:cxn modelId="{ABC244CF-25DC-4882-9AF0-9417248E6FCC}" type="presParOf" srcId="{92348DC5-9A26-445D-A4EF-A460BEA6A21A}" destId="{56F9E5FD-569A-489C-B67D-9EE49607186A}" srcOrd="12" destOrd="0" presId="urn:microsoft.com/office/officeart/2005/8/layout/cycle8"/>
    <dgm:cxn modelId="{3BE2063D-4912-41FE-BC22-4982E2F25CAB}" type="presParOf" srcId="{92348DC5-9A26-445D-A4EF-A460BEA6A21A}" destId="{5494F75C-5F8F-4B7F-89AE-A7F0E1A6553D}" srcOrd="13" destOrd="0" presId="urn:microsoft.com/office/officeart/2005/8/layout/cycle8"/>
    <dgm:cxn modelId="{261F2711-1B00-4FA2-A3C8-1BFF9BA6B88C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4ACD6380-4B0B-4CBF-ACC9-B996DA26EA1E}" type="presOf" srcId="{E4033869-49BE-435A-B398-6B6DE7DE79B4}" destId="{55C93DA5-66DD-4AEF-8D93-87B3DD73938C}" srcOrd="1" destOrd="0" presId="urn:microsoft.com/office/officeart/2005/8/layout/cycle8"/>
    <dgm:cxn modelId="{BB0C7C6E-EAE4-4BE2-AEF9-08DB31C72A4A}" type="presOf" srcId="{55967630-7590-4CA9-9202-9E9C88B734AD}" destId="{FB5CB7E0-5CA6-4E1D-9967-E554079D9246}" srcOrd="0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E3CA7F53-9B57-48B7-85E6-81A57C6426C9}" type="presOf" srcId="{E82DD07E-6F17-4348-A4A1-B9994FDE32A6}" destId="{B1A5F42F-A768-434B-8B10-B18F525C22F0}" srcOrd="0" destOrd="0" presId="urn:microsoft.com/office/officeart/2005/8/layout/cycle8"/>
    <dgm:cxn modelId="{4F8BD32B-A4E5-4AB1-B373-F9C3A55C5836}" type="presOf" srcId="{E4033869-49BE-435A-B398-6B6DE7DE79B4}" destId="{0FC81FB7-B3E8-45F0-997D-CA59CDC09B9E}" srcOrd="0" destOrd="0" presId="urn:microsoft.com/office/officeart/2005/8/layout/cycle8"/>
    <dgm:cxn modelId="{613819F5-6A68-422F-BA68-0D54B04EE561}" type="presOf" srcId="{CF5EFFD7-992A-41D9-8CF4-0D5F0CA6885D}" destId="{92348DC5-9A26-445D-A4EF-A460BEA6A21A}" srcOrd="0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B7C5D008-C377-4AFA-A6A2-FA1B051F7D9C}" type="presOf" srcId="{E82DD07E-6F17-4348-A4A1-B9994FDE32A6}" destId="{5E2F7D53-41CA-4A2B-B95A-D18C05C2BCB6}" srcOrd="1" destOrd="0" presId="urn:microsoft.com/office/officeart/2005/8/layout/cycle8"/>
    <dgm:cxn modelId="{E8CB5B2D-0025-499B-92CE-833D588CC1D3}" type="presOf" srcId="{55967630-7590-4CA9-9202-9E9C88B734AD}" destId="{872AECB0-7922-4EDB-B987-9586FC974774}" srcOrd="1" destOrd="0" presId="urn:microsoft.com/office/officeart/2005/8/layout/cycle8"/>
    <dgm:cxn modelId="{1D211943-8EA6-49D5-9577-914F680ABA8F}" type="presParOf" srcId="{92348DC5-9A26-445D-A4EF-A460BEA6A21A}" destId="{FB5CB7E0-5CA6-4E1D-9967-E554079D9246}" srcOrd="0" destOrd="0" presId="urn:microsoft.com/office/officeart/2005/8/layout/cycle8"/>
    <dgm:cxn modelId="{575FDB50-F574-4E71-AFBA-AFF00D1EA2EB}" type="presParOf" srcId="{92348DC5-9A26-445D-A4EF-A460BEA6A21A}" destId="{8D3965EE-AC79-4E38-915A-D8A813E577D7}" srcOrd="1" destOrd="0" presId="urn:microsoft.com/office/officeart/2005/8/layout/cycle8"/>
    <dgm:cxn modelId="{437E54E6-F4A4-4A23-B686-5A0342BA9E5C}" type="presParOf" srcId="{92348DC5-9A26-445D-A4EF-A460BEA6A21A}" destId="{E004ED96-EA32-4CB1-9421-51C75D601F8F}" srcOrd="2" destOrd="0" presId="urn:microsoft.com/office/officeart/2005/8/layout/cycle8"/>
    <dgm:cxn modelId="{EA8BA937-9685-4F5D-B811-A78A8B4AF31D}" type="presParOf" srcId="{92348DC5-9A26-445D-A4EF-A460BEA6A21A}" destId="{872AECB0-7922-4EDB-B987-9586FC974774}" srcOrd="3" destOrd="0" presId="urn:microsoft.com/office/officeart/2005/8/layout/cycle8"/>
    <dgm:cxn modelId="{DC869002-27DF-4AAC-B02A-7C1E93234EF9}" type="presParOf" srcId="{92348DC5-9A26-445D-A4EF-A460BEA6A21A}" destId="{0FC81FB7-B3E8-45F0-997D-CA59CDC09B9E}" srcOrd="4" destOrd="0" presId="urn:microsoft.com/office/officeart/2005/8/layout/cycle8"/>
    <dgm:cxn modelId="{5EFAF3F7-6BAD-4E9F-8C7B-B1FFB924D453}" type="presParOf" srcId="{92348DC5-9A26-445D-A4EF-A460BEA6A21A}" destId="{D032A4E0-17FB-46DF-9336-F143CA16512B}" srcOrd="5" destOrd="0" presId="urn:microsoft.com/office/officeart/2005/8/layout/cycle8"/>
    <dgm:cxn modelId="{5BDF8267-3106-455F-B989-EF3F6242E60B}" type="presParOf" srcId="{92348DC5-9A26-445D-A4EF-A460BEA6A21A}" destId="{65A02761-8724-4F93-920B-5D8CEBDE62B4}" srcOrd="6" destOrd="0" presId="urn:microsoft.com/office/officeart/2005/8/layout/cycle8"/>
    <dgm:cxn modelId="{0558092C-0A89-4AFA-BB65-2D18DF44F171}" type="presParOf" srcId="{92348DC5-9A26-445D-A4EF-A460BEA6A21A}" destId="{55C93DA5-66DD-4AEF-8D93-87B3DD73938C}" srcOrd="7" destOrd="0" presId="urn:microsoft.com/office/officeart/2005/8/layout/cycle8"/>
    <dgm:cxn modelId="{D6368A4C-39CE-4B00-9B1E-C99124FC49CA}" type="presParOf" srcId="{92348DC5-9A26-445D-A4EF-A460BEA6A21A}" destId="{B1A5F42F-A768-434B-8B10-B18F525C22F0}" srcOrd="8" destOrd="0" presId="urn:microsoft.com/office/officeart/2005/8/layout/cycle8"/>
    <dgm:cxn modelId="{29E2D75F-66EA-42C4-B5C2-EB8A303BF941}" type="presParOf" srcId="{92348DC5-9A26-445D-A4EF-A460BEA6A21A}" destId="{BF564B1E-0A42-4943-872E-6CC6CCA98F88}" srcOrd="9" destOrd="0" presId="urn:microsoft.com/office/officeart/2005/8/layout/cycle8"/>
    <dgm:cxn modelId="{B7F7FBA8-531D-4EB9-B958-0C21127A8160}" type="presParOf" srcId="{92348DC5-9A26-445D-A4EF-A460BEA6A21A}" destId="{8CA1697F-F074-4DEC-94F2-CEFB3EABF24C}" srcOrd="10" destOrd="0" presId="urn:microsoft.com/office/officeart/2005/8/layout/cycle8"/>
    <dgm:cxn modelId="{D2D6F3E8-6AE7-4484-80C9-7EE942BAA3C6}" type="presParOf" srcId="{92348DC5-9A26-445D-A4EF-A460BEA6A21A}" destId="{5E2F7D53-41CA-4A2B-B95A-D18C05C2BCB6}" srcOrd="11" destOrd="0" presId="urn:microsoft.com/office/officeart/2005/8/layout/cycle8"/>
    <dgm:cxn modelId="{F62CA533-BC98-4196-A07D-2C92C77B1248}" type="presParOf" srcId="{92348DC5-9A26-445D-A4EF-A460BEA6A21A}" destId="{56F9E5FD-569A-489C-B67D-9EE49607186A}" srcOrd="12" destOrd="0" presId="urn:microsoft.com/office/officeart/2005/8/layout/cycle8"/>
    <dgm:cxn modelId="{2DA4E359-5776-4891-9508-4A32C2EC319B}" type="presParOf" srcId="{92348DC5-9A26-445D-A4EF-A460BEA6A21A}" destId="{5494F75C-5F8F-4B7F-89AE-A7F0E1A6553D}" srcOrd="13" destOrd="0" presId="urn:microsoft.com/office/officeart/2005/8/layout/cycle8"/>
    <dgm:cxn modelId="{3A9E6BE0-C1F5-488F-B717-F8B8D6D6397D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CC219119-2DAB-4DE6-BA35-E6EBDE88AFB9}" type="presOf" srcId="{E4033869-49BE-435A-B398-6B6DE7DE79B4}" destId="{0FC81FB7-B3E8-45F0-997D-CA59CDC09B9E}" srcOrd="0" destOrd="0" presId="urn:microsoft.com/office/officeart/2005/8/layout/cycle8"/>
    <dgm:cxn modelId="{920A67BC-D5CF-486D-869D-0C828C190066}" type="presOf" srcId="{E82DD07E-6F17-4348-A4A1-B9994FDE32A6}" destId="{B1A5F42F-A768-434B-8B10-B18F525C22F0}" srcOrd="0" destOrd="0" presId="urn:microsoft.com/office/officeart/2005/8/layout/cycle8"/>
    <dgm:cxn modelId="{039A8007-BFD3-4A70-9AFA-A78A936841E5}" type="presOf" srcId="{E4033869-49BE-435A-B398-6B6DE7DE79B4}" destId="{55C93DA5-66DD-4AEF-8D93-87B3DD73938C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358F9A31-458D-4D9E-80DC-94F8AD4FFD88}" type="presOf" srcId="{55967630-7590-4CA9-9202-9E9C88B734AD}" destId="{FB5CB7E0-5CA6-4E1D-9967-E554079D9246}" srcOrd="0" destOrd="0" presId="urn:microsoft.com/office/officeart/2005/8/layout/cycle8"/>
    <dgm:cxn modelId="{1A9C45C7-1785-4F34-A490-619CD0A79AB1}" type="presOf" srcId="{E82DD07E-6F17-4348-A4A1-B9994FDE32A6}" destId="{5E2F7D53-41CA-4A2B-B95A-D18C05C2BCB6}" srcOrd="1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85B9050A-D57C-439E-864E-C8CAF51C9436}" type="presOf" srcId="{55967630-7590-4CA9-9202-9E9C88B734AD}" destId="{872AECB0-7922-4EDB-B987-9586FC974774}" srcOrd="1" destOrd="0" presId="urn:microsoft.com/office/officeart/2005/8/layout/cycle8"/>
    <dgm:cxn modelId="{9E2457CB-9C75-42F7-9A97-F240CF2A8D30}" type="presOf" srcId="{CF5EFFD7-992A-41D9-8CF4-0D5F0CA6885D}" destId="{92348DC5-9A26-445D-A4EF-A460BEA6A21A}" srcOrd="0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5A3485D2-4E95-4E52-AD87-524F550F43E6}" type="presParOf" srcId="{92348DC5-9A26-445D-A4EF-A460BEA6A21A}" destId="{FB5CB7E0-5CA6-4E1D-9967-E554079D9246}" srcOrd="0" destOrd="0" presId="urn:microsoft.com/office/officeart/2005/8/layout/cycle8"/>
    <dgm:cxn modelId="{F351913A-823A-4E21-AE98-23C4CFA057CE}" type="presParOf" srcId="{92348DC5-9A26-445D-A4EF-A460BEA6A21A}" destId="{8D3965EE-AC79-4E38-915A-D8A813E577D7}" srcOrd="1" destOrd="0" presId="urn:microsoft.com/office/officeart/2005/8/layout/cycle8"/>
    <dgm:cxn modelId="{B8EB4278-D38C-4D9C-9A62-924FA9888CE9}" type="presParOf" srcId="{92348DC5-9A26-445D-A4EF-A460BEA6A21A}" destId="{E004ED96-EA32-4CB1-9421-51C75D601F8F}" srcOrd="2" destOrd="0" presId="urn:microsoft.com/office/officeart/2005/8/layout/cycle8"/>
    <dgm:cxn modelId="{C7C879BD-E5D4-47BE-A2AF-50923F21C5AE}" type="presParOf" srcId="{92348DC5-9A26-445D-A4EF-A460BEA6A21A}" destId="{872AECB0-7922-4EDB-B987-9586FC974774}" srcOrd="3" destOrd="0" presId="urn:microsoft.com/office/officeart/2005/8/layout/cycle8"/>
    <dgm:cxn modelId="{F511E8FC-5AE6-4D41-ACB7-B462F1351FCA}" type="presParOf" srcId="{92348DC5-9A26-445D-A4EF-A460BEA6A21A}" destId="{0FC81FB7-B3E8-45F0-997D-CA59CDC09B9E}" srcOrd="4" destOrd="0" presId="urn:microsoft.com/office/officeart/2005/8/layout/cycle8"/>
    <dgm:cxn modelId="{24E8C92A-3621-42D5-99EE-E40F5E4608A6}" type="presParOf" srcId="{92348DC5-9A26-445D-A4EF-A460BEA6A21A}" destId="{D032A4E0-17FB-46DF-9336-F143CA16512B}" srcOrd="5" destOrd="0" presId="urn:microsoft.com/office/officeart/2005/8/layout/cycle8"/>
    <dgm:cxn modelId="{E8D674FF-B5C4-4E28-BE0C-1D66082E93FE}" type="presParOf" srcId="{92348DC5-9A26-445D-A4EF-A460BEA6A21A}" destId="{65A02761-8724-4F93-920B-5D8CEBDE62B4}" srcOrd="6" destOrd="0" presId="urn:microsoft.com/office/officeart/2005/8/layout/cycle8"/>
    <dgm:cxn modelId="{1A985A83-C36A-4E65-A8B4-8F75DE78A6F8}" type="presParOf" srcId="{92348DC5-9A26-445D-A4EF-A460BEA6A21A}" destId="{55C93DA5-66DD-4AEF-8D93-87B3DD73938C}" srcOrd="7" destOrd="0" presId="urn:microsoft.com/office/officeart/2005/8/layout/cycle8"/>
    <dgm:cxn modelId="{05B1B8D3-17CC-4AD8-A6B9-7169F1824440}" type="presParOf" srcId="{92348DC5-9A26-445D-A4EF-A460BEA6A21A}" destId="{B1A5F42F-A768-434B-8B10-B18F525C22F0}" srcOrd="8" destOrd="0" presId="urn:microsoft.com/office/officeart/2005/8/layout/cycle8"/>
    <dgm:cxn modelId="{C5E33497-15A9-454B-A3FB-8141D76A9C7B}" type="presParOf" srcId="{92348DC5-9A26-445D-A4EF-A460BEA6A21A}" destId="{BF564B1E-0A42-4943-872E-6CC6CCA98F88}" srcOrd="9" destOrd="0" presId="urn:microsoft.com/office/officeart/2005/8/layout/cycle8"/>
    <dgm:cxn modelId="{F2FEB76B-0E32-49FB-BEB1-CACA1EDCACE9}" type="presParOf" srcId="{92348DC5-9A26-445D-A4EF-A460BEA6A21A}" destId="{8CA1697F-F074-4DEC-94F2-CEFB3EABF24C}" srcOrd="10" destOrd="0" presId="urn:microsoft.com/office/officeart/2005/8/layout/cycle8"/>
    <dgm:cxn modelId="{CB78253D-9203-49E2-87EE-6D490B6A07CF}" type="presParOf" srcId="{92348DC5-9A26-445D-A4EF-A460BEA6A21A}" destId="{5E2F7D53-41CA-4A2B-B95A-D18C05C2BCB6}" srcOrd="11" destOrd="0" presId="urn:microsoft.com/office/officeart/2005/8/layout/cycle8"/>
    <dgm:cxn modelId="{F1CE7A6B-9DA6-4543-97BB-F0C77406CEDF}" type="presParOf" srcId="{92348DC5-9A26-445D-A4EF-A460BEA6A21A}" destId="{56F9E5FD-569A-489C-B67D-9EE49607186A}" srcOrd="12" destOrd="0" presId="urn:microsoft.com/office/officeart/2005/8/layout/cycle8"/>
    <dgm:cxn modelId="{0D9C0CDC-908D-4A1C-B014-7FDA99FF0EDF}" type="presParOf" srcId="{92348DC5-9A26-445D-A4EF-A460BEA6A21A}" destId="{5494F75C-5F8F-4B7F-89AE-A7F0E1A6553D}" srcOrd="13" destOrd="0" presId="urn:microsoft.com/office/officeart/2005/8/layout/cycle8"/>
    <dgm:cxn modelId="{B004C314-9519-4AE9-BED8-1AE537172918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9E21221E-E567-49AF-A7AD-AA801E2CA72A}" type="presOf" srcId="{55967630-7590-4CA9-9202-9E9C88B734AD}" destId="{FB5CB7E0-5CA6-4E1D-9967-E554079D9246}" srcOrd="0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02B79E58-DE58-4841-80B2-541B7027A933}" type="presOf" srcId="{55967630-7590-4CA9-9202-9E9C88B734AD}" destId="{872AECB0-7922-4EDB-B987-9586FC974774}" srcOrd="1" destOrd="0" presId="urn:microsoft.com/office/officeart/2005/8/layout/cycle8"/>
    <dgm:cxn modelId="{ABB98055-D28C-4DC5-874B-DDE2F95904DB}" type="presOf" srcId="{E82DD07E-6F17-4348-A4A1-B9994FDE32A6}" destId="{B1A5F42F-A768-434B-8B10-B18F525C22F0}" srcOrd="0" destOrd="0" presId="urn:microsoft.com/office/officeart/2005/8/layout/cycle8"/>
    <dgm:cxn modelId="{9D976967-391B-4FC1-868C-BFE93EFC3573}" type="presOf" srcId="{E4033869-49BE-435A-B398-6B6DE7DE79B4}" destId="{55C93DA5-66DD-4AEF-8D93-87B3DD73938C}" srcOrd="1" destOrd="0" presId="urn:microsoft.com/office/officeart/2005/8/layout/cycle8"/>
    <dgm:cxn modelId="{EB546A78-2373-431C-9833-B9100F06AEFC}" type="presOf" srcId="{E82DD07E-6F17-4348-A4A1-B9994FDE32A6}" destId="{5E2F7D53-41CA-4A2B-B95A-D18C05C2BCB6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D06289AE-F4B0-4E50-B8B0-EDBC367CD4E7}" type="presOf" srcId="{E4033869-49BE-435A-B398-6B6DE7DE79B4}" destId="{0FC81FB7-B3E8-45F0-997D-CA59CDC09B9E}" srcOrd="0" destOrd="0" presId="urn:microsoft.com/office/officeart/2005/8/layout/cycle8"/>
    <dgm:cxn modelId="{88AF68BE-3ADB-44AD-8479-A17FDFDA4D19}" type="presOf" srcId="{CF5EFFD7-992A-41D9-8CF4-0D5F0CA6885D}" destId="{92348DC5-9A26-445D-A4EF-A460BEA6A21A}" srcOrd="0" destOrd="0" presId="urn:microsoft.com/office/officeart/2005/8/layout/cycle8"/>
    <dgm:cxn modelId="{EFA5E25D-F286-49F7-95B3-AB64375DE4DC}" type="presParOf" srcId="{92348DC5-9A26-445D-A4EF-A460BEA6A21A}" destId="{FB5CB7E0-5CA6-4E1D-9967-E554079D9246}" srcOrd="0" destOrd="0" presId="urn:microsoft.com/office/officeart/2005/8/layout/cycle8"/>
    <dgm:cxn modelId="{7E6851E8-9C04-4FCF-B5C6-BD49DB953D57}" type="presParOf" srcId="{92348DC5-9A26-445D-A4EF-A460BEA6A21A}" destId="{8D3965EE-AC79-4E38-915A-D8A813E577D7}" srcOrd="1" destOrd="0" presId="urn:microsoft.com/office/officeart/2005/8/layout/cycle8"/>
    <dgm:cxn modelId="{409D70F1-F4B4-4CEB-A463-7263132904AB}" type="presParOf" srcId="{92348DC5-9A26-445D-A4EF-A460BEA6A21A}" destId="{E004ED96-EA32-4CB1-9421-51C75D601F8F}" srcOrd="2" destOrd="0" presId="urn:microsoft.com/office/officeart/2005/8/layout/cycle8"/>
    <dgm:cxn modelId="{CAE0DF65-BF42-4AD4-A417-90A6A86F163B}" type="presParOf" srcId="{92348DC5-9A26-445D-A4EF-A460BEA6A21A}" destId="{872AECB0-7922-4EDB-B987-9586FC974774}" srcOrd="3" destOrd="0" presId="urn:microsoft.com/office/officeart/2005/8/layout/cycle8"/>
    <dgm:cxn modelId="{03ADCA52-B28B-49C6-8F81-AA84DA012BFB}" type="presParOf" srcId="{92348DC5-9A26-445D-A4EF-A460BEA6A21A}" destId="{0FC81FB7-B3E8-45F0-997D-CA59CDC09B9E}" srcOrd="4" destOrd="0" presId="urn:microsoft.com/office/officeart/2005/8/layout/cycle8"/>
    <dgm:cxn modelId="{732DF023-2300-433E-B0D9-281E082E5E16}" type="presParOf" srcId="{92348DC5-9A26-445D-A4EF-A460BEA6A21A}" destId="{D032A4E0-17FB-46DF-9336-F143CA16512B}" srcOrd="5" destOrd="0" presId="urn:microsoft.com/office/officeart/2005/8/layout/cycle8"/>
    <dgm:cxn modelId="{FDA144D4-53F6-4ADA-9855-668B816FA2C9}" type="presParOf" srcId="{92348DC5-9A26-445D-A4EF-A460BEA6A21A}" destId="{65A02761-8724-4F93-920B-5D8CEBDE62B4}" srcOrd="6" destOrd="0" presId="urn:microsoft.com/office/officeart/2005/8/layout/cycle8"/>
    <dgm:cxn modelId="{36F53BFF-7094-4911-9766-F9EA9B42A31E}" type="presParOf" srcId="{92348DC5-9A26-445D-A4EF-A460BEA6A21A}" destId="{55C93DA5-66DD-4AEF-8D93-87B3DD73938C}" srcOrd="7" destOrd="0" presId="urn:microsoft.com/office/officeart/2005/8/layout/cycle8"/>
    <dgm:cxn modelId="{5E09A48C-ADA3-4711-8D5C-1B52F2245C36}" type="presParOf" srcId="{92348DC5-9A26-445D-A4EF-A460BEA6A21A}" destId="{B1A5F42F-A768-434B-8B10-B18F525C22F0}" srcOrd="8" destOrd="0" presId="urn:microsoft.com/office/officeart/2005/8/layout/cycle8"/>
    <dgm:cxn modelId="{C7A96DDB-B071-4145-A73B-05F6CFC686B5}" type="presParOf" srcId="{92348DC5-9A26-445D-A4EF-A460BEA6A21A}" destId="{BF564B1E-0A42-4943-872E-6CC6CCA98F88}" srcOrd="9" destOrd="0" presId="urn:microsoft.com/office/officeart/2005/8/layout/cycle8"/>
    <dgm:cxn modelId="{50E07C84-74B2-47D2-9096-5C7B4109C152}" type="presParOf" srcId="{92348DC5-9A26-445D-A4EF-A460BEA6A21A}" destId="{8CA1697F-F074-4DEC-94F2-CEFB3EABF24C}" srcOrd="10" destOrd="0" presId="urn:microsoft.com/office/officeart/2005/8/layout/cycle8"/>
    <dgm:cxn modelId="{5C0B8A98-436F-4504-A681-D258E4C3352B}" type="presParOf" srcId="{92348DC5-9A26-445D-A4EF-A460BEA6A21A}" destId="{5E2F7D53-41CA-4A2B-B95A-D18C05C2BCB6}" srcOrd="11" destOrd="0" presId="urn:microsoft.com/office/officeart/2005/8/layout/cycle8"/>
    <dgm:cxn modelId="{32E60C47-1E26-43FF-B828-35D6AF7ECEE1}" type="presParOf" srcId="{92348DC5-9A26-445D-A4EF-A460BEA6A21A}" destId="{56F9E5FD-569A-489C-B67D-9EE49607186A}" srcOrd="12" destOrd="0" presId="urn:microsoft.com/office/officeart/2005/8/layout/cycle8"/>
    <dgm:cxn modelId="{D73512F5-2273-4AA0-B501-E1E455CC866D}" type="presParOf" srcId="{92348DC5-9A26-445D-A4EF-A460BEA6A21A}" destId="{5494F75C-5F8F-4B7F-89AE-A7F0E1A6553D}" srcOrd="13" destOrd="0" presId="urn:microsoft.com/office/officeart/2005/8/layout/cycle8"/>
    <dgm:cxn modelId="{1769819E-CD5F-48A3-BD86-377A0AF22603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C8BA322D-1668-4248-9EF2-DCA9489AA1DD}" type="presOf" srcId="{CF5EFFD7-992A-41D9-8CF4-0D5F0CA6885D}" destId="{92348DC5-9A26-445D-A4EF-A460BEA6A21A}" srcOrd="0" destOrd="0" presId="urn:microsoft.com/office/officeart/2005/8/layout/cycle8"/>
    <dgm:cxn modelId="{6BD7E761-0A03-4F2C-8BC6-D8B945D80477}" type="presOf" srcId="{55967630-7590-4CA9-9202-9E9C88B734AD}" destId="{FB5CB7E0-5CA6-4E1D-9967-E554079D9246}" srcOrd="0" destOrd="0" presId="urn:microsoft.com/office/officeart/2005/8/layout/cycle8"/>
    <dgm:cxn modelId="{1DF924B9-F006-40E9-9E2D-8292FE044918}" type="presOf" srcId="{E82DD07E-6F17-4348-A4A1-B9994FDE32A6}" destId="{5E2F7D53-41CA-4A2B-B95A-D18C05C2BCB6}" srcOrd="1" destOrd="0" presId="urn:microsoft.com/office/officeart/2005/8/layout/cycle8"/>
    <dgm:cxn modelId="{E7E263B3-0F28-42B9-AC0B-A94E7BC7080F}" type="presOf" srcId="{55967630-7590-4CA9-9202-9E9C88B734AD}" destId="{872AECB0-7922-4EDB-B987-9586FC974774}" srcOrd="1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2DAC8E9C-F8E7-41F0-A368-03A9A21D0776}" type="presOf" srcId="{E82DD07E-6F17-4348-A4A1-B9994FDE32A6}" destId="{B1A5F42F-A768-434B-8B10-B18F525C22F0}" srcOrd="0" destOrd="0" presId="urn:microsoft.com/office/officeart/2005/8/layout/cycle8"/>
    <dgm:cxn modelId="{A09F96CB-2352-43B4-9839-30625A73913E}" type="presOf" srcId="{E4033869-49BE-435A-B398-6B6DE7DE79B4}" destId="{0FC81FB7-B3E8-45F0-997D-CA59CDC09B9E}" srcOrd="0" destOrd="0" presId="urn:microsoft.com/office/officeart/2005/8/layout/cycle8"/>
    <dgm:cxn modelId="{87209579-7D86-4032-BFE2-836B3E677827}" type="presOf" srcId="{E4033869-49BE-435A-B398-6B6DE7DE79B4}" destId="{55C93DA5-66DD-4AEF-8D93-87B3DD73938C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4EF01357-127F-43E8-951B-DCFBCD100FB6}" type="presParOf" srcId="{92348DC5-9A26-445D-A4EF-A460BEA6A21A}" destId="{FB5CB7E0-5CA6-4E1D-9967-E554079D9246}" srcOrd="0" destOrd="0" presId="urn:microsoft.com/office/officeart/2005/8/layout/cycle8"/>
    <dgm:cxn modelId="{0890C016-3D17-4DD7-B1B4-6146BB79F340}" type="presParOf" srcId="{92348DC5-9A26-445D-A4EF-A460BEA6A21A}" destId="{8D3965EE-AC79-4E38-915A-D8A813E577D7}" srcOrd="1" destOrd="0" presId="urn:microsoft.com/office/officeart/2005/8/layout/cycle8"/>
    <dgm:cxn modelId="{2A2F43F0-E762-4C00-9248-6669108C546A}" type="presParOf" srcId="{92348DC5-9A26-445D-A4EF-A460BEA6A21A}" destId="{E004ED96-EA32-4CB1-9421-51C75D601F8F}" srcOrd="2" destOrd="0" presId="urn:microsoft.com/office/officeart/2005/8/layout/cycle8"/>
    <dgm:cxn modelId="{EA17D849-0529-4BE6-9A20-564C62BCFD9A}" type="presParOf" srcId="{92348DC5-9A26-445D-A4EF-A460BEA6A21A}" destId="{872AECB0-7922-4EDB-B987-9586FC974774}" srcOrd="3" destOrd="0" presId="urn:microsoft.com/office/officeart/2005/8/layout/cycle8"/>
    <dgm:cxn modelId="{54862F06-CEF5-4E96-91FF-1EAE68A5B0FB}" type="presParOf" srcId="{92348DC5-9A26-445D-A4EF-A460BEA6A21A}" destId="{0FC81FB7-B3E8-45F0-997D-CA59CDC09B9E}" srcOrd="4" destOrd="0" presId="urn:microsoft.com/office/officeart/2005/8/layout/cycle8"/>
    <dgm:cxn modelId="{8397347A-CD4F-4485-9700-95EB611D36CB}" type="presParOf" srcId="{92348DC5-9A26-445D-A4EF-A460BEA6A21A}" destId="{D032A4E0-17FB-46DF-9336-F143CA16512B}" srcOrd="5" destOrd="0" presId="urn:microsoft.com/office/officeart/2005/8/layout/cycle8"/>
    <dgm:cxn modelId="{8EFFBE50-CD99-4876-8E30-4D663DED8634}" type="presParOf" srcId="{92348DC5-9A26-445D-A4EF-A460BEA6A21A}" destId="{65A02761-8724-4F93-920B-5D8CEBDE62B4}" srcOrd="6" destOrd="0" presId="urn:microsoft.com/office/officeart/2005/8/layout/cycle8"/>
    <dgm:cxn modelId="{5C01BDED-C59E-4D9A-A4F9-E093B520FE9B}" type="presParOf" srcId="{92348DC5-9A26-445D-A4EF-A460BEA6A21A}" destId="{55C93DA5-66DD-4AEF-8D93-87B3DD73938C}" srcOrd="7" destOrd="0" presId="urn:microsoft.com/office/officeart/2005/8/layout/cycle8"/>
    <dgm:cxn modelId="{EB1FF848-C290-4D4C-97FE-82A61BC6D331}" type="presParOf" srcId="{92348DC5-9A26-445D-A4EF-A460BEA6A21A}" destId="{B1A5F42F-A768-434B-8B10-B18F525C22F0}" srcOrd="8" destOrd="0" presId="urn:microsoft.com/office/officeart/2005/8/layout/cycle8"/>
    <dgm:cxn modelId="{2A468207-0147-4587-956F-FC8860B0A1A2}" type="presParOf" srcId="{92348DC5-9A26-445D-A4EF-A460BEA6A21A}" destId="{BF564B1E-0A42-4943-872E-6CC6CCA98F88}" srcOrd="9" destOrd="0" presId="urn:microsoft.com/office/officeart/2005/8/layout/cycle8"/>
    <dgm:cxn modelId="{4AB8A19C-AF82-4B3A-A832-7F4CEF926959}" type="presParOf" srcId="{92348DC5-9A26-445D-A4EF-A460BEA6A21A}" destId="{8CA1697F-F074-4DEC-94F2-CEFB3EABF24C}" srcOrd="10" destOrd="0" presId="urn:microsoft.com/office/officeart/2005/8/layout/cycle8"/>
    <dgm:cxn modelId="{A6BB1744-D72F-4740-850A-B3DD24466879}" type="presParOf" srcId="{92348DC5-9A26-445D-A4EF-A460BEA6A21A}" destId="{5E2F7D53-41CA-4A2B-B95A-D18C05C2BCB6}" srcOrd="11" destOrd="0" presId="urn:microsoft.com/office/officeart/2005/8/layout/cycle8"/>
    <dgm:cxn modelId="{DDC3DD2E-1762-44A6-8F04-8ACE86A86BBE}" type="presParOf" srcId="{92348DC5-9A26-445D-A4EF-A460BEA6A21A}" destId="{56F9E5FD-569A-489C-B67D-9EE49607186A}" srcOrd="12" destOrd="0" presId="urn:microsoft.com/office/officeart/2005/8/layout/cycle8"/>
    <dgm:cxn modelId="{85B496C6-64C3-4D23-81E0-17ECFBFDD04F}" type="presParOf" srcId="{92348DC5-9A26-445D-A4EF-A460BEA6A21A}" destId="{5494F75C-5F8F-4B7F-89AE-A7F0E1A6553D}" srcOrd="13" destOrd="0" presId="urn:microsoft.com/office/officeart/2005/8/layout/cycle8"/>
    <dgm:cxn modelId="{B8C65B1B-07C4-4206-9B54-8CA671C61462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CA416E-562B-45F2-8813-CA39C437413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E1375-9BB2-451F-81E1-56E403117339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algn="r"/>
          <a:r>
            <a:rPr lang="en-US" sz="2400" dirty="0" smtClean="0">
              <a:latin typeface="Albertus Extra Bold" pitchFamily="34" charset="0"/>
            </a:rPr>
            <a:t>NEED</a:t>
          </a:r>
          <a:endParaRPr lang="en-US" sz="2400" dirty="0">
            <a:latin typeface="Albertus Extra Bold" pitchFamily="34" charset="0"/>
          </a:endParaRPr>
        </a:p>
      </dgm:t>
    </dgm:pt>
    <dgm:pt modelId="{4F37911A-3A1C-4576-A767-42C9737E29E0}" type="parTrans" cxnId="{321A05CC-716C-4533-B5B5-69108206ED24}">
      <dgm:prSet/>
      <dgm:spPr/>
      <dgm:t>
        <a:bodyPr/>
        <a:lstStyle/>
        <a:p>
          <a:endParaRPr lang="en-US"/>
        </a:p>
      </dgm:t>
    </dgm:pt>
    <dgm:pt modelId="{5D94ECEC-74B1-4D96-9093-5D30ACD4906B}" type="sibTrans" cxnId="{321A05CC-716C-4533-B5B5-69108206ED24}">
      <dgm:prSet/>
      <dgm:spPr/>
      <dgm:t>
        <a:bodyPr/>
        <a:lstStyle/>
        <a:p>
          <a:endParaRPr lang="en-US"/>
        </a:p>
      </dgm:t>
    </dgm:pt>
    <dgm:pt modelId="{7F742FDF-B861-41FE-9E34-B9FB83977824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800" dirty="0" smtClean="0">
              <a:latin typeface="Albertus Extra Bold" pitchFamily="34" charset="0"/>
            </a:rPr>
            <a:t>Talent</a:t>
          </a:r>
        </a:p>
        <a:p>
          <a:endParaRPr lang="en-US" sz="2800" dirty="0" smtClean="0">
            <a:latin typeface="Albertus Extra Bold" pitchFamily="34" charset="0"/>
          </a:endParaRPr>
        </a:p>
        <a:p>
          <a:endParaRPr lang="en-US" sz="2800" dirty="0">
            <a:latin typeface="Albertus Extra Bold" pitchFamily="34" charset="0"/>
          </a:endParaRPr>
        </a:p>
      </dgm:t>
    </dgm:pt>
    <dgm:pt modelId="{80DEA75A-F574-4FB1-B5CD-DEB85280A939}" type="parTrans" cxnId="{936DBCDB-1369-4B73-890A-105F2B4F0676}">
      <dgm:prSet/>
      <dgm:spPr/>
      <dgm:t>
        <a:bodyPr/>
        <a:lstStyle/>
        <a:p>
          <a:endParaRPr lang="en-US"/>
        </a:p>
      </dgm:t>
    </dgm:pt>
    <dgm:pt modelId="{F29F785B-DD2B-4D4B-9D0D-1DAFF34F079F}" type="sibTrans" cxnId="{936DBCDB-1369-4B73-890A-105F2B4F0676}">
      <dgm:prSet/>
      <dgm:spPr/>
      <dgm:t>
        <a:bodyPr/>
        <a:lstStyle/>
        <a:p>
          <a:endParaRPr lang="en-US"/>
        </a:p>
      </dgm:t>
    </dgm:pt>
    <dgm:pt modelId="{323C4D75-1857-4CF2-ABF9-DF00BD978C94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r>
            <a:rPr lang="en-US" sz="2000" dirty="0" smtClean="0">
              <a:latin typeface="Albertus Extra Bold" pitchFamily="34" charset="0"/>
            </a:rPr>
            <a:t>CONSCIENCE</a:t>
          </a:r>
          <a:endParaRPr lang="en-US" sz="2000" dirty="0">
            <a:latin typeface="Albertus Extra Bold" pitchFamily="34" charset="0"/>
          </a:endParaRPr>
        </a:p>
      </dgm:t>
    </dgm:pt>
    <dgm:pt modelId="{68D9BE14-59E2-4F75-BA0E-BA62409730E4}" type="parTrans" cxnId="{49324708-F0F3-4442-A084-1C444B96ACB2}">
      <dgm:prSet/>
      <dgm:spPr/>
      <dgm:t>
        <a:bodyPr/>
        <a:lstStyle/>
        <a:p>
          <a:endParaRPr lang="en-US"/>
        </a:p>
      </dgm:t>
    </dgm:pt>
    <dgm:pt modelId="{18682160-E7E1-4697-9FC4-B283F2607722}" type="sibTrans" cxnId="{49324708-F0F3-4442-A084-1C444B96ACB2}">
      <dgm:prSet/>
      <dgm:spPr/>
      <dgm:t>
        <a:bodyPr/>
        <a:lstStyle/>
        <a:p>
          <a:endParaRPr lang="en-US"/>
        </a:p>
      </dgm:t>
    </dgm:pt>
    <dgm:pt modelId="{170C710E-8F85-4630-B585-A0D705E0D721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pPr algn="l"/>
          <a:r>
            <a:rPr lang="en-US" sz="2400" dirty="0" smtClean="0">
              <a:latin typeface="Albertus Extra Bold" pitchFamily="34" charset="0"/>
            </a:rPr>
            <a:t>PASSION  </a:t>
          </a:r>
          <a:endParaRPr lang="en-US" sz="2400" dirty="0">
            <a:latin typeface="Albertus Extra Bold" pitchFamily="34" charset="0"/>
          </a:endParaRPr>
        </a:p>
      </dgm:t>
    </dgm:pt>
    <dgm:pt modelId="{A3C4ECD6-5D24-43DB-BE70-11743151C413}" type="parTrans" cxnId="{26A67418-04BF-48E3-B7AF-EBB00C5FE3EE}">
      <dgm:prSet/>
      <dgm:spPr/>
      <dgm:t>
        <a:bodyPr/>
        <a:lstStyle/>
        <a:p>
          <a:endParaRPr lang="en-US"/>
        </a:p>
      </dgm:t>
    </dgm:pt>
    <dgm:pt modelId="{10F5F42F-9A98-4BC1-ADD3-F739C7766623}" type="sibTrans" cxnId="{26A67418-04BF-48E3-B7AF-EBB00C5FE3EE}">
      <dgm:prSet/>
      <dgm:spPr/>
      <dgm:t>
        <a:bodyPr/>
        <a:lstStyle/>
        <a:p>
          <a:endParaRPr lang="en-US"/>
        </a:p>
      </dgm:t>
    </dgm:pt>
    <dgm:pt modelId="{5D011B82-4339-46B6-A35F-12C983954A93}" type="pres">
      <dgm:prSet presAssocID="{3CCA416E-562B-45F2-8813-CA39C43741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750FC-6369-436B-94D2-BD04971368EB}" type="pres">
      <dgm:prSet presAssocID="{3CCA416E-562B-45F2-8813-CA39C437413E}" presName="radial" presStyleCnt="0">
        <dgm:presLayoutVars>
          <dgm:animLvl val="ctr"/>
        </dgm:presLayoutVars>
      </dgm:prSet>
      <dgm:spPr/>
    </dgm:pt>
    <dgm:pt modelId="{67D78C77-7B71-4301-919D-ACA66B3C15B2}" type="pres">
      <dgm:prSet presAssocID="{16CE1375-9BB2-451F-81E1-56E403117339}" presName="centerShape" presStyleLbl="vennNode1" presStyleIdx="0" presStyleCnt="4" custScaleX="125883" custScaleY="122531" custLinFactNeighborX="43387" custLinFactNeighborY="-10446"/>
      <dgm:spPr/>
      <dgm:t>
        <a:bodyPr/>
        <a:lstStyle/>
        <a:p>
          <a:endParaRPr lang="en-US"/>
        </a:p>
      </dgm:t>
    </dgm:pt>
    <dgm:pt modelId="{57B1FC0D-6B2B-43D4-A65C-34886713D4FC}" type="pres">
      <dgm:prSet presAssocID="{7F742FDF-B861-41FE-9E34-B9FB83977824}" presName="node" presStyleLbl="vennNode1" presStyleIdx="1" presStyleCnt="4" custScaleX="235191" custScaleY="227237" custRadScaleRad="95130" custRadScaleInc="3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148FF-7E5B-4674-A6DA-6853F75F2938}" type="pres">
      <dgm:prSet presAssocID="{323C4D75-1857-4CF2-ABF9-DF00BD978C94}" presName="node" presStyleLbl="vennNode1" presStyleIdx="2" presStyleCnt="4" custScaleX="235952" custScaleY="239330" custRadScaleRad="37067" custRadScaleInc="41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DAB1-99F9-4F6A-BF5E-2583423460A7}" type="pres">
      <dgm:prSet presAssocID="{170C710E-8F85-4630-B585-A0D705E0D721}" presName="node" presStyleLbl="vennNode1" presStyleIdx="3" presStyleCnt="4" custScaleX="257567" custScaleY="250344" custRadScaleRad="81719" custRadScaleInc="35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DBCDB-1369-4B73-890A-105F2B4F0676}" srcId="{16CE1375-9BB2-451F-81E1-56E403117339}" destId="{7F742FDF-B861-41FE-9E34-B9FB83977824}" srcOrd="0" destOrd="0" parTransId="{80DEA75A-F574-4FB1-B5CD-DEB85280A939}" sibTransId="{F29F785B-DD2B-4D4B-9D0D-1DAFF34F079F}"/>
    <dgm:cxn modelId="{321A05CC-716C-4533-B5B5-69108206ED24}" srcId="{3CCA416E-562B-45F2-8813-CA39C437413E}" destId="{16CE1375-9BB2-451F-81E1-56E403117339}" srcOrd="0" destOrd="0" parTransId="{4F37911A-3A1C-4576-A767-42C9737E29E0}" sibTransId="{5D94ECEC-74B1-4D96-9093-5D30ACD4906B}"/>
    <dgm:cxn modelId="{9E749C90-7600-481F-BC14-E06A8F3A8FF9}" type="presOf" srcId="{170C710E-8F85-4630-B585-A0D705E0D721}" destId="{C745DAB1-99F9-4F6A-BF5E-2583423460A7}" srcOrd="0" destOrd="0" presId="urn:microsoft.com/office/officeart/2005/8/layout/radial3"/>
    <dgm:cxn modelId="{FA8F942C-E586-43B1-BB09-951339FAF024}" type="presOf" srcId="{16CE1375-9BB2-451F-81E1-56E403117339}" destId="{67D78C77-7B71-4301-919D-ACA66B3C15B2}" srcOrd="0" destOrd="0" presId="urn:microsoft.com/office/officeart/2005/8/layout/radial3"/>
    <dgm:cxn modelId="{26A67418-04BF-48E3-B7AF-EBB00C5FE3EE}" srcId="{16CE1375-9BB2-451F-81E1-56E403117339}" destId="{170C710E-8F85-4630-B585-A0D705E0D721}" srcOrd="2" destOrd="0" parTransId="{A3C4ECD6-5D24-43DB-BE70-11743151C413}" sibTransId="{10F5F42F-9A98-4BC1-ADD3-F739C7766623}"/>
    <dgm:cxn modelId="{424FD15E-96A4-4A8C-B267-A90FF3AE72F1}" type="presOf" srcId="{323C4D75-1857-4CF2-ABF9-DF00BD978C94}" destId="{CB1148FF-7E5B-4674-A6DA-6853F75F2938}" srcOrd="0" destOrd="0" presId="urn:microsoft.com/office/officeart/2005/8/layout/radial3"/>
    <dgm:cxn modelId="{49324708-F0F3-4442-A084-1C444B96ACB2}" srcId="{16CE1375-9BB2-451F-81E1-56E403117339}" destId="{323C4D75-1857-4CF2-ABF9-DF00BD978C94}" srcOrd="1" destOrd="0" parTransId="{68D9BE14-59E2-4F75-BA0E-BA62409730E4}" sibTransId="{18682160-E7E1-4697-9FC4-B283F2607722}"/>
    <dgm:cxn modelId="{B2ED329A-1DDB-4CBE-BC0A-21017B79B1AB}" type="presOf" srcId="{7F742FDF-B861-41FE-9E34-B9FB83977824}" destId="{57B1FC0D-6B2B-43D4-A65C-34886713D4FC}" srcOrd="0" destOrd="0" presId="urn:microsoft.com/office/officeart/2005/8/layout/radial3"/>
    <dgm:cxn modelId="{87B06A84-E714-4D3C-BDF3-090218C1EC69}" type="presOf" srcId="{3CCA416E-562B-45F2-8813-CA39C437413E}" destId="{5D011B82-4339-46B6-A35F-12C983954A93}" srcOrd="0" destOrd="0" presId="urn:microsoft.com/office/officeart/2005/8/layout/radial3"/>
    <dgm:cxn modelId="{EE235598-B487-4D76-8575-A2307238930B}" type="presParOf" srcId="{5D011B82-4339-46B6-A35F-12C983954A93}" destId="{A05750FC-6369-436B-94D2-BD04971368EB}" srcOrd="0" destOrd="0" presId="urn:microsoft.com/office/officeart/2005/8/layout/radial3"/>
    <dgm:cxn modelId="{B0F100E6-7ECC-47BB-B8E8-332840604074}" type="presParOf" srcId="{A05750FC-6369-436B-94D2-BD04971368EB}" destId="{67D78C77-7B71-4301-919D-ACA66B3C15B2}" srcOrd="0" destOrd="0" presId="urn:microsoft.com/office/officeart/2005/8/layout/radial3"/>
    <dgm:cxn modelId="{91D72C37-51E4-47A8-929C-921FB82FDA84}" type="presParOf" srcId="{A05750FC-6369-436B-94D2-BD04971368EB}" destId="{57B1FC0D-6B2B-43D4-A65C-34886713D4FC}" srcOrd="1" destOrd="0" presId="urn:microsoft.com/office/officeart/2005/8/layout/radial3"/>
    <dgm:cxn modelId="{E8CC1B83-FF04-479A-BA11-7627A6133B4C}" type="presParOf" srcId="{A05750FC-6369-436B-94D2-BD04971368EB}" destId="{CB1148FF-7E5B-4674-A6DA-6853F75F2938}" srcOrd="2" destOrd="0" presId="urn:microsoft.com/office/officeart/2005/8/layout/radial3"/>
    <dgm:cxn modelId="{BBCDF5BD-09FF-4D65-AC5F-48EA16BA7378}" type="presParOf" srcId="{A05750FC-6369-436B-94D2-BD04971368EB}" destId="{C745DAB1-99F9-4F6A-BF5E-2583423460A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CB7E0-5CA6-4E1D-9967-E554079D9246}">
      <dsp:nvSpPr>
        <dsp:cNvPr id="0" name=""/>
        <dsp:cNvSpPr/>
      </dsp:nvSpPr>
      <dsp:spPr>
        <a:xfrm>
          <a:off x="1624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17620" y="1203579"/>
        <a:ext cx="1485900" cy="1238250"/>
      </dsp:txXfrm>
    </dsp:sp>
    <dsp:sp modelId="{0FC81FB7-B3E8-45F0-997D-CA59CDC09B9E}">
      <dsp:nvSpPr>
        <dsp:cNvPr id="0" name=""/>
        <dsp:cNvSpPr/>
      </dsp:nvSpPr>
      <dsp:spPr>
        <a:xfrm>
          <a:off x="1539239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29839" y="3169920"/>
        <a:ext cx="2228850" cy="1089660"/>
      </dsp:txXfrm>
    </dsp:sp>
    <dsp:sp modelId="{B1A5F42F-A768-434B-8B10-B18F525C22F0}">
      <dsp:nvSpPr>
        <dsp:cNvPr id="0" name=""/>
        <dsp:cNvSpPr/>
      </dsp:nvSpPr>
      <dsp:spPr>
        <a:xfrm>
          <a:off x="1453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35479" y="1203579"/>
        <a:ext cx="1485900" cy="1238250"/>
      </dsp:txXfrm>
    </dsp:sp>
    <dsp:sp modelId="{56F9E5FD-569A-489C-B67D-9EE49607186A}">
      <dsp:nvSpPr>
        <dsp:cNvPr id="0" name=""/>
        <dsp:cNvSpPr/>
      </dsp:nvSpPr>
      <dsp:spPr>
        <a:xfrm>
          <a:off x="1367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494F75C-5F8F-4B7F-89AE-A7F0E1A6553D}">
      <dsp:nvSpPr>
        <dsp:cNvPr id="0" name=""/>
        <dsp:cNvSpPr/>
      </dsp:nvSpPr>
      <dsp:spPr>
        <a:xfrm>
          <a:off x="1281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CDE1774-E4DE-4D2F-B65A-FAD335A38C41}">
      <dsp:nvSpPr>
        <dsp:cNvPr id="0" name=""/>
        <dsp:cNvSpPr/>
      </dsp:nvSpPr>
      <dsp:spPr>
        <a:xfrm>
          <a:off x="1170218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78C77-7B71-4301-919D-ACA66B3C15B2}">
      <dsp:nvSpPr>
        <dsp:cNvPr id="0" name=""/>
        <dsp:cNvSpPr/>
      </dsp:nvSpPr>
      <dsp:spPr>
        <a:xfrm>
          <a:off x="2953512" y="497216"/>
          <a:ext cx="3142472" cy="3058794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lbertus Extra Bold" pitchFamily="34" charset="0"/>
            </a:rPr>
            <a:t>NEED</a:t>
          </a:r>
          <a:endParaRPr lang="en-US" sz="2400" kern="1200" dirty="0">
            <a:latin typeface="Albertus Extra Bold" pitchFamily="34" charset="0"/>
          </a:endParaRPr>
        </a:p>
      </dsp:txBody>
      <dsp:txXfrm>
        <a:off x="2953512" y="497216"/>
        <a:ext cx="3142472" cy="3058794"/>
      </dsp:txXfrm>
    </dsp:sp>
    <dsp:sp modelId="{57B1FC0D-6B2B-43D4-A65C-34886713D4FC}">
      <dsp:nvSpPr>
        <dsp:cNvPr id="0" name=""/>
        <dsp:cNvSpPr/>
      </dsp:nvSpPr>
      <dsp:spPr>
        <a:xfrm>
          <a:off x="1759839" y="-593164"/>
          <a:ext cx="2935587" cy="283630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lbertus Extra Bold" pitchFamily="34" charset="0"/>
            </a:rPr>
            <a:t>Talent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Albertus Extra Bold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Albertus Extra Bold" pitchFamily="34" charset="0"/>
          </a:endParaRPr>
        </a:p>
      </dsp:txBody>
      <dsp:txXfrm>
        <a:off x="1759839" y="-593164"/>
        <a:ext cx="2935587" cy="2836308"/>
      </dsp:txXfrm>
    </dsp:sp>
    <dsp:sp modelId="{CB1148FF-7E5B-4674-A6DA-6853F75F2938}">
      <dsp:nvSpPr>
        <dsp:cNvPr id="0" name=""/>
        <dsp:cNvSpPr/>
      </dsp:nvSpPr>
      <dsp:spPr>
        <a:xfrm>
          <a:off x="1752599" y="1464226"/>
          <a:ext cx="2945086" cy="2987249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lbertus Extra Bold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lbertus Extra Bold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lbertus Extra Bold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lbertus Extra Bold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lbertus Extra Bold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lbertus Extra Bold" pitchFamily="34" charset="0"/>
            </a:rPr>
            <a:t>CONSCIENCE</a:t>
          </a:r>
          <a:endParaRPr lang="en-US" sz="2000" kern="1200" dirty="0">
            <a:latin typeface="Albertus Extra Bold" pitchFamily="34" charset="0"/>
          </a:endParaRPr>
        </a:p>
      </dsp:txBody>
      <dsp:txXfrm>
        <a:off x="1752599" y="1464226"/>
        <a:ext cx="2945086" cy="2987249"/>
      </dsp:txXfrm>
    </dsp:sp>
    <dsp:sp modelId="{C745DAB1-99F9-4F6A-BF5E-2583423460A7}">
      <dsp:nvSpPr>
        <dsp:cNvPr id="0" name=""/>
        <dsp:cNvSpPr/>
      </dsp:nvSpPr>
      <dsp:spPr>
        <a:xfrm>
          <a:off x="214136" y="507994"/>
          <a:ext cx="3214878" cy="3124723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lbertus Extra Bold" pitchFamily="34" charset="0"/>
            </a:rPr>
            <a:t>PASSION  </a:t>
          </a:r>
          <a:endParaRPr lang="en-US" sz="2400" kern="1200" dirty="0">
            <a:latin typeface="Albertus Extra Bold" pitchFamily="34" charset="0"/>
          </a:endParaRPr>
        </a:p>
      </dsp:txBody>
      <dsp:txXfrm>
        <a:off x="214136" y="507994"/>
        <a:ext cx="3214878" cy="3124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8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F76A8-98E2-44AF-A4AF-F1706AC2A376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6" y="9430091"/>
            <a:ext cx="2889938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4AC96F-D6E8-4AEF-9AD8-96822BD3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0220-136B-48CA-9F91-10157DE60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5000" t="-8000" r="-1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1B7B-8111-4BA5-AC26-10803ACCA6C2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105400"/>
            <a:ext cx="56388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E S Q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MABA HINDU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UNY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31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Agts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- Sept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201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2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05200" y="152400"/>
            <a:ext cx="56388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Dr. Putu Sudira, MP.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Pembina UKM KMHD UNY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1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Dosen FT &amp; PPs UNY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08164222678</a:t>
            </a:r>
            <a:endParaRPr kumimoji="0" lang="en-US" sz="31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096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Tanda-tanda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Menguasai</a:t>
            </a:r>
            <a:r>
              <a:rPr lang="en-US" dirty="0" smtClean="0">
                <a:solidFill>
                  <a:schemeClr val="bg1"/>
                </a:solidFill>
              </a:rPr>
              <a:t> TRI GUNA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28800"/>
            <a:ext cx="6934200" cy="4495800"/>
          </a:xfrm>
          <a:ln w="50800" cmpd="thickThin">
            <a:solidFill>
              <a:srgbClr val="FFFF00"/>
            </a:solidFill>
            <a:beve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Sama-duhkha-sukhah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sva-sthah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Sama-lostasma-kancanah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Tulya-priyapriyo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dhiras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Tulya-nindatma-samstutih</a:t>
            </a:r>
            <a:r>
              <a:rPr lang="en-US" sz="2400" dirty="0" smtClean="0">
                <a:solidFill>
                  <a:schemeClr val="bg1"/>
                </a:solidFill>
              </a:rPr>
              <a:t>  (BG. XIV-24)</a:t>
            </a: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Dia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seimbang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Suka-Duka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Percaya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Melihat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segumpal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maupun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emas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Sama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dicintai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dibenci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Teguh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penderitaan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cacian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maupun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pujian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096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Tanda-tanda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Mengatasi</a:t>
            </a:r>
            <a:r>
              <a:rPr lang="en-US" dirty="0" smtClean="0">
                <a:solidFill>
                  <a:schemeClr val="bg1"/>
                </a:solidFill>
              </a:rPr>
              <a:t> TRI GUNA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28800"/>
            <a:ext cx="6934200" cy="4495800"/>
          </a:xfrm>
          <a:ln w="50800" cmpd="thickThin">
            <a:solidFill>
              <a:srgbClr val="FFFF00"/>
            </a:solidFill>
            <a:beve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Manapamanayos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tulyas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Tulyo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mitrari-paksoyah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Sarvarambha-parityagi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Gunatitahsaucyate</a:t>
            </a:r>
            <a:r>
              <a:rPr lang="en-US" sz="2400" dirty="0" smtClean="0">
                <a:solidFill>
                  <a:schemeClr val="bg1"/>
                </a:solidFill>
              </a:rPr>
              <a:t>   (BG. XIV-25)</a:t>
            </a: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Ia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melihat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kehormatan-kehinaan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Sama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Kawan-Lawan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Meninggalkan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semua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</a:rPr>
              <a:t> Usaha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Dialah</a:t>
            </a:r>
            <a:r>
              <a:rPr lang="en-US" sz="2400" dirty="0" smtClean="0">
                <a:solidFill>
                  <a:schemeClr val="bg1"/>
                </a:solidFill>
              </a:rPr>
              <a:t> yang  </a:t>
            </a:r>
            <a:r>
              <a:rPr lang="en-US" sz="2400" dirty="0" err="1" smtClean="0">
                <a:solidFill>
                  <a:schemeClr val="bg1"/>
                </a:solidFill>
              </a:rPr>
              <a:t>telah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dikatakan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TRI GUNA </a:t>
            </a: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096962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Sifat-sifat</a:t>
            </a:r>
            <a:r>
              <a:rPr lang="en-US" dirty="0" smtClean="0">
                <a:solidFill>
                  <a:schemeClr val="bg1"/>
                </a:solidFill>
              </a:rPr>
              <a:t> DEWATA/DAIVA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28800"/>
            <a:ext cx="6934200" cy="4495800"/>
          </a:xfrm>
          <a:ln w="50800" cmpd="thickThin">
            <a:solidFill>
              <a:srgbClr val="FFFF00"/>
            </a:solidFill>
            <a:beve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(BG. XVI-1,2,3)</a:t>
            </a: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gentar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Kemurnian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hati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Bijaksana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Mantap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mencari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pengetahuan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pembelajar</a:t>
            </a:r>
            <a:r>
              <a:rPr lang="en-US" sz="2400" dirty="0" smtClean="0">
                <a:solidFill>
                  <a:schemeClr val="bg1"/>
                </a:solidFill>
              </a:rPr>
              <a:t>), </a:t>
            </a:r>
            <a:r>
              <a:rPr lang="en-US" sz="2400" dirty="0" err="1" smtClean="0">
                <a:solidFill>
                  <a:schemeClr val="bg1"/>
                </a:solidFill>
              </a:rPr>
              <a:t>Dermawan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Menguasai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Indra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Jujur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menyakiti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Benar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Bebas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amarah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Tanpa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keterikatan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Tenang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memfitnah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Kasih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sayang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semua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mahluk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Sopan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Cekatan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Suka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memaafkan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Teguh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iman</a:t>
            </a:r>
            <a:r>
              <a:rPr lang="en-US" sz="2400" dirty="0" smtClean="0">
                <a:solidFill>
                  <a:schemeClr val="bg1"/>
                </a:solidFill>
              </a:rPr>
              <a:t>, Budi </a:t>
            </a:r>
            <a:r>
              <a:rPr lang="en-US" sz="2400" dirty="0" err="1" smtClean="0">
                <a:solidFill>
                  <a:schemeClr val="bg1"/>
                </a:solidFill>
              </a:rPr>
              <a:t>luhur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hati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Tanpa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Keangkuhan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096962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Sifat-sifat</a:t>
            </a:r>
            <a:r>
              <a:rPr lang="en-US" dirty="0" smtClean="0">
                <a:solidFill>
                  <a:schemeClr val="bg1"/>
                </a:solidFill>
              </a:rPr>
              <a:t> RAKSASA/ASURA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8800"/>
            <a:ext cx="6096000" cy="4495800"/>
          </a:xfrm>
          <a:ln w="50800" cmpd="thickThin">
            <a:solidFill>
              <a:srgbClr val="FFFF00"/>
            </a:solidFill>
            <a:beve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(BG. XVI-4)</a:t>
            </a: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Dambhah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en-US" sz="2400" dirty="0" err="1" smtClean="0">
                <a:solidFill>
                  <a:schemeClr val="bg1"/>
                </a:solidFill>
              </a:rPr>
              <a:t>Berpura-pura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Munafik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Jujur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Darpah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en-US" sz="2400" dirty="0" err="1" smtClean="0">
                <a:solidFill>
                  <a:schemeClr val="bg1"/>
                </a:solidFill>
              </a:rPr>
              <a:t>Sombong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Angkuh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Congkak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Abhimanah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en-US" sz="2400" dirty="0" err="1" smtClean="0">
                <a:solidFill>
                  <a:schemeClr val="bg1"/>
                </a:solidFill>
              </a:rPr>
              <a:t>Membanggakan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Krodhah</a:t>
            </a:r>
            <a:r>
              <a:rPr lang="en-US" sz="2400" dirty="0" smtClean="0">
                <a:solidFill>
                  <a:schemeClr val="bg1"/>
                </a:solidFill>
              </a:rPr>
              <a:t>=</a:t>
            </a:r>
            <a:r>
              <a:rPr lang="en-US" sz="2400" dirty="0" err="1" smtClean="0">
                <a:solidFill>
                  <a:schemeClr val="bg1"/>
                </a:solidFill>
              </a:rPr>
              <a:t>Marah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Parusyam</a:t>
            </a:r>
            <a:r>
              <a:rPr lang="en-US" sz="2400" dirty="0" smtClean="0">
                <a:solidFill>
                  <a:schemeClr val="bg1"/>
                </a:solidFill>
              </a:rPr>
              <a:t>=</a:t>
            </a:r>
            <a:r>
              <a:rPr lang="en-US" sz="2400" dirty="0" err="1" smtClean="0">
                <a:solidFill>
                  <a:schemeClr val="bg1"/>
                </a:solidFill>
              </a:rPr>
              <a:t>Kasar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ajar</a:t>
            </a: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Ajnana</a:t>
            </a:r>
            <a:r>
              <a:rPr lang="en-US" sz="2400" dirty="0" smtClean="0">
                <a:solidFill>
                  <a:schemeClr val="bg1"/>
                </a:solidFill>
              </a:rPr>
              <a:t>=</a:t>
            </a:r>
            <a:r>
              <a:rPr lang="en-US" sz="2400" dirty="0" err="1" smtClean="0">
                <a:solidFill>
                  <a:schemeClr val="bg1"/>
                </a:solidFill>
              </a:rPr>
              <a:t>Bodoh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berpengetahuan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Keterikatan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8001000" cy="838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TRI HITA KARANA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549612" y="2311218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IDEP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562853" y="227035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SABDA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1879242"/>
            <a:ext cx="3302358" cy="322615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7418813">
            <a:off x="1457200" y="2182366"/>
            <a:ext cx="3160756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lbertus Extra Bold" pitchFamily="34" charset="0"/>
              </a:rPr>
              <a:t>MANACIKA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Belajar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Mencinta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Tumbuh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Berkembang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8108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lbertus Extra Bold" pitchFamily="34" charset="0"/>
              </a:rPr>
              <a:t>WACIKA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Berkomunikasi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Membina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Hubungan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8516" y="3886200"/>
            <a:ext cx="4038600" cy="222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Hidup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Bergerak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Survival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lbertus Extra Bold" pitchFamily="34" charset="0"/>
              </a:rPr>
              <a:t> KAYIKA</a:t>
            </a:r>
            <a:endParaRPr lang="en-US" sz="3600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1173" y="2742126"/>
            <a:ext cx="1639911" cy="160127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8158" y="3315237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Atman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5237" y="1369452"/>
            <a:ext cx="2819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400" dirty="0" smtClean="0">
                <a:latin typeface="Albertus Extra Bold" pitchFamily="34" charset="0"/>
              </a:rPr>
              <a:t>#</a:t>
            </a:r>
            <a:r>
              <a:rPr lang="en-US" sz="2400" dirty="0" err="1" smtClean="0">
                <a:latin typeface="Albertus Extra Bold" pitchFamily="34" charset="0"/>
              </a:rPr>
              <a:t>Angga</a:t>
            </a:r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Sarira</a:t>
            </a:r>
            <a:r>
              <a:rPr lang="en-US" sz="2400" dirty="0" smtClean="0">
                <a:latin typeface="Albertus Extra Bold" pitchFamily="34" charset="0"/>
              </a:rPr>
              <a:t># </a:t>
            </a:r>
            <a:endParaRPr lang="en-US" sz="2400" dirty="0">
              <a:latin typeface="Albertus Ex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4240" y="4249595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BAYU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4150" y="869938"/>
            <a:ext cx="2675650" cy="1035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Yama</a:t>
            </a:r>
            <a:r>
              <a:rPr lang="en-US" sz="32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Brata</a:t>
            </a:r>
            <a:endParaRPr lang="en-US" sz="24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300638">
            <a:off x="5473171" y="4474661"/>
            <a:ext cx="274755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Nyama</a:t>
            </a:r>
            <a:r>
              <a:rPr lang="en-US" sz="32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Brata</a:t>
            </a:r>
            <a:endParaRPr lang="en-US" sz="32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3013251">
            <a:off x="755469" y="3647884"/>
            <a:ext cx="4038600" cy="222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lbertus Extra Bold" pitchFamily="34" charset="0"/>
              </a:rPr>
              <a:t>Asana-</a:t>
            </a:r>
            <a:r>
              <a:rPr lang="en-US" sz="3600" dirty="0" err="1" smtClean="0">
                <a:solidFill>
                  <a:schemeClr val="tx1"/>
                </a:solidFill>
                <a:latin typeface="Albertus Extra Bold" pitchFamily="34" charset="0"/>
              </a:rPr>
              <a:t>Pranayama</a:t>
            </a:r>
            <a:endParaRPr lang="en-US" sz="36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8042" y="2527479"/>
            <a:ext cx="2057400" cy="226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2400" dirty="0" err="1" smtClean="0">
                <a:latin typeface="Albertus Extra Bold" pitchFamily="34" charset="0"/>
              </a:rPr>
              <a:t>Panca</a:t>
            </a:r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indria</a:t>
            </a:r>
            <a:r>
              <a:rPr lang="en-US" sz="2400" dirty="0" smtClean="0">
                <a:latin typeface="Albertus Extra Bold" pitchFamily="34" charset="0"/>
              </a:rPr>
              <a:t>, </a:t>
            </a:r>
            <a:r>
              <a:rPr lang="en-US" sz="2400" dirty="0" err="1" smtClean="0">
                <a:latin typeface="Albertus Extra Bold" pitchFamily="34" charset="0"/>
              </a:rPr>
              <a:t>Panca</a:t>
            </a:r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Karmendria</a:t>
            </a:r>
            <a:r>
              <a:rPr lang="en-US" sz="2400" dirty="0" smtClean="0">
                <a:latin typeface="Albertus Extra Bold" pitchFamily="34" charset="0"/>
              </a:rPr>
              <a:t>, </a:t>
            </a:r>
          </a:p>
          <a:p>
            <a:pPr algn="ctr"/>
            <a:r>
              <a:rPr lang="en-US" sz="2400" dirty="0" err="1" smtClean="0">
                <a:latin typeface="Albertus Extra Bold" pitchFamily="34" charset="0"/>
              </a:rPr>
              <a:t>Hati</a:t>
            </a:r>
            <a:r>
              <a:rPr lang="en-US" sz="2400" dirty="0" smtClean="0">
                <a:latin typeface="Albertus Extra Bold" pitchFamily="34" charset="0"/>
              </a:rPr>
              <a:t>, </a:t>
            </a:r>
            <a:r>
              <a:rPr lang="en-US" sz="2400" dirty="0" err="1" smtClean="0">
                <a:latin typeface="Albertus Extra Bold" pitchFamily="34" charset="0"/>
              </a:rPr>
              <a:t>Otak</a:t>
            </a:r>
            <a:endParaRPr lang="en-US" sz="24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8" grpId="0" animBg="1"/>
      <p:bldP spid="11" grpId="0"/>
      <p:bldP spid="12" grpId="0"/>
      <p:bldP spid="13" grpId="0"/>
      <p:bldP spid="16" grpId="0" animBg="1"/>
      <p:bldP spid="17" grpId="0"/>
      <p:bldP spid="18" grpId="0"/>
      <p:bldP spid="19" grpId="0"/>
      <p:bldP spid="20" grpId="0"/>
      <p:bldP spid="21" grpId="0"/>
      <p:bldP spid="2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Tri </a:t>
            </a:r>
            <a:r>
              <a:rPr lang="en-US" dirty="0" err="1" smtClean="0">
                <a:solidFill>
                  <a:schemeClr val="bg1"/>
                </a:solidFill>
              </a:rPr>
              <a:t>Hita</a:t>
            </a:r>
            <a:r>
              <a:rPr lang="en-US" dirty="0" smtClean="0">
                <a:solidFill>
                  <a:schemeClr val="bg1"/>
                </a:solidFill>
              </a:rPr>
              <a:t> Karana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6705600" cy="3581400"/>
          </a:xfrm>
        </p:spPr>
        <p:txBody>
          <a:bodyPr>
            <a:normAutofit/>
          </a:bodyPr>
          <a:lstStyle/>
          <a:p>
            <a:r>
              <a:rPr lang="de-DE" dirty="0" smtClean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PARHYANGAN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Atman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PALEMAHAN 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Angga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Sarira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Badan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PAWONGAN 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Prana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Sabda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Bayu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Idep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Dasa Yama Bratha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6705600" cy="5638800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Anresangsya atau Arimbhawa artinya tidak mementingkan diri sendiri;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Ksama artinya suka mengampuni dan dan tahan uji dalam kehidupan;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Satya artinya setia kepada ucapan sehingga menyenangkan setiap orang;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Ahimsa artinya tidak membunuh atau menyakiti makhluk lain;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Dama artinya menasehati diri sendiri;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Arjawa artinya jujur dan mempertahankan kebenaran;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Priti artinya cinta kasih sayang terhadap sesama mahluk;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Prasada artinya berfikir dan berhati suci dan tanpa pamerih;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Madurya artinya ramah tamah, lemah lembut dan sopan santun; dan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Mardhawa artinya rendah hati; tidak sombong dan berfikir halus.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Dasa NYama Bratha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6705600" cy="5638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Dhana artinya suka berderma, beramal saleh tanpa pamerih;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Ijya artinya pemujaan dan sujud kehadapan Hyang Widhi dan leluhur;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Tapa artinya melatih diri untuk daya tahan dari emosi yang buruk agar dapat mencapai ketenangan batin;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Dhyana artinya tekun memusatkan pikiran terhadap Hyang Widhi;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Upasthanigraha artinya mengendalikan hawa nafsu birahi (seksual);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Swadhyaya artinya tekun mempelajari ajaran-ajaran suci khususnya, juga pengetahuan umum;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Bratha artinya taat akan sumpah atau janji;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Upawasa artinya berpuasa atau berpantang terhadap sesuatu makanan atau minuman yang dilarang oleh agama;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Mona artinya membatasi perkataan; dan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Sanana artinya tekun melakukan penyucian diri pada tiap-tiap hari dengan cara mandi dan sembahyang.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001000" cy="9144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The Whole-Person Paradigm (Covey, S.R.)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448728" y="2362734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PIKIRAN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333179" y="234762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HATI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1840" y="415944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FISIK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124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7418813">
            <a:off x="1304800" y="2182366"/>
            <a:ext cx="3160756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Belajar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Tumbuh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Berkembang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6584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Mencinta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Membina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Hubungan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648200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Hidup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Survival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685800"/>
            <a:ext cx="457200" cy="6096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76600" y="3276600"/>
            <a:ext cx="2438400" cy="457200"/>
          </a:xfrm>
          <a:prstGeom prst="rect">
            <a:avLst/>
          </a:prstGeom>
          <a:solidFill>
            <a:srgbClr val="FFC000">
              <a:alpha val="71000"/>
            </a:srgb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Makna</a:t>
            </a:r>
            <a:r>
              <a:rPr kumimoji="0" lang="en-US" b="1" i="0" u="none" strike="noStrike" kern="1200" cap="none" spc="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&amp; </a:t>
            </a:r>
            <a:r>
              <a:rPr kumimoji="0" lang="en-US" b="1" i="0" u="none" strike="noStrike" kern="1200" cap="none" spc="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Kontribusi</a:t>
            </a:r>
            <a:endParaRPr kumimoji="0" lang="en-US" b="1" i="0" u="none" strike="noStrike" kern="1200" cap="none" spc="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 animBg="1"/>
      <p:bldP spid="9" grpId="0"/>
      <p:bldP spid="11" grpId="0"/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001000" cy="9144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The Whole-Person Paradigm (Covey, S.R.)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448728" y="2362734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PIKIRAN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333179" y="234762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HATI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1840" y="415944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BADAN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124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7418813">
            <a:off x="1304800" y="2182366"/>
            <a:ext cx="3160756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Belajar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Tumbuh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Berkembang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6584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Mencinta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Membina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Hubungan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2609" y="4622442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Hidup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Survival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685800"/>
            <a:ext cx="457200" cy="6096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400" y="2667000"/>
            <a:ext cx="6324600" cy="1371600"/>
          </a:xfrm>
          <a:prstGeom prst="rect">
            <a:avLst/>
          </a:prstGeom>
          <a:solidFill>
            <a:srgbClr val="FF0000">
              <a:alpha val="78000"/>
            </a:srgb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HIDUP</a:t>
            </a:r>
            <a:r>
              <a:rPr kumimoji="0" lang="en-US" sz="4000" b="1" i="0" u="none" strike="noStrike" kern="1200" cap="none" spc="0" normalizeH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Ber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Makna</a:t>
            </a: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&amp; 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Ber-Kontribusi</a:t>
            </a:r>
            <a:endParaRPr kumimoji="0" lang="en-US" sz="4000" b="1" i="0" u="none" strike="noStrike" kern="1200" cap="none" spc="0" normalizeH="0" baseline="0" noProof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85800"/>
            <a:ext cx="5715000" cy="5943600"/>
          </a:xfrm>
        </p:spPr>
        <p:txBody>
          <a:bodyPr>
            <a:prstTxWarp prst="textArchUp">
              <a:avLst>
                <a:gd name="adj" fmla="val 10619459"/>
              </a:avLst>
            </a:prstTxWarp>
          </a:bodyPr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Pencerahan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953000"/>
            <a:ext cx="5410200" cy="533400"/>
          </a:xfrm>
        </p:spPr>
        <p:txBody>
          <a:bodyPr>
            <a:prstTxWarp prst="textPlain">
              <a:avLst/>
            </a:prstTxWarp>
            <a:normAutofit fontScale="85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Mahasiswa</a:t>
            </a:r>
            <a:r>
              <a:rPr lang="en-US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Baru</a:t>
            </a:r>
            <a:r>
              <a:rPr lang="en-US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KMHD UNY 201</a:t>
            </a:r>
            <a:r>
              <a:rPr lang="id-ID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en-US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5791200"/>
            <a:ext cx="6400800" cy="76200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Pendidik</a:t>
            </a:r>
            <a:r>
              <a:rPr kumimoji="0" lang="en-US" sz="3200" b="1" i="0" u="none" strike="noStrike" kern="1200" cap="all" spc="0" normalizeH="0" baseline="0" noProof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1" i="0" u="none" strike="noStrike" kern="1200" cap="all" spc="0" normalizeH="0" baseline="0" noProof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HINDU </a:t>
            </a:r>
            <a:r>
              <a:rPr kumimoji="0" lang="en-US" sz="3200" b="1" i="0" u="none" strike="noStrike" kern="1200" cap="all" spc="0" normalizeH="0" baseline="0" noProof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masa</a:t>
            </a:r>
            <a:r>
              <a:rPr kumimoji="0" lang="en-US" sz="3200" b="1" i="0" u="none" strike="noStrike" kern="1200" cap="all" spc="0" normalizeH="0" baseline="0" noProof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all" spc="0" normalizeH="0" baseline="0" noProof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depan</a:t>
            </a:r>
            <a:endParaRPr kumimoji="0" lang="en-US" sz="3200" b="1" i="0" u="none" strike="noStrike" kern="1200" cap="all" spc="0" normalizeH="0" baseline="0" noProof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79216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</a:rPr>
              <a:t>Bhagawad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Gita</a:t>
            </a:r>
            <a:r>
              <a:rPr lang="en-US" sz="3600" dirty="0" smtClean="0">
                <a:solidFill>
                  <a:schemeClr val="bg1"/>
                </a:solidFill>
              </a:rPr>
              <a:t> III-40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54515">
            <a:off x="1309646" y="1553044"/>
            <a:ext cx="7475036" cy="351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Indriyani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mano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buddhir</a:t>
            </a:r>
            <a:endParaRPr lang="en-US" sz="2400" b="1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Asyadhisthanam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ucyate</a:t>
            </a:r>
            <a:endParaRPr lang="en-US" sz="2400" b="1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…………………………..</a:t>
            </a:r>
          </a:p>
          <a:p>
            <a:pPr algn="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Panca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Indria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Pikiran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Kecerdasan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kendaraan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Baginya</a:t>
            </a:r>
            <a:r>
              <a:rPr lang="en-US" dirty="0" smtClean="0">
                <a:solidFill>
                  <a:schemeClr val="bg1"/>
                </a:solidFill>
              </a:rPr>
              <a:t> (Atman)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 HAVE CHOICES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32255_121697754525998_112258888803218_221995_4545734_s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914400" cy="914400"/>
          </a:xfrm>
          <a:prstGeom prst="rect">
            <a:avLst/>
          </a:prstGeom>
        </p:spPr>
      </p:pic>
      <p:pic>
        <p:nvPicPr>
          <p:cNvPr id="5" name="Picture 4" descr="RI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114800"/>
            <a:ext cx="1066800" cy="1371600"/>
          </a:xfrm>
          <a:prstGeom prst="rect">
            <a:avLst/>
          </a:prstGeom>
        </p:spPr>
      </p:pic>
      <p:pic>
        <p:nvPicPr>
          <p:cNvPr id="6" name="Picture 5" descr="humor-funny-jok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600200"/>
            <a:ext cx="666750" cy="1000125"/>
          </a:xfrm>
          <a:prstGeom prst="rect">
            <a:avLst/>
          </a:prstGeom>
        </p:spPr>
      </p:pic>
      <p:pic>
        <p:nvPicPr>
          <p:cNvPr id="7" name="Picture 6" descr="mkgadhi_wr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0363" y="4153437"/>
            <a:ext cx="2581275" cy="2600325"/>
          </a:xfrm>
          <a:prstGeom prst="rect">
            <a:avLst/>
          </a:prstGeom>
        </p:spPr>
      </p:pic>
      <p:pic>
        <p:nvPicPr>
          <p:cNvPr id="8" name="Picture 7" descr="WOU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1" y="4191000"/>
            <a:ext cx="1202872" cy="1295400"/>
          </a:xfrm>
          <a:prstGeom prst="rect">
            <a:avLst/>
          </a:prstGeom>
        </p:spPr>
      </p:pic>
      <p:pic>
        <p:nvPicPr>
          <p:cNvPr id="9" name="Picture 8" descr="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866069"/>
            <a:ext cx="1370261" cy="148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21358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PEOPLE HAVE CHOICES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448728" y="2362734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PIKIRAN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333179" y="234762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HATI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1840" y="415944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BADAN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124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7418813">
            <a:off x="1393070" y="2121307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Use me Creatively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6584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Treat me Kindly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648200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Pay me fairly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762000"/>
            <a:ext cx="457200" cy="6096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76600" y="3276600"/>
            <a:ext cx="2438400" cy="381000"/>
          </a:xfrm>
          <a:prstGeom prst="rect">
            <a:avLst/>
          </a:prstGeom>
          <a:solidFill>
            <a:srgbClr val="FFC000">
              <a:alpha val="71000"/>
            </a:srgb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Makna</a:t>
            </a:r>
            <a:r>
              <a:rPr kumimoji="0" lang="en-US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&amp; </a:t>
            </a:r>
            <a:r>
              <a:rPr kumimoji="0" lang="en-US" b="1" i="0" u="none" strike="noStrike" kern="1200" cap="none" spc="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Kontribusi</a:t>
            </a:r>
            <a:endParaRPr kumimoji="0" lang="en-US" b="1" i="0" u="none" strike="noStrike" kern="1200" cap="none" spc="0" normalizeH="0" baseline="0" noProof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arasvhat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29264"/>
            <a:ext cx="1117798" cy="1428736"/>
          </a:xfrm>
        </p:spPr>
      </p:pic>
      <p:sp>
        <p:nvSpPr>
          <p:cNvPr id="7" name="Rectangle 6"/>
          <p:cNvSpPr/>
          <p:nvPr/>
        </p:nvSpPr>
        <p:spPr>
          <a:xfrm>
            <a:off x="1214414" y="304800"/>
            <a:ext cx="73581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 smtClean="0"/>
              <a:t>Education as a dynamic process of individuation</a:t>
            </a:r>
            <a:endParaRPr lang="en-US" sz="28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09700" y="4917375"/>
            <a:ext cx="9144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4419600"/>
            <a:ext cx="5029200" cy="15240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046025"/>
            <a:ext cx="3810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8475" y="5052950"/>
            <a:ext cx="381000" cy="2048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5779325"/>
            <a:ext cx="3810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38800" y="5791200"/>
            <a:ext cx="381000" cy="228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4419600"/>
            <a:ext cx="381000" cy="228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4460175"/>
            <a:ext cx="3810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22125" y="5105400"/>
            <a:ext cx="179515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5400000" flipH="1" flipV="1">
            <a:off x="3932463" y="5097238"/>
            <a:ext cx="521525" cy="8426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29200" y="5234050"/>
            <a:ext cx="762000" cy="5571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05200" y="4648200"/>
            <a:ext cx="1109350" cy="304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29200" y="4648200"/>
            <a:ext cx="1066800" cy="2810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60075" y="167640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916875" y="2274125"/>
            <a:ext cx="3100450" cy="2514600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7"/>
            <a:endCxn id="26" idx="5"/>
          </p:cNvCxnSpPr>
          <p:nvPr/>
        </p:nvCxnSpPr>
        <p:spPr>
          <a:xfrm rot="16200000" flipV="1">
            <a:off x="4663806" y="2323077"/>
            <a:ext cx="3081346" cy="243840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0"/>
          </p:cNvCxnSpPr>
          <p:nvPr/>
        </p:nvCxnSpPr>
        <p:spPr>
          <a:xfrm rot="5400000" flipH="1" flipV="1">
            <a:off x="2425289" y="3404012"/>
            <a:ext cx="3721925" cy="1028702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0"/>
          </p:cNvCxnSpPr>
          <p:nvPr/>
        </p:nvCxnSpPr>
        <p:spPr>
          <a:xfrm rot="16200000" flipV="1">
            <a:off x="3486150" y="3448050"/>
            <a:ext cx="3733800" cy="952500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0"/>
          </p:cNvCxnSpPr>
          <p:nvPr/>
        </p:nvCxnSpPr>
        <p:spPr>
          <a:xfrm rot="5400000" flipH="1" flipV="1">
            <a:off x="2952750" y="2647950"/>
            <a:ext cx="2286000" cy="12573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0"/>
          </p:cNvCxnSpPr>
          <p:nvPr/>
        </p:nvCxnSpPr>
        <p:spPr>
          <a:xfrm rot="16200000" flipV="1">
            <a:off x="4418364" y="2668239"/>
            <a:ext cx="2326575" cy="125729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3117275" y="978725"/>
            <a:ext cx="3581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/>
              <a:t>Self identity</a:t>
            </a:r>
            <a:endParaRPr kumimoji="0" lang="en-US" sz="32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43702" y="3786190"/>
            <a:ext cx="2357454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kekuatan luar </a:t>
            </a:r>
            <a:r>
              <a:rPr kumimoji="0" lang="en-US" sz="20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Lingkungan</a:t>
            </a:r>
            <a:r>
              <a:rPr kumimoji="0" lang="en-US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Budaya</a:t>
            </a:r>
            <a:endParaRPr kumimoji="0" lang="id-ID" sz="2000" b="1" i="0" u="none" strike="noStrike" kern="1200" normalizeH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THK</a:t>
            </a:r>
            <a:endParaRPr kumimoji="0" lang="en-US" sz="2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209800" y="4436425"/>
            <a:ext cx="19812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Stimulus</a:t>
            </a: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- </a:t>
            </a:r>
            <a:r>
              <a:rPr lang="en-US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Respon</a:t>
            </a:r>
            <a:r>
              <a:rPr lang="id-ID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s</a:t>
            </a:r>
            <a:endParaRPr kumimoji="0" lang="en-US" sz="2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0364" y="5181600"/>
            <a:ext cx="3900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Children with essentially unique culture</a:t>
            </a:r>
            <a:br>
              <a:rPr lang="en-US" dirty="0" smtClean="0"/>
            </a:br>
            <a:r>
              <a:rPr lang="en-US" dirty="0" smtClean="0"/>
              <a:t>(Desire, willingness, ability)</a:t>
            </a:r>
            <a:endParaRPr lang="en-US" dirty="0"/>
          </a:p>
        </p:txBody>
      </p:sp>
      <p:sp>
        <p:nvSpPr>
          <p:cNvPr id="37" name="Notched Right Arrow 36"/>
          <p:cNvSpPr/>
          <p:nvPr/>
        </p:nvSpPr>
        <p:spPr>
          <a:xfrm rot="16200000">
            <a:off x="3496687" y="3518080"/>
            <a:ext cx="2675330" cy="36357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64693" y="5143512"/>
            <a:ext cx="1795150" cy="1588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2000232" y="60960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strike="noStrike" kern="1200" normalizeH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Proses</a:t>
            </a:r>
            <a:r>
              <a:rPr kumimoji="0" lang="en-US" sz="6600" b="1" i="0" u="none" strike="noStrike" kern="1200" normalizeH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Pembudayaan</a:t>
            </a:r>
            <a:endParaRPr kumimoji="0" lang="en-US" sz="3200" b="1" i="0" u="none" strike="noStrike" kern="1200" normalizeH="0" baseline="0" noProof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71538" y="2214554"/>
            <a:ext cx="1928826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id-ID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ransmition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Transformation</a:t>
            </a:r>
            <a:endParaRPr kumimoji="0" lang="en-US" sz="2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86546" y="5357826"/>
            <a:ext cx="2357454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FAMILY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Community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chool</a:t>
            </a:r>
            <a:endParaRPr kumimoji="0" lang="en-US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5400000">
            <a:off x="-2707734" y="2723236"/>
            <a:ext cx="6253669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Helic</a:t>
            </a:r>
            <a:r>
              <a:rPr kumimoji="0" lang="id-ID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Intera</a:t>
            </a:r>
            <a:r>
              <a:rPr kumimoji="0" lang="id-ID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</a:t>
            </a:r>
            <a:r>
              <a:rPr kumimoji="0" lang="en-US" sz="66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id-ID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</a:t>
            </a:r>
            <a:endParaRPr kumimoji="0" lang="en-US" sz="66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5562600"/>
            <a:ext cx="5334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88526" y="4787537"/>
            <a:ext cx="1066800" cy="12192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4191000"/>
            <a:ext cx="1641566" cy="18658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42062" y="3429000"/>
            <a:ext cx="2209801" cy="27040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2895600"/>
            <a:ext cx="2819400" cy="33136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2209800"/>
            <a:ext cx="3581400" cy="40625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70663" y="4800600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7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home</a:t>
            </a:r>
            <a:endParaRPr kumimoji="0" lang="en-US" sz="27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42359" y="4090852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Kampus</a:t>
            </a:r>
            <a:endParaRPr kumimoji="0" lang="en-US" sz="31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18559" y="3429005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Village</a:t>
            </a:r>
            <a:endParaRPr kumimoji="0" lang="en-US" sz="36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18559" y="2767148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4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Sub District</a:t>
            </a:r>
            <a:endParaRPr kumimoji="0" lang="en-US" sz="4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5978" y="2172789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100" dirty="0" smtClean="0"/>
              <a:t>District</a:t>
            </a:r>
            <a:endParaRPr kumimoji="0" lang="en-US" sz="31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199" y="1600200"/>
            <a:ext cx="4419601" cy="47244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1752600"/>
            <a:ext cx="1262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/>
              <a:t>Province</a:t>
            </a:r>
            <a:endParaRPr lang="en-US" sz="2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57400" y="1066800"/>
            <a:ext cx="5105400" cy="52708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11430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</a:t>
            </a:r>
            <a:r>
              <a:rPr lang="id-ID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IONAL</a:t>
            </a:r>
            <a:endParaRPr lang="en-US" sz="2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52600" y="533400"/>
            <a:ext cx="5715000" cy="58042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6200" y="666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World</a:t>
            </a:r>
            <a:endParaRPr lang="en-US" sz="2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276600" y="-304800"/>
            <a:ext cx="2447406" cy="914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Quality of Education</a:t>
            </a:r>
            <a:endParaRPr kumimoji="0" lang="en-US" sz="22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553200" y="533400"/>
            <a:ext cx="2362200" cy="9667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/>
              <a:t>Quality and Variety</a:t>
            </a:r>
            <a:br>
              <a:rPr lang="en-US" sz="2000" b="1" dirty="0" smtClean="0"/>
            </a:br>
            <a:r>
              <a:rPr lang="en-US" sz="2000" b="1" dirty="0" smtClean="0"/>
              <a:t>Environmental </a:t>
            </a:r>
            <a:r>
              <a:rPr lang="id-ID" sz="2000" b="1" dirty="0" smtClean="0"/>
              <a:t> of </a:t>
            </a:r>
            <a:r>
              <a:rPr lang="en-US" sz="2000" b="1" dirty="0" smtClean="0"/>
              <a:t>Culture</a:t>
            </a:r>
            <a:endParaRPr kumimoji="0" lang="en-US" sz="22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867400" y="5943600"/>
            <a:ext cx="2362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Quantity </a:t>
            </a:r>
            <a:r>
              <a:rPr kumimoji="0" lang="en-US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&amp; 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quality</a:t>
            </a:r>
            <a:r>
              <a:rPr kumimoji="0" lang="en-US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Intera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</a:t>
            </a:r>
            <a:r>
              <a:rPr kumimoji="0" lang="en-US" sz="22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</a:t>
            </a:r>
            <a:endParaRPr kumimoji="0" lang="en-US" sz="2200" b="1" i="0" u="none" strike="noStrike" kern="1200" normalizeH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57224" y="5929330"/>
            <a:ext cx="2571768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Support and development of science, technology, and art. work culture, the culture process</a:t>
            </a:r>
            <a:endParaRPr kumimoji="0" lang="en-US" sz="2200" b="1" i="0" u="none" strike="noStrike" kern="1200" normalizeH="0" noProof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 rot="1745356">
            <a:off x="4953000" y="890452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Regional</a:t>
            </a:r>
          </a:p>
        </p:txBody>
      </p:sp>
      <p:sp>
        <p:nvSpPr>
          <p:cNvPr id="29" name="Rectangle 28"/>
          <p:cNvSpPr/>
          <p:nvPr/>
        </p:nvSpPr>
        <p:spPr>
          <a:xfrm rot="20092510">
            <a:off x="2820543" y="838011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Global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0" y="4419600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1789" y="4014652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93526" y="3618411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29200" y="4800600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74526" y="3161211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29400" y="2667000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hlinkClick r:id="rId2" action="ppaction://hlinksldjump"/>
          </p:cNvPr>
          <p:cNvSpPr/>
          <p:nvPr/>
        </p:nvSpPr>
        <p:spPr>
          <a:xfrm>
            <a:off x="142844" y="214290"/>
            <a:ext cx="533400" cy="685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643306" y="6123722"/>
            <a:ext cx="2007334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Manusia</a:t>
            </a:r>
            <a:endParaRPr kumimoji="0" lang="en-US" sz="31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" name="Picture 39" descr="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429264"/>
            <a:ext cx="928694" cy="10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54672E-6 C 0.0026 -0.01017 0.00868 -0.01364 0.01406 -0.02058 C 0.0184 -0.02636 0.01771 -0.03098 0.02396 -0.03376 C 0.03212 -0.04139 0.03854 -0.04833 0.04791 -0.05249 C 0.05035 -0.06221 0.05469 -0.07516 0.06198 -0.08071 C 0.06458 -0.08256 0.06805 -0.08209 0.07048 -0.08441 C 0.07587 -0.08926 0.07309 -0.08741 0.07899 -0.08996 C 0.09062 -0.11216 0.10434 -0.12673 0.12257 -0.13876 C 0.13177 -0.15101 0.14305 -0.16373 0.15069 -0.17807 C 0.16128 -0.19796 0.17361 -0.23751 0.19305 -0.24375 C 0.20139 -0.25555 0.19774 -0.2789 0.20278 -0.2944 C 0.20607 -0.30411 0.20955 -0.31382 0.21406 -0.32261 C 0.21597 -0.32631 0.21823 -0.32978 0.21979 -0.33394 C 0.23281 -0.36887 0.2217 -0.3469 0.22969 -0.36193 C 0.23246 -0.38089 0.23316 -0.38899 0.24236 -0.40332 C 0.24635 -0.40957 0.24774 -0.41396 0.25364 -0.41836 C 0.25885 -0.42229 0.26614 -0.42275 0.27187 -0.42576 C 0.27482 -0.469 0.27135 -0.45397 0.27604 -0.47271 C 0.28472 -0.469 0.28594 -0.47756 0.2901 -0.48589 C 0.28559 -0.50069 0.28472 -0.49814 0.27465 -0.50462 C 0.2658 -0.50393 0.2566 -0.50508 0.24791 -0.50277 C 0.24236 -0.50115 0.23819 -0.49352 0.23524 -0.48774 C 0.23073 -0.47918 0.22396 -0.46947 0.22118 -0.45952 C 0.21753 -0.44565 0.21649 -0.43085 0.2085 -0.42021 C 0.20607 -0.41049 0.20104 -0.4061 0.19722 -0.39777 C 0.19028 -0.38274 0.18472 -0.3684 0.17326 -0.35823 C 0.17274 -0.35383 0.17309 -0.34921 0.17187 -0.34505 C 0.16927 -0.33626 0.16146 -0.32539 0.15503 -0.32261 C 0.15399 -0.32146 0.1533 -0.31961 0.15208 -0.31891 C 0.14948 -0.31729 0.14375 -0.31521 0.14375 -0.31521 C 0.14028 -0.31059 0.13732 -0.30481 0.13385 -0.30018 C 0.12864 -0.29324 0.12257 -0.28792 0.1184 -0.2796 C 0.11423 -0.25716 0.10347 -0.23889 0.09444 -0.21947 C 0.0901 -0.20999 0.08975 -0.2042 0.08177 -0.20073 C 0.07795 -0.18501 0.08316 -0.20374 0.07743 -0.19125 C 0.07673 -0.18963 0.07673 -0.18755 0.07604 -0.1857 C 0.07535 -0.18362 0.07413 -0.182 0.07326 -0.18015 C 0.071 -0.16443 0.0618 -0.14824 0.05503 -0.13505 C 0.05191 -0.12881 0.04375 -0.11817 0.04375 -0.11817 C 0.03455 -0.08857 0.02916 -0.07354 0.00989 -0.05434 C 0.00816 -0.04995 0.00521 -0.04602 0.00434 -0.04116 C 0.00278 -0.0333 0.00278 -0.02497 0.00139 -0.01688 C 0.00069 -0.01318 -0.00226 -0.003 4.16667E-6 9.54672E-6 Z " pathEditMode="relative" ptsTypes="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54864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S E P I Q</a:t>
            </a:r>
            <a:endParaRPr lang="en-US" sz="6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3010840" y="261816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PIKIRAN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Mental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IQ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566515">
            <a:off x="4121062" y="2639289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HATI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Sosial</a:t>
            </a:r>
            <a:r>
              <a:rPr lang="en-US" sz="3200" dirty="0" smtClean="0">
                <a:latin typeface="Albertus Extra Bold" pitchFamily="34" charset="0"/>
              </a:rPr>
              <a:t>/</a:t>
            </a:r>
            <a:r>
              <a:rPr lang="en-US" sz="3200" dirty="0" err="1" smtClean="0">
                <a:latin typeface="Albertus Extra Bold" pitchFamily="34" charset="0"/>
              </a:rPr>
              <a:t>Emosional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EQ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581400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PQ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Pisik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1600" dirty="0" smtClean="0">
                <a:latin typeface="Albertus Extra Bold" pitchFamily="34" charset="0"/>
              </a:rPr>
              <a:t>BADAN</a:t>
            </a:r>
          </a:p>
        </p:txBody>
      </p:sp>
      <p:sp>
        <p:nvSpPr>
          <p:cNvPr id="8" name="Oval 7"/>
          <p:cNvSpPr/>
          <p:nvPr/>
        </p:nvSpPr>
        <p:spPr>
          <a:xfrm>
            <a:off x="3759558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5126" y="3048000"/>
            <a:ext cx="1524000" cy="48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03879" y="3631842"/>
            <a:ext cx="91547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SQ</a:t>
            </a:r>
            <a:endParaRPr lang="en-US" sz="32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"/>
            <a:ext cx="4876800" cy="838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Posisi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 ESQ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3010840" y="261816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PIKIRAN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Mental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IQ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566515">
            <a:off x="4121062" y="2639289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HATI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Sosial</a:t>
            </a:r>
            <a:r>
              <a:rPr lang="en-US" sz="3200" dirty="0" smtClean="0">
                <a:latin typeface="Albertus Extra Bold" pitchFamily="34" charset="0"/>
              </a:rPr>
              <a:t>/</a:t>
            </a:r>
            <a:r>
              <a:rPr lang="en-US" sz="3200" dirty="0" err="1" smtClean="0">
                <a:latin typeface="Albertus Extra Bold" pitchFamily="34" charset="0"/>
              </a:rPr>
              <a:t>Emosional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EQ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581400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PQ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Pisik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1600" dirty="0" smtClean="0">
                <a:latin typeface="Albertus Extra Bold" pitchFamily="34" charset="0"/>
              </a:rPr>
              <a:t>BADAN</a:t>
            </a:r>
          </a:p>
        </p:txBody>
      </p:sp>
      <p:sp>
        <p:nvSpPr>
          <p:cNvPr id="8" name="Oval 7"/>
          <p:cNvSpPr/>
          <p:nvPr/>
        </p:nvSpPr>
        <p:spPr>
          <a:xfrm>
            <a:off x="3759558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5126" y="3048000"/>
            <a:ext cx="1524000" cy="48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03879" y="3631842"/>
            <a:ext cx="91547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359565">
            <a:off x="3615824" y="1998085"/>
            <a:ext cx="3979629" cy="2209800"/>
          </a:xfrm>
          <a:prstGeom prst="ellipse">
            <a:avLst/>
          </a:prstGeom>
          <a:noFill/>
          <a:ln w="508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>
            <a:off x="7696200" y="609600"/>
            <a:ext cx="609600" cy="16002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Mental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IQ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bertus Extra Bold" pitchFamily="34" charset="0"/>
              </a:rPr>
              <a:t>Ability to:</a:t>
            </a:r>
          </a:p>
          <a:p>
            <a:r>
              <a:rPr lang="en-US" dirty="0" smtClean="0">
                <a:latin typeface="Albertus Extra Bold" pitchFamily="34" charset="0"/>
              </a:rPr>
              <a:t>Analyze</a:t>
            </a:r>
          </a:p>
          <a:p>
            <a:r>
              <a:rPr lang="en-US" dirty="0" smtClean="0">
                <a:latin typeface="Albertus Extra Bold" pitchFamily="34" charset="0"/>
              </a:rPr>
              <a:t>Reason</a:t>
            </a:r>
          </a:p>
          <a:p>
            <a:r>
              <a:rPr lang="en-US" dirty="0" smtClean="0">
                <a:latin typeface="Albertus Extra Bold" pitchFamily="34" charset="0"/>
              </a:rPr>
              <a:t>Think abstractly</a:t>
            </a:r>
          </a:p>
          <a:p>
            <a:r>
              <a:rPr lang="en-US" dirty="0" smtClean="0">
                <a:latin typeface="Albertus Extra Bold" pitchFamily="34" charset="0"/>
              </a:rPr>
              <a:t>Used language</a:t>
            </a:r>
          </a:p>
          <a:p>
            <a:r>
              <a:rPr lang="en-US" dirty="0" smtClean="0">
                <a:latin typeface="Albertus Extra Bold" pitchFamily="34" charset="0"/>
              </a:rPr>
              <a:t>Visualize</a:t>
            </a:r>
          </a:p>
          <a:p>
            <a:r>
              <a:rPr lang="en-US" dirty="0" smtClean="0">
                <a:latin typeface="Albertus Extra Bold" pitchFamily="34" charset="0"/>
              </a:rPr>
              <a:t>Comprehend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05800" cy="4724400"/>
          </a:xfrm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Apakah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ESQ ?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Seberapa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penting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ESQ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bagi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Mahasiswa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?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Bagaimana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cara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mengasahnya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?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Physical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5562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Albertus Extra Bold" pitchFamily="34" charset="0"/>
              </a:rPr>
              <a:t>Kemampuan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menggunakan</a:t>
            </a:r>
            <a:r>
              <a:rPr lang="en-US" dirty="0" smtClean="0">
                <a:latin typeface="Albertus Extra Bold" pitchFamily="34" charset="0"/>
              </a:rPr>
              <a:t>:</a:t>
            </a: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Indria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Karmendria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Prana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Maha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Butha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Menjaga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Kesehatan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Emotional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EQ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bertus Extra Bold" pitchFamily="34" charset="0"/>
              </a:rPr>
              <a:t>Ability to:</a:t>
            </a:r>
          </a:p>
          <a:p>
            <a:r>
              <a:rPr lang="en-US" dirty="0" smtClean="0">
                <a:latin typeface="Albertus Extra Bold" pitchFamily="34" charset="0"/>
              </a:rPr>
              <a:t>Self-knowledge</a:t>
            </a:r>
          </a:p>
          <a:p>
            <a:r>
              <a:rPr lang="en-US" dirty="0" smtClean="0">
                <a:latin typeface="Albertus Extra Bold" pitchFamily="34" charset="0"/>
              </a:rPr>
              <a:t>Self-awareness</a:t>
            </a:r>
          </a:p>
          <a:p>
            <a:r>
              <a:rPr lang="en-US" dirty="0" smtClean="0">
                <a:latin typeface="Albertus Extra Bold" pitchFamily="34" charset="0"/>
              </a:rPr>
              <a:t>Social sensitivity</a:t>
            </a:r>
          </a:p>
          <a:p>
            <a:r>
              <a:rPr lang="en-US" dirty="0" smtClean="0">
                <a:latin typeface="Albertus Extra Bold" pitchFamily="34" charset="0"/>
              </a:rPr>
              <a:t>Empathy</a:t>
            </a:r>
          </a:p>
          <a:p>
            <a:r>
              <a:rPr lang="en-US" dirty="0" smtClean="0">
                <a:latin typeface="Albertus Extra Bold" pitchFamily="34" charset="0"/>
              </a:rPr>
              <a:t>Communicate successfully with others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Spiritual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bertus Extra Bold" pitchFamily="34" charset="0"/>
              </a:rPr>
              <a:t>Ability to:</a:t>
            </a:r>
          </a:p>
          <a:p>
            <a:r>
              <a:rPr lang="en-US" dirty="0" smtClean="0">
                <a:latin typeface="Albertus Extra Bold" pitchFamily="34" charset="0"/>
              </a:rPr>
              <a:t>Thinking with your Soul</a:t>
            </a:r>
          </a:p>
          <a:p>
            <a:r>
              <a:rPr lang="en-US" dirty="0" smtClean="0">
                <a:latin typeface="Albertus Extra Bold" pitchFamily="34" charset="0"/>
              </a:rPr>
              <a:t>Humanity’s need for meaning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191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BAGAIMANA REALISASINYA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629840" y="2330643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PIKIRAN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Visi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566515">
            <a:off x="4501182" y="2350047"/>
            <a:ext cx="2433236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HATI</a:t>
            </a:r>
          </a:p>
          <a:p>
            <a:pPr algn="ctr"/>
            <a:r>
              <a:rPr lang="en-US" sz="2400" dirty="0" err="1" smtClean="0">
                <a:latin typeface="Albertus Extra Bold" pitchFamily="34" charset="0"/>
              </a:rPr>
              <a:t>Niat</a:t>
            </a:r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Sungguh-Sungguh</a:t>
            </a:r>
            <a:endParaRPr lang="en-US" sz="2400" dirty="0" smtClean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083777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latin typeface="Albertus Extra Bold" pitchFamily="34" charset="0"/>
              </a:rPr>
              <a:t>Disiplin</a:t>
            </a:r>
            <a:r>
              <a:rPr lang="en-US" sz="3200" dirty="0" smtClean="0">
                <a:latin typeface="Albertus Extra Bold" pitchFamily="34" charset="0"/>
              </a:rPr>
              <a:t> </a:t>
            </a:r>
            <a:r>
              <a:rPr lang="en-US" sz="3200" dirty="0" err="1" smtClean="0">
                <a:latin typeface="Albertus Extra Bold" pitchFamily="34" charset="0"/>
              </a:rPr>
              <a:t>diri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1600" dirty="0" smtClean="0">
                <a:latin typeface="Albertus Extra Bold" pitchFamily="34" charset="0"/>
              </a:rPr>
              <a:t>BADAN 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2590800"/>
            <a:ext cx="1981200" cy="1905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5126" y="2971800"/>
            <a:ext cx="1524000" cy="329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3528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err="1" smtClean="0">
                <a:latin typeface="Albertus Extra Bold" pitchFamily="34" charset="0"/>
              </a:rPr>
              <a:t>Hati</a:t>
            </a:r>
            <a:r>
              <a:rPr lang="en-US" sz="3200" dirty="0" smtClean="0">
                <a:latin typeface="Albertus Extra Bold" pitchFamily="34" charset="0"/>
              </a:rPr>
              <a:t> </a:t>
            </a:r>
            <a:r>
              <a:rPr lang="en-US" sz="3200" dirty="0" err="1" smtClean="0">
                <a:latin typeface="Albertus Extra Bold" pitchFamily="34" charset="0"/>
              </a:rPr>
              <a:t>Nurani</a:t>
            </a:r>
            <a:endParaRPr lang="en-US" sz="32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Mental Intelligence       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IQ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VISI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Idealis</a:t>
            </a:r>
            <a:r>
              <a:rPr lang="en-US" dirty="0" smtClean="0">
                <a:solidFill>
                  <a:schemeClr val="bg1"/>
                </a:solidFill>
              </a:rPr>
              <a:t>;       </a:t>
            </a:r>
            <a:r>
              <a:rPr lang="en-US" dirty="0" err="1" smtClean="0">
                <a:solidFill>
                  <a:schemeClr val="bg1"/>
                </a:solidFill>
              </a:rPr>
              <a:t>Perspektif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jangka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panjang</a:t>
            </a:r>
            <a:r>
              <a:rPr lang="en-US" dirty="0" smtClean="0">
                <a:solidFill>
                  <a:schemeClr val="bg1"/>
                </a:solidFill>
              </a:rPr>
              <a:t>;   </a:t>
            </a:r>
            <a:r>
              <a:rPr lang="en-US" dirty="0" err="1" smtClean="0">
                <a:solidFill>
                  <a:schemeClr val="bg1"/>
                </a:solidFill>
              </a:rPr>
              <a:t>Antisipasi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;        </a:t>
            </a:r>
            <a:r>
              <a:rPr lang="en-US" dirty="0" err="1" smtClean="0">
                <a:solidFill>
                  <a:schemeClr val="bg1"/>
                </a:solidFill>
              </a:rPr>
              <a:t>Pemimpi</a:t>
            </a:r>
            <a:r>
              <a:rPr lang="en-US" dirty="0" smtClean="0">
                <a:solidFill>
                  <a:schemeClr val="bg1"/>
                </a:solidFill>
              </a:rPr>
              <a:t>;  </a:t>
            </a:r>
            <a:r>
              <a:rPr lang="en-US" dirty="0" err="1" smtClean="0">
                <a:solidFill>
                  <a:schemeClr val="bg1"/>
                </a:solidFill>
              </a:rPr>
              <a:t>Percaya</a:t>
            </a:r>
            <a:r>
              <a:rPr lang="en-US" dirty="0" smtClean="0">
                <a:solidFill>
                  <a:schemeClr val="bg1"/>
                </a:solidFill>
              </a:rPr>
              <a:t> pd </a:t>
            </a:r>
            <a:r>
              <a:rPr lang="en-US" dirty="0" err="1" smtClean="0">
                <a:solidFill>
                  <a:schemeClr val="bg1"/>
                </a:solidFill>
              </a:rPr>
              <a:t>orang</a:t>
            </a:r>
            <a:r>
              <a:rPr lang="en-US" dirty="0" smtClean="0">
                <a:solidFill>
                  <a:schemeClr val="bg1"/>
                </a:solidFill>
              </a:rPr>
              <a:t>;   Pioneering;  PENAKAR;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Pilosofis</a:t>
            </a:r>
            <a:r>
              <a:rPr lang="en-US" dirty="0" smtClean="0">
                <a:solidFill>
                  <a:schemeClr val="bg1"/>
                </a:solidFill>
              </a:rPr>
              <a:t>;   </a:t>
            </a:r>
            <a:r>
              <a:rPr lang="en-US" dirty="0" err="1" smtClean="0">
                <a:solidFill>
                  <a:schemeClr val="bg1"/>
                </a:solidFill>
              </a:rPr>
              <a:t>Sukses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PEMIKIR </a:t>
            </a:r>
            <a:r>
              <a:rPr lang="en-US" dirty="0" err="1" smtClean="0">
                <a:solidFill>
                  <a:schemeClr val="bg1"/>
                </a:solidFill>
              </a:rPr>
              <a:t>Strategis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Penuh</a:t>
            </a:r>
            <a:r>
              <a:rPr lang="en-US" dirty="0" smtClean="0">
                <a:solidFill>
                  <a:schemeClr val="bg1"/>
                </a:solidFill>
              </a:rPr>
              <a:t> PENGHARAPAN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1524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Intelligence       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DISIPLIN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REALISTIK;    FOKUS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MENGEKSEKUSI</a:t>
            </a:r>
            <a:r>
              <a:rPr lang="en-US" smtClean="0">
                <a:solidFill>
                  <a:schemeClr val="bg1"/>
                </a:solidFill>
              </a:rPr>
              <a:t>; MENGHARGAI WAKTU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KONSTAN;  MENGAMBIL  INISIATIF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MANDIRI/AUTOMOUS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KOMIT; PEKERJA KERAS; DISIPLIN DIRI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Tegas</a:t>
            </a:r>
            <a:r>
              <a:rPr lang="en-US" dirty="0" smtClean="0">
                <a:solidFill>
                  <a:schemeClr val="bg1"/>
                </a:solidFill>
              </a:rPr>
              <a:t>; KONSISTEN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Emosional</a:t>
            </a:r>
            <a:r>
              <a:rPr lang="en-US" dirty="0" smtClean="0">
                <a:solidFill>
                  <a:schemeClr val="bg1"/>
                </a:solidFill>
              </a:rPr>
              <a:t> Intelligence    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EQ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NIAT SUNGGUH-SUNGGUH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OPTIMISTIK;  PENUH   HARAPAN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SINERGI; BERANI;  EMPATI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INKLUSIVE; MENYATAKAN;  TAK KENAL TAKUT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MENANTANG; PEKA; FUN/CANDA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PENUH MOTIVASI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00800" y="4572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Spiritual Intelligence    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SUARA HATI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ANTUSIAS;  INTUITIF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Pengambil</a:t>
            </a:r>
            <a:r>
              <a:rPr lang="en-US" dirty="0" smtClean="0">
                <a:solidFill>
                  <a:schemeClr val="bg1"/>
                </a:solidFill>
              </a:rPr>
              <a:t> PERAN; MORAL; KEBIJAKSANAAN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INTEGRITAS; PELAYAN; SEDERHANA;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RENDAH HATI; BERETIKA; PENGINSPIRASI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BELAS KASIHAN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6858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Spiritual Intelligence    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SUARA HATI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PENDENGAR BAIK; RESPECFUL; TACTFUL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OPEN MINDED; ETHICAL; FOCUSED;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CALM UNDER PRESSURE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QUALITY ORIENTED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GOAL ORIENTED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6858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05800" cy="4724400"/>
          </a:xfrm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Apakah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ESQ 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id-I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/>
            </a:r>
            <a:br>
              <a:rPr lang="id-I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id-I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Apa kaitannya dengan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Tri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Guna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?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Tri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Hita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Karana ?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172200"/>
            <a:ext cx="7086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bertus Extra Bold" pitchFamily="34" charset="0"/>
                <a:ea typeface="+mj-ea"/>
                <a:cs typeface="+mj-cs"/>
              </a:rPr>
              <a:t>TPS: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bertus Extra Bold" pitchFamily="34" charset="0"/>
                <a:ea typeface="+mj-ea"/>
                <a:cs typeface="+mj-cs"/>
              </a:rPr>
              <a:t> Tri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bertus Extra Bold" pitchFamily="34" charset="0"/>
                <a:ea typeface="+mj-ea"/>
                <a:cs typeface="+mj-cs"/>
              </a:rPr>
              <a:t>Kaya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bertus Extra Bold" pitchFamily="34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bertus Extra Bold" pitchFamily="34" charset="0"/>
                <a:ea typeface="+mj-ea"/>
                <a:cs typeface="+mj-cs"/>
              </a:rPr>
              <a:t>Parisuda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000" y="1397000"/>
            <a:ext cx="6096000" cy="4064000"/>
            <a:chOff x="1524000" y="1397000"/>
            <a:chExt cx="6096000" cy="4064000"/>
          </a:xfrm>
        </p:grpSpPr>
        <p:graphicFrame>
          <p:nvGraphicFramePr>
            <p:cNvPr id="12" name="Diagram 11"/>
            <p:cNvGraphicFramePr/>
            <p:nvPr/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731787" y="1828800"/>
              <a:ext cx="0" cy="2690914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5400000">
              <a:off x="4709012" y="1787733"/>
              <a:ext cx="0" cy="2818039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769952" y="1915853"/>
              <a:ext cx="1402248" cy="0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276600" y="4430230"/>
              <a:ext cx="1402249" cy="0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rot="5400000">
              <a:off x="5359437" y="3902616"/>
              <a:ext cx="1338769" cy="0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rot="5400000">
              <a:off x="2719816" y="2498185"/>
              <a:ext cx="1338770" cy="0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F200">
                <a:alpha val="74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bertus Extra Bold" pitchFamily="34" charset="0"/>
              </a:rPr>
              <a:t>RANGKUMAN</a:t>
            </a:r>
            <a:endParaRPr lang="en-US" dirty="0">
              <a:latin typeface="Albertus Extra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05000"/>
          <a:ext cx="8763000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/>
                <a:gridCol w="1752600"/>
                <a:gridCol w="1942070"/>
                <a:gridCol w="1563130"/>
                <a:gridCol w="1752600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MANUSIA UTUH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KEBUTUHAN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4 KAPASITAS/ KECERDASAN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4 ATRIBUT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VOICE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TUBUH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Live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Physical Intelligence (PQ)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Desiplin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NEED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PIKIRAN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Learn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Mental Intelligence (MI)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VISI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TALENT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HATI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Love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Emotional Intelligence (EQ)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USAHA SUNGGUH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PASSION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SPIRIT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Leave a Legacy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Spiritual Intelligence (SQ)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HATI NURANI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CONSCIENCE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39" name="Picture 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4800"/>
            <a:ext cx="7272808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371600" y="1478280"/>
          <a:ext cx="6477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Emosional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-Spiritual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berpikir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berbuat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emosi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spirit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meningkatkan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olah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rasa,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olah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hati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kalbu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kepekaan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keimanan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ketakwaan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akhlak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mulia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budi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pekerti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luhur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emosional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-spiritual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emosi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spiritual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sekolah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keluarga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bangsa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Negara.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Sosial-Ekologis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berpikir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berbuat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sosial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mengefektifkan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keseimbangan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keharmonisan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antar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i="1" dirty="0" err="1">
                          <a:latin typeface="Calibri"/>
                          <a:ea typeface="Times New Roman"/>
                          <a:cs typeface="Times New Roman"/>
                        </a:rPr>
                        <a:t>pawongan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menggalakkan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ramah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lingkungan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menjunjung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hak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dasar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tiap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makhluk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mempertahankan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diri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berkembang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biak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mitra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alam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semesta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bertanggung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jawab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atas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masa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depan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seluruh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kosmos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sosial-ekologis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hubungan timbal balik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demokratis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empatik dan simpatik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menjunjung tinggi hak asasi manusia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ceria dan percaya diri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menghargai kebhinekaan dalam bermasyarakat dan bernegara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 serta berwawasan kebangsaan dengan kesadaran akan hak dan kewajiban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warga Negara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bertanggungjawab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atas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masa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depan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seluruh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kosmos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libri"/>
                          <a:ea typeface="Times New Roman"/>
                          <a:cs typeface="Times New Roman"/>
                        </a:rPr>
                        <a:t>Intelektual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olah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pikir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berbuat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diri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memperoleh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kompetensi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kemandirian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ilmu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pengetahuan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teknologi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bersikap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kritis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kreatif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imajinatif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intelektual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kompetensi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kemandirian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ilmu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pengetahuan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teknologi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bersikap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kritis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kreatif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imajinatif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Kinestetis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berpikir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mengolah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raga,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diri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untuk mewujudkan insan yang sehat, bugar, berdaya-tahan, sigap, terampil, dan trengginas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ktualisasi insan adiraga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kinestetis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sehat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bugar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, daya-tahan, sigap, terampil, dan trengginas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ktualisasi insan adiraga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Ekonomika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secara ekonomi dan mengoptimalkan penggunaan berbagai sumberdaya.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ekonomika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ekonomi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Kecerdasan Politik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secara politik dan mendorong dampak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win-win solution.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politik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politik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Kecerdasan Teknologi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dan memaksimalkan keuntungan berbagai jenis teknologi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teknlogi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teknologi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2514600"/>
          </a:xfrm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Pendidikan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 </a:t>
            </a:r>
            <a:r>
              <a:rPr lang="id-I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/>
            </a:r>
            <a:br>
              <a:rPr lang="id-I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</a:br>
            <a:r>
              <a:rPr lang="id-I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/>
            </a:r>
            <a:br>
              <a:rPr lang="id-I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</a:br>
            <a:r>
              <a:rPr lang="id-I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PENINGKATAN KUALITAS HIDUP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5181600"/>
            <a:ext cx="990600" cy="1295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4800" y="5181600"/>
            <a:ext cx="990600" cy="1371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33800" y="1371600"/>
            <a:ext cx="15240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>
            <a:off x="3733800" y="2819400"/>
            <a:ext cx="15240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371600" y="3810000"/>
            <a:ext cx="6280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PENINGKATAN </a:t>
            </a:r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PILIHAN HIDUP</a:t>
            </a:r>
            <a:endParaRPr lang="id-ID" sz="32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447800" y="4419600"/>
            <a:ext cx="2895600" cy="23083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Karir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Pengaruh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Penghasilan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Prestise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Kesehatan</a:t>
            </a:r>
            <a:r>
              <a:rPr lang="en-US" sz="2400" b="1" dirty="0"/>
              <a:t> </a:t>
            </a:r>
            <a:r>
              <a:rPr lang="en-US" sz="2400" b="1" dirty="0" smtClean="0"/>
              <a:t>Mental</a:t>
            </a:r>
            <a:endParaRPr lang="en-US" sz="2400" b="1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800600" y="4419600"/>
            <a:ext cx="2895600" cy="193899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 smtClean="0"/>
              <a:t>Harapan</a:t>
            </a:r>
            <a:r>
              <a:rPr lang="en-US" sz="2400" b="1" dirty="0" smtClean="0"/>
              <a:t> </a:t>
            </a:r>
            <a:r>
              <a:rPr lang="en-US" sz="2400" b="1" dirty="0" err="1"/>
              <a:t>Hidup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Kesehatan</a:t>
            </a:r>
            <a:r>
              <a:rPr lang="en-US" sz="2400" b="1" dirty="0"/>
              <a:t> </a:t>
            </a:r>
            <a:r>
              <a:rPr lang="en-US" sz="2400" b="1" dirty="0" err="1"/>
              <a:t>Fisik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Aktualisasi</a:t>
            </a:r>
            <a:r>
              <a:rPr lang="en-US" sz="2400" b="1" dirty="0"/>
              <a:t> </a:t>
            </a:r>
            <a:r>
              <a:rPr lang="en-US" sz="2400" b="1" dirty="0" err="1"/>
              <a:t>Diri</a:t>
            </a:r>
            <a:endParaRPr lang="en-US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/>
              <a:t>Kenikmatan</a:t>
            </a:r>
            <a:r>
              <a:rPr lang="en-US" sz="2400" b="1" dirty="0"/>
              <a:t> </a:t>
            </a:r>
            <a:r>
              <a:rPr lang="en-US" sz="2400" b="1" dirty="0" err="1"/>
              <a:t>Hidup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Seni-Budaya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0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</a:t>
                      </a:r>
                      <a:r>
                        <a:rPr lang="id-ID" sz="2000">
                          <a:latin typeface="Calibri"/>
                          <a:ea typeface="Times New Roman"/>
                          <a:cs typeface="Times New Roman"/>
                        </a:rPr>
                        <a:t>kehalusan dan keindahan seni dan budaya, serta kompetensi untuk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id-ID" sz="2000">
                          <a:latin typeface="Calibri"/>
                          <a:ea typeface="Times New Roman"/>
                          <a:cs typeface="Times New Roman"/>
                        </a:rPr>
                        <a:t>engekspresikan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, menggunakan aset seni-budaya dan menciptakan nilai-nilai baru.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seni-budaya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seni-budaya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Calibri"/>
                          <a:ea typeface="Times New Roman"/>
                          <a:cs typeface="Times New Roman"/>
                        </a:rPr>
                        <a:t>Belajar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belajar dan berpikir kreatif dan kritis dalam meningkatkan pemanfaatan potensi biologis/psikologis.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pembelajar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belajar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3276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Mari </a:t>
            </a:r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/>
            </a:r>
            <a:b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Bergandeng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Tangan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/>
            </a:r>
            <a:b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Sukses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Bersama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Matur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Suksma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8001000" cy="838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TRI HITA KARANA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601128" y="2362734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IDEP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485579" y="234762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SABDA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37963" y="2133600"/>
            <a:ext cx="2895600" cy="2819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7418813">
            <a:off x="1457200" y="2182366"/>
            <a:ext cx="3160756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lbertus Extra Bold" pitchFamily="34" charset="0"/>
              </a:rPr>
              <a:t>MANACIKA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Belajar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Mencinta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Tumbuh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Berkembang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8108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lbertus Extra Bold" pitchFamily="34" charset="0"/>
              </a:rPr>
              <a:t>WACIKA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Berkomunikasi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Membina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Hubungan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8516" y="3886200"/>
            <a:ext cx="4038600" cy="222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Hidup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Bergerak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Survival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lbertus Extra Bold" pitchFamily="34" charset="0"/>
              </a:rPr>
              <a:t> KAYIKA</a:t>
            </a:r>
            <a:endParaRPr lang="en-US" sz="3600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1173" y="2742126"/>
            <a:ext cx="1639911" cy="160127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8158" y="3315237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Atman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1408089"/>
            <a:ext cx="2819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400" dirty="0" err="1" smtClean="0">
                <a:latin typeface="Albertus Extra Bold" pitchFamily="34" charset="0"/>
              </a:rPr>
              <a:t>Angga</a:t>
            </a:r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Sarira</a:t>
            </a:r>
            <a:r>
              <a:rPr lang="en-US" sz="2400" dirty="0" smtClean="0">
                <a:latin typeface="Albertus Extra Bold" pitchFamily="34" charset="0"/>
              </a:rPr>
              <a:t> (</a:t>
            </a:r>
            <a:r>
              <a:rPr lang="en-US" sz="2400" dirty="0" err="1" smtClean="0">
                <a:latin typeface="Albertus Extra Bold" pitchFamily="34" charset="0"/>
              </a:rPr>
              <a:t>Badan</a:t>
            </a:r>
            <a:r>
              <a:rPr lang="en-US" sz="2400" dirty="0" smtClean="0">
                <a:latin typeface="Albertus Extra Bold" pitchFamily="34" charset="0"/>
              </a:rPr>
              <a:t>)</a:t>
            </a:r>
            <a:endParaRPr lang="en-US" sz="2400" dirty="0">
              <a:latin typeface="Albertus Ex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4240" y="415944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BAYU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4150" y="869938"/>
            <a:ext cx="2675650" cy="1035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Yama</a:t>
            </a:r>
            <a:r>
              <a:rPr lang="en-US" sz="32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Brata</a:t>
            </a:r>
            <a:endParaRPr lang="en-US" sz="24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300638">
            <a:off x="5473171" y="4474661"/>
            <a:ext cx="274755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Nyama</a:t>
            </a:r>
            <a:r>
              <a:rPr lang="en-US" sz="32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lbertus Extra Bold" pitchFamily="34" charset="0"/>
              </a:rPr>
              <a:t>Brata</a:t>
            </a:r>
            <a:endParaRPr lang="en-US" sz="32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3013251">
            <a:off x="755469" y="3647884"/>
            <a:ext cx="4038600" cy="222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lbertus Extra Bold" pitchFamily="34" charset="0"/>
              </a:rPr>
              <a:t>Asana-</a:t>
            </a:r>
            <a:r>
              <a:rPr lang="en-US" sz="3600" dirty="0" err="1" smtClean="0">
                <a:solidFill>
                  <a:schemeClr val="tx1"/>
                </a:solidFill>
                <a:latin typeface="Albertus Extra Bold" pitchFamily="34" charset="0"/>
              </a:rPr>
              <a:t>Pranayama</a:t>
            </a:r>
            <a:endParaRPr lang="en-US" sz="36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8" grpId="0" animBg="1"/>
      <p:bldP spid="11" grpId="0"/>
      <p:bldP spid="12" grpId="0"/>
      <p:bldP spid="13" grpId="0"/>
      <p:bldP spid="16" grpId="0" animBg="1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79216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</a:rPr>
              <a:t>Bhagawad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Gita</a:t>
            </a:r>
            <a:r>
              <a:rPr lang="en-US" sz="3600" dirty="0" smtClean="0">
                <a:solidFill>
                  <a:schemeClr val="bg1"/>
                </a:solidFill>
              </a:rPr>
              <a:t> X-20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17124">
            <a:off x="1669226" y="1624256"/>
            <a:ext cx="7193376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AHAM ATMA GUDAKESA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SARVA-BHUTASAYA-STHITAH…………….</a:t>
            </a:r>
          </a:p>
          <a:p>
            <a:pPr algn="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Aku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adalah</a:t>
            </a:r>
            <a:r>
              <a:rPr lang="en-US" dirty="0" smtClean="0">
                <a:solidFill>
                  <a:srgbClr val="FFFF00"/>
                </a:solidFill>
              </a:rPr>
              <a:t> sang </a:t>
            </a:r>
            <a:r>
              <a:rPr lang="en-US" dirty="0" err="1" smtClean="0">
                <a:solidFill>
                  <a:srgbClr val="FFFF00"/>
                </a:solidFill>
              </a:rPr>
              <a:t>Diri</a:t>
            </a:r>
            <a:r>
              <a:rPr lang="en-US" dirty="0" smtClean="0">
                <a:solidFill>
                  <a:srgbClr val="FFFF00"/>
                </a:solidFill>
              </a:rPr>
              <a:t> yang </a:t>
            </a:r>
            <a:r>
              <a:rPr lang="en-US" dirty="0" err="1" smtClean="0">
                <a:solidFill>
                  <a:srgbClr val="FFFF00"/>
                </a:solidFill>
              </a:rPr>
              <a:t>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r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semua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mahluk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</a:p>
          <a:p>
            <a:pPr algn="r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Wahai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Gudakesa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-152400"/>
            <a:ext cx="6781800" cy="838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Bhagawad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Gita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549612" y="2311218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RAJAS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562853" y="227035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SATWAM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37079" y="1994079"/>
            <a:ext cx="3124200" cy="3048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7418813">
            <a:off x="1457200" y="2182366"/>
            <a:ext cx="3160756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Keterikatan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 pd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Keinginan</a:t>
            </a:r>
            <a:endParaRPr lang="en-US" sz="2800" dirty="0" smtClean="0">
              <a:solidFill>
                <a:schemeClr val="tx1"/>
              </a:solidFill>
              <a:latin typeface="Albertus Extra Bold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Loba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giat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berusaha</a:t>
            </a:r>
            <a:endParaRPr lang="en-US" sz="2800" dirty="0" smtClean="0">
              <a:solidFill>
                <a:schemeClr val="tx1"/>
              </a:solidFill>
              <a:latin typeface="Albertus Extra Bold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Gelisah,bernafsu</a:t>
            </a:r>
            <a:endParaRPr lang="en-US" sz="28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3579039">
            <a:off x="3833736" y="1692106"/>
            <a:ext cx="3988845" cy="2523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Kebijaksanaan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Berpengetahuan</a:t>
            </a:r>
            <a:endParaRPr lang="en-US" sz="2800" dirty="0" smtClean="0">
              <a:solidFill>
                <a:schemeClr val="tx1"/>
              </a:solidFill>
              <a:latin typeface="Albertus Extra Bold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Bahagia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Kesucian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Tenang</a:t>
            </a:r>
            <a:endParaRPr lang="en-US" sz="28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705637"/>
            <a:ext cx="48768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Bodoh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Bingung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Kemalasan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Pasif</a:t>
            </a:r>
            <a:endParaRPr lang="en-US" sz="2800" dirty="0" smtClean="0">
              <a:solidFill>
                <a:schemeClr val="tx1"/>
              </a:solidFill>
              <a:latin typeface="Albertus Extra Bold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Keteledoran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Acuh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tidak</a:t>
            </a:r>
            <a:r>
              <a:rPr lang="en-US" sz="28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bertus Extra Bold" pitchFamily="34" charset="0"/>
              </a:rPr>
              <a:t>peduli</a:t>
            </a:r>
            <a:r>
              <a:rPr lang="en-US" sz="3200" dirty="0" smtClean="0">
                <a:solidFill>
                  <a:schemeClr val="tx1"/>
                </a:solidFill>
                <a:latin typeface="Albertus Extra Bold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1173" y="2742126"/>
            <a:ext cx="1639911" cy="160127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314163"/>
            <a:ext cx="1371600" cy="343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erlin Sans FB" pitchFamily="34" charset="0"/>
              </a:rPr>
              <a:t>Atman</a:t>
            </a:r>
            <a:endParaRPr lang="en-US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5237" y="1369452"/>
            <a:ext cx="2819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400" dirty="0" smtClean="0">
                <a:latin typeface="Albertus Extra Bold" pitchFamily="34" charset="0"/>
              </a:rPr>
              <a:t>#</a:t>
            </a:r>
            <a:r>
              <a:rPr lang="en-US" sz="2400" dirty="0" err="1" smtClean="0">
                <a:latin typeface="Albertus Extra Bold" pitchFamily="34" charset="0"/>
              </a:rPr>
              <a:t>Angga</a:t>
            </a:r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Sarira</a:t>
            </a:r>
            <a:r>
              <a:rPr lang="en-US" sz="2400" dirty="0" smtClean="0">
                <a:latin typeface="Albertus Extra Bold" pitchFamily="34" charset="0"/>
              </a:rPr>
              <a:t># </a:t>
            </a:r>
            <a:endParaRPr lang="en-US" sz="2400" dirty="0">
              <a:latin typeface="Albertus Ex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4240" y="4249595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TAMAS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18079" y="2401911"/>
            <a:ext cx="2362200" cy="2501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2800" dirty="0" err="1" smtClean="0">
                <a:latin typeface="Albertus Extra Bold" pitchFamily="34" charset="0"/>
              </a:rPr>
              <a:t>Prakrti</a:t>
            </a:r>
            <a:r>
              <a:rPr lang="en-US" sz="2800" dirty="0" smtClean="0">
                <a:latin typeface="Albertus Extra Bold" pitchFamily="34" charset="0"/>
              </a:rPr>
              <a:t> - </a:t>
            </a:r>
            <a:r>
              <a:rPr lang="en-US" sz="2800" dirty="0" err="1" smtClean="0">
                <a:latin typeface="Albertus Extra Bold" pitchFamily="34" charset="0"/>
              </a:rPr>
              <a:t>Ksetra</a:t>
            </a:r>
            <a:endParaRPr lang="en-US" sz="2800" dirty="0">
              <a:latin typeface="Albertus Extra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10884" y="2947116"/>
            <a:ext cx="1600200" cy="196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Ksetrajna</a:t>
            </a:r>
            <a:endParaRPr lang="en-US" sz="2400" dirty="0">
              <a:latin typeface="Albertus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0" y="1752600"/>
            <a:ext cx="21336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600" dirty="0" err="1" smtClean="0">
                <a:latin typeface="Albertus Extra Bold" pitchFamily="34" charset="0"/>
              </a:rPr>
              <a:t>Purusa</a:t>
            </a:r>
            <a:endParaRPr lang="en-US" sz="26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 animBg="1"/>
      <p:bldP spid="11" grpId="0"/>
      <p:bldP spid="13" grpId="0"/>
      <p:bldP spid="16" grpId="0" animBg="1"/>
      <p:bldP spid="17" grpId="0"/>
      <p:bldP spid="18" grpId="0"/>
      <p:bldP spid="19" grpId="0"/>
      <p:bldP spid="22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hariot analog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6025"/>
            <a:ext cx="9140825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0" y="0"/>
            <a:ext cx="9140825" cy="120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5400" dirty="0" smtClean="0">
                <a:latin typeface="Albertus Extra Bold" pitchFamily="34" charset="0"/>
              </a:rPr>
              <a:t>KERETA TUBUH</a:t>
            </a:r>
            <a:endParaRPr lang="en-US" sz="5400" dirty="0">
              <a:latin typeface="Albertus Extra Bold" pitchFamily="34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0" y="3124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5 SENSES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657600" y="2057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MIND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427413" y="13716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INTELLIGENCE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7772400" y="1295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SOUL</a:t>
            </a:r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 flipH="1">
            <a:off x="4344988" y="2438400"/>
            <a:ext cx="531812" cy="609600"/>
          </a:xfrm>
          <a:custGeom>
            <a:avLst/>
            <a:gdLst>
              <a:gd name="T0" fmla="*/ 624 w 624"/>
              <a:gd name="T1" fmla="*/ 0 h 288"/>
              <a:gd name="T2" fmla="*/ 0 w 624"/>
              <a:gd name="T3" fmla="*/ 288 h 288"/>
              <a:gd name="T4" fmla="*/ 0 60000 65536"/>
              <a:gd name="T5" fmla="*/ 0 60000 65536"/>
              <a:gd name="T6" fmla="*/ 0 w 624"/>
              <a:gd name="T7" fmla="*/ 0 h 288"/>
              <a:gd name="T8" fmla="*/ 624 w 624"/>
              <a:gd name="T9" fmla="*/ 288 h 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288">
                <a:moveTo>
                  <a:pt x="624" y="0"/>
                </a:moveTo>
                <a:cubicBezTo>
                  <a:pt x="360" y="124"/>
                  <a:pt x="96" y="248"/>
                  <a:pt x="0" y="288"/>
                </a:cubicBez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utoUpdateAnimBg="0"/>
      <p:bldP spid="118790" grpId="0" autoUpdateAnimBg="0"/>
      <p:bldP spid="118791" grpId="0" autoUpdateAnimBg="0"/>
      <p:bldP spid="118792" grpId="0" autoUpdateAnimBg="0"/>
      <p:bldP spid="1187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79216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</a:rPr>
              <a:t>Bhagawad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Gita</a:t>
            </a:r>
            <a:r>
              <a:rPr lang="en-US" sz="3600" dirty="0" smtClean="0">
                <a:solidFill>
                  <a:schemeClr val="bg1"/>
                </a:solidFill>
              </a:rPr>
              <a:t> III-42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54515">
            <a:off x="1389336" y="1388899"/>
            <a:ext cx="7475036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Indriyani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parany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ahur</a:t>
            </a:r>
            <a:endParaRPr lang="en-US" sz="2400" b="1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Indriyebhyah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param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manah</a:t>
            </a:r>
            <a:endParaRPr lang="en-US" sz="2400" b="1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Manasas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tu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para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buddhir</a:t>
            </a:r>
            <a:endParaRPr lang="en-US" sz="2400" b="1" dirty="0" smtClean="0">
              <a:solidFill>
                <a:srgbClr val="FFFF00"/>
              </a:solidFill>
              <a:latin typeface="Albertus Medium" pitchFamily="34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Yo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buddheh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paratas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tu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Albertus Medium" pitchFamily="34" charset="0"/>
              </a:rPr>
              <a:t>sah</a:t>
            </a:r>
            <a:r>
              <a:rPr lang="en-US" sz="2400" b="1" dirty="0" smtClean="0">
                <a:solidFill>
                  <a:srgbClr val="FFFF00"/>
                </a:solidFill>
                <a:latin typeface="Albertus Medium" pitchFamily="34" charset="0"/>
              </a:rPr>
              <a:t>.</a:t>
            </a:r>
          </a:p>
          <a:p>
            <a:pPr algn="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Panca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Badan</a:t>
            </a:r>
            <a:endParaRPr lang="en-US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Nurani</a:t>
            </a:r>
            <a:endParaRPr lang="en-US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Nurani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Kecerdasan</a:t>
            </a:r>
            <a:endParaRPr lang="en-US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Tetapi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Kecerdasan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Atman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1811</Words>
  <Application>Microsoft Office PowerPoint</Application>
  <PresentationFormat>On-screen Show (4:3)</PresentationFormat>
  <Paragraphs>507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E S Q  MABA HINDU UNY  31 Agts- Sept 2012</vt:lpstr>
      <vt:lpstr>Selamat Datang di Universitas Pencerahan</vt:lpstr>
      <vt:lpstr>Apakah ESQ ? Seberapa penting ESQ bagi Mahasiswa ? Bagaimana cara mengasahnya ?</vt:lpstr>
      <vt:lpstr>Apakah ESQ   Apa kaitannya dengan Tri Guna? Tri Hita Karana ? </vt:lpstr>
      <vt:lpstr>Pendidikan    PENINGKATAN KUALITAS HIDUP</vt:lpstr>
      <vt:lpstr>Bhagawad Gita X-20</vt:lpstr>
      <vt:lpstr>Manusia  Bhagawad Gita</vt:lpstr>
      <vt:lpstr>Slide 8</vt:lpstr>
      <vt:lpstr>Bhagawad Gita III-42</vt:lpstr>
      <vt:lpstr>Tanda-tanda Orang Menguasai TRI GUNA</vt:lpstr>
      <vt:lpstr>Tanda-tanda Orang Mengatasi TRI GUNA</vt:lpstr>
      <vt:lpstr>Sifat-sifat DEWATA/DAIVA</vt:lpstr>
      <vt:lpstr>Sifat-sifat RAKSASA/ASURA</vt:lpstr>
      <vt:lpstr>Manusia  TRI HITA KARANA</vt:lpstr>
      <vt:lpstr>Manusia Tri Hita Karana</vt:lpstr>
      <vt:lpstr>Dasa Yama Bratha </vt:lpstr>
      <vt:lpstr>Dasa NYama Bratha </vt:lpstr>
      <vt:lpstr>Manusia  The Whole-Person Paradigm (Covey, S.R.)</vt:lpstr>
      <vt:lpstr>Manusia  The Whole-Person Paradigm (Covey, S.R.)</vt:lpstr>
      <vt:lpstr>Bhagawad Gita III-40</vt:lpstr>
      <vt:lpstr>Slide 21</vt:lpstr>
      <vt:lpstr>PEOPLE HAVE CHOICES</vt:lpstr>
      <vt:lpstr>PEOPLE HAVE CHOICES</vt:lpstr>
      <vt:lpstr>Manusia</vt:lpstr>
      <vt:lpstr>Slide 25</vt:lpstr>
      <vt:lpstr>Slide 26</vt:lpstr>
      <vt:lpstr>S E P I Q</vt:lpstr>
      <vt:lpstr>Posisi  ESQ</vt:lpstr>
      <vt:lpstr>Mental Intelligence (IQ)</vt:lpstr>
      <vt:lpstr>Physical Intelligence (PQ)</vt:lpstr>
      <vt:lpstr>Emotional Intelligence (EQ)</vt:lpstr>
      <vt:lpstr>Spiritual Intelligence (SQ)</vt:lpstr>
      <vt:lpstr>BAGAIMANA REALISASINYA ?</vt:lpstr>
      <vt:lpstr>Slide 34</vt:lpstr>
      <vt:lpstr>Mental Intelligence       IQ  VISI</vt:lpstr>
      <vt:lpstr>Physical Intelligence       PQ  DISIPLIN</vt:lpstr>
      <vt:lpstr>Emosional Intelligence    EQ NIAT SUNGGUH-SUNGGUH</vt:lpstr>
      <vt:lpstr>Spiritual Intelligence    SQ SUARA HATI</vt:lpstr>
      <vt:lpstr>Spiritual Intelligence    SQ SUARA HATI</vt:lpstr>
      <vt:lpstr>Slide 40</vt:lpstr>
      <vt:lpstr>RANGKUMAN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Mari  Bergandeng Tangan  Sukses Bersama</vt:lpstr>
      <vt:lpstr>Matur Suksma</vt:lpstr>
      <vt:lpstr>Manusia  TRI HITA KARANA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Manusia</dc:title>
  <dc:creator>user</dc:creator>
  <cp:lastModifiedBy>Putu Sudira</cp:lastModifiedBy>
  <cp:revision>46</cp:revision>
  <dcterms:created xsi:type="dcterms:W3CDTF">2011-08-12T13:16:47Z</dcterms:created>
  <dcterms:modified xsi:type="dcterms:W3CDTF">2012-08-28T21:53:14Z</dcterms:modified>
</cp:coreProperties>
</file>