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38" autoAdjust="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FE383F-168A-4788-8FD4-0BF2C0654577}" type="datetimeFigureOut">
              <a:rPr lang="id-ID" smtClean="0"/>
              <a:pPr/>
              <a:t>08/10/2014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B128C-0801-4791-B5A2-5B3D9CB9BFAC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2449B-03B6-46DE-BD3F-33C7AAB72BF1}" type="datetime1">
              <a:rPr lang="en-US" smtClean="0"/>
              <a:pPr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358A-BB3C-43D8-BE9E-A8EEFE1B0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2F7E-D0CE-447D-9EE8-4E901B492533}" type="datetime1">
              <a:rPr lang="en-US" smtClean="0"/>
              <a:pPr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358A-BB3C-43D8-BE9E-A8EEFE1B0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F7F6B-1801-4953-8B16-B34F22BD6B24}" type="datetime1">
              <a:rPr lang="en-US" smtClean="0"/>
              <a:pPr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358A-BB3C-43D8-BE9E-A8EEFE1B0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0DD3-91C3-4E62-A18B-C043B37E14D4}" type="datetime1">
              <a:rPr lang="en-US" smtClean="0"/>
              <a:pPr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358A-BB3C-43D8-BE9E-A8EEFE1B0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5C512-2565-4D3B-89A3-F80C43671B43}" type="datetime1">
              <a:rPr lang="en-US" smtClean="0"/>
              <a:pPr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358A-BB3C-43D8-BE9E-A8EEFE1B0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E442-0B89-48FD-96B6-64978E1519B1}" type="datetime1">
              <a:rPr lang="en-US" smtClean="0"/>
              <a:pPr/>
              <a:t>10/8/2014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358A-BB3C-43D8-BE9E-A8EEFE1B0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FF16-0ECF-4F13-8FC1-6CDE63682BAB}" type="datetime1">
              <a:rPr lang="en-US" smtClean="0"/>
              <a:pPr/>
              <a:t>10/8/2014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358A-BB3C-43D8-BE9E-A8EEFE1B0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A623-0FED-4E0E-A665-79DFB278E0D3}" type="datetime1">
              <a:rPr lang="en-US" smtClean="0"/>
              <a:pPr/>
              <a:t>10/8/2014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358A-BB3C-43D8-BE9E-A8EEFE1B0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F1773-C8FB-49F9-9CE0-C13C61717402}" type="datetime1">
              <a:rPr lang="en-US" smtClean="0"/>
              <a:pPr/>
              <a:t>10/8/2014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358A-BB3C-43D8-BE9E-A8EEFE1B0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6A158-10E5-4339-9289-C78736EDA0EE}" type="datetime1">
              <a:rPr lang="en-US" smtClean="0"/>
              <a:pPr/>
              <a:t>10/8/2014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358A-BB3C-43D8-BE9E-A8EEFE1B0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79A4-5A84-4668-BEF0-2A4BD511C100}" type="datetime1">
              <a:rPr lang="en-US" smtClean="0"/>
              <a:pPr/>
              <a:t>10/8/2014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358A-BB3C-43D8-BE9E-A8EEFE1B0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747B5-42A5-419F-9476-254024B2DB89}" type="datetime1">
              <a:rPr lang="en-US" smtClean="0"/>
              <a:pPr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4358A-BB3C-43D8-BE9E-A8EEFE1B0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mailto:putupanji@uny.ac.id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133600" y="914400"/>
            <a:ext cx="6096000" cy="3048000"/>
          </a:xfrm>
          <a:prstGeom prst="roundRect">
            <a:avLst>
              <a:gd name="adj" fmla="val 50000"/>
            </a:avLst>
          </a:prstGeom>
          <a:blipFill dpi="0" rotWithShape="1">
            <a:blip r:embed="rId3" cstate="print">
              <a:alphaModFix amt="33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1524000"/>
            <a:ext cx="6705600" cy="1676400"/>
          </a:xfrm>
        </p:spPr>
        <p:txBody>
          <a:bodyPr>
            <a:noAutofit/>
          </a:bodyPr>
          <a:lstStyle/>
          <a:p>
            <a:r>
              <a:rPr lang="en-US" sz="7200" b="1" dirty="0" smtClean="0"/>
              <a:t>LEARNING</a:t>
            </a:r>
            <a:br>
              <a:rPr lang="en-US" sz="7200" b="1" dirty="0" smtClean="0"/>
            </a:br>
            <a:r>
              <a:rPr lang="en-US" sz="7200" b="1" dirty="0" smtClean="0"/>
              <a:t>Cultures</a:t>
            </a:r>
            <a:endParaRPr lang="en-US" sz="7200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28800" y="4114800"/>
            <a:ext cx="6705600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Dr. Putu Sudira, M.P.</a:t>
            </a:r>
          </a:p>
          <a:p>
            <a:pPr algn="ctr">
              <a:spcBef>
                <a:spcPct val="0"/>
              </a:spcBef>
              <a:defRPr/>
            </a:pPr>
            <a:r>
              <a:rPr lang="id-ID" sz="2400" b="1" dirty="0" smtClean="0">
                <a:latin typeface="+mj-lt"/>
                <a:ea typeface="+mj-ea"/>
                <a:cs typeface="+mj-cs"/>
                <a:hlinkClick r:id="rId4"/>
              </a:rPr>
              <a:t>putupanji@uny.ac.id</a:t>
            </a:r>
            <a:r>
              <a:rPr lang="id-ID" sz="2400" b="1" dirty="0" smtClean="0">
                <a:latin typeface="+mj-lt"/>
                <a:ea typeface="+mj-ea"/>
                <a:cs typeface="+mj-cs"/>
              </a:rPr>
              <a:t> – </a:t>
            </a:r>
            <a:r>
              <a:rPr lang="id-ID" sz="2400" b="1" dirty="0" smtClean="0"/>
              <a:t>08164222678</a:t>
            </a:r>
          </a:p>
          <a:p>
            <a:pPr lvl="0" algn="ctr">
              <a:spcBef>
                <a:spcPct val="0"/>
              </a:spcBef>
              <a:defRPr/>
            </a:pPr>
            <a:r>
              <a:rPr lang="id-ID" sz="2400" b="1" dirty="0" smtClean="0">
                <a:latin typeface="+mj-lt"/>
                <a:ea typeface="+mj-ea"/>
                <a:cs typeface="+mj-cs"/>
              </a:rPr>
              <a:t>http://staff.uny.ac.id/cari/staff?title=Putu+Sudira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Sek.Prodi</a:t>
            </a:r>
            <a:r>
              <a:rPr kumimoji="0" lang="id-ID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PTK PPs  UNY, peneliti terbaik Hibah Disertasi 2011, lulusan cumlaude S2  TP PPs UGM – S3 PTK PPS UNY; Kantor: Vocational and Technology Education Lantai II sayap   timur  Gedung Pascasarjana UNY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334000"/>
            <a:ext cx="1066800" cy="1267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86000"/>
            <a:ext cx="7010400" cy="1981200"/>
          </a:xfrm>
        </p:spPr>
        <p:txBody>
          <a:bodyPr>
            <a:normAutofit/>
          </a:bodyPr>
          <a:lstStyle/>
          <a:p>
            <a:r>
              <a:rPr lang="id-ID" b="1" dirty="0" smtClean="0"/>
              <a:t>Terimakasih</a:t>
            </a:r>
            <a:br>
              <a:rPr lang="id-ID" b="1" dirty="0" smtClean="0"/>
            </a:br>
            <a:r>
              <a:rPr lang="id-ID" sz="4000" b="1" dirty="0" smtClean="0">
                <a:solidFill>
                  <a:srgbClr val="C00000"/>
                </a:solidFill>
              </a:rPr>
              <a:t>Belajar Budayanya orang Hidup</a:t>
            </a:r>
            <a:br>
              <a:rPr lang="id-ID" sz="4000" b="1" dirty="0" smtClean="0">
                <a:solidFill>
                  <a:srgbClr val="C00000"/>
                </a:solidFill>
              </a:rPr>
            </a:br>
            <a:r>
              <a:rPr lang="id-ID" sz="1800" b="1" dirty="0" smtClean="0"/>
              <a:t> Panji Sudira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24000" y="2209800"/>
            <a:ext cx="7010400" cy="2117360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34000"/>
            <a:ext cx="1066800" cy="1267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57200"/>
            <a:ext cx="6705600" cy="838200"/>
          </a:xfrm>
        </p:spPr>
        <p:txBody>
          <a:bodyPr/>
          <a:lstStyle/>
          <a:p>
            <a:r>
              <a:rPr lang="en-US" b="1" dirty="0" smtClean="0"/>
              <a:t>LEARNING CULTURES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752600"/>
            <a:ext cx="7162800" cy="4419600"/>
          </a:xfrm>
          <a:noFill/>
        </p:spPr>
        <p:txBody>
          <a:bodyPr>
            <a:normAutofit fontScale="92500"/>
          </a:bodyPr>
          <a:lstStyle/>
          <a:p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</a:rPr>
              <a:t>Belajar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: </a:t>
            </a:r>
          </a:p>
          <a:p>
            <a:pPr algn="l"/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</a:rPr>
              <a:t>Melibatkan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</a:rPr>
              <a:t>partisipasi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</a:rPr>
              <a:t>pembelajar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</a:rPr>
              <a:t>secara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 total.</a:t>
            </a:r>
          </a:p>
          <a:p>
            <a:pPr algn="l"/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</a:rPr>
              <a:t>Pembelajar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</a:rPr>
              <a:t>harus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</a:rPr>
              <a:t>dimotivasi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</a:rPr>
              <a:t>dan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</a:rPr>
              <a:t>menunjukkan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</a:rPr>
              <a:t>perhatian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</a:rPr>
              <a:t>secara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</a:rPr>
              <a:t>aktif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</a:rPr>
              <a:t>apa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 yang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</a:rPr>
              <a:t>mereka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</a:rPr>
              <a:t>lakukan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</a:rPr>
              <a:t>dan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</a:rPr>
              <a:t>bagaimana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</a:rPr>
              <a:t>mereka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</a:rPr>
              <a:t>melakukan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endParaRPr lang="en-US" b="1" dirty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752600" y="397240"/>
            <a:ext cx="6934200" cy="974360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57200"/>
            <a:ext cx="6705600" cy="838200"/>
          </a:xfrm>
        </p:spPr>
        <p:txBody>
          <a:bodyPr/>
          <a:lstStyle/>
          <a:p>
            <a:r>
              <a:rPr lang="en-US" b="1" dirty="0" smtClean="0"/>
              <a:t>LEARNING CULTURES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0" y="1752600"/>
            <a:ext cx="4876800" cy="4419600"/>
          </a:xfrm>
          <a:noFill/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</a:rPr>
              <a:t>Belajar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: </a:t>
            </a:r>
          </a:p>
          <a:p>
            <a:pPr algn="l"/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</a:rPr>
              <a:t>Mengendalikan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</a:rPr>
              <a:t>dan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</a:rPr>
              <a:t>memonitor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</a:rPr>
              <a:t>proses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</a:rPr>
              <a:t>belajarnya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</a:rPr>
              <a:t>sendiri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algn="l"/>
            <a:r>
              <a:rPr lang="en-US" sz="4000" b="1" dirty="0" smtClean="0">
                <a:solidFill>
                  <a:schemeClr val="tx1"/>
                </a:solidFill>
              </a:rPr>
              <a:t>Monitoring </a:t>
            </a:r>
            <a:r>
              <a:rPr lang="en-US" sz="4000" b="1" dirty="0" err="1" smtClean="0">
                <a:solidFill>
                  <a:schemeClr val="tx1"/>
                </a:solidFill>
              </a:rPr>
              <a:t>diri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sendiri</a:t>
            </a:r>
            <a:r>
              <a:rPr lang="en-US" sz="4000" b="1" dirty="0" smtClean="0">
                <a:solidFill>
                  <a:schemeClr val="tx1"/>
                </a:solidFill>
              </a:rPr>
              <a:t>.</a:t>
            </a:r>
            <a:endParaRPr lang="en-US" sz="4000" b="1" dirty="0">
              <a:solidFill>
                <a:schemeClr val="tx1"/>
              </a:solidFill>
            </a:endParaRPr>
          </a:p>
          <a:p>
            <a:pPr algn="l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752600" y="397240"/>
            <a:ext cx="6934200" cy="974360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371600" y="1752600"/>
            <a:ext cx="2209800" cy="396240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57200"/>
            <a:ext cx="6705600" cy="838200"/>
          </a:xfrm>
        </p:spPr>
        <p:txBody>
          <a:bodyPr/>
          <a:lstStyle/>
          <a:p>
            <a:r>
              <a:rPr lang="en-US" b="1" dirty="0" smtClean="0"/>
              <a:t>LEARNING CULTURES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752600"/>
            <a:ext cx="7162800" cy="4419600"/>
          </a:xfrm>
          <a:noFill/>
        </p:spPr>
        <p:txBody>
          <a:bodyPr>
            <a:normAutofit lnSpcReduction="10000"/>
          </a:bodyPr>
          <a:lstStyle/>
          <a:p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</a:rPr>
              <a:t>Belajar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: </a:t>
            </a:r>
          </a:p>
          <a:p>
            <a:pPr algn="l"/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</a:rPr>
              <a:t>Membangun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</a:rPr>
              <a:t>budaya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</a:rPr>
              <a:t>konstruktif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algn="l"/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</a:rPr>
              <a:t>Pengalaman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</a:rPr>
              <a:t>Belajar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 &amp;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</a:rPr>
              <a:t>latar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</a:rPr>
              <a:t>belakang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</a:rPr>
              <a:t>pengetahuan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</a:rPr>
              <a:t>diperhatikan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algn="l"/>
            <a:endParaRPr lang="en-US" sz="4000" b="1" dirty="0">
              <a:solidFill>
                <a:schemeClr val="tx1"/>
              </a:solidFill>
            </a:endParaRPr>
          </a:p>
          <a:p>
            <a:pPr algn="l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752600" y="397240"/>
            <a:ext cx="6934200" cy="974360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57200"/>
            <a:ext cx="6705600" cy="838200"/>
          </a:xfrm>
        </p:spPr>
        <p:txBody>
          <a:bodyPr/>
          <a:lstStyle/>
          <a:p>
            <a:r>
              <a:rPr lang="en-US" b="1" dirty="0" smtClean="0"/>
              <a:t>LEARNING CULTURES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752600"/>
            <a:ext cx="7162800" cy="4419600"/>
          </a:xfrm>
          <a:noFill/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</a:rPr>
              <a:t>Belajar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: </a:t>
            </a:r>
          </a:p>
          <a:p>
            <a:pPr algn="l"/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</a:rPr>
              <a:t>Terkait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</a:rPr>
              <a:t>dengan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</a:rPr>
              <a:t>Situasi</a:t>
            </a:r>
            <a:endParaRPr lang="en-US" sz="4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/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</a:rPr>
              <a:t>Konteks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</a:rPr>
              <a:t>spesifik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/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</a:rPr>
              <a:t>khusus</a:t>
            </a:r>
            <a:endParaRPr lang="en-US" sz="4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/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</a:rPr>
              <a:t>Aktivitas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</a:rPr>
              <a:t>Sosial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</a:rPr>
              <a:t>interaktif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algn="l"/>
            <a:r>
              <a:rPr lang="en-US" sz="4000" b="1" dirty="0" err="1" smtClean="0">
                <a:solidFill>
                  <a:schemeClr val="tx1"/>
                </a:solidFill>
              </a:rPr>
              <a:t>Respek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dengan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latar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belakang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Budaya</a:t>
            </a:r>
            <a:r>
              <a:rPr lang="en-US" sz="4000" b="1" dirty="0" smtClean="0">
                <a:solidFill>
                  <a:schemeClr val="tx1"/>
                </a:solidFill>
              </a:rPr>
              <a:t>.</a:t>
            </a:r>
            <a:endParaRPr lang="en-US" sz="4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52600" y="397240"/>
            <a:ext cx="6934200" cy="974360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57200"/>
            <a:ext cx="6705600" cy="838200"/>
          </a:xfrm>
        </p:spPr>
        <p:txBody>
          <a:bodyPr/>
          <a:lstStyle/>
          <a:p>
            <a:r>
              <a:rPr lang="en-US" b="1" dirty="0" smtClean="0"/>
              <a:t>LEARNING CULTURES</a:t>
            </a:r>
            <a:endParaRPr lang="en-US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752600" y="397240"/>
            <a:ext cx="6934200" cy="974360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524000" y="1752600"/>
          <a:ext cx="7162800" cy="430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/>
                <a:gridCol w="3581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BUD</a:t>
                      </a:r>
                      <a:r>
                        <a:rPr lang="id-ID" dirty="0" smtClean="0"/>
                        <a:t>A</a:t>
                      </a:r>
                      <a:r>
                        <a:rPr lang="en-US" dirty="0" smtClean="0"/>
                        <a:t>YA TRADISIONAL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BUDAYA</a:t>
                      </a:r>
                      <a:r>
                        <a:rPr lang="en-US" baseline="0" dirty="0" smtClean="0"/>
                        <a:t> BARU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memperoleh pengetahuan dan keterampilan sebagai reaksi terhadap perkembangan perusahaan dan lingkungan sekitarnya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Orientasi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belajar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pada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pengembangan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Kompetensi</a:t>
                      </a:r>
                      <a:r>
                        <a:rPr lang="en-US" dirty="0" smtClean="0"/>
                        <a:t>  </a:t>
                      </a:r>
                      <a:r>
                        <a:rPr lang="en-US" dirty="0" err="1" smtClean="0"/>
                        <a:t>dan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perolehan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kapasitas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bertindak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replektif</a:t>
                      </a:r>
                      <a:r>
                        <a:rPr lang="en-US" baseline="0" dirty="0" smtClean="0"/>
                        <a:t>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Belajar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terstruktur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berpusat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pada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pengajaran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berdasarkan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pengolahan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lingkungan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belajar</a:t>
                      </a:r>
                      <a:r>
                        <a:rPr lang="en-US" baseline="0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Belajar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adalah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lingkungan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belajar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alami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sebagai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pengalaman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belajar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jaringan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kerjasama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dengan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internasional</a:t>
                      </a:r>
                      <a:r>
                        <a:rPr lang="en-US" baseline="0" dirty="0" smtClean="0"/>
                        <a:t> off the job.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Konten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belajar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difahami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sebagai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bagian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dari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sistem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pengetahuan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tertentu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definit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 </a:t>
                      </a:r>
                      <a:r>
                        <a:rPr lang="en-US" dirty="0" err="1" smtClean="0"/>
                        <a:t>onten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belajar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Pengetahuan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tidak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definit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tetapi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bergantung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pada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kontek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individu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sosial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228600"/>
            <a:ext cx="6705600" cy="838200"/>
          </a:xfrm>
        </p:spPr>
        <p:txBody>
          <a:bodyPr/>
          <a:lstStyle/>
          <a:p>
            <a:r>
              <a:rPr lang="en-US" b="1" dirty="0" smtClean="0"/>
              <a:t>LEARNING CULTURES</a:t>
            </a:r>
            <a:endParaRPr lang="en-US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752600" y="152400"/>
            <a:ext cx="6934200" cy="974360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524000" y="1371601"/>
          <a:ext cx="7162800" cy="4937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/>
                <a:gridCol w="3581400"/>
              </a:tblGrid>
              <a:tr h="45719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BUD</a:t>
                      </a:r>
                      <a:r>
                        <a:rPr lang="id-ID" dirty="0" smtClean="0"/>
                        <a:t>A</a:t>
                      </a:r>
                      <a:r>
                        <a:rPr lang="en-US" dirty="0" smtClean="0"/>
                        <a:t>YA TRADISIONAL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BUDAYA</a:t>
                      </a:r>
                      <a:r>
                        <a:rPr lang="en-US" baseline="0" dirty="0" smtClean="0"/>
                        <a:t> BARU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Pemerolehan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pengetahuan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Teori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utamanya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melalui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pengajaran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mereduksi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Pengetahuan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khusus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spesialis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Pengetahuan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secara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mendasar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dikonstruksi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melalui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situasi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belajar</a:t>
                      </a:r>
                      <a:r>
                        <a:rPr lang="en-US" dirty="0" smtClean="0"/>
                        <a:t> yang </a:t>
                      </a:r>
                      <a:r>
                        <a:rPr lang="en-US" dirty="0" err="1" smtClean="0"/>
                        <a:t>komplek</a:t>
                      </a:r>
                      <a:r>
                        <a:rPr lang="en-US" dirty="0" smtClean="0"/>
                        <a:t>; </a:t>
                      </a:r>
                      <a:r>
                        <a:rPr lang="en-US" dirty="0" err="1" smtClean="0"/>
                        <a:t>Pengetahuan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eksperiensial</a:t>
                      </a:r>
                      <a:r>
                        <a:rPr lang="en-US" baseline="0" dirty="0" smtClean="0"/>
                        <a:t>  </a:t>
                      </a:r>
                      <a:r>
                        <a:rPr lang="en-US" baseline="0" dirty="0" err="1" smtClean="0"/>
                        <a:t>didapat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dari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kombinasi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pengetahuan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Teori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Reproduksi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Pengetahuan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ditentukan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oleh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kondisi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tindakan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Pengetahuan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diter</a:t>
                      </a:r>
                      <a:r>
                        <a:rPr lang="id-ID" dirty="0" smtClean="0"/>
                        <a:t>a</a:t>
                      </a:r>
                      <a:r>
                        <a:rPr lang="en-US" dirty="0" err="1" smtClean="0"/>
                        <a:t>pkan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secara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terbuka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aksi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diskrit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dibuat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bermanfaat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Pembelajar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menirukan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mengadopsi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menjadi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afiliasi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Pembelajar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mengorganisasikan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mengendalikan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kerja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proses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belajar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untuk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berdampak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luas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dalam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kendali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diri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Pelatih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menginstruksikan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mendemontrasikan</a:t>
                      </a:r>
                      <a:r>
                        <a:rPr lang="en-US" baseline="0" dirty="0" smtClean="0"/>
                        <a:t>: Mediator </a:t>
                      </a:r>
                      <a:r>
                        <a:rPr lang="en-US" baseline="0" dirty="0" err="1" smtClean="0"/>
                        <a:t>pengetahuan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Teori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Pelatih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Pendamping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membuat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prerekuisit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untuk</a:t>
                      </a:r>
                      <a:r>
                        <a:rPr lang="en-US" baseline="0" dirty="0" smtClean="0"/>
                        <a:t> pr</a:t>
                      </a:r>
                      <a:r>
                        <a:rPr lang="id-ID" baseline="0" dirty="0" smtClean="0"/>
                        <a:t>o</a:t>
                      </a:r>
                      <a:r>
                        <a:rPr lang="en-US" baseline="0" dirty="0" err="1" smtClean="0"/>
                        <a:t>ses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belajar</a:t>
                      </a:r>
                      <a:r>
                        <a:rPr lang="id-ID" baseline="0" dirty="0" smtClean="0"/>
                        <a:t> </a:t>
                      </a:r>
                      <a:r>
                        <a:rPr lang="en-US" baseline="0" dirty="0" err="1" smtClean="0"/>
                        <a:t>mereka</a:t>
                      </a:r>
                      <a:r>
                        <a:rPr lang="en-US" baseline="0" dirty="0" smtClean="0"/>
                        <a:t>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228600"/>
            <a:ext cx="6705600" cy="838200"/>
          </a:xfrm>
        </p:spPr>
        <p:txBody>
          <a:bodyPr/>
          <a:lstStyle/>
          <a:p>
            <a:r>
              <a:rPr lang="en-US" b="1" dirty="0" smtClean="0"/>
              <a:t>LEARNING CULTURES</a:t>
            </a:r>
            <a:endParaRPr lang="en-US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752600" y="152400"/>
            <a:ext cx="6934200" cy="974360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pic>
        <p:nvPicPr>
          <p:cNvPr id="7" name="Picture 6" descr="Learning-landscape-E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1199838"/>
            <a:ext cx="7620000" cy="5248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228600"/>
            <a:ext cx="6705600" cy="838200"/>
          </a:xfrm>
        </p:spPr>
        <p:txBody>
          <a:bodyPr/>
          <a:lstStyle/>
          <a:p>
            <a:r>
              <a:rPr lang="en-US" b="1" dirty="0" smtClean="0"/>
              <a:t>LEARNING CULTURES</a:t>
            </a:r>
            <a:endParaRPr lang="en-US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752600" y="152400"/>
            <a:ext cx="6934200" cy="974360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pic>
        <p:nvPicPr>
          <p:cNvPr id="8" name="Picture 7" descr="andragogyvsheutagog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9154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419</Words>
  <Application>Microsoft Office PowerPoint</Application>
  <PresentationFormat>On-screen Show (4:3)</PresentationFormat>
  <Paragraphs>58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LEARNING Cultures</vt:lpstr>
      <vt:lpstr>LEARNING CULTURES</vt:lpstr>
      <vt:lpstr>LEARNING CULTURES</vt:lpstr>
      <vt:lpstr>LEARNING CULTURES</vt:lpstr>
      <vt:lpstr>LEARNING CULTURES</vt:lpstr>
      <vt:lpstr>LEARNING CULTURES</vt:lpstr>
      <vt:lpstr>LEARNING CULTURES</vt:lpstr>
      <vt:lpstr>LEARNING CULTURES</vt:lpstr>
      <vt:lpstr>LEARNING CULTURES</vt:lpstr>
      <vt:lpstr>Terimakasih Belajar Budayanya orang Hidup  Panji Sudira</vt:lpstr>
    </vt:vector>
  </TitlesOfParts>
  <Company>komoputer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CONCEPTUAL LEARNING</dc:title>
  <dc:creator>Putu Panji</dc:creator>
  <cp:lastModifiedBy>Putu Sudira</cp:lastModifiedBy>
  <cp:revision>38</cp:revision>
  <dcterms:created xsi:type="dcterms:W3CDTF">2012-01-26T22:45:00Z</dcterms:created>
  <dcterms:modified xsi:type="dcterms:W3CDTF">2014-10-07T20:54:40Z</dcterms:modified>
</cp:coreProperties>
</file>