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58" r:id="rId4"/>
    <p:sldId id="282" r:id="rId5"/>
    <p:sldId id="257" r:id="rId6"/>
    <p:sldId id="267" r:id="rId7"/>
    <p:sldId id="284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3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26/10/2013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002060"/>
                </a:solidFill>
              </a:rPr>
              <a:t>Designing Research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BENTUK RUMUSAN MASALAH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Deskriptif.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Komparatif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Asosiatif (Simetris, Kausal, Resiprokal)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Komparatif Asosiatif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DESKRIPTIF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Keberadaan Variabel Mandiri, tidak membuat perbandingan,  tidak mencari hubungan antar variabel.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Bagaimanakah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partisipasi Mahasiswa dalam perkuliahan MPP.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Bagaimana</a:t>
            </a:r>
            <a:r>
              <a:rPr lang="en-US" b="1" dirty="0" err="1" smtClean="0">
                <a:solidFill>
                  <a:schemeClr val="tx1"/>
                </a:solidFill>
              </a:rPr>
              <a:t>kah</a:t>
            </a:r>
            <a:r>
              <a:rPr lang="id-ID" b="1" dirty="0" smtClean="0">
                <a:solidFill>
                  <a:schemeClr val="tx1"/>
                </a:solidFill>
              </a:rPr>
              <a:t> sikap Mahasiswa terhadap edaran Menteri Pendidikan tentang Publikasi Ilmiah sebagai syarat Kelulusan.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MEMBANDINGKAN Keberadaan satu atau lebih Variabel pada dua atau lebih sampel, atau waktu berbeda.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Kemampuan mengembangkan Program antara mahasiswa Putra dan Mahasiswa Putri.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motivasi dan prestasi belajar antara Siswa yang memiliki Laptop dengan Siswa yang tidak memiliki Laptop.</a:t>
            </a:r>
          </a:p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performance Guru antara yang sudah tersertifikasi dengan guru yang belum tersertifikasi.</a:t>
            </a:r>
          </a:p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performance Guru sebelum tersertifikasi dan sesudah tersertifikasi.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lebih.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Simetris, Kausal, Resiprokal.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(SIMETRIS).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raut muka, waktu belajar, penamp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id-ID" b="1" dirty="0" smtClean="0">
                <a:solidFill>
                  <a:schemeClr val="tx1"/>
                </a:solidFill>
              </a:rPr>
              <a:t>lan dosen  dengan </a:t>
            </a:r>
            <a:r>
              <a:rPr lang="en-US" b="1" dirty="0" err="1" smtClean="0">
                <a:solidFill>
                  <a:schemeClr val="tx1"/>
                </a:solidFill>
              </a:rPr>
              <a:t>tingkat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penyerapan materi pembelajaran.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pemukiman di sekitar rel kereta api dengan Jumlah anak dalam keluarga.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3152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(KAUSAL).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pengaruh Kualitas Pembelajaran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materi</a:t>
            </a:r>
            <a:r>
              <a:rPr lang="en-US" b="1" dirty="0" smtClean="0">
                <a:solidFill>
                  <a:schemeClr val="tx1"/>
                </a:solidFill>
              </a:rPr>
              <a:t> ajar</a:t>
            </a:r>
            <a:r>
              <a:rPr lang="id-ID" b="1" dirty="0" smtClean="0">
                <a:solidFill>
                  <a:schemeClr val="tx1"/>
                </a:solidFill>
              </a:rPr>
              <a:t> dengan Prestasi Belajar Siswa SMK Petruk Mantuk.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Seberapa besar pengaruh Kurikulum, Lingkungan belajar, ICT, latar belakang pendidikan Orang Tua terhadap prestasi belajar Mahasiswa TI FT UNY.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(RESIPROKAL/timbal balik).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Motivasi dan Prestasi Belajar.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Kecerdasan dengan Kebahagiaan.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KOMPARATIF-ASOSIATIF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Menyatakan Perbandingan Korelasi dua Variabel atau lebih pada sampel atau populasi berbeda.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smtClean="0">
                <a:solidFill>
                  <a:schemeClr val="tx1"/>
                </a:solidFill>
              </a:rPr>
              <a:t>Adakah perbedaan korelasi antara kualitas bahan ajar dengan prestasi belajar antara siswa SMK Petruk dengan SMK Gareng.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TUGAS</a:t>
            </a:r>
            <a:r>
              <a:rPr lang="id-ID" b="1" dirty="0" smtClean="0"/>
              <a:t> tanggal 2 Nov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/>
            <a:r>
              <a:rPr lang="en-US" b="1" dirty="0" err="1" smtClean="0">
                <a:solidFill>
                  <a:schemeClr val="tx1"/>
                </a:solidFill>
              </a:rPr>
              <a:t>Pilihlah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jurnal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tesis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lalu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Identifikasi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smtClean="0">
                <a:solidFill>
                  <a:schemeClr val="tx1"/>
                </a:solidFill>
              </a:rPr>
              <a:t>HIPOTESIS/ </a:t>
            </a:r>
            <a:r>
              <a:rPr lang="en-US" b="1" smtClean="0">
                <a:solidFill>
                  <a:schemeClr val="tx1"/>
                </a:solidFill>
              </a:rPr>
              <a:t>PERTANYAAN </a:t>
            </a:r>
            <a:r>
              <a:rPr lang="en-US" b="1" dirty="0" err="1" smtClean="0">
                <a:solidFill>
                  <a:schemeClr val="tx1"/>
                </a:solidFill>
              </a:rPr>
              <a:t>penelitiannya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diskusikan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apakah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penelitiannya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sudah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benar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Berikan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pandangan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id-ID" b="1" dirty="0" smtClean="0">
                <a:solidFill>
                  <a:schemeClr val="tx1"/>
                </a:solidFill>
              </a:rPr>
              <a:t>obyektif </a:t>
            </a:r>
            <a:r>
              <a:rPr lang="en-US" b="1" dirty="0" err="1" smtClean="0">
                <a:solidFill>
                  <a:schemeClr val="tx1"/>
                </a:solidFill>
              </a:rPr>
              <a:t>terbaik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kelebihan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kekurangannya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r"/>
            <a:r>
              <a:rPr lang="en-US" sz="2000" b="1" dirty="0" err="1" smtClean="0">
                <a:solidFill>
                  <a:schemeClr val="tx1"/>
                </a:solidFill>
              </a:rPr>
              <a:t>Kumpulkan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tanggal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</a:rPr>
              <a:t>9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</a:rPr>
              <a:t>Nov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</a:rPr>
              <a:t>‘13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096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13716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Research Designs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209800" y="2743200"/>
            <a:ext cx="5486400" cy="2895600"/>
          </a:xfrm>
        </p:spPr>
        <p:txBody>
          <a:bodyPr>
            <a:normAutofit fontScale="92500" lnSpcReduction="2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Plans and Procedures for research  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the decitions from broard assumtions to detailled methods of </a:t>
            </a:r>
            <a:r>
              <a:rPr lang="id-ID" b="1" u="sng" dirty="0" smtClean="0">
                <a:solidFill>
                  <a:srgbClr val="C00000"/>
                </a:solidFill>
              </a:rPr>
              <a:t>data collection</a:t>
            </a:r>
            <a:r>
              <a:rPr lang="id-ID" b="1" dirty="0" smtClean="0">
                <a:solidFill>
                  <a:srgbClr val="C00000"/>
                </a:solidFill>
              </a:rPr>
              <a:t> and </a:t>
            </a:r>
            <a:r>
              <a:rPr lang="id-ID" b="1" u="sng" dirty="0" smtClean="0">
                <a:solidFill>
                  <a:srgbClr val="C00000"/>
                </a:solidFill>
              </a:rPr>
              <a:t>analysis</a:t>
            </a:r>
            <a:r>
              <a:rPr lang="id-ID" b="1" dirty="0" smtClean="0">
                <a:solidFill>
                  <a:srgbClr val="C00000"/>
                </a:solidFill>
              </a:rPr>
              <a:t> (Cresswell, 2009:3).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7620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371600"/>
          </a:xfrm>
        </p:spPr>
        <p:txBody>
          <a:bodyPr/>
          <a:lstStyle/>
          <a:p>
            <a:r>
              <a:rPr lang="id-ID" b="1" dirty="0" smtClean="0"/>
              <a:t>Tiga Tipe Desain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362200" y="2895600"/>
            <a:ext cx="5486400" cy="2286000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QUALITATIVE METHOD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QUANTITATIVE METHOD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MIXED METHOD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7620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KRITERIA PEMILIHAN </a:t>
            </a:r>
            <a:br>
              <a:rPr lang="en-US" b="1" dirty="0" smtClean="0"/>
            </a:br>
            <a:r>
              <a:rPr lang="id-ID" b="1" dirty="0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895600"/>
            <a:ext cx="6553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Research Problem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Personal Experiences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Audience </a:t>
            </a:r>
            <a:endParaRPr lang="id-ID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52600" y="228600"/>
            <a:ext cx="69342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762000" dist="50800" dir="12900000" sx="72000" sy="7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056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PROSES PENELITIAN KUANTITATIF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19050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Rumusan Masalah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2971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Landasan Teori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4038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Rumusan Hipotesis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2514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Populasi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514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Sampel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50292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Pengemb. Instrumen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50292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Uji Instrumen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37338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Pengumpulan DATA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2200" y="3733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Analisis Data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39920" y="3733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Simpulan  Saran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981200" y="266700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1981200" y="376378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9" name="Group 38"/>
          <p:cNvGrpSpPr/>
          <p:nvPr/>
        </p:nvGrpSpPr>
        <p:grpSpPr>
          <a:xfrm>
            <a:off x="2819400" y="2986790"/>
            <a:ext cx="624590" cy="1295400"/>
            <a:chOff x="2819400" y="2986790"/>
            <a:chExt cx="624590" cy="12954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819400" y="426720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139190" y="300178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2476500" y="3634490"/>
              <a:ext cx="12954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19400" y="4572000"/>
            <a:ext cx="609600" cy="838200"/>
            <a:chOff x="2819400" y="4572000"/>
            <a:chExt cx="609600" cy="8382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124200" y="541020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2819400" y="4572000"/>
              <a:ext cx="304800" cy="838200"/>
              <a:chOff x="2819400" y="4572000"/>
              <a:chExt cx="304800" cy="8382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819400" y="4572000"/>
                <a:ext cx="3048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2705100" y="4991100"/>
                <a:ext cx="8382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Right Arrow 31"/>
          <p:cNvSpPr/>
          <p:nvPr/>
        </p:nvSpPr>
        <p:spPr>
          <a:xfrm>
            <a:off x="4618220" y="28194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ight Arrow 32"/>
          <p:cNvSpPr/>
          <p:nvPr/>
        </p:nvSpPr>
        <p:spPr>
          <a:xfrm>
            <a:off x="4618220" y="53340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ight Arrow 33"/>
          <p:cNvSpPr/>
          <p:nvPr/>
        </p:nvSpPr>
        <p:spPr>
          <a:xfrm>
            <a:off x="5989820" y="40386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ight Arrow 34"/>
          <p:cNvSpPr/>
          <p:nvPr/>
        </p:nvSpPr>
        <p:spPr>
          <a:xfrm>
            <a:off x="7437620" y="40386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Down Arrow 35"/>
          <p:cNvSpPr/>
          <p:nvPr/>
        </p:nvSpPr>
        <p:spPr>
          <a:xfrm>
            <a:off x="5196590" y="3336560"/>
            <a:ext cx="381000" cy="381000"/>
          </a:xfrm>
          <a:prstGeom prst="down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Down Arrow 36"/>
          <p:cNvSpPr/>
          <p:nvPr/>
        </p:nvSpPr>
        <p:spPr>
          <a:xfrm rot="10800000">
            <a:off x="5257800" y="4586990"/>
            <a:ext cx="381000" cy="381000"/>
          </a:xfrm>
          <a:prstGeom prst="down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QUESTIONS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Bagaimana Anda Dapat menemukan MASALAH PENELITIAN sesegera mungkin.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Bagaimana Anda mengembangkan Proposal.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RESEARCH PROBLEM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7010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TVET Issues </a:t>
            </a:r>
            <a:r>
              <a:rPr lang="id-ID" b="1" dirty="0" smtClean="0">
                <a:solidFill>
                  <a:schemeClr val="tx1"/>
                </a:solidFill>
              </a:rPr>
              <a:t>that leads to the need for a study.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Extensive debate in TVET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Appeared in the TVET Literarture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Policy debates  in TVET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4572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6705600" cy="1143000"/>
          </a:xfrm>
        </p:spPr>
        <p:txBody>
          <a:bodyPr/>
          <a:lstStyle/>
          <a:p>
            <a:r>
              <a:rPr lang="id-ID" b="1" dirty="0" smtClean="0"/>
              <a:t>SUMBER MASALAH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133600"/>
            <a:ext cx="6172200" cy="4191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Penyimpangan antara Pengalaman dan Kenyataan.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Penyimpangan antara Perencanaan dan Kenyataan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Ada Pengaduan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Ada Kompetisi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Phenomena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RUMUSAN MASALAH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PERTANYAAN yang akan dicari JAWABANNYA.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Pengumpulan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746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Designing Research</vt:lpstr>
      <vt:lpstr>Research Designs</vt:lpstr>
      <vt:lpstr>Tiga Tipe Desain</vt:lpstr>
      <vt:lpstr>KRITERIA PEMILIHAN  Desain Penelitian</vt:lpstr>
      <vt:lpstr>PROSES PENELITIAN KUANTITATIF</vt:lpstr>
      <vt:lpstr>QUESTIONS</vt:lpstr>
      <vt:lpstr>RESEARCH PROBLEM</vt:lpstr>
      <vt:lpstr>SUMBER MASALAH</vt:lpstr>
      <vt:lpstr>RUMUSAN MASALAH</vt:lpstr>
      <vt:lpstr>BENTUK RUMUSAN MASALAH</vt:lpstr>
      <vt:lpstr>RUMUSAN MASALAH DESKRIPTIF</vt:lpstr>
      <vt:lpstr>RUMUSAN MASALAH KOMPARATIF</vt:lpstr>
      <vt:lpstr>RUMUSAN MASALAH KOMPARATIF</vt:lpstr>
      <vt:lpstr>RUMUSAN MASALAH ASOSIATIF</vt:lpstr>
      <vt:lpstr>RUMUSAN MASALAH ASOSIATIF</vt:lpstr>
      <vt:lpstr>RUMUSAN MASALAH ASOSIATIF</vt:lpstr>
      <vt:lpstr>RUMUSAN MASALAH ASOSIATIF</vt:lpstr>
      <vt:lpstr>RUMUSAN MASALAH KOMPARATIF-ASOSIATIF</vt:lpstr>
      <vt:lpstr>TUGAS tanggal 2 Nov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62</cp:revision>
  <dcterms:created xsi:type="dcterms:W3CDTF">2012-01-26T22:45:00Z</dcterms:created>
  <dcterms:modified xsi:type="dcterms:W3CDTF">2013-10-26T10:48:46Z</dcterms:modified>
</cp:coreProperties>
</file>