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62" r:id="rId4"/>
    <p:sldId id="260" r:id="rId5"/>
    <p:sldId id="25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F599-9A3B-464E-BA10-8ED28AFD1AD7}" type="datetimeFigureOut">
              <a:rPr lang="en-US" smtClean="0"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5BFA-05A9-4EE1-A4E5-11A8057E51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IKAT </a:t>
            </a:r>
            <a:r>
              <a:rPr lang="en-US" dirty="0" smtClean="0"/>
              <a:t>PINGGANG </a:t>
            </a:r>
            <a:endParaRPr lang="en-US" dirty="0"/>
          </a:p>
        </p:txBody>
      </p:sp>
      <p:pic>
        <p:nvPicPr>
          <p:cNvPr id="11266" name="Picture 2" descr="D:\Ibu Enny\Teknologi Produk Tekstil\macrame knots - Telusuri dengan Google_files\IKAT PINGGANG MAKRAM\3171872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D:\Ibu Enny\Teknologi Produk Tekstil\KRIYA TEKSTIL\372279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3886200" cy="3810000"/>
          </a:xfrm>
          <a:prstGeom prst="rect">
            <a:avLst/>
          </a:prstGeom>
          <a:noFill/>
        </p:spPr>
      </p:pic>
      <p:pic>
        <p:nvPicPr>
          <p:cNvPr id="5123" name="Picture 3" descr="D:\Ibu Enny\Teknologi Produk Tekstil\KRIYA TEKSTIL\37228000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64000" y="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D:\Ibu Enny\Teknologi Produk Tekstil\KRIYA TEKSTIL\372280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3810000"/>
          </a:xfrm>
          <a:prstGeom prst="rect">
            <a:avLst/>
          </a:prstGeom>
          <a:noFill/>
        </p:spPr>
      </p:pic>
      <p:pic>
        <p:nvPicPr>
          <p:cNvPr id="6147" name="Picture 3" descr="D:\Ibu Enny\Teknologi Produk Tekstil\KRIYA TEKSTIL\372280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4724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7170" name="Picture 2" descr="D:\Ibu Enny\Teknologi Produk Tekstil\KRIYA TEKSTIL\372280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114800" cy="3810000"/>
          </a:xfrm>
          <a:prstGeom prst="rect">
            <a:avLst/>
          </a:prstGeom>
          <a:noFill/>
        </p:spPr>
      </p:pic>
      <p:pic>
        <p:nvPicPr>
          <p:cNvPr id="7171" name="Picture 3" descr="D:\Ibu Enny\Teknologi Produk Tekstil\KRIYA TEKSTIL\3722800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23622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D:\Ibu Enny\Teknologi Produk Tekstil\KRIYA TEKSTIL\3722800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"/>
            <a:ext cx="4038600" cy="2971800"/>
          </a:xfrm>
          <a:prstGeom prst="rect">
            <a:avLst/>
          </a:prstGeom>
          <a:noFill/>
        </p:spPr>
      </p:pic>
      <p:pic>
        <p:nvPicPr>
          <p:cNvPr id="8195" name="Picture 3" descr="D:\Ibu Enny\Teknologi Produk Tekstil\KRIYA TEKSTIL\372280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378200" cy="3200400"/>
          </a:xfrm>
          <a:prstGeom prst="rect">
            <a:avLst/>
          </a:prstGeom>
          <a:noFill/>
        </p:spPr>
      </p:pic>
      <p:pic>
        <p:nvPicPr>
          <p:cNvPr id="8196" name="Picture 4" descr="D:\Ibu Enny\Teknologi Produk Tekstil\KRIYA TEKSTIL\3722801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05200"/>
            <a:ext cx="508000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Ibu Enny\Teknologi Produk Tekstil\KRIYA TEKSTIL\3722801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3886200" cy="3810000"/>
          </a:xfrm>
          <a:prstGeom prst="rect">
            <a:avLst/>
          </a:prstGeom>
          <a:noFill/>
        </p:spPr>
      </p:pic>
      <p:pic>
        <p:nvPicPr>
          <p:cNvPr id="9219" name="Picture 3" descr="D:\Ibu Enny\Teknologi Produk Tekstil\KRIYA TEKSTIL\372280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4572000" cy="3352800"/>
          </a:xfrm>
          <a:prstGeom prst="rect">
            <a:avLst/>
          </a:prstGeom>
          <a:noFill/>
        </p:spPr>
      </p:pic>
      <p:pic>
        <p:nvPicPr>
          <p:cNvPr id="9220" name="Picture 4" descr="D:\Ibu Enny\Teknologi Produk Tekstil\KRIYA TEKSTIL\3722798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962400"/>
            <a:ext cx="5080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2" name="Picture 2" descr="D:\Ibu Enny\Teknologi Produk Tekstil\KRIYA TEKSTIL\3736964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4038600" cy="3441700"/>
          </a:xfrm>
          <a:prstGeom prst="rect">
            <a:avLst/>
          </a:prstGeom>
          <a:noFill/>
        </p:spPr>
      </p:pic>
      <p:pic>
        <p:nvPicPr>
          <p:cNvPr id="10243" name="Picture 3" descr="D:\Ibu Enny\Teknologi Produk Tekstil\KRIYA TEKSTIL\3736964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5080000" cy="3810000"/>
          </a:xfrm>
          <a:prstGeom prst="rect">
            <a:avLst/>
          </a:prstGeom>
          <a:noFill/>
        </p:spPr>
      </p:pic>
      <p:pic>
        <p:nvPicPr>
          <p:cNvPr id="10244" name="Picture 4" descr="D:\Ibu Enny\Teknologi Produk Tekstil\KRIYA TEKSTIL\3736964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32200"/>
            <a:ext cx="4038600" cy="3225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5" name="Picture 5" descr="D:\Ibu Enny\Teknologi Produk Tekstil\KRIYA TEKSTIL\3736965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1054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D:\Ibu Enny\Teknologi Produk Tekstil\KRIYA TEKSTIL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05200"/>
            <a:ext cx="6248400" cy="3200400"/>
          </a:xfrm>
          <a:prstGeom prst="rect">
            <a:avLst/>
          </a:prstGeom>
          <a:noFill/>
        </p:spPr>
      </p:pic>
      <p:pic>
        <p:nvPicPr>
          <p:cNvPr id="11267" name="Picture 3" descr="D:\Ibu Enny\Teknologi Produk Tekstil\KRIYA TEKSTIL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066800"/>
            <a:ext cx="1981200" cy="4267200"/>
          </a:xfrm>
          <a:prstGeom prst="rect">
            <a:avLst/>
          </a:prstGeom>
          <a:noFill/>
        </p:spPr>
      </p:pic>
      <p:pic>
        <p:nvPicPr>
          <p:cNvPr id="11268" name="Picture 4" descr="D:\Ibu Enny\Teknologi Produk Tekstil\KRIYA TEKSTIL\372305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04800"/>
            <a:ext cx="6096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Ibu Enny\Teknologi Produk Tekstil\KRIYA TEKSTIL\3727347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80000" cy="3581400"/>
          </a:xfrm>
          <a:prstGeom prst="rect">
            <a:avLst/>
          </a:prstGeom>
          <a:noFill/>
        </p:spPr>
      </p:pic>
      <p:pic>
        <p:nvPicPr>
          <p:cNvPr id="12291" name="Picture 3" descr="D:\Ibu Enny\Teknologi Produk Tekstil\KRIYA TEKSTIL\372734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12292" name="Picture 4" descr="D:\Ibu Enny\Teknologi Produk Tekstil\KRIYA TEKSTIL\3727346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667000" y="3124200"/>
            <a:ext cx="3352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 descr="D:\Ibu Enny\Teknologi Produk Tekstil\KRIYA TEKSTIL\3727347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389160" cy="4525963"/>
          </a:xfrm>
          <a:prstGeom prst="rect">
            <a:avLst/>
          </a:prstGeom>
          <a:noFill/>
        </p:spPr>
      </p:pic>
      <p:pic>
        <p:nvPicPr>
          <p:cNvPr id="13315" name="Picture 3" descr="D:\Ibu Enny\Teknologi Produk Tekstil\KRIYA TEKSTIL\372734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080000" cy="2743200"/>
          </a:xfrm>
          <a:prstGeom prst="rect">
            <a:avLst/>
          </a:prstGeom>
          <a:noFill/>
        </p:spPr>
      </p:pic>
      <p:pic>
        <p:nvPicPr>
          <p:cNvPr id="13316" name="Picture 4" descr="D:\Ibu Enny\Teknologi Produk Tekstil\KRIYA TEKSTIL\3731576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743200"/>
            <a:ext cx="5308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 descr="D:\Ibu Enny\Teknologi Produk Tekstil\KRIYA TEKSTIL\3731828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89160" cy="4525963"/>
          </a:xfrm>
          <a:prstGeom prst="rect">
            <a:avLst/>
          </a:prstGeom>
          <a:noFill/>
        </p:spPr>
      </p:pic>
      <p:pic>
        <p:nvPicPr>
          <p:cNvPr id="14339" name="Picture 3" descr="D:\Ibu Enny\Teknologi Produk Tekstil\KRIYA TEKSTIL\3731856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0"/>
            <a:ext cx="2819400" cy="4343400"/>
          </a:xfrm>
          <a:prstGeom prst="rect">
            <a:avLst/>
          </a:prstGeom>
          <a:noFill/>
        </p:spPr>
      </p:pic>
      <p:pic>
        <p:nvPicPr>
          <p:cNvPr id="14340" name="Picture 4" descr="D:\Ibu Enny\Teknologi Produk Tekstil\KRIYA TEKSTIL\3731856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09600"/>
            <a:ext cx="2743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</a:t>
            </a:r>
            <a:endParaRPr lang="en-US" dirty="0"/>
          </a:p>
        </p:txBody>
      </p:sp>
      <p:pic>
        <p:nvPicPr>
          <p:cNvPr id="19458" name="Picture 2" descr="D:\Ibu Enny\Teknologi Produk Tekstil\KRIYA TEKSTIL\special yarn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1746000" cy="2952000"/>
          </a:xfrm>
          <a:prstGeom prst="rect">
            <a:avLst/>
          </a:prstGeom>
          <a:noFill/>
        </p:spPr>
      </p:pic>
      <p:pic>
        <p:nvPicPr>
          <p:cNvPr id="19459" name="Picture 3" descr="D:\Ibu Enny\Teknologi Produk Tekstil\KRIYA TEKSTIL\YarnCraft_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590800"/>
            <a:ext cx="2971800" cy="3276600"/>
          </a:xfrm>
          <a:prstGeom prst="rect">
            <a:avLst/>
          </a:prstGeom>
          <a:noFill/>
        </p:spPr>
      </p:pic>
      <p:pic>
        <p:nvPicPr>
          <p:cNvPr id="19460" name="Picture 4" descr="D:\Ibu Enny\Teknologi Produk Tekstil\kaitan atau rajutan\BAHAN DAN ALAT\yarnb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448050"/>
            <a:ext cx="2743200" cy="2876550"/>
          </a:xfrm>
          <a:prstGeom prst="rect">
            <a:avLst/>
          </a:prstGeom>
          <a:noFill/>
        </p:spPr>
      </p:pic>
      <p:pic>
        <p:nvPicPr>
          <p:cNvPr id="19461" name="Picture 5" descr="D:\Ibu Enny\Teknologi Produk Tekstil\kaitan atau rajutan\BAHAN DAN ALAT\0C9C8451-A31F-4446-B82F-2C932789A61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914400"/>
            <a:ext cx="2286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Ibu Enny\Teknologi Produk Tekstil\KRIYA TEKSTIL\3731857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4800600"/>
          </a:xfrm>
          <a:prstGeom prst="rect">
            <a:avLst/>
          </a:prstGeom>
          <a:noFill/>
        </p:spPr>
      </p:pic>
      <p:pic>
        <p:nvPicPr>
          <p:cNvPr id="15363" name="Picture 3" descr="D:\Ibu Enny\Teknologi Produk Tekstil\KRIYA TEKSTIL\3731857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0"/>
            <a:ext cx="2743200" cy="4800600"/>
          </a:xfrm>
          <a:prstGeom prst="rect">
            <a:avLst/>
          </a:prstGeom>
          <a:noFill/>
        </p:spPr>
      </p:pic>
      <p:pic>
        <p:nvPicPr>
          <p:cNvPr id="15364" name="Picture 4" descr="D:\Ibu Enny\Teknologi Produk Tekstil\KRIYA TEKSTIL\3731857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524000"/>
            <a:ext cx="2971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Ibu Enny\Teknologi Produk Tekstil\KRIYA TEKSTIL\3731857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581400" cy="4648200"/>
          </a:xfrm>
          <a:prstGeom prst="rect">
            <a:avLst/>
          </a:prstGeom>
          <a:noFill/>
        </p:spPr>
      </p:pic>
      <p:pic>
        <p:nvPicPr>
          <p:cNvPr id="16387" name="Picture 3" descr="D:\Ibu Enny\Teknologi Produk Tekstil\KRIYA TEKSTIL\373185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00200"/>
            <a:ext cx="508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Ibu Enny\Teknologi Produk Tekstil\KRIYA TEKSTIL\3731857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3389160" cy="4525963"/>
          </a:xfrm>
          <a:prstGeom prst="rect">
            <a:avLst/>
          </a:prstGeom>
          <a:noFill/>
        </p:spPr>
      </p:pic>
      <p:pic>
        <p:nvPicPr>
          <p:cNvPr id="17411" name="Picture 3" descr="D:\Ibu Enny\Teknologi Produk Tekstil\KRIYA TEKSTIL\373185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0"/>
            <a:ext cx="3048000" cy="4572000"/>
          </a:xfrm>
          <a:prstGeom prst="rect">
            <a:avLst/>
          </a:prstGeom>
          <a:noFill/>
        </p:spPr>
      </p:pic>
      <p:pic>
        <p:nvPicPr>
          <p:cNvPr id="17412" name="Picture 4" descr="D:\Ibu Enny\Teknologi Produk Tekstil\KRIYA TEKSTIL\3731575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5240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434" name="Picture 2" descr="D:\Ibu Enny\Teknologi Produk Tekstil\KRIYA TEKSTIL\3731575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648200" cy="2590800"/>
          </a:xfrm>
          <a:prstGeom prst="rect">
            <a:avLst/>
          </a:prstGeom>
          <a:noFill/>
        </p:spPr>
      </p:pic>
      <p:pic>
        <p:nvPicPr>
          <p:cNvPr id="18435" name="Picture 3" descr="D:\Ibu Enny\Teknologi Produk Tekstil\KRIYA TEKSTIL\373157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318000" y="1625600"/>
            <a:ext cx="5080000" cy="3810000"/>
          </a:xfrm>
          <a:prstGeom prst="rect">
            <a:avLst/>
          </a:prstGeom>
          <a:noFill/>
        </p:spPr>
      </p:pic>
      <p:pic>
        <p:nvPicPr>
          <p:cNvPr id="18437" name="Picture 5" descr="D:\Ibu Enny\Teknologi Produk Tekstil\KRIYA TEKSTIL\3731575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971800"/>
            <a:ext cx="4724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Ibu Enny\Teknologi Produk Tekstil\KRIYA TEKSTIL\cotton_macrame_belt_with_wooden_buck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010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Praktek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ikat</a:t>
            </a:r>
            <a:r>
              <a:rPr lang="en-US" b="1" dirty="0" smtClean="0"/>
              <a:t> </a:t>
            </a:r>
            <a:r>
              <a:rPr lang="en-US" b="1" dirty="0" err="1" smtClean="0"/>
              <a:t>pinggang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791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err="1" smtClean="0"/>
              <a:t>Persiapan</a:t>
            </a:r>
            <a:endParaRPr lang="en-US" b="1" dirty="0" smtClean="0"/>
          </a:p>
          <a:p>
            <a:pPr>
              <a:buNone/>
            </a:pPr>
            <a:r>
              <a:rPr lang="fi-FI" dirty="0" smtClean="0"/>
              <a:t>• Memakai pakaian kerja dan perlengkapannya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endParaRPr lang="en-US" dirty="0" smtClean="0"/>
          </a:p>
          <a:p>
            <a:pPr>
              <a:buNone/>
            </a:pPr>
            <a:r>
              <a:rPr lang="sv-SE" dirty="0" smtClean="0"/>
              <a:t>• Siapkan gambar kerja, bacalah secara cermat dan teliti</a:t>
            </a:r>
          </a:p>
          <a:p>
            <a:pPr>
              <a:buNone/>
            </a:pPr>
            <a:r>
              <a:rPr lang="en-US" b="1" dirty="0" err="1" smtClean="0"/>
              <a:t>Alat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Gunting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Meteran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Karet</a:t>
            </a:r>
            <a:r>
              <a:rPr lang="en-US" i="1" dirty="0" smtClean="0"/>
              <a:t> </a:t>
            </a:r>
            <a:r>
              <a:rPr lang="en-US" i="1" dirty="0" err="1" smtClean="0"/>
              <a:t>gelang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Hak</a:t>
            </a:r>
            <a:r>
              <a:rPr lang="en-US" dirty="0" smtClean="0"/>
              <a:t> pen</a:t>
            </a:r>
          </a:p>
          <a:p>
            <a:pPr>
              <a:buNone/>
            </a:pPr>
            <a:r>
              <a:rPr lang="en-US" b="1" dirty="0" err="1" smtClean="0"/>
              <a:t>Bahan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Tali</a:t>
            </a:r>
            <a:r>
              <a:rPr lang="en-US" i="1" dirty="0" smtClean="0"/>
              <a:t> </a:t>
            </a:r>
            <a:r>
              <a:rPr lang="en-US" i="1" dirty="0" err="1" smtClean="0"/>
              <a:t>kord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Manik-manik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Gesper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Lem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3048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i-FI" dirty="0" smtClean="0"/>
              <a:t>• Siapkan bahan alat sesuai kebutuhan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Potong</a:t>
            </a:r>
            <a:r>
              <a:rPr lang="en-US" dirty="0" smtClean="0"/>
              <a:t>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10 m </a:t>
            </a:r>
            <a:r>
              <a:rPr lang="en-US" dirty="0" err="1" smtClean="0"/>
              <a:t>sebanyak</a:t>
            </a:r>
            <a:r>
              <a:rPr lang="en-US" dirty="0" smtClean="0"/>
              <a:t> 5 </a:t>
            </a:r>
            <a:r>
              <a:rPr lang="en-US" dirty="0" err="1" smtClean="0"/>
              <a:t>helai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10 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liaptlah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fi-FI" dirty="0" smtClean="0"/>
              <a:t>masukkan pada gesper satu per satu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jangkarsebanyak</a:t>
            </a:r>
            <a:r>
              <a:rPr lang="en-US" dirty="0" smtClean="0"/>
              <a:t> 5.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lipatan</a:t>
            </a:r>
            <a:r>
              <a:rPr lang="en-US" dirty="0" smtClean="0"/>
              <a:t>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10 </a:t>
            </a:r>
            <a:r>
              <a:rPr lang="en-US" dirty="0" err="1" smtClean="0"/>
              <a:t>helai</a:t>
            </a:r>
            <a:r>
              <a:rPr lang="en-US" dirty="0" smtClean="0"/>
              <a:t> (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gesper</a:t>
            </a:r>
            <a:r>
              <a:rPr lang="en-US" dirty="0" smtClean="0"/>
              <a:t>).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kordon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0010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Proses kerja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57200"/>
            <a:ext cx="1476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kordon</a:t>
            </a:r>
            <a:endParaRPr lang="en-US" dirty="0" smtClean="0"/>
          </a:p>
          <a:p>
            <a:r>
              <a:rPr lang="fi-FI" dirty="0" smtClean="0"/>
              <a:t>mulai dari tengah, ke kanan dan lakukanlah hal </a:t>
            </a:r>
            <a:r>
              <a:rPr lang="sv-SE" dirty="0" smtClean="0"/>
              <a:t>ini sampai ke bawah sesuai dengan jumlah tali </a:t>
            </a:r>
            <a:r>
              <a:rPr lang="fi-FI" dirty="0" smtClean="0"/>
              <a:t>pada bagian kanan dan bagian kiri. Untuk bagian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motif.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09561"/>
            <a:ext cx="1676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810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sv-SE" dirty="0" smtClean="0"/>
              <a:t>Tahap berikutnya adalah membuat simpul</a:t>
            </a:r>
            <a:r>
              <a:rPr lang="it-IT" dirty="0" smtClean="0"/>
              <a:t>kordon kembali. Hal ini dimulai dari tengah, ke</a:t>
            </a:r>
            <a:r>
              <a:rPr lang="sv-SE" dirty="0" smtClean="0"/>
              <a:t>kanan, dan ke kiri, dengan hanya setengah</a:t>
            </a:r>
            <a:r>
              <a:rPr lang="fi-FI" dirty="0" smtClean="0"/>
              <a:t>pada bagian atas.</a:t>
            </a:r>
          </a:p>
          <a:p>
            <a:r>
              <a:rPr lang="fi-FI" dirty="0" smtClean="0"/>
              <a:t> Kemudian masukkan manikmanik</a:t>
            </a:r>
            <a:r>
              <a:rPr lang="it-IT" dirty="0" smtClean="0"/>
              <a:t>dengan jumlah dua pada tali di bagian</a:t>
            </a:r>
            <a:r>
              <a:rPr lang="en-US" dirty="0" err="1" smtClean="0"/>
              <a:t>tengah</a:t>
            </a:r>
            <a:r>
              <a:rPr lang="en-US" dirty="0" smtClean="0"/>
              <a:t>.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kordon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belah</a:t>
            </a:r>
            <a:r>
              <a:rPr lang="en-US" dirty="0" smtClean="0"/>
              <a:t> </a:t>
            </a:r>
            <a:r>
              <a:rPr lang="en-US" dirty="0" err="1" smtClean="0"/>
              <a:t>ketupat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"/>
            <a:ext cx="3276600" cy="228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IKAT PINGGANG</a:t>
            </a:r>
            <a:endParaRPr lang="en-US" dirty="0"/>
          </a:p>
        </p:txBody>
      </p:sp>
      <p:pic>
        <p:nvPicPr>
          <p:cNvPr id="14338" name="Picture 2" descr="D:\Ibu Enny\Teknologi Produk Tekstil\macrame knots - Telusuri dengan Google_files\IKAT PINGGANG MAKRAM\IMG_08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3048000" cy="3200400"/>
          </a:xfrm>
          <a:prstGeom prst="rect">
            <a:avLst/>
          </a:prstGeom>
          <a:noFill/>
        </p:spPr>
      </p:pic>
      <p:pic>
        <p:nvPicPr>
          <p:cNvPr id="14339" name="Picture 3" descr="D:\Ibu Enny\Teknologi Produk Tekstil\macrame knots - Telusuri dengan Google_files\IKAT PINGGANG MAKRAM\macrame be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90800"/>
            <a:ext cx="2647950" cy="3048000"/>
          </a:xfrm>
          <a:prstGeom prst="rect">
            <a:avLst/>
          </a:prstGeom>
          <a:noFill/>
        </p:spPr>
      </p:pic>
      <p:pic>
        <p:nvPicPr>
          <p:cNvPr id="14340" name="Picture 4" descr="D:\Ibu Enny\Teknologi Produk Tekstil\macrame knots - Telusuri dengan Google_files\IKAT PINGGANG MAKRAM\372305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0" y="1524000"/>
            <a:ext cx="2540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Simpullah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motif </a:t>
            </a:r>
            <a:r>
              <a:rPr lang="en-US" dirty="0" err="1" smtClean="0"/>
              <a:t>kordon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motifdengan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manik-manik</a:t>
            </a:r>
            <a:r>
              <a:rPr lang="en-US" dirty="0" smtClean="0"/>
              <a:t> yang </a:t>
            </a:r>
            <a:r>
              <a:rPr lang="en-US" dirty="0" err="1" smtClean="0"/>
              <a:t>dikelilingi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kordonmembantuk</a:t>
            </a:r>
            <a:r>
              <a:rPr lang="en-US" dirty="0" smtClean="0"/>
              <a:t> </a:t>
            </a:r>
            <a:r>
              <a:rPr lang="en-US" dirty="0" err="1" smtClean="0"/>
              <a:t>belah</a:t>
            </a:r>
            <a:r>
              <a:rPr lang="en-US" dirty="0" smtClean="0"/>
              <a:t> </a:t>
            </a:r>
            <a:r>
              <a:rPr lang="en-US" dirty="0" err="1" smtClean="0"/>
              <a:t>ketupat</a:t>
            </a:r>
            <a:r>
              <a:rPr lang="en-US" dirty="0" smtClean="0"/>
              <a:t>.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sepajang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yang </a:t>
            </a:r>
            <a:r>
              <a:rPr lang="en-US" dirty="0" err="1" smtClean="0"/>
              <a:t>dikendaki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ikat</a:t>
            </a:r>
            <a:r>
              <a:rPr lang="en-US" dirty="0" smtClean="0"/>
              <a:t> </a:t>
            </a:r>
            <a:r>
              <a:rPr lang="en-US" dirty="0" err="1" smtClean="0"/>
              <a:t>pinggang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kordon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kali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pinggir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,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 </a:t>
            </a:r>
            <a:r>
              <a:rPr lang="en-US" dirty="0" err="1" smtClean="0"/>
              <a:t>ditengah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Penyelesaian</a:t>
            </a:r>
            <a:r>
              <a:rPr lang="en-US" b="1" dirty="0" smtClean="0"/>
              <a:t> </a:t>
            </a:r>
            <a:r>
              <a:rPr lang="en-US" b="1" dirty="0" err="1" smtClean="0"/>
              <a:t>akhir</a:t>
            </a:r>
            <a:r>
              <a:rPr lang="en-US" b="1" dirty="0" smtClean="0"/>
              <a:t> </a:t>
            </a:r>
            <a:r>
              <a:rPr lang="en-US" b="1" i="1" dirty="0" smtClean="0"/>
              <a:t>(finishing)</a:t>
            </a:r>
          </a:p>
          <a:p>
            <a:r>
              <a:rPr lang="en-US" dirty="0" err="1" smtClean="0"/>
              <a:t>Rapikan</a:t>
            </a:r>
            <a:r>
              <a:rPr lang="en-US" dirty="0" smtClean="0"/>
              <a:t> </a:t>
            </a:r>
            <a:r>
              <a:rPr lang="en-US" dirty="0" err="1" smtClean="0"/>
              <a:t>tali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sisakan</a:t>
            </a:r>
            <a:r>
              <a:rPr lang="en-US" dirty="0" smtClean="0"/>
              <a:t>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lipatlah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sv-SE" dirty="0" smtClean="0"/>
              <a:t>lem supaya rapi dan tidak lepas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239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352800"/>
            <a:ext cx="2733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jadinya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342630" y="486170"/>
            <a:ext cx="287734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557839" y="1376361"/>
            <a:ext cx="2905123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7924800" cy="4419600"/>
          </a:xfrm>
        </p:spPr>
        <p:txBody>
          <a:bodyPr/>
          <a:lstStyle/>
          <a:p>
            <a:endParaRPr lang="en-US" sz="10800" b="1"/>
          </a:p>
          <a:p>
            <a:endParaRPr lang="en-US" sz="10800" b="1"/>
          </a:p>
          <a:p>
            <a:endParaRPr lang="en-US" sz="10800" b="1"/>
          </a:p>
          <a:p>
            <a:endParaRPr lang="en-US" sz="10800" b="1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514600" y="1905000"/>
          <a:ext cx="3467100" cy="4256088"/>
        </p:xfrm>
        <a:graphic>
          <a:graphicData uri="http://schemas.openxmlformats.org/presentationml/2006/ole">
            <p:oleObj spid="_x0000_s21506" name="Clip" r:id="rId3" imgW="3467160" imgH="5018040" progId="MS_ClipArt_Gallery.2">
              <p:embed/>
            </p:oleObj>
          </a:graphicData>
        </a:graphic>
      </p:graphicFrame>
      <p:pic>
        <p:nvPicPr>
          <p:cNvPr id="21508" name="Picture 4" descr="Leaves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778000" y="3600450"/>
          <a:ext cx="5638800" cy="2514600"/>
        </p:xfrm>
        <a:graphic>
          <a:graphicData uri="http://schemas.openxmlformats.org/presentationml/2006/ole">
            <p:oleObj spid="_x0000_s21507" name="Clip" r:id="rId5" imgW="5349600" imgH="2911320" progId="MS_ClipArt_Gallery.2">
              <p:embed/>
            </p:oleObj>
          </a:graphicData>
        </a:graphic>
      </p:graphicFrame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108200" y="571500"/>
            <a:ext cx="5105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TERIMA KASIH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IKAT PINGGANG</a:t>
            </a:r>
            <a:endParaRPr lang="en-US" dirty="0"/>
          </a:p>
        </p:txBody>
      </p:sp>
      <p:pic>
        <p:nvPicPr>
          <p:cNvPr id="13314" name="Picture 2" descr="D:\Ibu Enny\Teknologi Produk Tekstil\macrame knots - Telusuri dengan Google_files\IKAT PINGGANG MAKRAM\hemp_cord_macrame_be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3581400" cy="2997200"/>
          </a:xfrm>
          <a:prstGeom prst="rect">
            <a:avLst/>
          </a:prstGeom>
          <a:noFill/>
        </p:spPr>
      </p:pic>
      <p:pic>
        <p:nvPicPr>
          <p:cNvPr id="13315" name="Picture 3" descr="D:\Ibu Enny\Teknologi Produk Tekstil\macrame knots - Telusuri dengan Google_files\IKAT PINGGANG MAKRAM\Macrame-1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76600"/>
            <a:ext cx="2921000" cy="2901950"/>
          </a:xfrm>
          <a:prstGeom prst="rect">
            <a:avLst/>
          </a:prstGeom>
          <a:noFill/>
        </p:spPr>
      </p:pic>
      <p:pic>
        <p:nvPicPr>
          <p:cNvPr id="13316" name="Picture 4" descr="D:\Ibu Enny\Teknologi Produk Tekstil\macrame knots - Telusuri dengan Google_files\IKAT PINGGANG MAKRAM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0"/>
            <a:ext cx="2362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RANGKAI BUHUL MULA PADA GESPER ,KERJAKAN SESUAI MOTIF YANG DIKEHENDAKI</a:t>
            </a:r>
            <a:endParaRPr lang="en-US" sz="2400" dirty="0"/>
          </a:p>
        </p:txBody>
      </p:sp>
      <p:pic>
        <p:nvPicPr>
          <p:cNvPr id="12290" name="Picture 2" descr="D:\Ibu Enny\Teknologi Produk Tekstil\macrame knots - Telusuri dengan Google_files\IKAT PINGGANG MAKRAM\3171851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295400"/>
            <a:ext cx="2819400" cy="2667000"/>
          </a:xfrm>
          <a:prstGeom prst="rect">
            <a:avLst/>
          </a:prstGeom>
          <a:noFill/>
        </p:spPr>
      </p:pic>
      <p:pic>
        <p:nvPicPr>
          <p:cNvPr id="12291" name="Picture 3" descr="D:\Ibu Enny\Teknologi Produk Tekstil\macrame knots - Telusuri dengan Google_files\IKAT PINGGANG MAKRAM\317185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3048000" cy="2743200"/>
          </a:xfrm>
          <a:prstGeom prst="rect">
            <a:avLst/>
          </a:prstGeom>
          <a:noFill/>
        </p:spPr>
      </p:pic>
      <p:pic>
        <p:nvPicPr>
          <p:cNvPr id="12292" name="Picture 4" descr="D:\Ibu Enny\Teknologi Produk Tekstil\macrame knots - Telusuri dengan Google_files\IKAT PINGGANG MAKRAM\317186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3200400" cy="2514600"/>
          </a:xfrm>
          <a:prstGeom prst="rect">
            <a:avLst/>
          </a:prstGeom>
          <a:noFill/>
        </p:spPr>
      </p:pic>
      <p:pic>
        <p:nvPicPr>
          <p:cNvPr id="12293" name="Picture 5" descr="D:\Ibu Enny\Teknologi Produk Tekstil\macrame knots - Telusuri dengan Google_files\IKAT PINGGANG MAKRAM\3171868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9850" y="1295400"/>
            <a:ext cx="2724150" cy="2590800"/>
          </a:xfrm>
          <a:prstGeom prst="rect">
            <a:avLst/>
          </a:prstGeom>
          <a:noFill/>
        </p:spPr>
      </p:pic>
      <p:pic>
        <p:nvPicPr>
          <p:cNvPr id="12294" name="Picture 6" descr="D:\Ibu Enny\Teknologi Produk Tekstil\macrame knots - Telusuri dengan Google_files\IKAT PINGGANG MAKRAM\3171872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038600"/>
            <a:ext cx="2743200" cy="2514600"/>
          </a:xfrm>
          <a:prstGeom prst="rect">
            <a:avLst/>
          </a:prstGeom>
          <a:noFill/>
        </p:spPr>
      </p:pic>
      <p:pic>
        <p:nvPicPr>
          <p:cNvPr id="12295" name="Picture 7" descr="D:\Ibu Enny\Teknologi Produk Tekstil\macrame knots - Telusuri dengan Google_files\IKAT PINGGANG MAKRAM\3171872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038600"/>
            <a:ext cx="2590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GESPER SATU SISI</a:t>
            </a:r>
            <a:endParaRPr lang="en-US" dirty="0"/>
          </a:p>
        </p:txBody>
      </p:sp>
      <p:pic>
        <p:nvPicPr>
          <p:cNvPr id="1026" name="Picture 2" descr="D:\Ibu Enny\Teknologi Produk Tekstil\KRIYA TEKSTIL\3722798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657600" cy="3810000"/>
          </a:xfrm>
          <a:prstGeom prst="rect">
            <a:avLst/>
          </a:prstGeom>
          <a:noFill/>
        </p:spPr>
      </p:pic>
      <p:pic>
        <p:nvPicPr>
          <p:cNvPr id="1027" name="Picture 3" descr="D:\Ibu Enny\Teknologi Produk Tekstil\KRIYA TEKSTIL\372279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362200"/>
            <a:ext cx="469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D:\Ibu Enny\Teknologi Produk Tekstil\KRIYA TEKSTIL\3722799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00200"/>
            <a:ext cx="4191000" cy="4572000"/>
          </a:xfrm>
          <a:prstGeom prst="rect">
            <a:avLst/>
          </a:prstGeom>
          <a:noFill/>
        </p:spPr>
      </p:pic>
      <p:pic>
        <p:nvPicPr>
          <p:cNvPr id="2052" name="Picture 4" descr="D:\Ibu Enny\Teknologi Produk Tekstil\KRIYA TEKSTIL\372279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47" y="1979555"/>
            <a:ext cx="4721107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D:\Ibu Enny\Teknologi Produk Tekstil\KRIYA TEKSTIL\3722799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4038600" cy="3276600"/>
          </a:xfrm>
          <a:prstGeom prst="rect">
            <a:avLst/>
          </a:prstGeom>
          <a:noFill/>
        </p:spPr>
      </p:pic>
      <p:pic>
        <p:nvPicPr>
          <p:cNvPr id="3075" name="Picture 3" descr="D:\Ibu Enny\Teknologi Produk Tekstil\KRIYA TEKSTIL\372279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295400"/>
            <a:ext cx="2819400" cy="2895600"/>
          </a:xfrm>
          <a:prstGeom prst="rect">
            <a:avLst/>
          </a:prstGeom>
          <a:noFill/>
        </p:spPr>
      </p:pic>
      <p:pic>
        <p:nvPicPr>
          <p:cNvPr id="3076" name="Picture 4" descr="D:\Ibu Enny\Teknologi Produk Tekstil\KRIYA TEKSTIL\3722799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4400" y="4114800"/>
            <a:ext cx="3149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D:\Ibu Enny\Teknologi Produk Tekstil\KRIYA TEKSTIL\3722799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3429000" cy="3200400"/>
          </a:xfrm>
          <a:prstGeom prst="rect">
            <a:avLst/>
          </a:prstGeom>
          <a:noFill/>
        </p:spPr>
      </p:pic>
      <p:pic>
        <p:nvPicPr>
          <p:cNvPr id="4099" name="Picture 3" descr="D:\Ibu Enny\Teknologi Produk Tekstil\KRIYA TEKSTIL\372279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0"/>
            <a:ext cx="2743200" cy="3048000"/>
          </a:xfrm>
          <a:prstGeom prst="rect">
            <a:avLst/>
          </a:prstGeom>
          <a:noFill/>
        </p:spPr>
      </p:pic>
      <p:pic>
        <p:nvPicPr>
          <p:cNvPr id="4100" name="Picture 4" descr="D:\Ibu Enny\Teknologi Produk Tekstil\KRIYA TEKSTIL\3722799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352800"/>
            <a:ext cx="29718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332</Words>
  <Application>Microsoft Office PowerPoint</Application>
  <PresentationFormat>On-screen Show (4:3)</PresentationFormat>
  <Paragraphs>53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Microsoft Clip Gallery</vt:lpstr>
      <vt:lpstr>IKAT PINGGANG </vt:lpstr>
      <vt:lpstr>YARN</vt:lpstr>
      <vt:lpstr>IKAT PINGGANG</vt:lpstr>
      <vt:lpstr>MODE IKAT PINGGANG</vt:lpstr>
      <vt:lpstr>1. RANGKAI BUHUL MULA PADA GESPER ,KERJAKAN SESUAI MOTIF YANG DIKEHENDAKI</vt:lpstr>
      <vt:lpstr>GESPER SATU SISI</vt:lpstr>
      <vt:lpstr>Slide 7</vt:lpstr>
      <vt:lpstr>.</vt:lpstr>
      <vt:lpstr>.</vt:lpstr>
      <vt:lpstr>.</vt:lpstr>
      <vt:lpstr>.</vt:lpstr>
      <vt:lpstr>.</vt:lpstr>
      <vt:lpstr>.</vt:lpstr>
      <vt:lpstr>Slide 14</vt:lpstr>
      <vt:lpstr>.</vt:lpstr>
      <vt:lpstr>Slide 16</vt:lpstr>
      <vt:lpstr>Slide 17</vt:lpstr>
      <vt:lpstr>.</vt:lpstr>
      <vt:lpstr>.</vt:lpstr>
      <vt:lpstr>Slide 20</vt:lpstr>
      <vt:lpstr>Slide 21</vt:lpstr>
      <vt:lpstr>Slide 22</vt:lpstr>
      <vt:lpstr>.</vt:lpstr>
      <vt:lpstr>Slide 24</vt:lpstr>
      <vt:lpstr>Praktek Membuat ikat pinggang </vt:lpstr>
      <vt:lpstr>Menyiapkan gambar kerja</vt:lpstr>
      <vt:lpstr>Proses kerja </vt:lpstr>
      <vt:lpstr>.</vt:lpstr>
      <vt:lpstr>.</vt:lpstr>
      <vt:lpstr>Slide 30</vt:lpstr>
      <vt:lpstr>Slide 31</vt:lpstr>
      <vt:lpstr>Hasil jadinya seperti di bawah ini</vt:lpstr>
      <vt:lpstr>Slide 33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MEMBUAT IKAT PINGGANG </dc:title>
  <dc:creator>USER</dc:creator>
  <cp:lastModifiedBy>USER</cp:lastModifiedBy>
  <cp:revision>9</cp:revision>
  <dcterms:created xsi:type="dcterms:W3CDTF">2010-11-27T23:41:24Z</dcterms:created>
  <dcterms:modified xsi:type="dcterms:W3CDTF">2010-11-28T04:55:41Z</dcterms:modified>
</cp:coreProperties>
</file>