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318" r:id="rId6"/>
    <p:sldId id="260" r:id="rId7"/>
    <p:sldId id="276" r:id="rId8"/>
    <p:sldId id="278" r:id="rId9"/>
    <p:sldId id="261" r:id="rId10"/>
    <p:sldId id="268" r:id="rId11"/>
    <p:sldId id="262" r:id="rId12"/>
    <p:sldId id="265" r:id="rId13"/>
    <p:sldId id="257" r:id="rId14"/>
    <p:sldId id="264" r:id="rId15"/>
    <p:sldId id="272" r:id="rId16"/>
    <p:sldId id="270" r:id="rId17"/>
    <p:sldId id="279" r:id="rId18"/>
    <p:sldId id="307" r:id="rId19"/>
    <p:sldId id="271" r:id="rId20"/>
    <p:sldId id="273" r:id="rId21"/>
    <p:sldId id="266" r:id="rId22"/>
    <p:sldId id="267" r:id="rId23"/>
    <p:sldId id="269" r:id="rId24"/>
    <p:sldId id="274" r:id="rId25"/>
    <p:sldId id="275" r:id="rId26"/>
    <p:sldId id="277" r:id="rId27"/>
    <p:sldId id="280" r:id="rId28"/>
    <p:sldId id="302" r:id="rId29"/>
    <p:sldId id="303" r:id="rId30"/>
    <p:sldId id="305" r:id="rId31"/>
    <p:sldId id="309" r:id="rId32"/>
    <p:sldId id="310" r:id="rId33"/>
    <p:sldId id="311" r:id="rId34"/>
    <p:sldId id="312" r:id="rId35"/>
    <p:sldId id="304" r:id="rId36"/>
    <p:sldId id="306" r:id="rId37"/>
    <p:sldId id="284" r:id="rId38"/>
    <p:sldId id="308" r:id="rId39"/>
    <p:sldId id="322" r:id="rId40"/>
    <p:sldId id="321" r:id="rId41"/>
    <p:sldId id="289" r:id="rId42"/>
    <p:sldId id="320" r:id="rId43"/>
    <p:sldId id="323" r:id="rId44"/>
    <p:sldId id="324" r:id="rId45"/>
    <p:sldId id="315" r:id="rId46"/>
    <p:sldId id="317" r:id="rId47"/>
    <p:sldId id="316" r:id="rId48"/>
    <p:sldId id="314" r:id="rId49"/>
    <p:sldId id="313" r:id="rId50"/>
    <p:sldId id="319" r:id="rId51"/>
    <p:sldId id="281" r:id="rId52"/>
    <p:sldId id="282" r:id="rId53"/>
    <p:sldId id="283" r:id="rId54"/>
    <p:sldId id="285" r:id="rId55"/>
    <p:sldId id="286" r:id="rId56"/>
    <p:sldId id="288" r:id="rId57"/>
    <p:sldId id="330" r:id="rId58"/>
    <p:sldId id="287" r:id="rId59"/>
    <p:sldId id="295" r:id="rId60"/>
    <p:sldId id="325" r:id="rId61"/>
    <p:sldId id="327" r:id="rId62"/>
    <p:sldId id="326" r:id="rId63"/>
    <p:sldId id="328" r:id="rId64"/>
    <p:sldId id="329" r:id="rId65"/>
    <p:sldId id="290" r:id="rId66"/>
    <p:sldId id="291" r:id="rId67"/>
    <p:sldId id="292" r:id="rId68"/>
    <p:sldId id="293" r:id="rId69"/>
    <p:sldId id="294" r:id="rId70"/>
    <p:sldId id="331" r:id="rId71"/>
    <p:sldId id="296" r:id="rId72"/>
    <p:sldId id="297" r:id="rId73"/>
    <p:sldId id="298" r:id="rId74"/>
    <p:sldId id="299" r:id="rId75"/>
    <p:sldId id="300" r:id="rId76"/>
    <p:sldId id="301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6C5-EE5E-4B33-B4B1-2E724E190247}" type="datetimeFigureOut">
              <a:rPr lang="en-US" smtClean="0"/>
              <a:pPr/>
              <a:t>3/26/2011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521F-C57A-40F9-AB36-75B5BF5DFF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6C5-EE5E-4B33-B4B1-2E724E190247}" type="datetimeFigureOut">
              <a:rPr lang="en-US" smtClean="0"/>
              <a:pPr/>
              <a:t>3/26/2011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521F-C57A-40F9-AB36-75B5BF5DFF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6C5-EE5E-4B33-B4B1-2E724E190247}" type="datetimeFigureOut">
              <a:rPr lang="en-US" smtClean="0"/>
              <a:pPr/>
              <a:t>3/26/2011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521F-C57A-40F9-AB36-75B5BF5DFF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6C5-EE5E-4B33-B4B1-2E724E190247}" type="datetimeFigureOut">
              <a:rPr lang="en-US" smtClean="0"/>
              <a:pPr/>
              <a:t>3/26/2011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521F-C57A-40F9-AB36-75B5BF5DFF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6C5-EE5E-4B33-B4B1-2E724E190247}" type="datetimeFigureOut">
              <a:rPr lang="en-US" smtClean="0"/>
              <a:pPr/>
              <a:t>3/26/2011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521F-C57A-40F9-AB36-75B5BF5DFF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6C5-EE5E-4B33-B4B1-2E724E190247}" type="datetimeFigureOut">
              <a:rPr lang="en-US" smtClean="0"/>
              <a:pPr/>
              <a:t>3/26/2011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521F-C57A-40F9-AB36-75B5BF5DFF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6C5-EE5E-4B33-B4B1-2E724E190247}" type="datetimeFigureOut">
              <a:rPr lang="en-US" smtClean="0"/>
              <a:pPr/>
              <a:t>3/26/2011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521F-C57A-40F9-AB36-75B5BF5DFF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6C5-EE5E-4B33-B4B1-2E724E190247}" type="datetimeFigureOut">
              <a:rPr lang="en-US" smtClean="0"/>
              <a:pPr/>
              <a:t>3/26/2011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521F-C57A-40F9-AB36-75B5BF5DFF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6C5-EE5E-4B33-B4B1-2E724E190247}" type="datetimeFigureOut">
              <a:rPr lang="en-US" smtClean="0"/>
              <a:pPr/>
              <a:t>3/26/2011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521F-C57A-40F9-AB36-75B5BF5DFF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6C5-EE5E-4B33-B4B1-2E724E190247}" type="datetimeFigureOut">
              <a:rPr lang="en-US" smtClean="0"/>
              <a:pPr/>
              <a:t>3/26/2011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521F-C57A-40F9-AB36-75B5BF5DFF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76C5-EE5E-4B33-B4B1-2E724E190247}" type="datetimeFigureOut">
              <a:rPr lang="en-US" smtClean="0"/>
              <a:pPr/>
              <a:t>3/26/2011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7521F-C57A-40F9-AB36-75B5BF5DFF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76C5-EE5E-4B33-B4B1-2E724E190247}" type="datetimeFigureOut">
              <a:rPr lang="en-US" smtClean="0"/>
              <a:pPr/>
              <a:t>3/26/2011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7521F-C57A-40F9-AB36-75B5BF5DFF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ALBUM HIASAN PADA BUSANA </a:t>
            </a:r>
            <a:endParaRPr lang="en-US" dirty="0"/>
          </a:p>
        </p:txBody>
      </p:sp>
      <p:pic>
        <p:nvPicPr>
          <p:cNvPr id="7" name="Picture 2" descr="D:\Ibu Enny\RAGAM HIAS TEKSTIL\baju bersula\794494lvbfd0jyq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3505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D:\Ibu Enny\RAGAM HIAS TEKSTIL\baju bersula\twist-neck-embroidered-dre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2925" y="1040606"/>
            <a:ext cx="3556000" cy="431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D:\Ibu Enny\RAGAM HIAS TEKSTIL\baju bersula\KMM 208-HITAM PINK HIJAU-RM130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D:\Ibu Enny\RAGAM HIAS TEKSTIL\baju bersula\KMM 210 - SWEET PINKISH LIGHT PINK HIJAU-RM13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Ibu Enny\RAGAM HIAS TEKSTIL\baju bersula\KMM 223- MERAH LIGHT PINK HIJAU-RM1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87925" y="1675606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 descr="D:\Ibu Enny\RAGAM HIAS TEKSTIL\baju bersula\KMB 73-SWEET LIGHT PURPLE PURPLE HIJAU-RM12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D:\Ibu Enny\RAGAM HIAS TEKSTIL\baju bersula\KMB 84- HITAM GOLD HIJAU-RM12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D:\Ibu Enny\RAGAM HIAS TEKSTIL\baju bersula\KMM 203- DARK TURQOISE LIGHT BLUE HIJAU-RM13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3" descr="D:\Ibu Enny\RAGAM HIAS TEKSTIL\baju bersula\baju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2743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7650" name="Picture 2" descr="D:\Ibu Enny\RAGAM HIAS TEKSTIL\baju bersula\1282712658_115179855_1-Pictures-of--BAJU-KEBAYA-BERSULAM-12827126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81001"/>
            <a:ext cx="4343401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7" name="Picture 3" descr="D:\Ibu Enny\RAGAM HIAS TEKSTIL\baju bersula\KMC 01-MERAHMAROON PINK-RM125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  <p:pic>
        <p:nvPicPr>
          <p:cNvPr id="16388" name="Picture 4" descr="D:\Ibu Enny\RAGAM HIAS TEKSTIL\baju bersula\KMC 01-MERAHMAROON PINK-RM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0"/>
            <a:ext cx="2743200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TUJUAN MENGHIAS BUSANA: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MEMPERINDAH BUSANA</a:t>
            </a:r>
          </a:p>
          <a:p>
            <a:pPr marL="342900" indent="-342900">
              <a:buAutoNum type="arabicPeriod"/>
            </a:pPr>
            <a:r>
              <a:rPr lang="en-US" dirty="0" smtClean="0"/>
              <a:t>MENAMBAH DAYA TARIK PENAMPILAN BUSANA</a:t>
            </a:r>
          </a:p>
          <a:p>
            <a:pPr marL="342900" indent="-342900">
              <a:buAutoNum type="arabicPeriod"/>
            </a:pPr>
            <a:r>
              <a:rPr lang="en-US" dirty="0" smtClean="0"/>
              <a:t>MENINGKATKAN  KEMENARIKAN BUSANA</a:t>
            </a:r>
          </a:p>
          <a:p>
            <a:pPr marL="342900" indent="-342900">
              <a:buAutoNum type="arabicPeriod"/>
            </a:pPr>
            <a:r>
              <a:rPr lang="en-US" dirty="0" smtClean="0"/>
              <a:t>MENINGKATKAN DAYA JUAL BUSANA</a:t>
            </a:r>
          </a:p>
        </p:txBody>
      </p:sp>
      <p:pic>
        <p:nvPicPr>
          <p:cNvPr id="2050" name="Picture 2" descr="D:\Ibu Enny\RAGAM HIAS TEKSTIL\baju bersula\20157-wedding-dress--sexy-sea-maiden-queen-transparent-voile-embroidery-tube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02175" y="1408906"/>
            <a:ext cx="28575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D:\Ibu Enny\RAGAM HIAS TEKSTIL\baju bersula\KMC 02-CHOC HIJAU LIGHT PURPLE-RM125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2743200" cy="4191000"/>
          </a:xfrm>
          <a:prstGeom prst="rect">
            <a:avLst/>
          </a:prstGeom>
          <a:noFill/>
        </p:spPr>
      </p:pic>
      <p:pic>
        <p:nvPicPr>
          <p:cNvPr id="18435" name="Picture 3" descr="D:\Ibu Enny\RAGAM HIAS TEKSTIL\baju bersula\KMC 02-CHOC HIJAU LIGHT PURPLE-RM125 (3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03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D:\Ibu Enny\RAGAM HIAS TEKSTIL\baju bersula\vintage mexican embroidered dress tunic top handmade aida coronado (78 of 229)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D:\Ibu Enny\RAGAM HIAS TEKSTIL\baju bersula\vintage mexican embroidered dress tunic top handmade aida coronado (95 of 229)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24098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D:\Ibu Enny\RAGAM HIAS TEKSTIL\baju bersula\nanettelepore_daydresses_145770_20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1905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D:\Ibu Enny\RAGAM HIAS TEKSTIL\baju bersula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2352675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D:\Ibu Enny\RAGAM HIAS TEKSTIL\baju bersula\embroidered-huge-shawl-wrap-made-of-alpaca-wool-6f6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14400"/>
            <a:ext cx="3810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D:\Ibu Enny\RAGAM HIAS TEKSTIL\baju bersula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1619250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D:\Ibu Enny\RAGAM HIAS TEKSTIL\baju bersula\35221803_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D:\Ibu Enny\RAGAM HIAS TEKSTIL\baju bersula\3020745849_133055eb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2540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D:\Ibu Enny\RAGAM HIAS TEKSTIL\baju bersula\3557454657_ff44fd0b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28600"/>
            <a:ext cx="441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PENEMPATAN HIASAN YANG TEPAT AKAN MENAMBAH  KEINDAHAN BUSANANYA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1"/>
            <a:ext cx="3008313" cy="1371600"/>
          </a:xfrm>
        </p:spPr>
        <p:txBody>
          <a:bodyPr/>
          <a:lstStyle/>
          <a:p>
            <a:r>
              <a:rPr lang="en-US" dirty="0" smtClean="0"/>
              <a:t>POLA MOTIF HIASAN  ARAH DIAGONAL  DAN SIMPLE   MENAMBAH  KEANGGUNAN  GAUN MALAM WARNA MERAH</a:t>
            </a:r>
            <a:endParaRPr lang="en-US" dirty="0"/>
          </a:p>
        </p:txBody>
      </p:sp>
      <p:pic>
        <p:nvPicPr>
          <p:cNvPr id="4098" name="Picture 2" descr="D:\Ibu Enny\RAGAM HIAS TEKSTIL\baju bersula\tibi-ankara-embroidered-dress-5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0425" y="1008856"/>
            <a:ext cx="292100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:\Ibu Enny\RAGAM HIAS TEKSTIL\baju bersula\crinkled-embroidered-dress-by-baby-ga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92675" y="1556544"/>
            <a:ext cx="24765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D:\Ibu Enny\RAGAM HIAS TEKSTIL\baju bersula\10101-880609-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44925" y="532606"/>
            <a:ext cx="4572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D:\Ibu Enny\RAGAM HIAS TEKSTIL\baju bersula\a4ec_1_11916208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57675" y="691356"/>
            <a:ext cx="3746500" cy="501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D:\Ibu Enny\RAGAM HIAS TEKSTIL\baju bersula\sa_mexdress1fb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5" y="659606"/>
            <a:ext cx="45466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D:\Ibu Enny\RAGAM HIAS TEKSTIL\baju bersula\3519915888_fff0f8b2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14600"/>
            <a:ext cx="14287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D:\Ibu Enny\RAGAM HIAS TEKSTIL\baju bersula\Dress w floral embroidery_thumb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66800"/>
            <a:ext cx="3238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D:\Ibu Enny\RAGAM HIAS TEKSTIL\baju bersula\ws00245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609600"/>
            <a:ext cx="375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D:\Ibu Enny\RAGAM HIAS TEKSTIL\baju bersula\flowergirldress_226P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104" y="273050"/>
            <a:ext cx="4387641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D:\Ibu Enny\BUSANA PENGANTIN\pengantin muslim\bridal_lehnga_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2667000" cy="4572000"/>
          </a:xfrm>
          <a:prstGeom prst="rect">
            <a:avLst/>
          </a:prstGeom>
          <a:noFill/>
        </p:spPr>
      </p:pic>
      <p:pic>
        <p:nvPicPr>
          <p:cNvPr id="56323" name="Picture 3" descr="D:\Ibu Enny\BUSANA PENGANTIN\pengantin muslim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"/>
            <a:ext cx="20574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GAUN PENGANTIN BARAT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/>
          <a:p>
            <a:r>
              <a:rPr lang="en-US" dirty="0" smtClean="0"/>
              <a:t>HIASAN SULAMAN  DENGAN WARNA MONOCROMATIC</a:t>
            </a:r>
          </a:p>
          <a:p>
            <a:endParaRPr lang="en-US" dirty="0" smtClean="0"/>
          </a:p>
          <a:p>
            <a:r>
              <a:rPr lang="en-US" dirty="0" smtClean="0"/>
              <a:t>HIASAN DITEMPATKAN PADA DADA ATAS, , PUNGGUNG  BAWAH DAN SEKELILING ROK PIAS DI BAGIAN BAWAH</a:t>
            </a:r>
            <a:endParaRPr lang="en-US" dirty="0"/>
          </a:p>
        </p:txBody>
      </p:sp>
      <p:pic>
        <p:nvPicPr>
          <p:cNvPr id="5122" name="Picture 2" descr="D:\Ibu Enny\RAGAM HIAS TEKSTIL\baju bersula\wedding-dress-with-pretty-embroide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90925" y="659606"/>
            <a:ext cx="5080000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D:\Ibu Enny\BUSANA PENGANTIN\pengantin muslim\bridal_lehnga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84528" y="273050"/>
            <a:ext cx="3092794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1" name="Picture 3" descr="D:\Ibu Enny\BUSANA PENGANTIN\pengantin muslim\bridal_jalabiya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1" y="457200"/>
            <a:ext cx="4953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D:\Ibu Enny\BUSANA PENGANTIN\pengantin muslim\blue-gold-bridal-dress-jalabi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57200"/>
            <a:ext cx="39020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D:\Ibu Enny\BUSANA PENGANTIN\pengantin muslim\wedding-dress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97375" y="604044"/>
            <a:ext cx="3467100" cy="519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D:\Ibu Enny\BUSANA PENGANTIN\pengantin muslim\Stylish_Blue_Islamic_Wedding_Dre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57200"/>
            <a:ext cx="37020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7" name="Picture 3" descr="D:\Ibu Enny\BUSANA MUSLIM\gambar b us muslimah\gambar b muslimah\P10003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81000"/>
            <a:ext cx="2438400" cy="3810000"/>
          </a:xfrm>
          <a:prstGeom prst="rect">
            <a:avLst/>
          </a:prstGeom>
          <a:noFill/>
        </p:spPr>
      </p:pic>
      <p:pic>
        <p:nvPicPr>
          <p:cNvPr id="47108" name="Picture 4" descr="D:\Ibu Enny\BUSANA MUSLIM\gambar b us muslimah\gambar b muslimah\P1000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419600"/>
            <a:ext cx="142875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D:\Ibu Enny\BUSANA MUSLIM\gambar b us muslimah\gambar b muslimah\UT8 MARUN 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609600"/>
            <a:ext cx="2895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 descr="D:\Ibu Enny\BUSANA MUSLIM\gambar b us muslimah\gambar b muslimah\toyusin3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447800"/>
            <a:ext cx="32575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D:\Ibu Enny\BUSANA MUSLIM\gambar b us muslimah\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64050" y="742156"/>
            <a:ext cx="3333750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D:\Ibu Enny\BUSANA MUSLIM\gambar b us muslimah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2743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HIASAN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 descr="D:\Ibu Enny\BUSANA PENGANTIN\pengantin muslim\234c71a88da01815ec1ce110.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667000"/>
            <a:ext cx="1905000" cy="3429000"/>
          </a:xfrm>
          <a:prstGeom prst="rect">
            <a:avLst/>
          </a:prstGeom>
          <a:noFill/>
        </p:spPr>
      </p:pic>
      <p:pic>
        <p:nvPicPr>
          <p:cNvPr id="51203" name="Picture 3" descr="D:\Ibu Enny\BUSANA PENGANTIN\pengantin muslim\4b3571a88da01815ec1ce110.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14600" cy="2895600"/>
          </a:xfrm>
          <a:prstGeom prst="rect">
            <a:avLst/>
          </a:prstGeom>
          <a:noFill/>
        </p:spPr>
      </p:pic>
      <p:pic>
        <p:nvPicPr>
          <p:cNvPr id="7" name="Picture 6" descr="D:\Ibu Enny\BUSANA PENGANTIN\pengantin muslim\7d2571a88da0f715ec1ce110.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1" y="990600"/>
            <a:ext cx="3581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2227" name="Picture 3" descr="D:\Ibu Enny\BUSANA PENGANTIN\pengantin muslim\Muslim Wedding Gowns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8600"/>
            <a:ext cx="3592512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D:\Ibu Enny\RAGAM HIAS TEKSTIL\baju bersula\Purple-Putih-Size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638" y="381000"/>
            <a:ext cx="4144962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D:\Ibu Enny\RAGAM HIAS TEKSTIL\baju bersula\Kuning-Size-M-to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1000"/>
            <a:ext cx="4114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D:\Ibu Enny\RAGAM HIAS TEKSTIL\baju bersula\Putih-Hijau-Size-M-to-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D:\Ibu Enny\RAGAM HIAS TEKSTIL\baju bersula\202807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57200"/>
            <a:ext cx="3810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D:\Ibu Enny\RAGAM HIAS TEKSTIL\baju bersula\200963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55499" y="273050"/>
            <a:ext cx="3950851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D:\Ibu Enny\BUSANA PENGANTIN\pengantin muslim\360211_bajupengantin-2sma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1700" y="381000"/>
            <a:ext cx="38989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D:\Ibu Enny\BUSANA KHUSUS\kebaya\1_735959309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7800" y="342106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D:\Ibu Enny\BUSANA MUSLIM\busana  wong lemu tur ayu\mm_post_xx_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8272" y="273050"/>
            <a:ext cx="3905306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4515" name="Picture 3" descr="D:\Ibu Enny\BUSANA KHUSUS\kebaya\kebaya-payet-pasir-penuh-garis-kombinasi-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DRES DENGAN GAYA CINA DIHIASI DENGAN SULAMAN TIONGKOK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657600"/>
            <a:ext cx="3008313" cy="2468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Arial Narrow" pitchFamily="34" charset="0"/>
              </a:rPr>
              <a:t>HIASAN  YANG TIDAK BERLEBIHAN SANGAT MENARIK DAN  EYECATCHING</a:t>
            </a:r>
            <a:endParaRPr lang="en-US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6146" name="Picture 2" descr="D:\Ibu Enny\RAGAM HIAS TEKSTIL\baju bersula\WDF-2001-2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97425" y="1042194"/>
            <a:ext cx="2667000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D:\Ibu Enny\BUSANA KHUSUS\kebaya\kebaya-modern-kuning-hitam-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0775" y="818356"/>
            <a:ext cx="24003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D:\Ibu Enny\BUSANA KHUSUS\kebaya\kebaya-modern-coklat-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5191" y="273050"/>
            <a:ext cx="2651467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6562" name="Picture 2" descr="D:\Ibu Enny\BUSANA KHUSUS\kebaya\kebaya-awal-2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26670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D:\Ibu Enny\BUSANA KHUSUS\kebaya\KEBAYA 1 (1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2743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D:\Ibu Enny\BUSANA KHUSUS\kebaya\deden_siswanto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764290"/>
            <a:ext cx="5111750" cy="5560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D:\Ibu Enny\BUSANA PENGANTIN\pengantin muslim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685800"/>
            <a:ext cx="3733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D:\Ibu Enny\BUSANA KHUSUS\kebaya\baju-kebaya-radzwan-radzwi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0313" y="273050"/>
            <a:ext cx="4021223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D:\Ibu Enny\BUSANA KHUSUS\kebaya\batik kebaya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3025" y="970756"/>
            <a:ext cx="4495800" cy="5430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2467" name="Picture 3" descr="D:\Ibu Enny\BUSANA KHUSUS\kebaya\s_1822493_kebaya1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2514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D:\Ibu Enny\BUSANA KHUSUS\kebaya\lia_008_210909170950_ll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124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GAUN PESTA MALAM DARI BAHAN SUTERA CINA WARNA MERAH MARUN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HIASAN YANG DITEMPATKAN DI BAGIAN PINGGANG DAN ROK BAGIAN BAWAH DAPAT DIGUNAKAN SEBAGAI AKSEN YANG SANGAT MENARIK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D:\Ibu Enny\RAGAM HIAS TEKSTIL\baju bersula\embroidery-d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225742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D:\Ibu Enny\BUSANA KHUSUS\kebaya\deden_siswanto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81000"/>
            <a:ext cx="4419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7586" name="Picture 2" descr="D:\Ibu Enny\BUSANA KHUSUS\kebaya\Kebaya-Modern-Adjie-Notonegor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2514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8610" name="Picture 2" descr="D:\Ibu Enny\BUSANA KHUSUS\kebaya\kebaya-modern-biru-tangan-balon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19200"/>
            <a:ext cx="22574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CHIONGSYAM WARNA HITAN DENGAN HIASAN SULAMAN TIONGKOK WARNA PINK, KUNING, DAN UNGU MENAMBAH MERIAH GAUN YANG ELEGAN</a:t>
            </a:r>
            <a:endParaRPr lang="en-US" sz="2400" dirty="0"/>
          </a:p>
        </p:txBody>
      </p:sp>
      <p:pic>
        <p:nvPicPr>
          <p:cNvPr id="23554" name="Picture 2" descr="D:\Ibu Enny\RAGAM HIAS TEKSTIL\baju bersula\200952285616EEGM8IOT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04800"/>
            <a:ext cx="4648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0795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HIASAN BUNGA-BUNGA DENGAN UKURAN CUKUP BESAR PADA GAUN MINI  WARNA HITAM INI  BAIK UNTUK  MEREKA YANG BERTUBUH KECIL</a:t>
            </a:r>
            <a:endParaRPr lang="en-US" b="1" dirty="0"/>
          </a:p>
        </p:txBody>
      </p:sp>
      <p:pic>
        <p:nvPicPr>
          <p:cNvPr id="7170" name="Picture 2" descr="D:\Ibu Enny\RAGAM HIAS TEKSTIL\baju bersula\WDK-20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0765" y="1128490"/>
            <a:ext cx="2560320" cy="4142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150</Words>
  <Application>Microsoft Office PowerPoint</Application>
  <PresentationFormat>On-screen Show (4:3)</PresentationFormat>
  <Paragraphs>19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ALBUM HIASAN PADA BUSANA </vt:lpstr>
      <vt:lpstr>TUJUAN MENGHIAS BUSANA:</vt:lpstr>
      <vt:lpstr>PENEMPATAN HIASAN YANG TEPAT AKAN MENAMBAH  KEINDAHAN BUSANANYA</vt:lpstr>
      <vt:lpstr>GAUN PENGANTIN BARAT </vt:lpstr>
      <vt:lpstr>DETAIL HIASAN</vt:lpstr>
      <vt:lpstr>LONG DRES DENGAN GAYA CINA DIHIASI DENGAN SULAMAN TIONGKOK</vt:lpstr>
      <vt:lpstr>GAUN PESTA MALAM DARI BAHAN SUTERA CINA WARNA MERAH MARUN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Company>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18</cp:revision>
  <dcterms:created xsi:type="dcterms:W3CDTF">2011-03-25T19:21:39Z</dcterms:created>
  <dcterms:modified xsi:type="dcterms:W3CDTF">2011-03-26T01:12:04Z</dcterms:modified>
</cp:coreProperties>
</file>