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8" r:id="rId11"/>
    <p:sldId id="266" r:id="rId12"/>
    <p:sldId id="264" r:id="rId13"/>
    <p:sldId id="269" r:id="rId14"/>
    <p:sldId id="271" r:id="rId15"/>
    <p:sldId id="272" r:id="rId16"/>
    <p:sldId id="273" r:id="rId17"/>
    <p:sldId id="277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C73-66ED-40AE-8D33-2F0C8BEDD83B}" type="datetimeFigureOut">
              <a:rPr lang="en-US" smtClean="0"/>
              <a:pPr/>
              <a:t>7/16/2011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95D4-6D6B-4D43-B042-5B2A8C56A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C73-66ED-40AE-8D33-2F0C8BEDD83B}" type="datetimeFigureOut">
              <a:rPr lang="en-US" smtClean="0"/>
              <a:pPr/>
              <a:t>7/16/2011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95D4-6D6B-4D43-B042-5B2A8C56A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C73-66ED-40AE-8D33-2F0C8BEDD83B}" type="datetimeFigureOut">
              <a:rPr lang="en-US" smtClean="0"/>
              <a:pPr/>
              <a:t>7/16/2011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95D4-6D6B-4D43-B042-5B2A8C56A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C73-66ED-40AE-8D33-2F0C8BEDD83B}" type="datetimeFigureOut">
              <a:rPr lang="en-US" smtClean="0"/>
              <a:pPr/>
              <a:t>7/16/2011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95D4-6D6B-4D43-B042-5B2A8C56A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C73-66ED-40AE-8D33-2F0C8BEDD83B}" type="datetimeFigureOut">
              <a:rPr lang="en-US" smtClean="0"/>
              <a:pPr/>
              <a:t>7/16/2011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95D4-6D6B-4D43-B042-5B2A8C56A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C73-66ED-40AE-8D33-2F0C8BEDD83B}" type="datetimeFigureOut">
              <a:rPr lang="en-US" smtClean="0"/>
              <a:pPr/>
              <a:t>7/16/2011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95D4-6D6B-4D43-B042-5B2A8C56A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C73-66ED-40AE-8D33-2F0C8BEDD83B}" type="datetimeFigureOut">
              <a:rPr lang="en-US" smtClean="0"/>
              <a:pPr/>
              <a:t>7/16/2011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95D4-6D6B-4D43-B042-5B2A8C56A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C73-66ED-40AE-8D33-2F0C8BEDD83B}" type="datetimeFigureOut">
              <a:rPr lang="en-US" smtClean="0"/>
              <a:pPr/>
              <a:t>7/16/2011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95D4-6D6B-4D43-B042-5B2A8C56A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C73-66ED-40AE-8D33-2F0C8BEDD83B}" type="datetimeFigureOut">
              <a:rPr lang="en-US" smtClean="0"/>
              <a:pPr/>
              <a:t>7/16/2011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95D4-6D6B-4D43-B042-5B2A8C56A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C73-66ED-40AE-8D33-2F0C8BEDD83B}" type="datetimeFigureOut">
              <a:rPr lang="en-US" smtClean="0"/>
              <a:pPr/>
              <a:t>7/16/2011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95D4-6D6B-4D43-B042-5B2A8C56A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5C73-66ED-40AE-8D33-2F0C8BEDD83B}" type="datetimeFigureOut">
              <a:rPr lang="en-US" smtClean="0"/>
              <a:pPr/>
              <a:t>7/16/2011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95D4-6D6B-4D43-B042-5B2A8C56A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5C73-66ED-40AE-8D33-2F0C8BEDD83B}" type="datetimeFigureOut">
              <a:rPr lang="en-US" smtClean="0"/>
              <a:pPr/>
              <a:t>7/16/2011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995D4-6D6B-4D43-B042-5B2A8C56A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676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BUSANA MUSLIMAH KELAS ADIBUSANA ( </a:t>
            </a:r>
            <a:r>
              <a:rPr lang="en-US" i="1" dirty="0" smtClean="0"/>
              <a:t>HOUTE COUNTURE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7848600" cy="44958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OLEH: DRA.ENNY ZUHNI </a:t>
            </a:r>
            <a:r>
              <a:rPr lang="en-US" sz="2000" dirty="0" err="1" smtClean="0">
                <a:solidFill>
                  <a:srgbClr val="FF0000"/>
                </a:solidFill>
              </a:rPr>
              <a:t>KHAYATI,M.Kes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24400" y="50292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D:\Ibu Enny\BUSANA MUSLIM\arab-muslim-wedding-dres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667000"/>
            <a:ext cx="2286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JILBAB PRAKTIS DAN INDAH</a:t>
            </a:r>
            <a:endParaRPr lang="en-US" dirty="0"/>
          </a:p>
        </p:txBody>
      </p:sp>
      <p:pic>
        <p:nvPicPr>
          <p:cNvPr id="11266" name="Picture 2" descr="D:\Ibu Enny\BUSANA MUSLIM\Hijab-Sty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58144"/>
            <a:ext cx="8305800" cy="5199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CADAR</a:t>
            </a:r>
            <a:endParaRPr lang="en-US" dirty="0"/>
          </a:p>
        </p:txBody>
      </p:sp>
      <p:pic>
        <p:nvPicPr>
          <p:cNvPr id="8194" name="Picture 2" descr="D:\Ibu Enny\BUSANA MUSLIM\gambar b us muslimah\iffhijabfash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7620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BUSANA MUSLIM </a:t>
            </a:r>
            <a:endParaRPr lang="en-US" dirty="0"/>
          </a:p>
        </p:txBody>
      </p:sp>
      <p:pic>
        <p:nvPicPr>
          <p:cNvPr id="10243" name="Picture 3" descr="D:\Ibu Enny\BUSANA MUSLIM\gambar b us muslimah\f_03cloa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676400"/>
            <a:ext cx="3212330" cy="4525963"/>
          </a:xfrm>
          <a:prstGeom prst="rect">
            <a:avLst/>
          </a:prstGeom>
          <a:noFill/>
        </p:spPr>
      </p:pic>
      <p:pic>
        <p:nvPicPr>
          <p:cNvPr id="10244" name="Picture 4" descr="D:\Ibu Enny\BUSANA MUSLIM\gambar b us muslimah\f_02whitegol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05000"/>
            <a:ext cx="3175000" cy="462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D:\Ibu Enny\BUSANA MUSLIM\gambar b us muslimah\Islamic Fashion from Khadani Malays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3447756" cy="4876800"/>
          </a:xfrm>
          <a:prstGeom prst="rect">
            <a:avLst/>
          </a:prstGeom>
          <a:noFill/>
        </p:spPr>
      </p:pic>
      <p:pic>
        <p:nvPicPr>
          <p:cNvPr id="12291" name="Picture 3" descr="D:\Ibu Enny\BUSANA MUSLIM\gambar b us muslimah\indo-fash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3810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:\Ibu Enny\BUSANA MUSLIM\gambar b us muslimah\khan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3007284" cy="4525963"/>
          </a:xfrm>
          <a:prstGeom prst="rect">
            <a:avLst/>
          </a:prstGeom>
          <a:noFill/>
        </p:spPr>
      </p:pic>
      <p:pic>
        <p:nvPicPr>
          <p:cNvPr id="14339" name="Picture 3" descr="D:\Ibu Enny\BUSANA MUSLIM\gambar b us muslimah\Articles-Printing-XVIII-979-Pictures-27150-27150-W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0" y="1752600"/>
            <a:ext cx="2552700" cy="4419600"/>
          </a:xfrm>
          <a:prstGeom prst="rect">
            <a:avLst/>
          </a:prstGeom>
          <a:noFill/>
        </p:spPr>
      </p:pic>
      <p:pic>
        <p:nvPicPr>
          <p:cNvPr id="14340" name="Picture 4" descr="D:\Ibu Enny\BUSANA MUSLIM\gambar b us muslimah\0407200702314288230092bj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752600"/>
            <a:ext cx="207645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Ibu Enny\BUSANA MUSLIM\gambar b us muslimah\busanamuslim_0001a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077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:\Ibu Enny\BUSANA MUSLIM\gambar b us muslimah\appmifitri2-300x2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3820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TEKNIK MENJAHIT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JAHITAN HALUS</a:t>
            </a:r>
          </a:p>
          <a:p>
            <a:r>
              <a:rPr lang="en-US" dirty="0" smtClean="0"/>
              <a:t>PENYELESAIAN  80 % MANUAL</a:t>
            </a:r>
          </a:p>
          <a:p>
            <a:r>
              <a:rPr lang="en-US" dirty="0" smtClean="0"/>
              <a:t>DIKERJAKAN OLEH MASING-MASING AHLI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AHLI DESAIN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AHLI POLA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AHLI JAHIT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AHLI HIASAN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D:\Ibu Enny\BUSANA MUSLIM\gambar b us muslimah\appmifitri1-300x2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382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D:\Ibu Enny\BUSANA MUSLIM\gambar b us muslimah\interaction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9154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PENGERTIAN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BUSANA MUSLIMAH YANG CARA PEMBUATANNYA DIKERJAKAN DENGAN TEKNIK MENJAHIT TINGKAT TINGGI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D:\Ibu Enny\and ul 2\thank you\thank-you-10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0772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UNTUK KESEMPATAN APA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KERJA</a:t>
            </a:r>
          </a:p>
          <a:p>
            <a:r>
              <a:rPr lang="en-US" dirty="0" smtClean="0"/>
              <a:t>PESTA</a:t>
            </a:r>
          </a:p>
          <a:p>
            <a:r>
              <a:rPr lang="en-US" dirty="0" smtClean="0"/>
              <a:t>KHUSUS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76600" y="4876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D:\Ibu Enny\BUSANA MUSLIM\gambar b us muslimah\Islamic-Fashion-Festiv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981200"/>
            <a:ext cx="1981200" cy="3162300"/>
          </a:xfrm>
          <a:prstGeom prst="rect">
            <a:avLst/>
          </a:prstGeom>
          <a:noFill/>
        </p:spPr>
      </p:pic>
      <p:pic>
        <p:nvPicPr>
          <p:cNvPr id="2053" name="Picture 5" descr="D:\Ibu Enny\BUSANA MUSLIM\gambar b us muslimah\images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05200"/>
            <a:ext cx="1581150" cy="3200400"/>
          </a:xfrm>
          <a:prstGeom prst="rect">
            <a:avLst/>
          </a:prstGeom>
          <a:noFill/>
        </p:spPr>
      </p:pic>
      <p:pic>
        <p:nvPicPr>
          <p:cNvPr id="2054" name="Picture 6" descr="D:\Ibu Enny\BUSANA MUSLIM\gambar b us muslimah\Katalog-Calosa-April-2010_Page_02-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124200"/>
            <a:ext cx="2362200" cy="3533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KARAKTERISTIK BUSANA MUSLIMAH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MENUTUP AURAT PEREMPUAN MUSLIM</a:t>
            </a:r>
          </a:p>
          <a:p>
            <a:r>
              <a:rPr lang="en-US" dirty="0" smtClean="0"/>
              <a:t>TIDAK TRANSPARAN</a:t>
            </a:r>
          </a:p>
          <a:p>
            <a:r>
              <a:rPr lang="en-US" dirty="0" smtClean="0"/>
              <a:t>LONGGAR/ TIDAK “</a:t>
            </a:r>
            <a:r>
              <a:rPr lang="en-US" i="1" dirty="0" smtClean="0"/>
              <a:t>PRES BODY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TIDAK MENYERUPAI BUSANA LAKI-LAKI SECARA KESELURUHAN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DETIL BUSANA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GARNITURE</a:t>
            </a:r>
          </a:p>
          <a:p>
            <a:r>
              <a:rPr lang="en-US" dirty="0" smtClean="0"/>
              <a:t>GARIS HIAS</a:t>
            </a:r>
          </a:p>
          <a:p>
            <a:r>
              <a:rPr lang="en-US" dirty="0" smtClean="0"/>
              <a:t>SILUET</a:t>
            </a:r>
          </a:p>
          <a:p>
            <a:r>
              <a:rPr lang="en-US" dirty="0" smtClean="0"/>
              <a:t>WARNA</a:t>
            </a:r>
          </a:p>
          <a:p>
            <a:r>
              <a:rPr lang="en-US" dirty="0" smtClean="0"/>
              <a:t>STYLE/ GAYA</a:t>
            </a:r>
          </a:p>
          <a:p>
            <a:r>
              <a:rPr lang="en-US" dirty="0" smtClean="0"/>
              <a:t>MODE</a:t>
            </a:r>
          </a:p>
          <a:p>
            <a:r>
              <a:rPr lang="en-US" dirty="0" smtClean="0"/>
              <a:t>AKSEN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29200" y="2590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Ibu Enny\BUSANA MUSLIM\gambar b us muslimah\20061126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676400"/>
            <a:ext cx="3667125" cy="4452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BAHAN BUSANA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BAHAN POKOK</a:t>
            </a:r>
          </a:p>
          <a:p>
            <a:r>
              <a:rPr lang="en-US" dirty="0" smtClean="0"/>
              <a:t>BAHAN PENDUKUNG/TAMBAHAN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41910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:\Ibu Enny\BUSANA MUSLIM\gambar b us muslimah\unduh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276600"/>
            <a:ext cx="1714500" cy="2286000"/>
          </a:xfrm>
          <a:prstGeom prst="rect">
            <a:avLst/>
          </a:prstGeom>
          <a:noFill/>
        </p:spPr>
      </p:pic>
      <p:pic>
        <p:nvPicPr>
          <p:cNvPr id="4099" name="Picture 3" descr="D:\Ibu Enny\BUSANA MUSLIM\gambar b us muslimah\VFGrain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6062" y="2362200"/>
            <a:ext cx="2547938" cy="4038600"/>
          </a:xfrm>
          <a:prstGeom prst="rect">
            <a:avLst/>
          </a:prstGeom>
          <a:noFill/>
        </p:spPr>
      </p:pic>
      <p:pic>
        <p:nvPicPr>
          <p:cNvPr id="4101" name="Picture 5" descr="D:\Ibu Enny\BUSANA MUSLIM\gambar b us muslimah\cape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200400"/>
            <a:ext cx="2190750" cy="328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HIASAN BUSANA ( GARNITURE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SULAMAN</a:t>
            </a:r>
          </a:p>
          <a:p>
            <a:r>
              <a:rPr lang="en-US" dirty="0" smtClean="0"/>
              <a:t>BORDIR</a:t>
            </a:r>
          </a:p>
          <a:p>
            <a:r>
              <a:rPr lang="en-US" dirty="0" smtClean="0"/>
              <a:t>LEKAPAN</a:t>
            </a:r>
          </a:p>
          <a:p>
            <a:r>
              <a:rPr lang="en-US" dirty="0" smtClean="0"/>
              <a:t>LEKATAN </a:t>
            </a:r>
          </a:p>
          <a:p>
            <a:r>
              <a:rPr lang="en-US" dirty="0" smtClean="0"/>
              <a:t>PAINTING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0" y="2971800"/>
            <a:ext cx="838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D:\Ibu Enny\BUSANA MUSLIM\gambar b us muslimah\Islamic-Fashion-Festival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133600"/>
            <a:ext cx="2667000" cy="4114800"/>
          </a:xfrm>
          <a:prstGeom prst="rect">
            <a:avLst/>
          </a:prstGeom>
          <a:noFill/>
        </p:spPr>
      </p:pic>
      <p:pic>
        <p:nvPicPr>
          <p:cNvPr id="5123" name="Picture 3" descr="D:\Ibu Enny\BUSANA MUSLIM\Jilbab Islamic clothing 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524000"/>
            <a:ext cx="2819400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PELENGKAP BUSANA MUSLIMAH</a:t>
            </a:r>
            <a:endParaRPr lang="en-US" dirty="0"/>
          </a:p>
        </p:txBody>
      </p:sp>
      <p:pic>
        <p:nvPicPr>
          <p:cNvPr id="6147" name="Picture 3" descr="D:\Ibu Enny\BUSANA PENGANTIN\pengantin muslim\2670374426_c996990c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76600"/>
            <a:ext cx="2362200" cy="3581400"/>
          </a:xfrm>
          <a:prstGeom prst="rect">
            <a:avLst/>
          </a:prstGeom>
          <a:noFill/>
        </p:spPr>
      </p:pic>
      <p:pic>
        <p:nvPicPr>
          <p:cNvPr id="6148" name="Picture 4" descr="D:\Ibu Enny\AKSESORIS BUSANA\FOTO ACESORIS\JILBAB\Resize of IMG_5862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447800"/>
            <a:ext cx="2959100" cy="4445000"/>
          </a:xfrm>
          <a:prstGeom prst="rect">
            <a:avLst/>
          </a:prstGeom>
          <a:noFill/>
        </p:spPr>
      </p:pic>
      <p:pic>
        <p:nvPicPr>
          <p:cNvPr id="6149" name="Picture 5" descr="D:\Ibu Enny\BUSANA MUSLIM\gambar b us muslimah\KienHoo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752600"/>
            <a:ext cx="28956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JILBAB</a:t>
            </a:r>
            <a:endParaRPr lang="en-US" dirty="0"/>
          </a:p>
        </p:txBody>
      </p:sp>
      <p:pic>
        <p:nvPicPr>
          <p:cNvPr id="7170" name="Picture 2" descr="D:\Ibu Enny\BUSANA MUSLIM\gambar b us muslimah\jilbab-paris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4582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118</Words>
  <Application>Microsoft Office PowerPoint</Application>
  <PresentationFormat>On-screen Show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BUSANA MUSLIMAH KELAS ADIBUSANA ( HOUTE COUNTURE)</vt:lpstr>
      <vt:lpstr>PENGERTIAN</vt:lpstr>
      <vt:lpstr>UNTUK KESEMPATAN APA ?</vt:lpstr>
      <vt:lpstr>KARAKTERISTIK BUSANA MUSLIMAH</vt:lpstr>
      <vt:lpstr>DETIL BUSANA</vt:lpstr>
      <vt:lpstr>BAHAN BUSANA</vt:lpstr>
      <vt:lpstr>HIASAN BUSANA ( GARNITURE )</vt:lpstr>
      <vt:lpstr>PELENGKAP BUSANA MUSLIMAH</vt:lpstr>
      <vt:lpstr>JILBAB</vt:lpstr>
      <vt:lpstr>JILBAB PRAKTIS DAN INDAH</vt:lpstr>
      <vt:lpstr>CADAR</vt:lpstr>
      <vt:lpstr>BUSANA MUSLIM </vt:lpstr>
      <vt:lpstr>Slide 13</vt:lpstr>
      <vt:lpstr>Slide 14</vt:lpstr>
      <vt:lpstr>Slide 15</vt:lpstr>
      <vt:lpstr>Slide 16</vt:lpstr>
      <vt:lpstr>TEKNIK MENJAHIT</vt:lpstr>
      <vt:lpstr>Slide 18</vt:lpstr>
      <vt:lpstr>Slide 19</vt:lpstr>
      <vt:lpstr>Slide 20</vt:lpstr>
    </vt:vector>
  </TitlesOfParts>
  <Company>COMP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BUSANA MUSLIMAH KELAS ADIBUSANA ( HOUTE COUNTURE)</dc:title>
  <dc:creator>USER</dc:creator>
  <cp:lastModifiedBy>USER</cp:lastModifiedBy>
  <cp:revision>14</cp:revision>
  <dcterms:created xsi:type="dcterms:W3CDTF">2011-07-15T19:37:24Z</dcterms:created>
  <dcterms:modified xsi:type="dcterms:W3CDTF">2011-07-16T00:17:54Z</dcterms:modified>
</cp:coreProperties>
</file>