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75" r:id="rId2"/>
    <p:sldId id="583" r:id="rId3"/>
    <p:sldId id="297" r:id="rId4"/>
    <p:sldId id="319" r:id="rId5"/>
    <p:sldId id="321" r:id="rId6"/>
    <p:sldId id="341" r:id="rId7"/>
    <p:sldId id="568" r:id="rId8"/>
    <p:sldId id="299" r:id="rId9"/>
    <p:sldId id="322" r:id="rId10"/>
    <p:sldId id="594" r:id="rId11"/>
    <p:sldId id="596" r:id="rId12"/>
    <p:sldId id="597" r:id="rId13"/>
    <p:sldId id="619" r:id="rId14"/>
    <p:sldId id="598" r:id="rId15"/>
    <p:sldId id="602" r:id="rId16"/>
    <p:sldId id="603" r:id="rId17"/>
    <p:sldId id="613" r:id="rId18"/>
    <p:sldId id="599" r:id="rId19"/>
    <p:sldId id="600" r:id="rId20"/>
    <p:sldId id="606" r:id="rId21"/>
    <p:sldId id="610" r:id="rId22"/>
    <p:sldId id="609" r:id="rId23"/>
    <p:sldId id="605" r:id="rId24"/>
    <p:sldId id="607" r:id="rId25"/>
    <p:sldId id="608" r:id="rId26"/>
    <p:sldId id="616" r:id="rId27"/>
    <p:sldId id="618" r:id="rId28"/>
    <p:sldId id="612" r:id="rId29"/>
    <p:sldId id="601" r:id="rId30"/>
    <p:sldId id="614" r:id="rId31"/>
    <p:sldId id="615" r:id="rId32"/>
    <p:sldId id="617" r:id="rId33"/>
    <p:sldId id="6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78" autoAdjust="0"/>
    <p:restoredTop sz="86474" autoAdjust="0"/>
  </p:normalViewPr>
  <p:slideViewPr>
    <p:cSldViewPr>
      <p:cViewPr>
        <p:scale>
          <a:sx n="75" d="100"/>
          <a:sy n="75" d="100"/>
        </p:scale>
        <p:origin x="2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C1B9A-2E8E-4BA7-9CAB-A2B61C2B7B39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B17BA-A624-4953-8043-6A67772F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F522-7C26-4B32-82C6-0E8C644BCB4F}" type="datetimeFigureOut">
              <a:rPr lang="en-US" smtClean="0"/>
              <a:pPr/>
              <a:t>3/6/2011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DE0-4189-4000-B858-A4DD3C532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err="1" smtClean="0"/>
              <a:t>Teknik</a:t>
            </a:r>
            <a:r>
              <a:rPr lang="en-US" sz="4000" dirty="0" smtClean="0"/>
              <a:t> </a:t>
            </a:r>
            <a:r>
              <a:rPr lang="en-US" sz="4000" dirty="0" err="1" smtClean="0"/>
              <a:t>Sulaman</a:t>
            </a:r>
            <a:r>
              <a:rPr lang="en-US" sz="4000" dirty="0" smtClean="0"/>
              <a:t> </a:t>
            </a:r>
            <a:r>
              <a:rPr lang="en-US" sz="4000" dirty="0" err="1" smtClean="0"/>
              <a:t>Fantasi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 err="1" smtClean="0"/>
              <a:t>Sulaman</a:t>
            </a:r>
            <a:r>
              <a:rPr lang="en-US" sz="4000" dirty="0" smtClean="0"/>
              <a:t> Brazilian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oleh</a:t>
            </a:r>
            <a:r>
              <a:rPr lang="en-US" sz="2700" dirty="0" smtClean="0"/>
              <a:t>: </a:t>
            </a:r>
            <a:r>
              <a:rPr lang="en-US" sz="2700" dirty="0" err="1" smtClean="0"/>
              <a:t>Dra.Enny</a:t>
            </a:r>
            <a:r>
              <a:rPr lang="en-US" sz="2700" dirty="0" smtClean="0"/>
              <a:t> </a:t>
            </a:r>
            <a:r>
              <a:rPr lang="en-US" sz="2700" dirty="0" err="1" smtClean="0"/>
              <a:t>Zuhni</a:t>
            </a:r>
            <a:r>
              <a:rPr lang="en-US" sz="2700" dirty="0" smtClean="0"/>
              <a:t> </a:t>
            </a:r>
            <a:r>
              <a:rPr lang="en-US" sz="2700" dirty="0" err="1" smtClean="0"/>
              <a:t>Khayati,M.Kes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2" descr="D:\Ibu Enny\RAGAM HIAS TEKSTIL\hongaria sulam\KALDOI-BOOKM-TR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3505205" cy="3048001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 descr="D:\Ibu Enny\RAGAM HIAS TEKSTIL\bahan dasar\FANTASI MOTIF FANTASI\butterfl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3286125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JENIS BAHAN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mengerjakan</a:t>
            </a:r>
            <a:r>
              <a:rPr lang="en-US" b="1" dirty="0" smtClean="0"/>
              <a:t> </a:t>
            </a:r>
            <a:r>
              <a:rPr lang="en-US" b="1" dirty="0" err="1" smtClean="0"/>
              <a:t>sulaman</a:t>
            </a:r>
            <a:r>
              <a:rPr lang="en-US" b="1" dirty="0" smtClean="0"/>
              <a:t> </a:t>
            </a:r>
            <a:r>
              <a:rPr lang="en-US" b="1" dirty="0" err="1" smtClean="0"/>
              <a:t>Fantasi</a:t>
            </a:r>
            <a:r>
              <a:rPr lang="en-US" b="1" dirty="0" smtClean="0"/>
              <a:t> </a:t>
            </a:r>
            <a:r>
              <a:rPr lang="en-US" b="1" dirty="0" err="1" smtClean="0"/>
              <a:t>maupun</a:t>
            </a:r>
            <a:r>
              <a:rPr lang="en-US" b="1" dirty="0" smtClean="0"/>
              <a:t> </a:t>
            </a:r>
            <a:r>
              <a:rPr lang="en-US" b="1" dirty="0" err="1" smtClean="0"/>
              <a:t>Sulaman</a:t>
            </a:r>
            <a:r>
              <a:rPr lang="en-US" b="1" dirty="0" smtClean="0"/>
              <a:t> Brazilian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Kain</a:t>
            </a:r>
            <a:r>
              <a:rPr lang="en-US" b="1" dirty="0" smtClean="0"/>
              <a:t> </a:t>
            </a:r>
            <a:r>
              <a:rPr lang="en-US" b="1" dirty="0" err="1" smtClean="0"/>
              <a:t>tenunan</a:t>
            </a:r>
            <a:r>
              <a:rPr lang="en-US" b="1" dirty="0" smtClean="0"/>
              <a:t> </a:t>
            </a:r>
            <a:r>
              <a:rPr lang="en-US" b="1" dirty="0" err="1" smtClean="0"/>
              <a:t>Rapat</a:t>
            </a:r>
            <a:r>
              <a:rPr lang="en-US" dirty="0" smtClean="0"/>
              <a:t> </a:t>
            </a:r>
            <a:r>
              <a:rPr lang="en-US" b="1" dirty="0" smtClean="0"/>
              <a:t>:  </a:t>
            </a:r>
            <a:r>
              <a:rPr lang="en-US" b="1" dirty="0" err="1" smtClean="0"/>
              <a:t>Ero</a:t>
            </a:r>
            <a:r>
              <a:rPr lang="en-US" b="1" dirty="0" smtClean="0"/>
              <a:t>, </a:t>
            </a:r>
            <a:r>
              <a:rPr lang="en-US" b="1" dirty="0" err="1" smtClean="0"/>
              <a:t>Katun,Tetoron</a:t>
            </a:r>
            <a:r>
              <a:rPr lang="en-US" b="1" dirty="0" smtClean="0"/>
              <a:t>, Silky, </a:t>
            </a:r>
            <a:r>
              <a:rPr lang="en-US" b="1" dirty="0" err="1" smtClean="0"/>
              <a:t>Satin,Sutera</a:t>
            </a:r>
            <a:r>
              <a:rPr lang="en-US" b="1" dirty="0" smtClean="0"/>
              <a:t> ,</a:t>
            </a:r>
            <a:r>
              <a:rPr lang="en-US" b="1" dirty="0" err="1" smtClean="0"/>
              <a:t>Oxford,dll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1.TEKNIK SULAMAN BEBAS/FANTASI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memvariasikan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tenunan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.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naturalis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bunga-bunga</a:t>
            </a:r>
            <a:r>
              <a:rPr lang="en-US" dirty="0" smtClean="0"/>
              <a:t>, </a:t>
            </a:r>
            <a:r>
              <a:rPr lang="en-US" dirty="0" err="1" smtClean="0"/>
              <a:t>binatang</a:t>
            </a:r>
            <a:r>
              <a:rPr lang="en-US" dirty="0" smtClean="0"/>
              <a:t>, </a:t>
            </a:r>
            <a:r>
              <a:rPr lang="en-US" dirty="0" err="1" smtClean="0"/>
              <a:t>buah-buahan</a:t>
            </a:r>
            <a:r>
              <a:rPr lang="en-US" dirty="0" smtClean="0"/>
              <a:t>, </a:t>
            </a:r>
            <a:r>
              <a:rPr lang="en-US" dirty="0" err="1" smtClean="0"/>
              <a:t>geometris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lain-lain, </a:t>
            </a:r>
            <a:r>
              <a:rPr lang="en-US" dirty="0" err="1" smtClean="0"/>
              <a:t>motifnya</a:t>
            </a:r>
            <a:r>
              <a:rPr lang="en-US" dirty="0" smtClean="0"/>
              <a:t> </a:t>
            </a:r>
            <a:r>
              <a:rPr lang="en-US" dirty="0" err="1" smtClean="0"/>
              <a:t>kecil-kecil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berkesan</a:t>
            </a:r>
            <a:r>
              <a:rPr lang="en-US" dirty="0" smtClean="0"/>
              <a:t> </a:t>
            </a:r>
            <a:r>
              <a:rPr lang="en-US" dirty="0" err="1" smtClean="0"/>
              <a:t>ringan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warna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komplement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harmonis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analog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monolog. 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aksentuasi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divariasikan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lebih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tusuk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MENGERJAKAN TS. FANTASI ATAU  TS.BEBAS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mengerjakannya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motif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. Motif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bunga-bungaan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naturalis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ram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motif yang </a:t>
            </a:r>
            <a:r>
              <a:rPr lang="en-US" dirty="0" err="1" smtClean="0"/>
              <a:t>direncanakan</a:t>
            </a:r>
            <a:r>
              <a:rPr lang="en-US" dirty="0" smtClean="0"/>
              <a:t>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tidak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warna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ramai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,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hias.Motif</a:t>
            </a:r>
            <a:r>
              <a:rPr lang="en-US" dirty="0" smtClean="0"/>
              <a:t> –</a:t>
            </a:r>
            <a:r>
              <a:rPr lang="en-US" dirty="0" err="1" smtClean="0"/>
              <a:t>motifnya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berkesan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ringan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 descr="D:\Ibu Enny\RAGAM HIAS TEKSTIL\bahan dasar\FANTASI MOTIF FANTASI\6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81400"/>
            <a:ext cx="1905000" cy="2590800"/>
          </a:xfrm>
          <a:prstGeom prst="rect">
            <a:avLst/>
          </a:prstGeom>
          <a:noFill/>
        </p:spPr>
      </p:pic>
      <p:pic>
        <p:nvPicPr>
          <p:cNvPr id="4100" name="Picture 4" descr="D:\Ibu Enny\RAGAM HIAS TEKSTIL\bahan dasar\FANTASI MOTIF FANTASI\FantasyFlowers_B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4953000" cy="5029200"/>
          </a:xfrm>
          <a:prstGeom prst="rect">
            <a:avLst/>
          </a:prstGeom>
          <a:noFill/>
        </p:spPr>
      </p:pic>
      <p:pic>
        <p:nvPicPr>
          <p:cNvPr id="4101" name="Picture 5" descr="D:\Ibu Enny\RAGAM HIAS TEKSTIL\bahan dasar\FANTASI MOTIF FANTASI\flower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057400"/>
            <a:ext cx="1181100" cy="254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HASIL TEKNIK SULAMAN FANTASI</a:t>
            </a:r>
            <a:endParaRPr lang="en-US" dirty="0"/>
          </a:p>
        </p:txBody>
      </p:sp>
      <p:pic>
        <p:nvPicPr>
          <p:cNvPr id="3078" name="Picture 6" descr="D:\Ibu Enny\RAGAM HIAS TEKSTIL\desain  ragam hias\free-floral-embroidery-design-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462" y="1610519"/>
            <a:ext cx="2886075" cy="4505325"/>
          </a:xfrm>
          <a:prstGeom prst="rect">
            <a:avLst/>
          </a:prstGeom>
          <a:noFill/>
        </p:spPr>
      </p:pic>
      <p:pic>
        <p:nvPicPr>
          <p:cNvPr id="3079" name="Picture 7" descr="D:\Ibu Enny\RAGAM HIAS TEKSTIL\desain  ragam hias\free-embroidery-design-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86200"/>
            <a:ext cx="3048000" cy="2362200"/>
          </a:xfrm>
          <a:prstGeom prst="rect">
            <a:avLst/>
          </a:prstGeom>
          <a:noFill/>
        </p:spPr>
      </p:pic>
      <p:pic>
        <p:nvPicPr>
          <p:cNvPr id="3080" name="Picture 8" descr="D:\Ibu Enny\RAGAM HIAS TEKSTIL\hongaria sulam\photo_see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3003550" cy="231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D:\Ibu Enny\RAGAM HIAS TEKSTIL\GAMBAR SULAM BENANG\free-embroidery-design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257550" cy="4343400"/>
          </a:xfrm>
          <a:prstGeom prst="rect">
            <a:avLst/>
          </a:prstGeom>
          <a:noFill/>
        </p:spPr>
      </p:pic>
      <p:pic>
        <p:nvPicPr>
          <p:cNvPr id="1030" name="Picture 6" descr="D:\Ibu Enny\RAGAM HIAS TEKSTIL\GAMBAR SULAM BENANG\free-embroidery-design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28800"/>
            <a:ext cx="40386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Ibu Enny\RAGAM HIAS TEKSTIL\GAMBAR SULAM BENANG\free-embroidery-design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2" y="1828800"/>
            <a:ext cx="3076575" cy="419100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GAMBAR SULAM BENANG\free-embroidery-design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32975"/>
            <a:ext cx="4038600" cy="366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TUSUKNYA TIDAK PERLU PENUH</a:t>
            </a:r>
            <a:endParaRPr lang="en-US" dirty="0"/>
          </a:p>
        </p:txBody>
      </p:sp>
      <p:pic>
        <p:nvPicPr>
          <p:cNvPr id="7" name="Content Placeholder 6" descr="D:\Ibu Enny\RAGAM HIAS TEKSTIL\desain  ragam hias\free-embroidery-design-2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48619"/>
            <a:ext cx="37338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Ibu Enny\RAGAM HIAS TEKSTIL\bahan dasar\FANTASI MOTIF FANTASI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43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2. TEKNIK SULAMAN BRAZILIAN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Sulaman</a:t>
            </a:r>
            <a:r>
              <a:rPr lang="en-US" dirty="0" smtClean="0"/>
              <a:t> BRAZILIAN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memvariasikan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tenunan</a:t>
            </a:r>
            <a:r>
              <a:rPr lang="en-US" dirty="0" smtClean="0"/>
              <a:t> </a:t>
            </a:r>
            <a:r>
              <a:rPr lang="en-US" dirty="0" err="1" smtClean="0"/>
              <a:t>polos</a:t>
            </a:r>
            <a:r>
              <a:rPr lang="en-US" dirty="0" smtClean="0"/>
              <a:t>.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naturalis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bunga-bunga</a:t>
            </a:r>
            <a:r>
              <a:rPr lang="en-US" dirty="0" smtClean="0"/>
              <a:t>, </a:t>
            </a:r>
            <a:r>
              <a:rPr lang="en-US" dirty="0" err="1" smtClean="0"/>
              <a:t>binatang</a:t>
            </a:r>
            <a:r>
              <a:rPr lang="en-US" dirty="0" smtClean="0"/>
              <a:t>, </a:t>
            </a:r>
            <a:r>
              <a:rPr lang="en-US" dirty="0" err="1" smtClean="0"/>
              <a:t>buah-buahan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motifnya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.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motifnya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motif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sulam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Brazilian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warna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komplement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harmonis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analogous.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aksentuasi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divariasikan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tusuk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hias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Mengerjakan</a:t>
            </a:r>
            <a:r>
              <a:rPr lang="en-US" dirty="0" smtClean="0"/>
              <a:t> </a:t>
            </a:r>
            <a:r>
              <a:rPr lang="en-US" dirty="0" err="1" smtClean="0"/>
              <a:t>TS.Brazilian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Cara </a:t>
            </a:r>
            <a:r>
              <a:rPr lang="en-US" dirty="0" err="1" smtClean="0"/>
              <a:t>mengerjakannya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motif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dipindahkan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. Motif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bunga-bungaan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bentuk-bentuk</a:t>
            </a:r>
            <a:r>
              <a:rPr lang="en-US" dirty="0" smtClean="0"/>
              <a:t> </a:t>
            </a:r>
            <a:r>
              <a:rPr lang="en-US" dirty="0" err="1" smtClean="0"/>
              <a:t>naturalis</a:t>
            </a:r>
            <a:r>
              <a:rPr lang="en-US" dirty="0" smtClean="0"/>
              <a:t>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ram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dihias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Mulailah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motif yang </a:t>
            </a:r>
            <a:r>
              <a:rPr lang="en-US" dirty="0" err="1" smtClean="0"/>
              <a:t>direncanakan</a:t>
            </a:r>
            <a:r>
              <a:rPr lang="en-US" dirty="0" smtClean="0"/>
              <a:t>.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lebih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dari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warna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terkesan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meriah</a:t>
            </a:r>
            <a:r>
              <a:rPr lang="en-US" dirty="0" smtClean="0"/>
              <a:t>,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beraneka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tusuk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berkesan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penuh</a:t>
            </a:r>
            <a:r>
              <a:rPr lang="en-US" b="1" dirty="0" smtClean="0">
                <a:solidFill>
                  <a:srgbClr val="FF0000"/>
                </a:solidFill>
              </a:rPr>
              <a:t> 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mengkombinasikan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hendaklah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sulaman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yaitu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, pita,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manik-manik</a:t>
            </a:r>
            <a:r>
              <a:rPr lang="en-US" dirty="0" smtClean="0"/>
              <a:t>.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dekoratif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menusukkan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bermacam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,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</a:t>
            </a:r>
            <a:r>
              <a:rPr lang="en-US" dirty="0" err="1" smtClean="0"/>
              <a:t>hias</a:t>
            </a:r>
            <a:r>
              <a:rPr lang="en-US" dirty="0" smtClean="0"/>
              <a:t> yang </a:t>
            </a:r>
            <a:r>
              <a:rPr lang="en-US" dirty="0" err="1" smtClean="0"/>
              <a:t>dominan</a:t>
            </a:r>
            <a:endParaRPr lang="en-US" dirty="0"/>
          </a:p>
        </p:txBody>
      </p:sp>
      <p:pic>
        <p:nvPicPr>
          <p:cNvPr id="2050" name="Picture 2" descr="D:\Ibu Enny\RAGAM HIAS TEKSTIL\brazilian embroidery\DSC015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048000" cy="228600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brazilian embroidery\DSC0156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91000"/>
            <a:ext cx="3048000" cy="2286000"/>
          </a:xfrm>
          <a:prstGeom prst="rect">
            <a:avLst/>
          </a:prstGeom>
          <a:noFill/>
        </p:spPr>
      </p:pic>
      <p:pic>
        <p:nvPicPr>
          <p:cNvPr id="2052" name="Picture 4" descr="D:\Ibu Enny\RAGAM HIAS TEKSTIL\brazilian embroidery\DSC015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91000"/>
            <a:ext cx="3048000" cy="2286000"/>
          </a:xfrm>
          <a:prstGeom prst="rect">
            <a:avLst/>
          </a:prstGeom>
          <a:noFill/>
        </p:spPr>
      </p:pic>
      <p:pic>
        <p:nvPicPr>
          <p:cNvPr id="2054" name="Picture 6" descr="D:\Ibu Enny\RAGAM HIAS TEKSTIL\brazilian embroidery\DSC015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600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tusuk</a:t>
            </a:r>
            <a:r>
              <a:rPr lang="en-US" dirty="0" smtClean="0"/>
              <a:t> satin Ts. Rumanian </a:t>
            </a:r>
            <a:br>
              <a:rPr lang="en-US" dirty="0" smtClean="0"/>
            </a:br>
            <a:r>
              <a:rPr lang="en-US" dirty="0" smtClean="0"/>
              <a:t>Ts.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Ts.kabaret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D:\Ibu Enny\RAGAM HIAS TEKSTIL\GAMBAR SULAM BENANG\raised_fishbone_stitch_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819400" cy="3810000"/>
          </a:xfrm>
          <a:prstGeom prst="rect">
            <a:avLst/>
          </a:prstGeom>
          <a:noFill/>
        </p:spPr>
      </p:pic>
      <p:pic>
        <p:nvPicPr>
          <p:cNvPr id="3075" name="Picture 3" descr="D:\Ibu Enny\RAGAM HIAS TEKSTIL\brazilian embroidery\sul brazilian\lens9550121_1266338637leaf_brazilian_sti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1905000" cy="3733800"/>
          </a:xfrm>
          <a:prstGeom prst="rect">
            <a:avLst/>
          </a:prstGeom>
          <a:noFill/>
        </p:spPr>
      </p:pic>
      <p:pic>
        <p:nvPicPr>
          <p:cNvPr id="3077" name="Picture 5" descr="D:\Ibu Enny\RAGAM HIAS TEKSTIL\GAMBAR SULAM BENANG\hand_embroidery_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3276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Tusuk</a:t>
            </a:r>
            <a:r>
              <a:rPr lang="en-US" dirty="0" smtClean="0"/>
              <a:t>  </a:t>
            </a:r>
            <a:r>
              <a:rPr lang="en-US" dirty="0" err="1" smtClean="0"/>
              <a:t>kabaret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bullion</a:t>
            </a:r>
            <a:endParaRPr lang="en-US" dirty="0"/>
          </a:p>
        </p:txBody>
      </p:sp>
      <p:pic>
        <p:nvPicPr>
          <p:cNvPr id="7" name="Content Placeholder 6" descr="D:\Ibu Enny\RAGAM HIAS TEKSTIL\hongaria sulam\bullion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4038600" cy="192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Ibu Enny\RAGAM HIAS TEKSTIL\hongaria sulam\bullion_ros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Ibu Enny\RAGAM HIAS TEKSTIL\brazilian embroidery\drizzle-stit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6420" y="1752600"/>
            <a:ext cx="382016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PERPADUAN WARNA BENANG DAN PEMILIHAN </a:t>
            </a:r>
            <a:br>
              <a:rPr lang="en-US" sz="2400" dirty="0" smtClean="0"/>
            </a:br>
            <a:r>
              <a:rPr lang="en-US" sz="2400" dirty="0" smtClean="0"/>
              <a:t>TUSUK HIAS YANG UNIK DAN INDAH </a:t>
            </a:r>
            <a:endParaRPr lang="en-US" sz="2400" dirty="0"/>
          </a:p>
        </p:txBody>
      </p:sp>
      <p:pic>
        <p:nvPicPr>
          <p:cNvPr id="1026" name="Picture 2" descr="D:\Ibu Enny\RAGAM HIAS TEKSTIL\brazilian embroidery\sul brazilian\Cravina do Campo (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3810000" cy="4495800"/>
          </a:xfrm>
          <a:prstGeom prst="rect">
            <a:avLst/>
          </a:prstGeom>
          <a:noFill/>
        </p:spPr>
      </p:pic>
      <p:pic>
        <p:nvPicPr>
          <p:cNvPr id="1027" name="Picture 3" descr="D:\Ibu Enny\RAGAM HIAS TEKSTIL\brazilian embroidery\sul brazilian\Cravina do Campo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TUSUKNYA RAPAT/ BERAT</a:t>
            </a:r>
            <a:endParaRPr lang="en-US" dirty="0"/>
          </a:p>
        </p:txBody>
      </p:sp>
      <p:pic>
        <p:nvPicPr>
          <p:cNvPr id="4" name="Content Placeholder 3" descr="http://s1.hubimg.com/u/1414884_f49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SULAMAN BRAZILIAN</a:t>
            </a:r>
            <a:endParaRPr lang="en-US" dirty="0"/>
          </a:p>
        </p:txBody>
      </p:sp>
      <p:pic>
        <p:nvPicPr>
          <p:cNvPr id="4" name="Content Placeholder 3" descr="http://s2.hubimg.com/u/1414905_f2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motif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brazilian</a:t>
            </a:r>
            <a:endParaRPr lang="en-US" dirty="0"/>
          </a:p>
        </p:txBody>
      </p:sp>
      <p:pic>
        <p:nvPicPr>
          <p:cNvPr id="1026" name="Picture 2" descr="D:\Ibu Enny\RAGAM HIAS TEKSTIL\bahan dasar\Embroidered Pansies   Flickr - Photo Sharing!_files\2620540955_86508b9a7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2971800" cy="2057400"/>
          </a:xfrm>
          <a:prstGeom prst="rect">
            <a:avLst/>
          </a:prstGeom>
          <a:noFill/>
        </p:spPr>
      </p:pic>
      <p:pic>
        <p:nvPicPr>
          <p:cNvPr id="1027" name="Picture 3" descr="D:\Ibu Enny\RAGAM HIAS TEKSTIL\bahan dasar\Buttonhole Flower   Flickr - Photo Sharing!_files\2621364602_49fbd4746c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962400"/>
            <a:ext cx="2971800" cy="1828800"/>
          </a:xfrm>
          <a:prstGeom prst="rect">
            <a:avLst/>
          </a:prstGeom>
          <a:noFill/>
        </p:spPr>
      </p:pic>
      <p:pic>
        <p:nvPicPr>
          <p:cNvPr id="1028" name="Picture 4" descr="D:\Ibu Enny\RAGAM HIAS TEKSTIL\bahan dasar\Buttonhole Flower   Flickr - Photo Sharing!_files\2620541027_9ab4f2c012_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76400"/>
            <a:ext cx="2514600" cy="1981200"/>
          </a:xfrm>
          <a:prstGeom prst="rect">
            <a:avLst/>
          </a:prstGeom>
          <a:noFill/>
        </p:spPr>
      </p:pic>
      <p:pic>
        <p:nvPicPr>
          <p:cNvPr id="1030" name="Picture 6" descr="D:\Ibu Enny\RAGAM HIAS TEKSTIL\bahan dasar\BRAZILIAN 1\6a0105371c53c0970b01157116c1aa970c-320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038600"/>
            <a:ext cx="2667000" cy="173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 descr="D:\Ibu Enny\RAGAM HIAS TEKSTIL\brazilian  embroidery\Cate Grundy ros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D:\Ibu Enny\RAGAM HIAS TEKSTIL\brazilian  embroidery\60BrazilianEmbroidery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SULAMAN BRAZILIAN</a:t>
            </a:r>
            <a:endParaRPr lang="en-US" dirty="0"/>
          </a:p>
        </p:txBody>
      </p:sp>
      <p:pic>
        <p:nvPicPr>
          <p:cNvPr id="4" name="Content Placeholder 3" descr="D:\Ibu Enny\RAGAM HIAS TEKSTIL\brazilian  embroidery\Ed Proj-CateG-Photo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Ibu Enny\RAGAM HIAS TEKSTIL\brazilian embroidery\sul brazilian\17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810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SULAMAN BRAZILIAN</a:t>
            </a:r>
            <a:endParaRPr lang="en-US" dirty="0"/>
          </a:p>
        </p:txBody>
      </p:sp>
      <p:pic>
        <p:nvPicPr>
          <p:cNvPr id="1028" name="Picture 4" descr="D:\Ibu Enny\RAGAM HIAS TEKSTIL\hongaria sulam\hungarian_kalosca_doil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24000"/>
            <a:ext cx="3810000" cy="4724400"/>
          </a:xfrm>
          <a:prstGeom prst="rect">
            <a:avLst/>
          </a:prstGeom>
          <a:noFill/>
        </p:spPr>
      </p:pic>
      <p:pic>
        <p:nvPicPr>
          <p:cNvPr id="2051" name="Picture 3" descr="D:\Ibu Enny\RAGAM HIAS TEKSTIL\bahan dasar\3173711130_58bb6ca0e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3657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TEKNIK MENGUBAH UKURAN MOTIF HIASAN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mengutip</a:t>
            </a:r>
            <a:r>
              <a:rPr lang="en-US" dirty="0" smtClean="0"/>
              <a:t> motif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selembar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memanjang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melebar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garis-garis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 x  cm. </a:t>
            </a:r>
            <a:r>
              <a:rPr lang="en-US" dirty="0" err="1" smtClean="0"/>
              <a:t>berilah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kotak-kotak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yang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yang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 </a:t>
            </a:r>
            <a:r>
              <a:rPr lang="en-US" dirty="0" err="1" smtClean="0"/>
              <a:t>dan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Saulaman</a:t>
            </a:r>
            <a:r>
              <a:rPr lang="en-US" dirty="0" smtClean="0"/>
              <a:t> Brazilian ?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motif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ukurannya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yang </a:t>
            </a:r>
            <a:r>
              <a:rPr lang="en-US" dirty="0" err="1" smtClean="0"/>
              <a:t>dihiasi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dihiasi</a:t>
            </a:r>
            <a:r>
              <a:rPr lang="en-US" dirty="0" smtClean="0"/>
              <a:t> ? </a:t>
            </a:r>
          </a:p>
          <a:p>
            <a:pPr>
              <a:buNone/>
            </a:pPr>
            <a:r>
              <a:rPr lang="en-US" dirty="0" smtClean="0"/>
              <a:t>    4.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Brazilian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Buatlah</a:t>
            </a:r>
            <a:r>
              <a:rPr lang="en-US" dirty="0" smtClean="0"/>
              <a:t> 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busana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lenan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</a:t>
            </a:r>
            <a:r>
              <a:rPr lang="en-US" dirty="0" err="1" smtClean="0"/>
              <a:t>fantasi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sulaman</a:t>
            </a:r>
            <a:r>
              <a:rPr lang="en-US" dirty="0" smtClean="0"/>
              <a:t> Brazilian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SELAMAT MENGERJAKAN</a:t>
            </a:r>
            <a:endParaRPr lang="en-US" dirty="0"/>
          </a:p>
        </p:txBody>
      </p:sp>
      <p:pic>
        <p:nvPicPr>
          <p:cNvPr id="4098" name="Picture 2" descr="D:\Ibu Enny\and ul 2\thank you\thank_you_10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4038600" cy="3429000"/>
          </a:xfrm>
          <a:prstGeom prst="rect">
            <a:avLst/>
          </a:prstGeom>
          <a:noFill/>
        </p:spPr>
      </p:pic>
      <p:pic>
        <p:nvPicPr>
          <p:cNvPr id="4099" name="Picture 3" descr="D:\Ibu Enny\and ul 2\animasi\bird watching tou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429000" cy="2278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TEKNIK MEMBESARKAN POLA MOTIVE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dibesarkan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lain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kotak-kotak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kotaknya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kali, </a:t>
            </a:r>
            <a:r>
              <a:rPr lang="en-US" dirty="0" err="1" smtClean="0"/>
              <a:t>yaitu</a:t>
            </a:r>
            <a:r>
              <a:rPr lang="en-US" dirty="0" smtClean="0"/>
              <a:t> 1 x 1 cm.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dibesarkan</a:t>
            </a:r>
            <a:r>
              <a:rPr lang="en-US" dirty="0" smtClean="0"/>
              <a:t> 1 kali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kotak-kotak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1 </a:t>
            </a:r>
            <a:r>
              <a:rPr lang="en-US" dirty="0" err="1" smtClean="0"/>
              <a:t>kali.Bila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dikecilkan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yang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MEMBESARKAN ATAU MENGECILKAN POLA MOTIF</a:t>
            </a:r>
            <a:endParaRPr lang="en-US" dirty="0"/>
          </a:p>
        </p:txBody>
      </p:sp>
      <p:pic>
        <p:nvPicPr>
          <p:cNvPr id="4" name="Content Placeholder 3" descr="D:\Ibu Enny\FOTO PENTING\ragam hias\147469024_bdec80068e_o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7052" y="1600200"/>
            <a:ext cx="4369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Ibu Enny\RAGAM HIAS TEKSTIL\aplikasi sulam\fruitvegpatterncl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1079" y="1600200"/>
            <a:ext cx="51618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MEMBESARKAN ATAU MENGECILKAN MOTIF HIASAN</a:t>
            </a:r>
            <a:endParaRPr lang="en-US" dirty="0"/>
          </a:p>
        </p:txBody>
      </p:sp>
      <p:pic>
        <p:nvPicPr>
          <p:cNvPr id="4" name="Picture 2" descr="D:\Ibu Enny\RAGAM HIAS TEKSTIL\hongaria sulam\kalyna_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150" y="2201069"/>
            <a:ext cx="59817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TEKNIK MEMINDAHKAN MOTIF HIASAN PADA  KAIN ( </a:t>
            </a:r>
            <a:r>
              <a:rPr lang="en-US" dirty="0" err="1" smtClean="0"/>
              <a:t>Tebal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jahit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mengutip</a:t>
            </a:r>
            <a:r>
              <a:rPr lang="en-US" dirty="0" smtClean="0"/>
              <a:t> motif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motif </a:t>
            </a:r>
            <a:r>
              <a:rPr lang="en-US" dirty="0" err="1" smtClean="0"/>
              <a:t>disemat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pentul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motif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bergeser</a:t>
            </a:r>
            <a:r>
              <a:rPr lang="en-US" dirty="0" smtClean="0"/>
              <a:t>.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menjiplak</a:t>
            </a:r>
            <a:r>
              <a:rPr lang="en-US" dirty="0" smtClean="0"/>
              <a:t> motif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TEKNIK MEMINDAHKAN MOTIF HIASAN PADA  KAIN(</a:t>
            </a:r>
            <a:r>
              <a:rPr lang="en-US" dirty="0" err="1" smtClean="0"/>
              <a:t>transparan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kain</a:t>
            </a:r>
            <a:r>
              <a:rPr lang="en-US" dirty="0" smtClean="0"/>
              <a:t> yang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transparan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dijiplak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motif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. </a:t>
            </a:r>
            <a:r>
              <a:rPr lang="en-US" dirty="0" err="1" smtClean="0"/>
              <a:t>Bekas</a:t>
            </a:r>
            <a:r>
              <a:rPr lang="en-US" dirty="0" smtClean="0"/>
              <a:t> motif yang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dijiplak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dikemukakan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yang </a:t>
            </a:r>
            <a:r>
              <a:rPr lang="en-US" dirty="0" err="1" smtClean="0"/>
              <a:t>menjiplak</a:t>
            </a:r>
            <a:r>
              <a:rPr lang="en-US" dirty="0" smtClean="0"/>
              <a:t> motif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mengkasarkan</a:t>
            </a:r>
            <a:r>
              <a:rPr lang="en-US" dirty="0" smtClean="0"/>
              <a:t> motif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 yang </a:t>
            </a:r>
            <a:r>
              <a:rPr lang="en-US" dirty="0" err="1" smtClean="0"/>
              <a:t>kasar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942</Words>
  <Application>Microsoft Office PowerPoint</Application>
  <PresentationFormat>On-screen Show (4:3)</PresentationFormat>
  <Paragraphs>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Teknik Sulaman Fantasi dan  Sulaman Brazilian oleh: Dra.Enny Zuhni Khayati,M.Kes.</vt:lpstr>
      <vt:lpstr>Membuat Hiasan Busana Dengan Teknik Sulaman</vt:lpstr>
      <vt:lpstr>TEKNIK MENGUBAH UKURAN MOTIF HIASAN</vt:lpstr>
      <vt:lpstr>TEKNIK MEMBESARKAN POLA MOTIVE</vt:lpstr>
      <vt:lpstr>MEMBESARKAN ATAU MENGECILKAN POLA MOTIF</vt:lpstr>
      <vt:lpstr>Slide 6</vt:lpstr>
      <vt:lpstr>MEMBESARKAN ATAU MENGECILKAN MOTIF HIASAN</vt:lpstr>
      <vt:lpstr>TEKNIK MEMINDAHKAN MOTIF HIASAN PADA  KAIN ( Tebal)</vt:lpstr>
      <vt:lpstr>TEKNIK MEMINDAHKAN MOTIF HIASAN PADA  KAIN(transparan)</vt:lpstr>
      <vt:lpstr>JENIS BAHAN </vt:lpstr>
      <vt:lpstr>1.TEKNIK SULAMAN BEBAS/FANTASI</vt:lpstr>
      <vt:lpstr>CARA MENGERJAKAN TS. FANTASI ATAU  TS.BEBAS</vt:lpstr>
      <vt:lpstr>Sulaman fantasi </vt:lpstr>
      <vt:lpstr>HASIL TEKNIK SULAMAN FANTASI</vt:lpstr>
      <vt:lpstr>Slide 15</vt:lpstr>
      <vt:lpstr>Slide 16</vt:lpstr>
      <vt:lpstr>TUSUKNYA TIDAK PERLU PENUH</vt:lpstr>
      <vt:lpstr>2. TEKNIK SULAMAN BRAZILIAN</vt:lpstr>
      <vt:lpstr>Cara Mengerjakan TS.Brazilian</vt:lpstr>
      <vt:lpstr>Contoh tusuk hias yang dominan</vt:lpstr>
      <vt:lpstr>Selain tusuk satin Ts. Rumanian  Ts. Daun Ts.kabaret.</vt:lpstr>
      <vt:lpstr>Tusuk  kabaret dan bullion</vt:lpstr>
      <vt:lpstr>PERPADUAN WARNA BENANG DAN PEMILIHAN  TUSUK HIAS YANG UNIK DAN INDAH </vt:lpstr>
      <vt:lpstr>TUSUKNYA RAPAT/ BERAT</vt:lpstr>
      <vt:lpstr>CONTOH SULAMAN BRAZILIAN</vt:lpstr>
      <vt:lpstr>Detail motif sulaman brazilian</vt:lpstr>
      <vt:lpstr>Slide 27</vt:lpstr>
      <vt:lpstr>SULAMAN BRAZILIAN</vt:lpstr>
      <vt:lpstr> SULAMAN BRAZILIAN</vt:lpstr>
      <vt:lpstr>EVALUASI</vt:lpstr>
      <vt:lpstr>Slide 31</vt:lpstr>
      <vt:lpstr>TUGAS</vt:lpstr>
      <vt:lpstr>SELAMAT MENGERJAKAN</vt:lpstr>
    </vt:vector>
  </TitlesOfParts>
  <Company>Jogja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SULAMAN PITA</dc:title>
  <dc:creator>Acer</dc:creator>
  <cp:lastModifiedBy>USER</cp:lastModifiedBy>
  <cp:revision>401</cp:revision>
  <dcterms:created xsi:type="dcterms:W3CDTF">2010-04-09T06:53:36Z</dcterms:created>
  <dcterms:modified xsi:type="dcterms:W3CDTF">2011-03-06T03:24:59Z</dcterms:modified>
</cp:coreProperties>
</file>