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375" r:id="rId2"/>
    <p:sldId id="594" r:id="rId3"/>
    <p:sldId id="262" r:id="rId4"/>
    <p:sldId id="324" r:id="rId5"/>
    <p:sldId id="303" r:id="rId6"/>
    <p:sldId id="323" r:id="rId7"/>
    <p:sldId id="326" r:id="rId8"/>
    <p:sldId id="265" r:id="rId9"/>
    <p:sldId id="469" r:id="rId10"/>
    <p:sldId id="463" r:id="rId11"/>
    <p:sldId id="464" r:id="rId12"/>
    <p:sldId id="518" r:id="rId13"/>
    <p:sldId id="465" r:id="rId14"/>
    <p:sldId id="466" r:id="rId15"/>
    <p:sldId id="490" r:id="rId16"/>
    <p:sldId id="482" r:id="rId17"/>
    <p:sldId id="516" r:id="rId18"/>
    <p:sldId id="468" r:id="rId19"/>
    <p:sldId id="519" r:id="rId20"/>
    <p:sldId id="470" r:id="rId21"/>
    <p:sldId id="471" r:id="rId22"/>
    <p:sldId id="491" r:id="rId23"/>
    <p:sldId id="503" r:id="rId24"/>
    <p:sldId id="495" r:id="rId25"/>
    <p:sldId id="475" r:id="rId26"/>
    <p:sldId id="476" r:id="rId27"/>
    <p:sldId id="483" r:id="rId28"/>
    <p:sldId id="504" r:id="rId29"/>
    <p:sldId id="506" r:id="rId30"/>
    <p:sldId id="507" r:id="rId31"/>
    <p:sldId id="517" r:id="rId32"/>
    <p:sldId id="509" r:id="rId33"/>
    <p:sldId id="508" r:id="rId34"/>
    <p:sldId id="510" r:id="rId35"/>
    <p:sldId id="511" r:id="rId36"/>
    <p:sldId id="512" r:id="rId37"/>
    <p:sldId id="513" r:id="rId38"/>
    <p:sldId id="514" r:id="rId39"/>
    <p:sldId id="515" r:id="rId40"/>
    <p:sldId id="520" r:id="rId41"/>
    <p:sldId id="521" r:id="rId42"/>
    <p:sldId id="477" r:id="rId43"/>
    <p:sldId id="478" r:id="rId44"/>
    <p:sldId id="474" r:id="rId45"/>
    <p:sldId id="479" r:id="rId46"/>
    <p:sldId id="480" r:id="rId47"/>
    <p:sldId id="481" r:id="rId48"/>
    <p:sldId id="484" r:id="rId49"/>
    <p:sldId id="489" r:id="rId50"/>
    <p:sldId id="485" r:id="rId51"/>
    <p:sldId id="486" r:id="rId52"/>
    <p:sldId id="487" r:id="rId53"/>
    <p:sldId id="488" r:id="rId54"/>
    <p:sldId id="492" r:id="rId55"/>
    <p:sldId id="328" r:id="rId56"/>
    <p:sldId id="329" r:id="rId57"/>
    <p:sldId id="493" r:id="rId58"/>
    <p:sldId id="305" r:id="rId59"/>
    <p:sldId id="591" r:id="rId60"/>
    <p:sldId id="592" r:id="rId61"/>
    <p:sldId id="593" r:id="rId62"/>
    <p:sldId id="27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78" autoAdjust="0"/>
    <p:restoredTop sz="86474" autoAdjust="0"/>
  </p:normalViewPr>
  <p:slideViewPr>
    <p:cSldViewPr>
      <p:cViewPr>
        <p:scale>
          <a:sx n="75" d="100"/>
          <a:sy n="75" d="100"/>
        </p:scale>
        <p:origin x="2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C1B9A-2E8E-4BA7-9CAB-A2B61C2B7B39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17BA-A624-4953-8043-6A67772FD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F522-7C26-4B32-82C6-0E8C644BCB4F}" type="datetimeFigureOut">
              <a:rPr lang="en-US" smtClean="0"/>
              <a:pPr/>
              <a:t>3/5/2011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1.bp.blogspot.com/_1AAfBAYQrOA/S_NgbOEbG1I/AAAAAAAAAMc/_bPC-qnJR7I/s1600/jelujur.bm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2.bp.blogspot.com/_1AAfBAYQrOA/S_Ngo7iVPeI/AAAAAAAAAMk/6wsZxC3-Z4A/s1600/feston.bm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4.bp.blogspot.com/_1AAfBAYQrOA/S_Ng1GRGxmI/AAAAAAAAAMs/p8QNcMz9BXI/s1600/flanel.bm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4.bp.blogspot.com/_1AAfBAYQrOA/S_Nhpss0e7I/AAAAAAAAAM8/X_-xc1CdlZU/s1600/pipih.bm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4.bp.blogspot.com/_1AAfBAYQrOA/S_Nh7THJFJI/AAAAAAAAANE/T-RCd5UQN2Q/s1600/rantai.bm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4.bp.blogspot.com/_1AAfBAYQrOA/S_Ni5I6St8I/AAAAAAAAANU/fGxkMHMu1-c/s1600/silang.bm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4.bp.blogspot.com/_1AAfBAYQrOA/S_NmeV_h3LI/AAAAAAAAAOE/_klT1bnF9Dk/s1600/tikam+jejak.bm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1.bp.blogspot.com/_1AAfBAYQrOA/S_NnfqRpxdI/AAAAAAAAAOU/5HNPYgAJOuk/s1600/var+holben.bm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3.bp.blogspot.com/_1AAfBAYQrOA/S_Nn446mLGI/AAAAAAAAAOc/GevUpHkUp0w/s1600/var+flanel.bm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i-FI" b="1" dirty="0" smtClean="0"/>
              <a:t> Membuat Hiasan PadaBusana</a:t>
            </a:r>
            <a:br>
              <a:rPr lang="fi-FI" b="1" dirty="0" smtClean="0"/>
            </a:br>
            <a:r>
              <a:rPr lang="fi-FI" b="1" dirty="0" smtClean="0"/>
              <a:t>Dengan Teknik Sulaman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oleh</a:t>
            </a:r>
            <a:r>
              <a:rPr lang="en-US" sz="2700" dirty="0" smtClean="0"/>
              <a:t>: </a:t>
            </a:r>
            <a:r>
              <a:rPr lang="en-US" sz="2700" dirty="0" err="1" smtClean="0"/>
              <a:t>Dra.Enny</a:t>
            </a:r>
            <a:r>
              <a:rPr lang="en-US" sz="2700" dirty="0" smtClean="0"/>
              <a:t> </a:t>
            </a:r>
            <a:r>
              <a:rPr lang="en-US" sz="2700" dirty="0" err="1" smtClean="0"/>
              <a:t>Zuhni</a:t>
            </a:r>
            <a:r>
              <a:rPr lang="en-US" sz="2700" dirty="0" smtClean="0"/>
              <a:t> </a:t>
            </a:r>
            <a:r>
              <a:rPr lang="en-US" sz="2700" dirty="0" err="1" smtClean="0"/>
              <a:t>Khayati,M.Kes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4" descr="D:\Ibu Enny\RAGAM HIAS TEKSTIL\GAMBAR SULAM BENANG\Resim 1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81400"/>
            <a:ext cx="2971800" cy="22288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D:\Ibu Enny\RAGAM HIAS TEKSTIL\GAMBAR SULAM BENANG\girl_sew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0"/>
            <a:ext cx="3619500" cy="337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.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tusuk-tusuk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.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memvariasikan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macamnya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jelujur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horizontal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http://1.bp.blogspot.com/_1AAfBAYQrOA/S_NgbOEbG1I/AAAAAAAAAMc/_bPC-qnJR7I/s320/jelujur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257800"/>
            <a:ext cx="8283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3657600"/>
            <a:ext cx="31242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pasir</a:t>
            </a:r>
            <a:r>
              <a:rPr lang="en-US" dirty="0" smtClean="0"/>
              <a:t>/ seeding</a:t>
            </a:r>
            <a:endParaRPr lang="en-US" dirty="0"/>
          </a:p>
        </p:txBody>
      </p:sp>
      <p:pic>
        <p:nvPicPr>
          <p:cNvPr id="1026" name="Picture 2" descr="D:\Ibu Enny\RAGAM HIAS TEKSTIL\hongaria sulam\dot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962400" cy="1828801"/>
          </a:xfrm>
          <a:prstGeom prst="rect">
            <a:avLst/>
          </a:prstGeom>
          <a:noFill/>
        </p:spPr>
      </p:pic>
      <p:pic>
        <p:nvPicPr>
          <p:cNvPr id="1027" name="Picture 3" descr="D:\Ibu Enny\RAGAM HIAS TEKSTIL\hongaria sulam\see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2336800" cy="1993900"/>
          </a:xfrm>
          <a:prstGeom prst="rect">
            <a:avLst/>
          </a:prstGeom>
          <a:noFill/>
        </p:spPr>
      </p:pic>
      <p:pic>
        <p:nvPicPr>
          <p:cNvPr id="1028" name="Picture 4" descr="D:\Ibu Enny\RAGAM HIAS TEKSTIL\hongaria sulam\photo_see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0"/>
            <a:ext cx="341630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veston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horizontal, kaki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horizontal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pilinan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2.bp.blogspot.com/_1AAfBAYQrOA/S_Ngo7iVPeI/AAAAAAAAAMk/6wsZxC3-Z4A/s320/feston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95800"/>
            <a:ext cx="754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038600" y="3352800"/>
            <a:ext cx="166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flanel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diagonal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bersilang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4.bp.blogspot.com/_1AAfBAYQrOA/S_Ng1GRGxmI/AAAAAAAAAMs/p8QNcMz9BXI/s320/flanel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0"/>
            <a:ext cx="411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86400" y="3429000"/>
            <a:ext cx="2705100" cy="126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Tangkai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err="1" smtClean="0"/>
              <a:t>Setikan</a:t>
            </a:r>
            <a:r>
              <a:rPr lang="en-US" dirty="0" smtClean="0"/>
              <a:t> yang </a:t>
            </a:r>
            <a:r>
              <a:rPr lang="en-US" dirty="0" err="1" smtClean="0"/>
              <a:t>rapi</a:t>
            </a:r>
            <a:r>
              <a:rPr lang="en-US" dirty="0" smtClean="0"/>
              <a:t> 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menusukkan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err="1" smtClean="0"/>
              <a:t>tikam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r>
              <a:rPr lang="en-US" dirty="0" smtClean="0"/>
              <a:t> yang </a:t>
            </a:r>
            <a:r>
              <a:rPr lang="en-US" dirty="0" err="1" smtClean="0"/>
              <a:t>rapi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19200"/>
            <a:ext cx="2924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81600" y="2971800"/>
            <a:ext cx="29749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5)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pipih</a:t>
            </a: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http://4.bp.blogspot.com/_1AAfBAYQrOA/S_Nhpss0e7I/AAAAAAAAAM8/X_-xc1CdlZU/s320/pipih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766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D:\Ibu Enny\RAGAM HIAS TEKSTIL\GAMBAR SULAM BENANG\Chapter-II-Embroidery-Stitches-Chain-Stitch-c-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605465" y="1938338"/>
            <a:ext cx="1828799" cy="3590925"/>
          </a:xfrm>
          <a:prstGeom prst="rect">
            <a:avLst/>
          </a:prstGeom>
          <a:noFill/>
        </p:spPr>
      </p:pic>
      <p:pic>
        <p:nvPicPr>
          <p:cNvPr id="17411" name="Picture 3" descr="D:\Ibu Enny\RAGAM HIAS TEKSTIL\hongaria sulam\sat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64100"/>
            <a:ext cx="4381500" cy="199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satin</a:t>
            </a:r>
            <a:endParaRPr lang="en-US" dirty="0"/>
          </a:p>
        </p:txBody>
      </p:sp>
      <p:pic>
        <p:nvPicPr>
          <p:cNvPr id="4" name="Picture 2" descr="D:\Ibu Enny\RAGAM HIAS TEKSTIL\hongaria sulam\tied_sat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336" y="1600200"/>
            <a:ext cx="82093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rantai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horizontal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tindih</a:t>
            </a:r>
            <a:r>
              <a:rPr lang="en-US" dirty="0" smtClean="0"/>
              <a:t> </a:t>
            </a:r>
            <a:r>
              <a:rPr lang="en-US" dirty="0" err="1" smtClean="0"/>
              <a:t>menindih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rantai-rantai</a:t>
            </a:r>
            <a:r>
              <a:rPr lang="en-US" dirty="0" smtClean="0"/>
              <a:t> yang </a:t>
            </a:r>
            <a:r>
              <a:rPr lang="en-US" dirty="0" err="1" smtClean="0"/>
              <a:t>sambung</a:t>
            </a:r>
            <a:r>
              <a:rPr lang="en-US" dirty="0" smtClean="0"/>
              <a:t> </a:t>
            </a:r>
            <a:r>
              <a:rPr lang="en-US" dirty="0" err="1" smtClean="0"/>
              <a:t>menyambung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http://4.bp.blogspot.com/_1AAfBAYQrOA/S_Nh7THJFJI/AAAAAAAAANE/T-RCd5UQN2Q/s320/rantai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4114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5334000" y="4191000"/>
            <a:ext cx="2209800" cy="25146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941887"/>
            <a:ext cx="42672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</a:t>
            </a:r>
            <a:r>
              <a:rPr lang="en-US" dirty="0" err="1" smtClean="0"/>
              <a:t>deizy</a:t>
            </a:r>
            <a:endParaRPr lang="en-US" dirty="0"/>
          </a:p>
        </p:txBody>
      </p:sp>
      <p:pic>
        <p:nvPicPr>
          <p:cNvPr id="5122" name="Picture 2" descr="D:\Ibu Enny\RAGAM HIAS TEKSTIL\hongaria sulam\lazy_dais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3429000" cy="3962400"/>
          </a:xfrm>
          <a:prstGeom prst="rect">
            <a:avLst/>
          </a:prstGeom>
          <a:noFill/>
        </p:spPr>
      </p:pic>
      <p:pic>
        <p:nvPicPr>
          <p:cNvPr id="5123" name="Picture 3" descr="D:\Ibu Enny\RAGAM HIAS TEKSTIL\hongaria sulam\lazy_daisy_ribb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00200"/>
            <a:ext cx="2070100" cy="2298700"/>
          </a:xfrm>
          <a:prstGeom prst="rect">
            <a:avLst/>
          </a:prstGeom>
          <a:noFill/>
        </p:spPr>
      </p:pic>
      <p:pic>
        <p:nvPicPr>
          <p:cNvPr id="9" name="Picture 3" descr="D:\Ibu Enny\RAGAM HIAS TEKSTIL\hongaria sulam\lazy_daisy_ribb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447800"/>
            <a:ext cx="2070100" cy="2298700"/>
          </a:xfrm>
          <a:prstGeom prst="rect">
            <a:avLst/>
          </a:prstGeom>
          <a:noFill/>
        </p:spPr>
      </p:pic>
      <p:pic>
        <p:nvPicPr>
          <p:cNvPr id="10" name="Picture 3" descr="D:\Ibu Enny\RAGAM HIAS TEKSTIL\hongaria sulam\lazy_daisy_ribb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86200"/>
            <a:ext cx="2070100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jahitan</a:t>
            </a:r>
            <a:r>
              <a:rPr lang="en-US" dirty="0" smtClean="0"/>
              <a:t>  </a:t>
            </a:r>
            <a:r>
              <a:rPr lang="en-US" dirty="0" err="1" smtClean="0"/>
              <a:t>tangan</a:t>
            </a:r>
            <a:r>
              <a:rPr lang="en-US" dirty="0" smtClean="0"/>
              <a:t> yang </a:t>
            </a:r>
            <a:r>
              <a:rPr lang="en-US" dirty="0" err="1" smtClean="0"/>
              <a:t>indah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motif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menusukkan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sulam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mouline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parel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motif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indah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silang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diagonal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tengahnya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persilangan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http://4.bp.blogspot.com/_1AAfBAYQrOA/S_Ni5I6St8I/AAAAAAAAANU/fGxkMHMu1-c/s320/silang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15000"/>
            <a:ext cx="5943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3912791" y="3554809"/>
            <a:ext cx="1805780" cy="201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8)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biku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diagonal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76600"/>
            <a:ext cx="350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4400" y="2286000"/>
            <a:ext cx="35052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tikam</a:t>
            </a:r>
            <a:r>
              <a:rPr lang="en-US" b="1" dirty="0" smtClean="0"/>
              <a:t> </a:t>
            </a:r>
            <a:r>
              <a:rPr lang="en-US" b="1" dirty="0" err="1" smtClean="0"/>
              <a:t>jejak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horizontal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bersentuhan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kelihatan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setikan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4.bp.blogspot.com/_1AAfBAYQrOA/S_NmeV_h3LI/AAAAAAAAAOE/_klT1bnF9Dk/s320/tikam+jejak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0292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endParaRPr lang="en-US" dirty="0"/>
          </a:p>
        </p:txBody>
      </p:sp>
      <p:pic>
        <p:nvPicPr>
          <p:cNvPr id="10243" name="Picture 3" descr="D:\Ibu Enny\RAGAM HIAS TEKSTIL\hongaria sulam\double_straight_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165600" cy="4495800"/>
          </a:xfrm>
          <a:prstGeom prst="rect">
            <a:avLst/>
          </a:prstGeom>
          <a:noFill/>
        </p:spPr>
      </p:pic>
      <p:pic>
        <p:nvPicPr>
          <p:cNvPr id="3074" name="Picture 2" descr="D:\Ibu Enny\RAGAM HIAS TEKSTIL\hongaria sulam\star_filli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752600"/>
            <a:ext cx="2247900" cy="1828800"/>
          </a:xfrm>
          <a:prstGeom prst="rect">
            <a:avLst/>
          </a:prstGeom>
          <a:noFill/>
        </p:spPr>
      </p:pic>
      <p:pic>
        <p:nvPicPr>
          <p:cNvPr id="3075" name="Picture 3" descr="D:\Ibu Enny\RAGAM HIAS TEKSTIL\hongaria sulam\star_on_squar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3810000" cy="257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palestrina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palestrina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horizontal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tusukan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tonjolan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buhulan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803" name="Picture 3" descr="D:\Ibu Enny\RAGAM HIAS TEKSTIL\hongaria sulam\basque_kno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87614"/>
            <a:ext cx="4038600" cy="2351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balut</a:t>
            </a:r>
            <a:r>
              <a:rPr lang="en-US" dirty="0" smtClean="0"/>
              <a:t> </a:t>
            </a:r>
            <a:r>
              <a:rPr lang="en-US" dirty="0" err="1" smtClean="0"/>
              <a:t>atau</a:t>
            </a:r>
            <a:r>
              <a:rPr lang="en-US" dirty="0" smtClean="0"/>
              <a:t> cordon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diagonal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lain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pinggir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dilobangi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53200" y="4800600"/>
            <a:ext cx="2246313" cy="172402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876800"/>
            <a:ext cx="37639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Ibu Enny\RAGAM HIAS TEKSTIL\hongaria sulam\cord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4013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Holben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horizontal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jajaran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1.bp.blogspot.com/_1AAfBAYQrOA/S_NnfqRpxdI/AAAAAAAAAOU/5HNPYgAJOuk/s320/var+holben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724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4267200"/>
            <a:ext cx="2992437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Terbuka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457200" indent="0">
              <a:buFontTx/>
              <a:buNone/>
              <a:defRPr/>
            </a:pP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. </a:t>
            </a:r>
            <a:r>
              <a:rPr lang="sv-SE" dirty="0" smtClean="0"/>
              <a:t>Dapat dikombinasikan dengan tusuk hias lainnya, untuk membuat pinggiran dan sebagai pengisi bidang yang merupakan pola ragam</a:t>
            </a:r>
          </a:p>
          <a:p>
            <a:pPr marL="457200" indent="0">
              <a:buFontTx/>
              <a:buNone/>
              <a:defRPr/>
            </a:pP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beranting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3048000"/>
            <a:ext cx="2563812" cy="202882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038600"/>
            <a:ext cx="3200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diamond</a:t>
            </a:r>
            <a:endParaRPr lang="en-US" dirty="0"/>
          </a:p>
        </p:txBody>
      </p:sp>
      <p:pic>
        <p:nvPicPr>
          <p:cNvPr id="11266" name="Picture 2" descr="D:\Ibu Enny\RAGAM HIAS TEKSTIL\hongaria sulam\large_diamond_ey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32756"/>
            <a:ext cx="4038600" cy="4060851"/>
          </a:xfrm>
          <a:prstGeom prst="rect">
            <a:avLst/>
          </a:prstGeom>
          <a:noFill/>
        </p:spPr>
      </p:pic>
      <p:pic>
        <p:nvPicPr>
          <p:cNvPr id="8" name="Picture 2" descr="D:\Ibu Enny\RAGAM HIAS TEKSTIL\hongaria sulam\large_diamond_ey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32756"/>
            <a:ext cx="4038600" cy="406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cevron</a:t>
            </a:r>
            <a:endParaRPr lang="en-US" dirty="0"/>
          </a:p>
        </p:txBody>
      </p:sp>
      <p:pic>
        <p:nvPicPr>
          <p:cNvPr id="13314" name="Picture 2" descr="D:\Ibu Enny\RAGAM HIAS TEKSTIL\hongaria sulam\smocking_double_chevr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98789"/>
            <a:ext cx="4038600" cy="2728784"/>
          </a:xfrm>
          <a:prstGeom prst="rect">
            <a:avLst/>
          </a:prstGeom>
          <a:noFill/>
        </p:spPr>
      </p:pic>
      <p:pic>
        <p:nvPicPr>
          <p:cNvPr id="7170" name="Picture 2" descr="D:\Ibu Enny\RAGAM HIAS TEKSTIL\hongaria sulam\closed_chevr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26000" y="2590800"/>
            <a:ext cx="36830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JENIS BENANG SULAMAN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sulam</a:t>
            </a:r>
            <a:r>
              <a:rPr lang="en-US" dirty="0" smtClean="0"/>
              <a:t> </a:t>
            </a:r>
            <a:r>
              <a:rPr lang="en-US" dirty="0" err="1" smtClean="0"/>
              <a:t>Mouline</a:t>
            </a:r>
            <a:r>
              <a:rPr lang="en-US" dirty="0" smtClean="0"/>
              <a:t>,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Parel</a:t>
            </a:r>
            <a:r>
              <a:rPr lang="en-US" dirty="0" smtClean="0"/>
              <a:t>,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Mutiara</a:t>
            </a:r>
            <a:r>
              <a:rPr lang="en-US" dirty="0" smtClean="0"/>
              <a:t>,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silver,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mawar</a:t>
            </a:r>
            <a:r>
              <a:rPr lang="en-US" dirty="0" smtClean="0"/>
              <a:t>, </a:t>
            </a:r>
            <a:r>
              <a:rPr lang="en-US" dirty="0" err="1" smtClean="0"/>
              <a:t>jangkar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DMC ( </a:t>
            </a:r>
            <a:r>
              <a:rPr lang="en-US" dirty="0" err="1" smtClean="0"/>
              <a:t>Dolfous</a:t>
            </a:r>
            <a:r>
              <a:rPr lang="en-US" dirty="0" smtClean="0"/>
              <a:t> Mick and Co ), </a:t>
            </a:r>
            <a:r>
              <a:rPr lang="en-US" dirty="0" err="1" smtClean="0"/>
              <a:t>delima</a:t>
            </a:r>
            <a:r>
              <a:rPr lang="en-US" dirty="0" smtClean="0"/>
              <a:t>, </a:t>
            </a:r>
            <a:r>
              <a:rPr lang="en-US" dirty="0" err="1" smtClean="0"/>
              <a:t>payung</a:t>
            </a:r>
            <a:r>
              <a:rPr lang="en-US" dirty="0" smtClean="0"/>
              <a:t>, </a:t>
            </a:r>
            <a:r>
              <a:rPr lang="en-US" dirty="0" err="1" smtClean="0"/>
              <a:t>padi</a:t>
            </a:r>
            <a:r>
              <a:rPr lang="en-US" dirty="0" smtClean="0"/>
              <a:t>,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transparang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/ flat</a:t>
            </a:r>
            <a:endParaRPr lang="en-US" dirty="0"/>
          </a:p>
        </p:txBody>
      </p:sp>
      <p:pic>
        <p:nvPicPr>
          <p:cNvPr id="14338" name="Picture 2" descr="D:\Ibu Enny\RAGAM HIAS TEKSTIL\hongaria sulam\fl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581400" cy="2946400"/>
          </a:xfrm>
          <a:prstGeom prst="rect">
            <a:avLst/>
          </a:prstGeom>
          <a:noFill/>
        </p:spPr>
      </p:pic>
      <p:pic>
        <p:nvPicPr>
          <p:cNvPr id="10" name="Picture 2" descr="D:\Ibu Enny\RAGAM HIAS TEKSTIL\GAMBAR SULAM BENANG\raised_fishbone_stitch_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958181"/>
            <a:ext cx="3810000" cy="3810000"/>
          </a:xfrm>
          <a:prstGeom prst="rect">
            <a:avLst/>
          </a:prstGeom>
          <a:noFill/>
        </p:spPr>
      </p:pic>
      <p:pic>
        <p:nvPicPr>
          <p:cNvPr id="14341" name="Picture 5" descr="D:\Ibu Enny\RAGAM HIAS TEKSTIL\hongaria sulam\free_fishb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343400"/>
            <a:ext cx="3505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Rumania </a:t>
            </a:r>
            <a:endParaRPr lang="en-US" dirty="0"/>
          </a:p>
        </p:txBody>
      </p:sp>
      <p:pic>
        <p:nvPicPr>
          <p:cNvPr id="5" name="Content Placeholder 4" descr="D:\Ibu Enny\RAGAM HIAS TEKSTIL\hongaria sulam\roumanian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38372"/>
            <a:ext cx="4038600" cy="2249618"/>
          </a:xfrm>
          <a:prstGeom prst="rect">
            <a:avLst/>
          </a:prstGeom>
          <a:noFill/>
        </p:spPr>
      </p:pic>
      <p:pic>
        <p:nvPicPr>
          <p:cNvPr id="6" name="Content Placeholder 4" descr="D:\Ibu Enny\RAGAM HIAS TEKSTIL\hongaria sulam\roumanian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38372"/>
            <a:ext cx="4038600" cy="2249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cretan</a:t>
            </a:r>
            <a:endParaRPr lang="en-US" dirty="0"/>
          </a:p>
        </p:txBody>
      </p:sp>
      <p:pic>
        <p:nvPicPr>
          <p:cNvPr id="5" name="Picture 3" descr="D:\Ibu Enny\RAGAM HIAS TEKSTIL\hongaria sulam\free_lea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99333"/>
            <a:ext cx="4038600" cy="2927696"/>
          </a:xfrm>
          <a:prstGeom prst="rect">
            <a:avLst/>
          </a:prstGeom>
          <a:noFill/>
        </p:spPr>
      </p:pic>
      <p:pic>
        <p:nvPicPr>
          <p:cNvPr id="6" name="Picture 3" descr="D:\Ibu Enny\RAGAM HIAS TEKSTIL\hongaria sulam\free_le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99333"/>
            <a:ext cx="4038600" cy="2927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r>
              <a:rPr lang="en-US" dirty="0" smtClean="0"/>
              <a:t>( </a:t>
            </a:r>
            <a:r>
              <a:rPr lang="en-US" dirty="0" err="1" smtClean="0"/>
              <a:t>frech</a:t>
            </a:r>
            <a:r>
              <a:rPr lang="en-US" dirty="0" smtClean="0"/>
              <a:t> knot)</a:t>
            </a:r>
            <a:endParaRPr lang="en-US" dirty="0"/>
          </a:p>
        </p:txBody>
      </p:sp>
      <p:pic>
        <p:nvPicPr>
          <p:cNvPr id="15362" name="Picture 2" descr="D:\Ibu Enny\RAGAM HIAS TEKSTIL\hongaria sulam\french_knots_stalk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51601"/>
            <a:ext cx="4038600" cy="2423160"/>
          </a:xfrm>
          <a:prstGeom prst="rect">
            <a:avLst/>
          </a:prstGeom>
          <a:noFill/>
        </p:spPr>
      </p:pic>
      <p:pic>
        <p:nvPicPr>
          <p:cNvPr id="5" name="Picture 2" descr="D:\Ibu Enny\RAGAM HIAS TEKSTIL\hongaria sulam\french_knots_stalk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51601"/>
            <a:ext cx="4038600" cy="242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D:\Ibu Enny\RAGAM HIAS TEKSTIL\hongaria sulam\long_and_short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4550" y="2428081"/>
            <a:ext cx="3263900" cy="2870200"/>
          </a:xfrm>
          <a:prstGeom prst="rect">
            <a:avLst/>
          </a:prstGeom>
          <a:noFill/>
        </p:spPr>
      </p:pic>
      <p:pic>
        <p:nvPicPr>
          <p:cNvPr id="16387" name="Picture 3" descr="D:\Ibu Enny\RAGAM HIAS TEKSTIL\hongaria sulam\photo_long_and_short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46880"/>
            <a:ext cx="4038600" cy="363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and short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:\Ibu Enny\RAGAM HIAS TEKSTIL\hongaria sulam\counted_long_and_sho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Laba-laba</a:t>
            </a:r>
            <a:endParaRPr lang="en-US" dirty="0"/>
          </a:p>
        </p:txBody>
      </p:sp>
      <p:pic>
        <p:nvPicPr>
          <p:cNvPr id="2050" name="Picture 2" descr="D:\Ibu Enny\RAGAM HIAS TEKSTIL\hongaria sulam\counted_spid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150" y="2008981"/>
            <a:ext cx="3568700" cy="3708400"/>
          </a:xfrm>
          <a:prstGeom prst="rect">
            <a:avLst/>
          </a:prstGeom>
          <a:noFill/>
        </p:spPr>
      </p:pic>
      <p:pic>
        <p:nvPicPr>
          <p:cNvPr id="2051" name="Picture 3" descr="D:\Ibu Enny\RAGAM HIAS TEKSTIL\hongaria sulam\circle_couch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4038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Shisha</a:t>
            </a:r>
            <a:r>
              <a:rPr lang="en-US" dirty="0" smtClean="0"/>
              <a:t> knot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D:\Ibu Enny\RAGAM HIAS TEKSTIL\hongaria sulam\shish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53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Bullion/ rose/ </a:t>
            </a:r>
            <a:r>
              <a:rPr lang="en-US" dirty="0" err="1" smtClean="0"/>
              <a:t>benang</a:t>
            </a:r>
            <a:r>
              <a:rPr lang="en-US" dirty="0" smtClean="0"/>
              <a:t> sari</a:t>
            </a:r>
            <a:endParaRPr lang="en-US" dirty="0"/>
          </a:p>
        </p:txBody>
      </p:sp>
      <p:pic>
        <p:nvPicPr>
          <p:cNvPr id="8195" name="Picture 3" descr="D:\Ibu Enny\RAGAM HIAS TEKSTIL\hongaria sulam\bullion_stit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67200"/>
            <a:ext cx="4038600" cy="2011874"/>
          </a:xfrm>
          <a:prstGeom prst="rect">
            <a:avLst/>
          </a:prstGeom>
          <a:noFill/>
        </p:spPr>
      </p:pic>
      <p:pic>
        <p:nvPicPr>
          <p:cNvPr id="8196" name="Picture 4" descr="D:\Ibu Enny\RAGAM HIAS TEKSTIL\hongaria sulam\bull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4038600" cy="2133599"/>
          </a:xfrm>
          <a:prstGeom prst="rect">
            <a:avLst/>
          </a:prstGeom>
          <a:noFill/>
        </p:spPr>
      </p:pic>
      <p:pic>
        <p:nvPicPr>
          <p:cNvPr id="8197" name="Picture 5" descr="D:\Ibu Enny\RAGAM HIAS TEKSTIL\hongaria sulam\bullion_ro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00200"/>
            <a:ext cx="3187700" cy="511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Botton</a:t>
            </a:r>
            <a:r>
              <a:rPr lang="en-US" dirty="0" smtClean="0"/>
              <a:t> hole</a:t>
            </a:r>
            <a:endParaRPr lang="en-US" dirty="0"/>
          </a:p>
        </p:txBody>
      </p:sp>
      <p:pic>
        <p:nvPicPr>
          <p:cNvPr id="9218" name="Picture 2" descr="D:\Ibu Enny\RAGAM HIAS TEKSTIL\hongaria sulam\buttonhole_b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46325"/>
            <a:ext cx="4038600" cy="1833713"/>
          </a:xfrm>
          <a:prstGeom prst="rect">
            <a:avLst/>
          </a:prstGeom>
          <a:noFill/>
        </p:spPr>
      </p:pic>
      <p:pic>
        <p:nvPicPr>
          <p:cNvPr id="9219" name="Picture 3" descr="D:\Ibu Enny\RAGAM HIAS TEKSTIL\hongaria sulam\buttonhole_couch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46700" y="2389981"/>
            <a:ext cx="2641600" cy="2946400"/>
          </a:xfrm>
          <a:prstGeom prst="rect">
            <a:avLst/>
          </a:prstGeom>
          <a:noFill/>
        </p:spPr>
      </p:pic>
      <p:pic>
        <p:nvPicPr>
          <p:cNvPr id="9220" name="Picture 4" descr="D:\Ibu Enny\RAGAM HIAS TEKSTIL\hongaria sulam\buttonhole_whe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838200"/>
            <a:ext cx="2019300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BENANG MOULINE</a:t>
            </a:r>
            <a:endParaRPr lang="en-US" dirty="0"/>
          </a:p>
        </p:txBody>
      </p:sp>
      <p:pic>
        <p:nvPicPr>
          <p:cNvPr id="2050" name="Picture 2" descr="D:\Ibu Enny\RAGAM HIAS TEKSTIL\bahan dasar\embroidery-thread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3810000" cy="1600200"/>
          </a:xfrm>
          <a:prstGeom prst="rect">
            <a:avLst/>
          </a:prstGeom>
          <a:noFill/>
        </p:spPr>
      </p:pic>
      <p:pic>
        <p:nvPicPr>
          <p:cNvPr id="2051" name="Picture 3" descr="D:\Ibu Enny\RAGAM HIAS TEKSTIL\bahan dasar\Threadworx-0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3810000" cy="1981200"/>
          </a:xfrm>
          <a:prstGeom prst="rect">
            <a:avLst/>
          </a:prstGeom>
          <a:noFill/>
        </p:spPr>
      </p:pic>
      <p:pic>
        <p:nvPicPr>
          <p:cNvPr id="2052" name="Picture 4" descr="D:\Ibu Enny\RAGAM HIAS TEKSTIL\GAMBAR SULAM BENANG\2765_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3733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briddes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Ibu Enny\RAGAM HIAS TEKSTIL\hongaria sulam\broderie_anglai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13280"/>
            <a:ext cx="4038600" cy="309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Florentine/</a:t>
            </a:r>
            <a:r>
              <a:rPr lang="en-US" dirty="0" err="1" smtClean="0"/>
              <a:t>permadani</a:t>
            </a:r>
            <a:endParaRPr lang="en-US" dirty="0"/>
          </a:p>
        </p:txBody>
      </p:sp>
      <p:pic>
        <p:nvPicPr>
          <p:cNvPr id="11266" name="Picture 2" descr="D:\Ibu Enny\RAGAM HIAS TEKSTIL\hongaria sulam\florenti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038600" cy="3019538"/>
          </a:xfrm>
          <a:prstGeom prst="rect">
            <a:avLst/>
          </a:prstGeom>
          <a:noFill/>
        </p:spPr>
      </p:pic>
      <p:pic>
        <p:nvPicPr>
          <p:cNvPr id="11267" name="Picture 3" descr="D:\Ibu Enny\RAGAM HIAS TEKSTIL\hongaria sulam\photo_florentine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44536"/>
            <a:ext cx="4038600" cy="323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TUSUK HIAS VARIASI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 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tusuk-tusuk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,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tusuk-tusuk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,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yang lain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,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,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pipih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long and short </a:t>
            </a:r>
            <a:r>
              <a:rPr lang="en-US" dirty="0" err="1" smtClean="0"/>
              <a:t>stich</a:t>
            </a:r>
            <a:r>
              <a:rPr lang="en-US" dirty="0" smtClean="0"/>
              <a:t>,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flanel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chevron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dirty="0" smtClean="0"/>
              <a:t>14.Variasi </a:t>
            </a:r>
            <a:r>
              <a:rPr lang="en-US" b="1" dirty="0" err="1" smtClean="0"/>
              <a:t>tusuk</a:t>
            </a:r>
            <a:r>
              <a:rPr lang="en-US" b="1" dirty="0" smtClean="0"/>
              <a:t> </a:t>
            </a:r>
            <a:r>
              <a:rPr lang="en-US" b="1" dirty="0" err="1" smtClean="0"/>
              <a:t>flanel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3.bp.blogspot.com/_1AAfBAYQrOA/S_Nn446mLGI/AAAAAAAAAOc/GevUpHkUp0w/s320/var+flanel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8200" y="1752600"/>
            <a:ext cx="4282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228600">
              <a:defRPr/>
            </a:pPr>
            <a:r>
              <a:rPr lang="en-US" sz="2400" b="1" dirty="0" smtClean="0"/>
              <a:t>15.Tusuk </a:t>
            </a:r>
            <a:r>
              <a:rPr lang="en-US" sz="2400" b="1" dirty="0" err="1" smtClean="0"/>
              <a:t>jejujur</a:t>
            </a:r>
            <a:r>
              <a:rPr lang="en-US" sz="2400" b="1" dirty="0" smtClean="0"/>
              <a:t> yang     </a:t>
            </a:r>
            <a:r>
              <a:rPr lang="en-US" sz="2400" b="1" dirty="0" err="1" smtClean="0"/>
              <a:t>dililit</a:t>
            </a:r>
            <a:r>
              <a:rPr lang="en-US" sz="2400" b="1" dirty="0" smtClean="0"/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362200"/>
            <a:ext cx="38862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 l="3477" t="11572" r="11316" b="10307"/>
          <a:stretch>
            <a:fillRect/>
          </a:stretch>
        </p:blipFill>
        <p:spPr>
          <a:xfrm>
            <a:off x="4953000" y="4038600"/>
            <a:ext cx="3733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Tikam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Sisipan</a:t>
            </a:r>
            <a:r>
              <a:rPr lang="en-US" dirty="0" smtClean="0"/>
              <a:t> </a:t>
            </a:r>
            <a:r>
              <a:rPr lang="en-US" dirty="0" err="1" smtClean="0"/>
              <a:t>Bersilang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77850" indent="-577850">
              <a:buFontTx/>
              <a:buNone/>
              <a:defRPr/>
            </a:pPr>
            <a:endParaRPr lang="en-US" dirty="0" smtClean="0"/>
          </a:p>
          <a:p>
            <a:pPr indent="6350">
              <a:lnSpc>
                <a:spcPct val="170000"/>
              </a:lnSpc>
              <a:buFontTx/>
              <a:buNone/>
              <a:defRPr/>
            </a:pPr>
            <a:r>
              <a:rPr lang="fi-FI" dirty="0" smtClean="0"/>
              <a:t>Bilamana kita menghendaki hasil pekerjaan itu pada kedua belah kain sama,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menganti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tikam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holbein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endParaRPr lang="en-US" dirty="0" smtClean="0"/>
          </a:p>
          <a:p>
            <a:pPr indent="6350">
              <a:lnSpc>
                <a:spcPct val="170000"/>
              </a:lnSpc>
              <a:buFontTx/>
              <a:buNone/>
              <a:defRPr/>
            </a:pP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disisipi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0"/>
            <a:ext cx="3048000" cy="1828800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3819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biku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886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14800"/>
            <a:ext cx="36433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Feston</a:t>
            </a:r>
            <a:r>
              <a:rPr lang="en-US" dirty="0" smtClean="0"/>
              <a:t> kaki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feston</a:t>
            </a:r>
            <a:r>
              <a:rPr lang="en-US" dirty="0" smtClean="0"/>
              <a:t> </a:t>
            </a:r>
            <a:r>
              <a:rPr lang="en-US" dirty="0" err="1" smtClean="0"/>
              <a:t>berganda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0"/>
            <a:ext cx="4191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648200"/>
            <a:ext cx="548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/>
              <a:t>Tusuk</a:t>
            </a:r>
            <a:r>
              <a:rPr lang="en-US" sz="3600" dirty="0" smtClean="0"/>
              <a:t> </a:t>
            </a:r>
            <a:r>
              <a:rPr lang="en-US" sz="3600" dirty="0" err="1" smtClean="0"/>
              <a:t>Feston</a:t>
            </a:r>
            <a:r>
              <a:rPr lang="en-US" sz="3600" dirty="0" smtClean="0"/>
              <a:t> </a:t>
            </a:r>
            <a:r>
              <a:rPr lang="en-US" sz="3600" dirty="0" err="1" smtClean="0"/>
              <a:t>berkelompok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38250" y="3205956"/>
            <a:ext cx="2476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731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Tusuk Feston sebagai Pengisi</a:t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77850" indent="-577850">
              <a:buFontTx/>
              <a:buNone/>
              <a:defRPr/>
            </a:pPr>
            <a:endParaRPr lang="fi-FI" dirty="0" smtClean="0"/>
          </a:p>
          <a:p>
            <a:pPr indent="6350">
              <a:lnSpc>
                <a:spcPct val="120000"/>
              </a:lnSpc>
              <a:buFontTx/>
              <a:buNone/>
              <a:defRPr/>
            </a:pP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pengisi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letaknya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,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dibolak-balik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feston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baris-baris</a:t>
            </a:r>
            <a:r>
              <a:rPr lang="en-US" dirty="0" smtClean="0"/>
              <a:t> </a:t>
            </a:r>
            <a:r>
              <a:rPr lang="es-ES" dirty="0" err="1" smtClean="0"/>
              <a:t>berikutnya</a:t>
            </a:r>
            <a:r>
              <a:rPr lang="es-ES" dirty="0" smtClean="0"/>
              <a:t> </a:t>
            </a:r>
            <a:r>
              <a:rPr lang="es-ES" dirty="0" err="1" smtClean="0"/>
              <a:t>hanya</a:t>
            </a:r>
            <a:r>
              <a:rPr lang="es-ES" dirty="0" smtClean="0"/>
              <a:t> pada </a:t>
            </a:r>
            <a:r>
              <a:rPr lang="es-ES" dirty="0" err="1" smtClean="0"/>
              <a:t>permulaan</a:t>
            </a:r>
            <a:r>
              <a:rPr lang="es-ES" dirty="0" smtClean="0"/>
              <a:t> dan pada </a:t>
            </a:r>
            <a:r>
              <a:rPr lang="es-ES" dirty="0" err="1" smtClean="0"/>
              <a:t>ujungnya</a:t>
            </a:r>
            <a:r>
              <a:rPr lang="es-ES" dirty="0" smtClean="0"/>
              <a:t> </a:t>
            </a:r>
            <a:r>
              <a:rPr lang="es-ES" dirty="0" err="1" smtClean="0"/>
              <a:t>atau</a:t>
            </a:r>
            <a:r>
              <a:rPr lang="es-ES" dirty="0" smtClean="0"/>
              <a:t> </a:t>
            </a:r>
            <a:r>
              <a:rPr lang="es-ES" dirty="0" err="1" smtClean="0"/>
              <a:t>akhir</a:t>
            </a:r>
            <a:r>
              <a:rPr lang="es-ES" dirty="0" smtClean="0"/>
              <a:t> saja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752600"/>
            <a:ext cx="2514600" cy="1685925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3060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Flanel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Sisipan</a:t>
            </a:r>
            <a:r>
              <a:rPr lang="en-US" dirty="0" smtClean="0"/>
              <a:t> Tunggal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77850" indent="-577850">
              <a:buFontTx/>
              <a:buNone/>
              <a:defRPr/>
            </a:pPr>
            <a:endParaRPr lang="en-US" dirty="0" smtClean="0"/>
          </a:p>
          <a:p>
            <a:pPr marL="577850" indent="0">
              <a:buFontTx/>
              <a:buNone/>
              <a:defRPr/>
            </a:pPr>
            <a:r>
              <a:rPr lang="fi-FI" dirty="0" smtClean="0"/>
              <a:t>Mula-mula kita membuat satu baris tusuk flanel. Kemudian kita sisipi dengan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lain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676400"/>
            <a:ext cx="2895600" cy="1152525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100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Menyulam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JARUM TANGAN BERBAGAI UKURAN</a:t>
            </a:r>
          </a:p>
          <a:p>
            <a:pPr lvl="0"/>
            <a:r>
              <a:rPr lang="en-US" dirty="0" smtClean="0"/>
              <a:t>PEMBIDANG ( Diameter 15-22 )</a:t>
            </a:r>
          </a:p>
          <a:p>
            <a:pPr lvl="0"/>
            <a:r>
              <a:rPr lang="en-US" dirty="0" smtClean="0"/>
              <a:t> GUNTING </a:t>
            </a:r>
          </a:p>
          <a:p>
            <a:pPr lvl="0"/>
            <a:r>
              <a:rPr lang="en-US" dirty="0" smtClean="0"/>
              <a:t> PENARIK BENANG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CLIPPER /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endParaRPr lang="en-US" dirty="0" smtClean="0"/>
          </a:p>
          <a:p>
            <a:pPr lvl="0"/>
            <a:r>
              <a:rPr lang="en-US" dirty="0" smtClean="0"/>
              <a:t>ALAT UKUR/ METERAN DAN PENGGARIS</a:t>
            </a:r>
          </a:p>
          <a:p>
            <a:pPr lvl="0"/>
            <a:r>
              <a:rPr lang="en-US" dirty="0" smtClean="0"/>
              <a:t>KERTAS TRANSPARAN</a:t>
            </a:r>
          </a:p>
          <a:p>
            <a:pPr lvl="0"/>
            <a:r>
              <a:rPr lang="en-US" dirty="0" smtClean="0"/>
              <a:t>ALAT TULIS DAN PENSIL WARNA</a:t>
            </a:r>
          </a:p>
          <a:p>
            <a:pPr lvl="0"/>
            <a:r>
              <a:rPr lang="en-US" dirty="0" smtClean="0"/>
              <a:t>CAT AIR DAN PELENGKAPNYA</a:t>
            </a:r>
          </a:p>
          <a:p>
            <a:pPr lvl="0"/>
            <a:r>
              <a:rPr lang="en-US" dirty="0" smtClean="0"/>
              <a:t>BUKU GAMBAR</a:t>
            </a:r>
          </a:p>
          <a:p>
            <a:pPr lvl="0"/>
            <a:r>
              <a:rPr lang="en-US" dirty="0" smtClean="0"/>
              <a:t> KAIN ( </a:t>
            </a:r>
            <a:r>
              <a:rPr lang="en-US" dirty="0" err="1" smtClean="0"/>
              <a:t>Karakternya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sulamannya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 PENDEDEL</a:t>
            </a:r>
          </a:p>
          <a:p>
            <a:pPr lvl="0"/>
            <a:r>
              <a:rPr lang="en-US" dirty="0" smtClean="0"/>
              <a:t>TUDUNG JARI ( BIDAL)</a:t>
            </a:r>
          </a:p>
          <a:p>
            <a:pPr lvl="0"/>
            <a:r>
              <a:rPr lang="en-US" dirty="0" smtClean="0"/>
              <a:t>BENANG HIAS</a:t>
            </a:r>
          </a:p>
          <a:p>
            <a:pPr lvl="0"/>
            <a:r>
              <a:rPr lang="en-US" dirty="0" smtClean="0"/>
              <a:t> KARBON JAHIT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Flanel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Sisipan</a:t>
            </a:r>
            <a:r>
              <a:rPr lang="en-US" dirty="0" smtClean="0"/>
              <a:t> </a:t>
            </a:r>
            <a:r>
              <a:rPr lang="en-US" dirty="0" err="1" smtClean="0"/>
              <a:t>Berganda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77850" indent="-577850">
              <a:buFontTx/>
              <a:buNone/>
              <a:defRPr/>
            </a:pPr>
            <a:endParaRPr lang="en-US" dirty="0" smtClean="0"/>
          </a:p>
          <a:p>
            <a:pPr marL="511175" indent="0">
              <a:buFontTx/>
              <a:buNone/>
              <a:defRPr/>
            </a:pPr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flanel</a:t>
            </a:r>
            <a:r>
              <a:rPr lang="en-US" dirty="0" smtClean="0"/>
              <a:t> </a:t>
            </a:r>
            <a:r>
              <a:rPr lang="en-US" dirty="0" err="1" smtClean="0"/>
              <a:t>berganda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menumpang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disisipi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lain </a:t>
            </a:r>
            <a:r>
              <a:rPr lang="en-US" dirty="0" err="1" smtClean="0"/>
              <a:t>dahulu</a:t>
            </a:r>
            <a:r>
              <a:rPr lang="en-US" dirty="0" smtClean="0"/>
              <a:t>,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menyisipi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bawahnya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219200"/>
            <a:ext cx="2628900" cy="1885950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29000"/>
            <a:ext cx="3810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Flanel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/</a:t>
            </a:r>
            <a:r>
              <a:rPr lang="en-US" dirty="0" err="1" smtClean="0"/>
              <a:t>Yanina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31825" indent="-631825">
              <a:buFontTx/>
              <a:buNone/>
              <a:defRPr/>
            </a:pPr>
            <a:endParaRPr lang="en-US" dirty="0" smtClean="0"/>
          </a:p>
          <a:p>
            <a:pPr marL="631825" indent="0">
              <a:buFontTx/>
              <a:buNone/>
              <a:defRPr/>
            </a:pP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371600"/>
            <a:ext cx="2524125" cy="1543050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3775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Ranting/ </a:t>
            </a:r>
            <a:r>
              <a:rPr lang="en-US" dirty="0" err="1" smtClean="0"/>
              <a:t>bulu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. 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 marL="282575" indent="0">
              <a:buFontTx/>
              <a:buNone/>
              <a:defRPr/>
            </a:pPr>
            <a:r>
              <a:rPr lang="en-US" dirty="0" err="1" smtClean="0"/>
              <a:t>Tusuk</a:t>
            </a:r>
            <a:r>
              <a:rPr lang="en-US" dirty="0" smtClean="0"/>
              <a:t> ranting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seolah-olah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.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teliti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6562725" y="1762125"/>
            <a:ext cx="2971800" cy="2190750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10275" y="4419600"/>
            <a:ext cx="10001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Tusuk</a:t>
            </a:r>
            <a:r>
              <a:rPr lang="en-US" dirty="0" smtClean="0"/>
              <a:t> Ranting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duri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buFontTx/>
              <a:buNone/>
              <a:defRPr/>
            </a:pP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de-DE" dirty="0" smtClean="0"/>
              <a:t>Bagian dalam sengkelit berbentuk V </a:t>
            </a:r>
            <a:r>
              <a:rPr lang="nl-NL" dirty="0" smtClean="0"/>
              <a:t>dibuat pendek dan tegak lurus, yang</a:t>
            </a:r>
          </a:p>
          <a:p>
            <a:pPr indent="6350">
              <a:buFontTx/>
              <a:buNone/>
              <a:defRPr/>
            </a:pP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serong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5572125" y="3010694"/>
            <a:ext cx="2190750" cy="1704975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Melekatkan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dirty="0" smtClean="0"/>
          </a:p>
          <a:p>
            <a:pPr indent="6350">
              <a:buFontTx/>
              <a:buNone/>
              <a:defRPr/>
            </a:pPr>
            <a:r>
              <a:rPr lang="en-US" dirty="0" err="1" smtClean="0"/>
              <a:t>Sehelai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seikat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dilekatkan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kecil-kecil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295400"/>
            <a:ext cx="2419350" cy="1556544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86200"/>
            <a:ext cx="2895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Ibu Enny\RAGAM HIAS TEKSTIL\GAMBAR SULAM BENANG\basic-stitch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620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Ibu Enny\RAGAM HIAS TEKSTIL\GAMBAR SULAM BENANG\498318873_4a7202068a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4800600" cy="2438400"/>
          </a:xfrm>
          <a:prstGeom prst="rect">
            <a:avLst/>
          </a:prstGeom>
          <a:noFill/>
        </p:spPr>
      </p:pic>
      <p:pic>
        <p:nvPicPr>
          <p:cNvPr id="6148" name="Picture 4" descr="D:\Ibu Enny\RAGAM HIAS TEKSTIL\GAMBAR SULAM BENANG\Decorative Stitches - backstitch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810000" cy="5400675"/>
          </a:xfrm>
          <a:prstGeom prst="rect">
            <a:avLst/>
          </a:prstGeom>
          <a:noFill/>
        </p:spPr>
      </p:pic>
      <p:pic>
        <p:nvPicPr>
          <p:cNvPr id="6149" name="Picture 5" descr="D:\Ibu Enny\RAGAM HIAS TEKSTIL\GAMBAR SULAM BENANG\Decorative Stitches p. 179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81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6350">
              <a:buFontTx/>
              <a:buNone/>
            </a:pPr>
            <a:r>
              <a:rPr lang="en-US" dirty="0" err="1" smtClean="0"/>
              <a:t>Keindahan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endParaRPr lang="en-US" dirty="0" smtClean="0"/>
          </a:p>
          <a:p>
            <a:pPr indent="6350">
              <a:buFontTx/>
              <a:buNone/>
            </a:pPr>
            <a:r>
              <a:rPr lang="en-US" dirty="0" err="1" smtClean="0"/>
              <a:t>benang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,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pilinan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  <a:p>
            <a:pPr indent="6350">
              <a:buFontTx/>
              <a:buNone/>
            </a:pPr>
            <a:r>
              <a:rPr lang="en-US" dirty="0" err="1" smtClean="0"/>
              <a:t>tarikan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menyulam</a:t>
            </a:r>
            <a:r>
              <a:rPr lang="en-US" dirty="0" smtClean="0"/>
              <a:t>.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</a:t>
            </a:r>
          </a:p>
          <a:p>
            <a:pPr indent="6350">
              <a:buFontTx/>
              <a:buNone/>
            </a:pPr>
            <a:r>
              <a:rPr lang="sv-SE" dirty="0" smtClean="0"/>
              <a:t>indah, rapih, permukaannya rata tidak terlalu kencang dan tidak terlalu longgar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Implementasi</a:t>
            </a:r>
            <a:r>
              <a:rPr lang="en-US" sz="2800" dirty="0" smtClean="0"/>
              <a:t> K3 LH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praktek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hiasan</a:t>
            </a:r>
            <a:r>
              <a:rPr lang="en-US" sz="2800" dirty="0" smtClean="0"/>
              <a:t> </a:t>
            </a:r>
            <a:r>
              <a:rPr lang="en-US" sz="2800" dirty="0" err="1" smtClean="0"/>
              <a:t>busana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BAHAYA DEBU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SUHU UDARA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PENCAHAYAAN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ERGONOMIC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ALAS TEMPAT BEKERJA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ALAT PELINDUNG DIRI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KEBERSIHAN PERSONAL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AREA KERJA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lenan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?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huas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r>
              <a:rPr lang="en-US" smtClean="0"/>
              <a:t> 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ALAT –ALAT MENYULAM</a:t>
            </a:r>
            <a:endParaRPr lang="en-US" dirty="0"/>
          </a:p>
        </p:txBody>
      </p:sp>
      <p:pic>
        <p:nvPicPr>
          <p:cNvPr id="1027" name="Picture 3" descr="D:\Ibu Enny\RAGAM HIAS TEKSTIL\sulam pita\alat sulam\gunting-untk-menyulam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00400"/>
            <a:ext cx="2686050" cy="3476625"/>
          </a:xfrm>
          <a:prstGeom prst="rect">
            <a:avLst/>
          </a:prstGeom>
          <a:noFill/>
        </p:spPr>
      </p:pic>
      <p:pic>
        <p:nvPicPr>
          <p:cNvPr id="1028" name="Picture 4" descr="D:\Ibu Enny\RAGAM HIAS TEKSTIL\sulam pita\alat sulam\binkai-atau-pemidangan-atau-ra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00200"/>
            <a:ext cx="2438400" cy="2590800"/>
          </a:xfrm>
          <a:prstGeom prst="rect">
            <a:avLst/>
          </a:prstGeom>
          <a:noFill/>
        </p:spPr>
      </p:pic>
      <p:pic>
        <p:nvPicPr>
          <p:cNvPr id="1029" name="Picture 5" descr="D:\Ibu Enny\RAGAM HIAS TEKSTIL\sulam pita\alat sulam\pensi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267200"/>
            <a:ext cx="2314575" cy="2286000"/>
          </a:xfrm>
          <a:prstGeom prst="rect">
            <a:avLst/>
          </a:prstGeom>
          <a:noFill/>
        </p:spPr>
      </p:pic>
      <p:pic>
        <p:nvPicPr>
          <p:cNvPr id="1031" name="Picture 7" descr="D:\Ibu Enny\RAGAM HIAS TEKSTIL\sulam pita\alat sulam\bantal-jar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752599"/>
            <a:ext cx="23622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( </a:t>
            </a:r>
            <a:r>
              <a:rPr lang="en-US" dirty="0" err="1" smtClean="0"/>
              <a:t>menyulam</a:t>
            </a:r>
            <a:r>
              <a:rPr lang="en-US" dirty="0" smtClean="0"/>
              <a:t> )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memperhatian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K3 LH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pencahayaan</a:t>
            </a:r>
            <a:r>
              <a:rPr lang="en-US" dirty="0" smtClean="0"/>
              <a:t>, </a:t>
            </a:r>
            <a:r>
              <a:rPr lang="en-US" dirty="0" err="1" smtClean="0"/>
              <a:t>ergonomis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?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mengajarkan</a:t>
            </a:r>
            <a:r>
              <a:rPr lang="en-US" dirty="0" smtClean="0"/>
              <a:t> </a:t>
            </a:r>
            <a:r>
              <a:rPr lang="en-US" dirty="0" err="1" smtClean="0"/>
              <a:t>maeri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18 </a:t>
            </a:r>
            <a:r>
              <a:rPr lang="en-US" dirty="0" err="1" smtClean="0"/>
              <a:t>orang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fariasi</a:t>
            </a:r>
            <a:r>
              <a:rPr lang="en-US" dirty="0" smtClean="0"/>
              <a:t>, </a:t>
            </a:r>
            <a:r>
              <a:rPr lang="en-US" dirty="0" err="1" smtClean="0"/>
              <a:t>sebanyak</a:t>
            </a:r>
            <a:r>
              <a:rPr lang="en-US" dirty="0" smtClean="0"/>
              <a:t> 10 </a:t>
            </a:r>
            <a:r>
              <a:rPr lang="en-US" dirty="0" err="1" smtClean="0"/>
              <a:t>macam</a:t>
            </a:r>
            <a:r>
              <a:rPr lang="en-US" dirty="0" smtClean="0"/>
              <a:t>, </a:t>
            </a:r>
            <a:r>
              <a:rPr lang="en-US" dirty="0" err="1" smtClean="0"/>
              <a:t>kerjakan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tenunan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mtClean="0"/>
              <a:t>             SELAMAT MENGERJAKAN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D:\Ibu Enny\RAGAM HIAS TEKSTIL\hongaria sulam\Toroko_sti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800600"/>
            <a:ext cx="1541463" cy="1312863"/>
          </a:xfrm>
          <a:prstGeom prst="rect">
            <a:avLst/>
          </a:prstGeom>
          <a:noFill/>
        </p:spPr>
      </p:pic>
      <p:pic>
        <p:nvPicPr>
          <p:cNvPr id="1029" name="Picture 5" descr="D:\Ibu Enny\RAGAM HIAS TEKSTIL\hongaria sulam\lazy_daisy_and_double_cr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191000"/>
            <a:ext cx="176212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 descr="D:\Ibu Enny\and ul 2\thank_you_comment_graphic_01.gif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685800"/>
            <a:ext cx="4953000" cy="2038350"/>
          </a:xfrm>
          <a:prstGeom prst="rect">
            <a:avLst/>
          </a:prstGeom>
          <a:noFill/>
        </p:spPr>
      </p:pic>
      <p:pic>
        <p:nvPicPr>
          <p:cNvPr id="7171" name="Picture 3" descr="D:\Ibu Enny\and ul 2\ann_rose_kupu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124200"/>
            <a:ext cx="474345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ALAT-ALAT MENYULAM</a:t>
            </a:r>
            <a:endParaRPr lang="en-US" dirty="0"/>
          </a:p>
        </p:txBody>
      </p:sp>
      <p:pic>
        <p:nvPicPr>
          <p:cNvPr id="4098" name="Picture 2" descr="D:\Ibu Enny\RAGAM HIAS TEKSTIL\bahan dasar\need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0"/>
            <a:ext cx="4676828" cy="4525963"/>
          </a:xfrm>
          <a:prstGeom prst="rect">
            <a:avLst/>
          </a:prstGeom>
          <a:noFill/>
        </p:spPr>
      </p:pic>
      <p:pic>
        <p:nvPicPr>
          <p:cNvPr id="4099" name="Picture 3" descr="D:\Ibu Enny\RAGAM HIAS TEKSTIL\GAMBAR SULAM BENANG\ist2_9234518-sewing-quilt-needlework-and-craft-accessories-on-display-car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429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Macam</a:t>
            </a:r>
            <a:r>
              <a:rPr lang="en-US" dirty="0" smtClean="0"/>
              <a:t>-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60000"/>
              </a:lnSpc>
              <a:buNone/>
            </a:pPr>
            <a:r>
              <a:rPr lang="en-US" dirty="0" smtClean="0"/>
              <a:t>.  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jelujur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tikam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tangkai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feston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flanel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ikat</a:t>
            </a:r>
            <a:r>
              <a:rPr lang="en-US" dirty="0" smtClean="0"/>
              <a:t>/ </a:t>
            </a:r>
            <a:r>
              <a:rPr lang="en-US" dirty="0" err="1" smtClean="0"/>
              <a:t>gelombang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berbelit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roset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berselang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pekinese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mexican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cevron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persia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jurai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pelestrin</a:t>
            </a:r>
            <a:r>
              <a:rPr lang="en-US" dirty="0" smtClean="0"/>
              <a:t>/ </a:t>
            </a:r>
            <a:r>
              <a:rPr lang="en-US" dirty="0" err="1" smtClean="0"/>
              <a:t>gelung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sari,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melekatkan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krotan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holbin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pakis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ranting/ </a:t>
            </a:r>
            <a:r>
              <a:rPr lang="en-US" dirty="0" err="1" smtClean="0"/>
              <a:t>terbang</a:t>
            </a:r>
            <a:r>
              <a:rPr lang="en-US" dirty="0" smtClean="0"/>
              <a:t>, </a:t>
            </a:r>
            <a:r>
              <a:rPr lang="en-US" dirty="0" err="1" smtClean="0"/>
              <a:t>simpulan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terawang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duri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rumania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pipih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mawar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r>
              <a:rPr lang="en-US" dirty="0" smtClean="0"/>
              <a:t>,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lilit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.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dekoratif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menusukkan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. </a:t>
            </a:r>
            <a:r>
              <a:rPr lang="en-US" dirty="0" err="1" smtClean="0"/>
              <a:t>Macammacam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1025</Words>
  <Application>Microsoft Office PowerPoint</Application>
  <PresentationFormat>On-screen Show (4:3)</PresentationFormat>
  <Paragraphs>138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  Membuat Hiasan PadaBusana Dengan Teknik Sulaman oleh: Dra.Enny Zuhni Khayati,M.Kes.</vt:lpstr>
      <vt:lpstr>Pengertian Tusuk Hias</vt:lpstr>
      <vt:lpstr>JENIS BENANG SULAMAN</vt:lpstr>
      <vt:lpstr>BENANG MOULINE</vt:lpstr>
      <vt:lpstr>Alat-alat untuk Menyulam</vt:lpstr>
      <vt:lpstr>ALAT –ALAT MENYULAM</vt:lpstr>
      <vt:lpstr>ALAT-ALAT MENYULAM</vt:lpstr>
      <vt:lpstr>Macam- macam Tusuk Hias</vt:lpstr>
      <vt:lpstr>Slide 9</vt:lpstr>
      <vt:lpstr>Slide 10</vt:lpstr>
      <vt:lpstr> Tusuk hias dasar macamnya yaitu : </vt:lpstr>
      <vt:lpstr>Tusuk pasir/ seeding</vt:lpstr>
      <vt:lpstr> Tusuk veston </vt:lpstr>
      <vt:lpstr> Tusuk flanel</vt:lpstr>
      <vt:lpstr>Tusuk Tangkai </vt:lpstr>
      <vt:lpstr>5) Tusuk pipih  </vt:lpstr>
      <vt:lpstr>Tusuk satin</vt:lpstr>
      <vt:lpstr> Tusuk rantai </vt:lpstr>
      <vt:lpstr>Lazy deizy</vt:lpstr>
      <vt:lpstr> Tusuk silang </vt:lpstr>
      <vt:lpstr>    8) Tusuk biku  </vt:lpstr>
      <vt:lpstr> Tusuk tikam jejak</vt:lpstr>
      <vt:lpstr> tusuk bintang dan variasi bintang</vt:lpstr>
      <vt:lpstr>.Tusuk palestrina</vt:lpstr>
      <vt:lpstr>Tusuk balut atau cordon</vt:lpstr>
      <vt:lpstr> Tusuk Holben</vt:lpstr>
      <vt:lpstr> Tusuk Rantai Terbuka </vt:lpstr>
      <vt:lpstr>Tusuk diamond</vt:lpstr>
      <vt:lpstr>Tusuk cevron</vt:lpstr>
      <vt:lpstr>Tusuk datar / flat</vt:lpstr>
      <vt:lpstr>Tusuk Rumania </vt:lpstr>
      <vt:lpstr>Tusuk cretan</vt:lpstr>
      <vt:lpstr>Simpul perancis( frech knot)</vt:lpstr>
      <vt:lpstr>Slide 34</vt:lpstr>
      <vt:lpstr>Long and short</vt:lpstr>
      <vt:lpstr>Tusuk Laba-laba</vt:lpstr>
      <vt:lpstr>Shisha knot</vt:lpstr>
      <vt:lpstr>Bullion/ rose/ benang sari</vt:lpstr>
      <vt:lpstr>Botton hole</vt:lpstr>
      <vt:lpstr>briddes</vt:lpstr>
      <vt:lpstr>Florentine/permadani</vt:lpstr>
      <vt:lpstr>B. TUSUK HIAS VARIASI</vt:lpstr>
      <vt:lpstr> Berikut beberapa contoh tusuk hias variasi : </vt:lpstr>
      <vt:lpstr> .Tusuk Tikam Jejak dengan Sisipan Bersilang </vt:lpstr>
      <vt:lpstr>16. Variasi tusuk biku</vt:lpstr>
      <vt:lpstr>Slide 46</vt:lpstr>
      <vt:lpstr> Tusuk Feston berkelompok dengan antara </vt:lpstr>
      <vt:lpstr>Tusuk Feston sebagai Pengisi </vt:lpstr>
      <vt:lpstr>Variasi Tusuk Flanel dengan Sisipan Tunggal </vt:lpstr>
      <vt:lpstr>Tusuk Flanel dengan Sisipan Berganda </vt:lpstr>
      <vt:lpstr>Tusuk Flanel Tertutup/Yanina </vt:lpstr>
      <vt:lpstr>Tusuk Ranting/ bulu</vt:lpstr>
      <vt:lpstr> Tusuk Ranting Tulang Daun duri ikan </vt:lpstr>
      <vt:lpstr>Melekatkan Benang </vt:lpstr>
      <vt:lpstr>Slide 55</vt:lpstr>
      <vt:lpstr>Slide 56</vt:lpstr>
      <vt:lpstr>Kualitas tusuk hias</vt:lpstr>
      <vt:lpstr>Implementasi K3 LH dalam praktek membuat hiasan busana</vt:lpstr>
      <vt:lpstr>Evaluasi</vt:lpstr>
      <vt:lpstr>Lanjutan evaluasi</vt:lpstr>
      <vt:lpstr>Tugas</vt:lpstr>
      <vt:lpstr>.</vt:lpstr>
    </vt:vector>
  </TitlesOfParts>
  <Company>Jogja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SULAMAN PITA</dc:title>
  <dc:creator>Acer</dc:creator>
  <cp:lastModifiedBy>USER</cp:lastModifiedBy>
  <cp:revision>386</cp:revision>
  <dcterms:created xsi:type="dcterms:W3CDTF">2010-04-09T06:53:36Z</dcterms:created>
  <dcterms:modified xsi:type="dcterms:W3CDTF">2011-03-05T02:11:18Z</dcterms:modified>
</cp:coreProperties>
</file>