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 id="2147483885" r:id="rId2"/>
    <p:sldMasterId id="2147483899" r:id="rId3"/>
    <p:sldMasterId id="2147483935" r:id="rId4"/>
    <p:sldMasterId id="2147483960" r:id="rId5"/>
    <p:sldMasterId id="2147483973" r:id="rId6"/>
    <p:sldMasterId id="2147483986" r:id="rId7"/>
    <p:sldMasterId id="2147483999" r:id="rId8"/>
    <p:sldMasterId id="2147484011" r:id="rId9"/>
    <p:sldMasterId id="2147484035" r:id="rId10"/>
  </p:sldMasterIdLst>
  <p:notesMasterIdLst>
    <p:notesMasterId r:id="rId59"/>
  </p:notesMasterIdLst>
  <p:handoutMasterIdLst>
    <p:handoutMasterId r:id="rId60"/>
  </p:handoutMasterIdLst>
  <p:sldIdLst>
    <p:sldId id="257" r:id="rId11"/>
    <p:sldId id="310" r:id="rId12"/>
    <p:sldId id="382" r:id="rId13"/>
    <p:sldId id="386" r:id="rId14"/>
    <p:sldId id="355" r:id="rId15"/>
    <p:sldId id="383" r:id="rId16"/>
    <p:sldId id="384" r:id="rId17"/>
    <p:sldId id="387" r:id="rId18"/>
    <p:sldId id="385" r:id="rId19"/>
    <p:sldId id="356" r:id="rId20"/>
    <p:sldId id="326" r:id="rId21"/>
    <p:sldId id="354" r:id="rId22"/>
    <p:sldId id="351" r:id="rId23"/>
    <p:sldId id="332" r:id="rId24"/>
    <p:sldId id="333" r:id="rId25"/>
    <p:sldId id="334" r:id="rId26"/>
    <p:sldId id="328" r:id="rId27"/>
    <p:sldId id="362" r:id="rId28"/>
    <p:sldId id="363" r:id="rId29"/>
    <p:sldId id="365" r:id="rId30"/>
    <p:sldId id="366" r:id="rId31"/>
    <p:sldId id="348" r:id="rId32"/>
    <p:sldId id="349" r:id="rId33"/>
    <p:sldId id="369" r:id="rId34"/>
    <p:sldId id="370" r:id="rId35"/>
    <p:sldId id="371" r:id="rId36"/>
    <p:sldId id="372" r:id="rId37"/>
    <p:sldId id="373" r:id="rId38"/>
    <p:sldId id="350" r:id="rId39"/>
    <p:sldId id="357" r:id="rId40"/>
    <p:sldId id="335" r:id="rId41"/>
    <p:sldId id="336" r:id="rId42"/>
    <p:sldId id="374" r:id="rId43"/>
    <p:sldId id="375" r:id="rId44"/>
    <p:sldId id="367" r:id="rId45"/>
    <p:sldId id="376" r:id="rId46"/>
    <p:sldId id="378" r:id="rId47"/>
    <p:sldId id="331" r:id="rId48"/>
    <p:sldId id="381" r:id="rId49"/>
    <p:sldId id="359" r:id="rId50"/>
    <p:sldId id="361" r:id="rId51"/>
    <p:sldId id="380" r:id="rId52"/>
    <p:sldId id="307" r:id="rId53"/>
    <p:sldId id="290" r:id="rId54"/>
    <p:sldId id="291" r:id="rId55"/>
    <p:sldId id="324" r:id="rId56"/>
    <p:sldId id="325" r:id="rId57"/>
    <p:sldId id="368" r:id="rId58"/>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20B"/>
    <a:srgbClr val="626C32"/>
    <a:srgbClr val="CC0099"/>
    <a:srgbClr val="FFFF00"/>
    <a:srgbClr val="0000CC"/>
    <a:srgbClr val="009900"/>
    <a:srgbClr val="FF66CC"/>
    <a:srgbClr val="0000FF"/>
    <a:srgbClr val="003399"/>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786"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pPr>
              <a:defRPr/>
            </a:pPr>
            <a:fld id="{49A0B503-40F8-4CFC-A469-78BD9210EA1D}" type="datetimeFigureOut">
              <a:rPr lang="en-US"/>
              <a:pPr>
                <a:defRPr/>
              </a:pPr>
              <a:t>3/20/2009</a:t>
            </a:fld>
            <a:endParaRPr lang="en-US" dirty="0"/>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pPr>
              <a:defRPr/>
            </a:pPr>
            <a:fld id="{76BFDCDE-3848-4583-9BFD-F113723D996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409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46553"/>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4103" name="Rectangle 7"/>
          <p:cNvSpPr>
            <a:spLocks noGrp="1" noChangeArrowheads="1"/>
          </p:cNvSpPr>
          <p:nvPr>
            <p:ph type="sldNum" sz="quarter" idx="5"/>
          </p:nvPr>
        </p:nvSpPr>
        <p:spPr bwMode="auto">
          <a:xfrm>
            <a:off x="3884613" y="8846553"/>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F4C970C-2E7E-4CF8-94E3-CB890C6018F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381EFB9-C4CB-4DF2-967F-72036CA124CA}" type="slidenum">
              <a:rPr lang="en-US" smtClean="0"/>
              <a:pPr/>
              <a:t>1</a:t>
            </a:fld>
            <a:endParaRPr lang="en-US" dirty="0" smtClean="0"/>
          </a:p>
        </p:txBody>
      </p:sp>
      <p:sp>
        <p:nvSpPr>
          <p:cNvPr id="37891" name="Rectangle 2"/>
          <p:cNvSpPr>
            <a:spLocks noGrp="1" noRot="1" noChangeAspect="1" noChangeArrowheads="1" noTextEdit="1"/>
          </p:cNvSpPr>
          <p:nvPr>
            <p:ph type="sldImg"/>
          </p:nvPr>
        </p:nvSpPr>
        <p:spPr>
          <a:xfrm>
            <a:off x="1101725" y="698500"/>
            <a:ext cx="4656138" cy="3492500"/>
          </a:xfrm>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F4C970C-2E7E-4CF8-94E3-CB890C6018FD}"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F4C970C-2E7E-4CF8-94E3-CB890C6018FD}"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F4C970C-2E7E-4CF8-94E3-CB890C6018FD}"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F4C970C-2E7E-4CF8-94E3-CB890C6018FD}" type="slidenum">
              <a:rPr lang="en-US" smtClean="0"/>
              <a:pPr>
                <a:defRPr/>
              </a:pPr>
              <a:t>18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F4C970C-2E7E-4CF8-94E3-CB890C6018FD}" type="slidenum">
              <a:rPr lang="en-US" smtClean="0"/>
              <a:pPr>
                <a:defRPr/>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035FBFB-5709-439B-B483-07D7DE2615A0}" type="slidenum">
              <a:rPr lang="en-US" smtClean="0"/>
              <a:pPr/>
              <a:t>37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F4C970C-2E7E-4CF8-94E3-CB890C6018FD}" type="slidenum">
              <a:rPr lang="en-US" smtClean="0"/>
              <a:pPr>
                <a:defRPr/>
              </a:pPr>
              <a:t>48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Enny Zuhni Khayati, M.Kes.</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34D5D8B0-1FD1-430B-AEF4-E71A849430F3}"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extLst/>
          </a:lstStyle>
          <a:p>
            <a:pPr>
              <a:defRPr/>
            </a:pPr>
            <a:fld id="{32878173-EFB9-4D02-A3DF-B48E098F7E4C}"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r>
              <a:rPr lang="en-US" smtClean="0"/>
              <a:t>Enny Zuhni Khayati, M.Kes.</a:t>
            </a:r>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pPr>
              <a:defRPr/>
            </a:pPr>
            <a:fld id="{134406D1-5076-426A-9D26-6BA7921AE081}"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r>
              <a:rPr lang="en-US" smtClean="0"/>
              <a:t>Enny Zuhni Khayati, M.Kes.</a:t>
            </a:r>
            <a:endParaRPr lang="en-US" dirty="0"/>
          </a:p>
        </p:txBody>
      </p:sp>
      <p:sp>
        <p:nvSpPr>
          <p:cNvPr id="5" name="Slide Number Placeholder 4"/>
          <p:cNvSpPr>
            <a:spLocks noGrp="1"/>
          </p:cNvSpPr>
          <p:nvPr>
            <p:ph type="sldNum" sz="quarter" idx="12"/>
          </p:nvPr>
        </p:nvSpPr>
        <p:spPr/>
        <p:txBody>
          <a:bodyPr/>
          <a:lstStyle>
            <a:extLst/>
          </a:lstStyle>
          <a:p>
            <a:pPr>
              <a:defRPr/>
            </a:pPr>
            <a:fld id="{4308D2AF-9803-44EE-B5BD-745980564E1F}" type="slidenum">
              <a:rPr lang="en-US" smtClean="0"/>
              <a:pPr>
                <a:defRPr/>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random/>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dirty="0"/>
          </a:p>
        </p:txBody>
      </p:sp>
      <p:sp>
        <p:nvSpPr>
          <p:cNvPr id="3" name="Footer Placeholder 2"/>
          <p:cNvSpPr>
            <a:spLocks noGrp="1"/>
          </p:cNvSpPr>
          <p:nvPr>
            <p:ph type="ftr" sz="quarter" idx="11"/>
          </p:nvPr>
        </p:nvSpPr>
        <p:spPr/>
        <p:txBody>
          <a:bodyPr/>
          <a:lstStyle>
            <a:extLst/>
          </a:lstStyle>
          <a:p>
            <a:pPr>
              <a:defRPr/>
            </a:pPr>
            <a:r>
              <a:rPr lang="en-US" smtClean="0"/>
              <a:t>Enny Zuhni Khayati, M.Kes.</a:t>
            </a:r>
            <a:endParaRPr lang="en-US" dirty="0"/>
          </a:p>
        </p:txBody>
      </p:sp>
      <p:sp>
        <p:nvSpPr>
          <p:cNvPr id="4" name="Slide Number Placeholder 3"/>
          <p:cNvSpPr>
            <a:spLocks noGrp="1"/>
          </p:cNvSpPr>
          <p:nvPr>
            <p:ph type="sldNum" sz="quarter" idx="12"/>
          </p:nvPr>
        </p:nvSpPr>
        <p:spPr/>
        <p:txBody>
          <a:bodyPr/>
          <a:lstStyle>
            <a:extLst/>
          </a:lstStyle>
          <a:p>
            <a:pPr>
              <a:defRPr/>
            </a:pPr>
            <a:fld id="{278BC965-7472-4767-947C-958DF3888B8F}"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defRPr/>
            </a:pPr>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3937FDE4-B235-48C5-A214-DE6C1C9890B0}" type="slidenum">
              <a:rPr lang="en-US" smtClean="0"/>
              <a:pPr>
                <a:defRPr/>
              </a:pPr>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pPr>
              <a:defRPr/>
            </a:pPr>
            <a:r>
              <a:rPr lang="en-US" smtClean="0"/>
              <a:t>Enny Zuhni Khayati, M.Kes.</a:t>
            </a:r>
            <a:endParaRPr lang="en-US" dirty="0"/>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defRPr/>
            </a:pPr>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0015E5F6-78C1-4E18-A292-43D4E393BCCE}" type="slidenum">
              <a:rPr lang="en-US" smtClean="0"/>
              <a:pPr>
                <a:defRPr/>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extLst/>
          </a:lstStyle>
          <a:p>
            <a:pPr>
              <a:defRPr/>
            </a:pPr>
            <a:fld id="{32878173-EFB9-4D02-A3DF-B48E098F7E4C}"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extLst/>
          </a:lstStyle>
          <a:p>
            <a:pPr>
              <a:defRPr/>
            </a:pPr>
            <a:fld id="{6A7559B6-7961-477A-9281-5DE5A575BC82}"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r>
              <a:rPr lang="en-US" smtClean="0"/>
              <a:t>Enny Zuhni Khayati, M.Kes.</a:t>
            </a: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34D5D8B0-1FD1-430B-AEF4-E71A849430F3}"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A99DA09C-BC02-47A2-9088-E3CABA9CFB72}" type="slidenum">
              <a:rPr lang="en-US" smtClean="0"/>
              <a:pPr>
                <a:defRPr/>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9C12211D-EA90-4BED-B11B-E7BFA65525FB}" type="slidenum">
              <a:rPr lang="en-US" smtClean="0"/>
              <a:pPr>
                <a:defRPr/>
              </a:pPr>
              <a:t>‹#›</a:t>
            </a:fld>
            <a:endParaRPr lang="en-US" dirty="0"/>
          </a:p>
        </p:txBody>
      </p:sp>
      <p:sp>
        <p:nvSpPr>
          <p:cNvPr id="14" name="Footer Placeholder 13"/>
          <p:cNvSpPr>
            <a:spLocks noGrp="1"/>
          </p:cNvSpPr>
          <p:nvPr>
            <p:ph type="ftr" sz="quarter" idx="12"/>
          </p:nvPr>
        </p:nvSpPr>
        <p:spPr/>
        <p:txBody>
          <a:bodyPr/>
          <a:lstStyle/>
          <a:p>
            <a:pPr>
              <a:defRPr/>
            </a:pPr>
            <a:r>
              <a:rPr lang="en-US" smtClean="0"/>
              <a:t>Enny Zuhni Khayati, M.Kes.</a:t>
            </a:r>
            <a:endParaRPr lang="en-US"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extLst/>
          </a:lstStyle>
          <a:p>
            <a:pPr>
              <a:defRPr/>
            </a:pPr>
            <a:fld id="{6A7559B6-7961-477A-9281-5DE5A575BC82}"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dirty="0"/>
          </a:p>
        </p:txBody>
      </p:sp>
      <p:sp>
        <p:nvSpPr>
          <p:cNvPr id="10" name="Slide Number Placeholder 9"/>
          <p:cNvSpPr>
            <a:spLocks noGrp="1"/>
          </p:cNvSpPr>
          <p:nvPr>
            <p:ph type="sldNum" sz="quarter" idx="16"/>
          </p:nvPr>
        </p:nvSpPr>
        <p:spPr/>
        <p:txBody>
          <a:bodyPr rtlCol="0"/>
          <a:lstStyle/>
          <a:p>
            <a:pPr>
              <a:defRPr/>
            </a:pPr>
            <a:fld id="{73B64A0B-496E-4692-99B5-3DB61170D6BB}" type="slidenum">
              <a:rPr lang="en-US" smtClean="0"/>
              <a:pPr>
                <a:defRPr/>
              </a:pPr>
              <a:t>‹#›</a:t>
            </a:fld>
            <a:endParaRPr lang="en-US" dirty="0"/>
          </a:p>
        </p:txBody>
      </p:sp>
      <p:sp>
        <p:nvSpPr>
          <p:cNvPr id="12" name="Footer Placeholder 11"/>
          <p:cNvSpPr>
            <a:spLocks noGrp="1"/>
          </p:cNvSpPr>
          <p:nvPr>
            <p:ph type="ftr" sz="quarter" idx="17"/>
          </p:nvPr>
        </p:nvSpPr>
        <p:spPr/>
        <p:txBody>
          <a:bodyPr rtlCol="0"/>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dirty="0"/>
          </a:p>
        </p:txBody>
      </p:sp>
      <p:sp>
        <p:nvSpPr>
          <p:cNvPr id="12" name="Slide Number Placeholder 11"/>
          <p:cNvSpPr>
            <a:spLocks noGrp="1"/>
          </p:cNvSpPr>
          <p:nvPr>
            <p:ph type="sldNum" sz="quarter" idx="16"/>
          </p:nvPr>
        </p:nvSpPr>
        <p:spPr/>
        <p:txBody>
          <a:bodyPr rtlCol="0"/>
          <a:lstStyle/>
          <a:p>
            <a:pPr>
              <a:defRPr/>
            </a:pPr>
            <a:fld id="{134406D1-5076-426A-9D26-6BA7921AE081}" type="slidenum">
              <a:rPr lang="en-US" smtClean="0"/>
              <a:pPr>
                <a:defRPr/>
              </a:pPr>
              <a:t>‹#›</a:t>
            </a:fld>
            <a:endParaRPr lang="en-US" dirty="0"/>
          </a:p>
        </p:txBody>
      </p:sp>
      <p:sp>
        <p:nvSpPr>
          <p:cNvPr id="14" name="Footer Placeholder 13"/>
          <p:cNvSpPr>
            <a:spLocks noGrp="1"/>
          </p:cNvSpPr>
          <p:nvPr>
            <p:ph type="ftr" sz="quarter" idx="17"/>
          </p:nvPr>
        </p:nvSpPr>
        <p:spPr/>
        <p:txBody>
          <a:bodyPr rtlCol="0"/>
          <a:lstStyle/>
          <a:p>
            <a:pPr>
              <a:defRPr/>
            </a:pPr>
            <a:r>
              <a:rPr lang="en-US" smtClean="0"/>
              <a:t>Enny Zuhni Khayati, M.Kes.</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random/>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4308D2AF-9803-44EE-B5BD-745980564E1F}"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smtClean="0"/>
              <a:t>Enny Zuhni Khayati, M.Kes.</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278BC965-7472-4767-947C-958DF3888B8F}"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3937FDE4-B235-48C5-A214-DE6C1C9890B0}" type="slidenum">
              <a:rPr lang="en-US" smtClean="0"/>
              <a:pPr>
                <a:defRPr/>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0015E5F6-78C1-4E18-A292-43D4E393BCCE}" type="slidenum">
              <a:rPr lang="en-US" smtClean="0"/>
              <a:pPr>
                <a:defRPr/>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pPr>
              <a:defRPr/>
            </a:pPr>
            <a:r>
              <a:rPr lang="en-US" smtClean="0"/>
              <a:t>Enny Zuhni Khayati, M.Kes.</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32878173-EFB9-4D02-A3DF-B48E098F7E4C}"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dirty="0"/>
          </a:p>
        </p:txBody>
      </p:sp>
      <p:sp>
        <p:nvSpPr>
          <p:cNvPr id="5" name="Footer Placeholder 4"/>
          <p:cNvSpPr>
            <a:spLocks noGrp="1"/>
          </p:cNvSpPr>
          <p:nvPr>
            <p:ph type="ftr" sz="quarter" idx="11"/>
          </p:nvPr>
        </p:nvSpPr>
        <p:spPr>
          <a:xfrm>
            <a:off x="457201" y="6248207"/>
            <a:ext cx="5573483" cy="365125"/>
          </a:xfrm>
        </p:spPr>
        <p:txBody>
          <a:bodyPr/>
          <a:lstStyle/>
          <a:p>
            <a:pPr>
              <a:defRPr/>
            </a:pPr>
            <a:r>
              <a:rPr lang="en-US" smtClean="0"/>
              <a:t>Enny Zuhni Khayati, M.Kes.</a:t>
            </a: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6A7559B6-7961-477A-9281-5DE5A575BC82}"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6375" y="138113"/>
            <a:ext cx="7343775" cy="8461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7800" y="1652588"/>
            <a:ext cx="8785225" cy="44069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Enny Zuhni Khayati, M.Kes.</a:t>
            </a:r>
            <a:endParaRPr lang="en-US" dirty="0"/>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06375" y="138113"/>
            <a:ext cx="7343775" cy="8461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7800" y="1652588"/>
            <a:ext cx="4316413" cy="440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6613" y="1652588"/>
            <a:ext cx="4316412" cy="44069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6375" y="138113"/>
            <a:ext cx="7343775" cy="8461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77800" y="1652588"/>
            <a:ext cx="4316413" cy="2127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52588"/>
            <a:ext cx="4316412" cy="2127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77800" y="3932238"/>
            <a:ext cx="4316413" cy="2127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6613" y="3932238"/>
            <a:ext cx="4316412" cy="2127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34D5D8B0-1FD1-430B-AEF4-E71A849430F3}"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A99DA09C-BC02-47A2-9088-E3CABA9CFB72}"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9C12211D-EA90-4BED-B11B-E7BFA65525FB}"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
        <p:nvSpPr>
          <p:cNvPr id="7" name="Slide Number Placeholder 6"/>
          <p:cNvSpPr>
            <a:spLocks noGrp="1"/>
          </p:cNvSpPr>
          <p:nvPr>
            <p:ph type="sldNum" sz="quarter" idx="12"/>
          </p:nvPr>
        </p:nvSpPr>
        <p:spPr/>
        <p:txBody>
          <a:bodyPr/>
          <a:lstStyle/>
          <a:p>
            <a:pPr>
              <a:defRPr/>
            </a:pPr>
            <a:fld id="{73B64A0B-496E-4692-99B5-3DB61170D6BB}"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smtClean="0"/>
              <a:t>Enny Zuhni Khayati, M.Kes.</a:t>
            </a:r>
            <a:endParaRPr lang="en-US" dirty="0"/>
          </a:p>
        </p:txBody>
      </p:sp>
      <p:sp>
        <p:nvSpPr>
          <p:cNvPr id="9" name="Slide Number Placeholder 8"/>
          <p:cNvSpPr>
            <a:spLocks noGrp="1"/>
          </p:cNvSpPr>
          <p:nvPr>
            <p:ph type="sldNum" sz="quarter" idx="12"/>
          </p:nvPr>
        </p:nvSpPr>
        <p:spPr/>
        <p:txBody>
          <a:bodyPr/>
          <a:lstStyle/>
          <a:p>
            <a:pPr>
              <a:defRPr/>
            </a:pPr>
            <a:fld id="{134406D1-5076-426A-9D26-6BA7921AE081}"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extLst/>
          </a:lstStyle>
          <a:p>
            <a:pPr>
              <a:defRPr/>
            </a:pPr>
            <a:fld id="{A99DA09C-BC02-47A2-9088-E3CABA9CFB72}"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
        <p:nvSpPr>
          <p:cNvPr id="5" name="Slide Number Placeholder 4"/>
          <p:cNvSpPr>
            <a:spLocks noGrp="1"/>
          </p:cNvSpPr>
          <p:nvPr>
            <p:ph type="sldNum" sz="quarter" idx="12"/>
          </p:nvPr>
        </p:nvSpPr>
        <p:spPr/>
        <p:txBody>
          <a:bodyPr/>
          <a:lstStyle/>
          <a:p>
            <a:pPr>
              <a:defRPr/>
            </a:pPr>
            <a:fld id="{4308D2AF-9803-44EE-B5BD-745980564E1F}"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smtClean="0"/>
              <a:t>Enny Zuhni Khayati, M.Kes.</a:t>
            </a:r>
            <a:endParaRPr lang="en-US" dirty="0"/>
          </a:p>
        </p:txBody>
      </p:sp>
      <p:sp>
        <p:nvSpPr>
          <p:cNvPr id="4" name="Slide Number Placeholder 3"/>
          <p:cNvSpPr>
            <a:spLocks noGrp="1"/>
          </p:cNvSpPr>
          <p:nvPr>
            <p:ph type="sldNum" sz="quarter" idx="12"/>
          </p:nvPr>
        </p:nvSpPr>
        <p:spPr/>
        <p:txBody>
          <a:bodyPr/>
          <a:lstStyle/>
          <a:p>
            <a:pPr>
              <a:defRPr/>
            </a:pPr>
            <a:fld id="{278BC965-7472-4767-947C-958DF3888B8F}"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
        <p:nvSpPr>
          <p:cNvPr id="7" name="Slide Number Placeholder 6"/>
          <p:cNvSpPr>
            <a:spLocks noGrp="1"/>
          </p:cNvSpPr>
          <p:nvPr>
            <p:ph type="sldNum" sz="quarter" idx="12"/>
          </p:nvPr>
        </p:nvSpPr>
        <p:spPr/>
        <p:txBody>
          <a:bodyPr/>
          <a:lstStyle/>
          <a:p>
            <a:pPr>
              <a:defRPr/>
            </a:pPr>
            <a:fld id="{3937FDE4-B235-48C5-A214-DE6C1C9890B0}"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
        <p:nvSpPr>
          <p:cNvPr id="7" name="Slide Number Placeholder 6"/>
          <p:cNvSpPr>
            <a:spLocks noGrp="1"/>
          </p:cNvSpPr>
          <p:nvPr>
            <p:ph type="sldNum" sz="quarter" idx="12"/>
          </p:nvPr>
        </p:nvSpPr>
        <p:spPr/>
        <p:txBody>
          <a:bodyPr/>
          <a:lstStyle/>
          <a:p>
            <a:pPr>
              <a:defRPr/>
            </a:pPr>
            <a:fld id="{0015E5F6-78C1-4E18-A292-43D4E393BCCE}"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32878173-EFB9-4D02-A3DF-B48E098F7E4C}"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6A7559B6-7961-477A-9281-5DE5A575BC82}"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6375" y="138113"/>
            <a:ext cx="7343775" cy="8461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7800" y="1652588"/>
            <a:ext cx="8785225" cy="44069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Enny Zuhni Khayati, M.Kes.</a:t>
            </a:r>
            <a:endParaRPr lang="en-US" dirty="0"/>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pPr>
              <a:defRPr/>
            </a:pPr>
            <a:endParaRPr lang="en-US" dirty="0"/>
          </a:p>
        </p:txBody>
      </p:sp>
      <p:sp>
        <p:nvSpPr>
          <p:cNvPr id="17" name="Footer Placeholder 16"/>
          <p:cNvSpPr>
            <a:spLocks noGrp="1"/>
          </p:cNvSpPr>
          <p:nvPr>
            <p:ph type="ftr" sz="quarter" idx="11"/>
          </p:nvPr>
        </p:nvSpPr>
        <p:spPr/>
        <p:txBody>
          <a:bodyPr/>
          <a:lstStyle>
            <a:extLst/>
          </a:lstStyle>
          <a:p>
            <a:pPr>
              <a:defRPr/>
            </a:pPr>
            <a:r>
              <a:rPr lang="en-US" smtClean="0"/>
              <a:t>Enny Zuhni Khayati, M.Kes.</a:t>
            </a:r>
            <a:endParaRPr lang="en-US" dirty="0"/>
          </a:p>
        </p:txBody>
      </p:sp>
      <p:sp>
        <p:nvSpPr>
          <p:cNvPr id="29" name="Slide Number Placeholder 28"/>
          <p:cNvSpPr>
            <a:spLocks noGrp="1"/>
          </p:cNvSpPr>
          <p:nvPr>
            <p:ph type="sldNum" sz="quarter" idx="12"/>
          </p:nvPr>
        </p:nvSpPr>
        <p:spPr/>
        <p:txBody>
          <a:bodyPr/>
          <a:lstStyle>
            <a:extLst/>
          </a:lstStyle>
          <a:p>
            <a:pPr>
              <a:defRPr/>
            </a:pPr>
            <a:fld id="{34D5D8B0-1FD1-430B-AEF4-E71A849430F3}" type="slidenum">
              <a:rPr lang="en-US" smtClean="0"/>
              <a:pPr>
                <a:defRPr/>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rand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extLst/>
          </a:lstStyle>
          <a:p>
            <a:pPr>
              <a:defRPr/>
            </a:pPr>
            <a:fld id="{A99DA09C-BC02-47A2-9088-E3CABA9CFB72}"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extLst/>
          </a:lstStyle>
          <a:p>
            <a:pPr>
              <a:defRPr/>
            </a:pPr>
            <a:fld id="{9C12211D-EA90-4BED-B11B-E7BFA65525FB}" type="slidenum">
              <a:rPr lang="en-US" smtClean="0"/>
              <a:pPr>
                <a:defRPr/>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extLst/>
          </a:lstStyle>
          <a:p>
            <a:pPr>
              <a:defRPr/>
            </a:pPr>
            <a:fld id="{9C12211D-EA90-4BED-B11B-E7BFA65525FB}"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r>
              <a:rPr lang="en-US" smtClean="0"/>
              <a:t>Enny Zuhni Khayati, M.Kes.</a:t>
            </a:r>
            <a:endParaRPr lang="en-US" dirty="0"/>
          </a:p>
        </p:txBody>
      </p:sp>
      <p:sp>
        <p:nvSpPr>
          <p:cNvPr id="7" name="Slide Number Placeholder 6"/>
          <p:cNvSpPr>
            <a:spLocks noGrp="1"/>
          </p:cNvSpPr>
          <p:nvPr>
            <p:ph type="sldNum" sz="quarter" idx="12"/>
          </p:nvPr>
        </p:nvSpPr>
        <p:spPr/>
        <p:txBody>
          <a:bodyPr/>
          <a:lstStyle>
            <a:extLst/>
          </a:lstStyle>
          <a:p>
            <a:pPr>
              <a:defRPr/>
            </a:pPr>
            <a:fld id="{73B64A0B-496E-4692-99B5-3DB61170D6BB}"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r>
              <a:rPr lang="en-US" smtClean="0"/>
              <a:t>Enny Zuhni Khayati, M.Kes.</a:t>
            </a:r>
            <a:endParaRPr lang="en-US" dirty="0"/>
          </a:p>
        </p:txBody>
      </p:sp>
      <p:sp>
        <p:nvSpPr>
          <p:cNvPr id="9" name="Slide Number Placeholder 8"/>
          <p:cNvSpPr>
            <a:spLocks noGrp="1"/>
          </p:cNvSpPr>
          <p:nvPr>
            <p:ph type="sldNum" sz="quarter" idx="12"/>
          </p:nvPr>
        </p:nvSpPr>
        <p:spPr/>
        <p:txBody>
          <a:bodyPr/>
          <a:lstStyle>
            <a:extLst/>
          </a:lstStyle>
          <a:p>
            <a:pPr>
              <a:defRPr/>
            </a:pPr>
            <a:fld id="{134406D1-5076-426A-9D26-6BA7921AE081}" type="slidenum">
              <a:rPr lang="en-US" smtClean="0"/>
              <a:pPr>
                <a:defRPr/>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random/>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r>
              <a:rPr lang="en-US" smtClean="0"/>
              <a:t>Enny Zuhni Khayati, M.Kes.</a:t>
            </a:r>
            <a:endParaRPr lang="en-US" dirty="0"/>
          </a:p>
        </p:txBody>
      </p:sp>
      <p:sp>
        <p:nvSpPr>
          <p:cNvPr id="5" name="Slide Number Placeholder 4"/>
          <p:cNvSpPr>
            <a:spLocks noGrp="1"/>
          </p:cNvSpPr>
          <p:nvPr>
            <p:ph type="sldNum" sz="quarter" idx="12"/>
          </p:nvPr>
        </p:nvSpPr>
        <p:spPr/>
        <p:txBody>
          <a:bodyPr/>
          <a:lstStyle>
            <a:extLst/>
          </a:lstStyle>
          <a:p>
            <a:pPr>
              <a:defRPr/>
            </a:pPr>
            <a:fld id="{4308D2AF-9803-44EE-B5BD-745980564E1F}"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dirty="0"/>
          </a:p>
        </p:txBody>
      </p:sp>
      <p:sp>
        <p:nvSpPr>
          <p:cNvPr id="3" name="Footer Placeholder 2"/>
          <p:cNvSpPr>
            <a:spLocks noGrp="1"/>
          </p:cNvSpPr>
          <p:nvPr>
            <p:ph type="ftr" sz="quarter" idx="11"/>
          </p:nvPr>
        </p:nvSpPr>
        <p:spPr/>
        <p:txBody>
          <a:bodyPr/>
          <a:lstStyle>
            <a:extLst/>
          </a:lstStyle>
          <a:p>
            <a:pPr>
              <a:defRPr/>
            </a:pPr>
            <a:r>
              <a:rPr lang="en-US" smtClean="0"/>
              <a:t>Enny Zuhni Khayati, M.Kes.</a:t>
            </a:r>
            <a:endParaRPr lang="en-US" dirty="0"/>
          </a:p>
        </p:txBody>
      </p:sp>
      <p:sp>
        <p:nvSpPr>
          <p:cNvPr id="4" name="Slide Number Placeholder 3"/>
          <p:cNvSpPr>
            <a:spLocks noGrp="1"/>
          </p:cNvSpPr>
          <p:nvPr>
            <p:ph type="sldNum" sz="quarter" idx="12"/>
          </p:nvPr>
        </p:nvSpPr>
        <p:spPr/>
        <p:txBody>
          <a:bodyPr/>
          <a:lstStyle>
            <a:extLst/>
          </a:lstStyle>
          <a:p>
            <a:pPr>
              <a:defRPr/>
            </a:pPr>
            <a:fld id="{278BC965-7472-4767-947C-958DF3888B8F}"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r>
              <a:rPr lang="en-US" smtClean="0"/>
              <a:t>Enny Zuhni Khayati, M.Kes.</a:t>
            </a:r>
            <a:endParaRPr lang="en-US" dirty="0"/>
          </a:p>
        </p:txBody>
      </p:sp>
      <p:sp>
        <p:nvSpPr>
          <p:cNvPr id="7" name="Slide Number Placeholder 6"/>
          <p:cNvSpPr>
            <a:spLocks noGrp="1"/>
          </p:cNvSpPr>
          <p:nvPr>
            <p:ph type="sldNum" sz="quarter" idx="12"/>
          </p:nvPr>
        </p:nvSpPr>
        <p:spPr/>
        <p:txBody>
          <a:bodyPr/>
          <a:lstStyle>
            <a:extLst/>
          </a:lstStyle>
          <a:p>
            <a:pPr>
              <a:defRPr/>
            </a:pPr>
            <a:fld id="{3937FDE4-B235-48C5-A214-DE6C1C9890B0}"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pPr>
              <a:defRPr/>
            </a:pPr>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pPr>
              <a:defRPr/>
            </a:pPr>
            <a:r>
              <a:rPr lang="en-US" smtClean="0"/>
              <a:t>Enny Zuhni Khayati, M.Kes.</a:t>
            </a:r>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pPr>
              <a:defRPr/>
            </a:pPr>
            <a:fld id="{0015E5F6-78C1-4E18-A292-43D4E393BCCE}"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extLst/>
          </a:lstStyle>
          <a:p>
            <a:pPr>
              <a:defRPr/>
            </a:pPr>
            <a:fld id="{32878173-EFB9-4D02-A3DF-B48E098F7E4C}"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extLst/>
          </a:lstStyle>
          <a:p>
            <a:pPr>
              <a:defRPr/>
            </a:pPr>
            <a:fld id="{6A7559B6-7961-477A-9281-5DE5A575BC82}"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a:defRPr/>
            </a:pPr>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a:defRPr/>
            </a:pPr>
            <a:r>
              <a:rPr lang="en-US" smtClean="0"/>
              <a:t>Enny Zuhni Khayati, M.Kes.</a:t>
            </a:r>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34D5D8B0-1FD1-430B-AEF4-E71A849430F3}"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pPr>
              <a:defRPr/>
            </a:pPr>
            <a:endParaRPr lang="en-US" dirty="0"/>
          </a:p>
        </p:txBody>
      </p:sp>
      <p:sp>
        <p:nvSpPr>
          <p:cNvPr id="5" name="Footer Placeholder 4"/>
          <p:cNvSpPr>
            <a:spLocks noGrp="1"/>
          </p:cNvSpPr>
          <p:nvPr>
            <p:ph type="ftr" sz="quarter" idx="11"/>
          </p:nvPr>
        </p:nvSpPr>
        <p:spPr>
          <a:xfrm>
            <a:off x="457200" y="6480969"/>
            <a:ext cx="4260056" cy="300831"/>
          </a:xfrm>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A99DA09C-BC02-47A2-9088-E3CABA9CFB72}"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r>
              <a:rPr lang="en-US" smtClean="0"/>
              <a:t>Enny Zuhni Khayati, M.Kes.</a:t>
            </a:r>
            <a:endParaRPr lang="en-US" dirty="0"/>
          </a:p>
        </p:txBody>
      </p:sp>
      <p:sp>
        <p:nvSpPr>
          <p:cNvPr id="7" name="Slide Number Placeholder 6"/>
          <p:cNvSpPr>
            <a:spLocks noGrp="1"/>
          </p:cNvSpPr>
          <p:nvPr>
            <p:ph type="sldNum" sz="quarter" idx="12"/>
          </p:nvPr>
        </p:nvSpPr>
        <p:spPr/>
        <p:txBody>
          <a:bodyPr/>
          <a:lstStyle>
            <a:extLst/>
          </a:lstStyle>
          <a:p>
            <a:pPr>
              <a:defRPr/>
            </a:pPr>
            <a:fld id="{73B64A0B-496E-4692-99B5-3DB61170D6BB}"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pPr>
              <a:defRPr/>
            </a:pPr>
            <a:endParaRPr lang="en-US" dirty="0"/>
          </a:p>
        </p:txBody>
      </p:sp>
      <p:sp>
        <p:nvSpPr>
          <p:cNvPr id="5" name="Footer Placeholder 4"/>
          <p:cNvSpPr>
            <a:spLocks noGrp="1"/>
          </p:cNvSpPr>
          <p:nvPr>
            <p:ph type="ftr" sz="quarter" idx="11"/>
          </p:nvPr>
        </p:nvSpPr>
        <p:spPr>
          <a:xfrm>
            <a:off x="2619376" y="6480969"/>
            <a:ext cx="4260056" cy="300831"/>
          </a:xfrm>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pPr>
              <a:defRPr/>
            </a:pPr>
            <a:fld id="{9C12211D-EA90-4BED-B11B-E7BFA65525FB}" type="slidenum">
              <a:rPr lang="en-US" smtClean="0"/>
              <a:pPr>
                <a:defRPr/>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pPr>
              <a:defRPr/>
            </a:pPr>
            <a:endParaRPr lang="en-US" dirty="0"/>
          </a:p>
        </p:txBody>
      </p:sp>
      <p:sp>
        <p:nvSpPr>
          <p:cNvPr id="6" name="Footer Placeholder 5"/>
          <p:cNvSpPr>
            <a:spLocks noGrp="1"/>
          </p:cNvSpPr>
          <p:nvPr>
            <p:ph type="ftr" sz="quarter" idx="11"/>
          </p:nvPr>
        </p:nvSpPr>
        <p:spPr>
          <a:xfrm>
            <a:off x="457200" y="6480969"/>
            <a:ext cx="4260056" cy="301752"/>
          </a:xfrm>
        </p:spPr>
        <p:txBody>
          <a:bodyPr/>
          <a:lstStyle/>
          <a:p>
            <a:pPr>
              <a:defRPr/>
            </a:pPr>
            <a:r>
              <a:rPr lang="en-US" smtClean="0"/>
              <a:t>Enny Zuhni Khayati, M.Kes.</a:t>
            </a:r>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pPr>
              <a:defRPr/>
            </a:pPr>
            <a:fld id="{73B64A0B-496E-4692-99B5-3DB61170D6BB}"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pPr>
              <a:defRPr/>
            </a:pPr>
            <a:endParaRPr lang="en-US" dirty="0"/>
          </a:p>
        </p:txBody>
      </p:sp>
      <p:sp>
        <p:nvSpPr>
          <p:cNvPr id="8" name="Footer Placeholder 7"/>
          <p:cNvSpPr>
            <a:spLocks noGrp="1"/>
          </p:cNvSpPr>
          <p:nvPr>
            <p:ph type="ftr" sz="quarter" idx="11"/>
          </p:nvPr>
        </p:nvSpPr>
        <p:spPr>
          <a:xfrm>
            <a:off x="457200" y="6480969"/>
            <a:ext cx="4261104" cy="301752"/>
          </a:xfrm>
        </p:spPr>
        <p:txBody>
          <a:bodyPr/>
          <a:lstStyle/>
          <a:p>
            <a:pPr>
              <a:defRPr/>
            </a:pPr>
            <a:r>
              <a:rPr lang="en-US" smtClean="0"/>
              <a:t>Enny Zuhni Khayati, M.Kes.</a:t>
            </a:r>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a:defRPr/>
            </a:pPr>
            <a:fld id="{134406D1-5076-426A-9D26-6BA7921AE08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
        <p:nvSpPr>
          <p:cNvPr id="5" name="Slide Number Placeholder 4"/>
          <p:cNvSpPr>
            <a:spLocks noGrp="1"/>
          </p:cNvSpPr>
          <p:nvPr>
            <p:ph type="sldNum" sz="quarter" idx="12"/>
          </p:nvPr>
        </p:nvSpPr>
        <p:spPr/>
        <p:txBody>
          <a:bodyPr/>
          <a:lstStyle/>
          <a:p>
            <a:pPr>
              <a:defRPr/>
            </a:pPr>
            <a:fld id="{4308D2AF-9803-44EE-B5BD-745980564E1F}"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pPr>
              <a:defRPr/>
            </a:pPr>
            <a:endParaRPr lang="en-US" dirty="0"/>
          </a:p>
        </p:txBody>
      </p:sp>
      <p:sp>
        <p:nvSpPr>
          <p:cNvPr id="3" name="Footer Placeholder 2"/>
          <p:cNvSpPr>
            <a:spLocks noGrp="1"/>
          </p:cNvSpPr>
          <p:nvPr>
            <p:ph type="ftr" sz="quarter" idx="11"/>
          </p:nvPr>
        </p:nvSpPr>
        <p:spPr>
          <a:xfrm>
            <a:off x="457200" y="6481890"/>
            <a:ext cx="4260056" cy="300831"/>
          </a:xfrm>
        </p:spPr>
        <p:txBody>
          <a:bodyPr/>
          <a:lstStyle/>
          <a:p>
            <a:pPr>
              <a:defRPr/>
            </a:pPr>
            <a:r>
              <a:rPr lang="en-US" smtClean="0"/>
              <a:t>Enny Zuhni Khayati, M.Kes.</a:t>
            </a:r>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pPr>
              <a:defRPr/>
            </a:pPr>
            <a:fld id="{278BC965-7472-4767-947C-958DF3888B8F}"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pPr>
              <a:defRPr/>
            </a:pPr>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a:defRPr/>
            </a:pPr>
            <a:r>
              <a:rPr lang="en-US" smtClean="0"/>
              <a:t>Enny Zuhni Khayati, M.Kes.</a:t>
            </a:r>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pPr>
              <a:defRPr/>
            </a:pPr>
            <a:fld id="{3937FDE4-B235-48C5-A214-DE6C1C9890B0}"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a:defRPr/>
            </a:pPr>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a:defRPr/>
            </a:pPr>
            <a:r>
              <a:rPr lang="en-US" smtClean="0"/>
              <a:t>Enny Zuhni Khayati, M.Kes.</a:t>
            </a:r>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a:defRPr/>
            </a:pPr>
            <a:fld id="{0015E5F6-78C1-4E18-A292-43D4E393BCC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32878173-EFB9-4D02-A3DF-B48E098F7E4C}"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6A7559B6-7961-477A-9281-5DE5A575BC82}"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r>
              <a:rPr lang="en-US" smtClean="0"/>
              <a:t>Enny Zuhni Khayati, M.Kes.</a:t>
            </a:r>
            <a:endParaRPr lang="en-US" dirty="0"/>
          </a:p>
        </p:txBody>
      </p:sp>
      <p:sp>
        <p:nvSpPr>
          <p:cNvPr id="27" name="Slide Number Placeholder 26"/>
          <p:cNvSpPr>
            <a:spLocks noGrp="1"/>
          </p:cNvSpPr>
          <p:nvPr>
            <p:ph type="sldNum" sz="quarter" idx="12"/>
          </p:nvPr>
        </p:nvSpPr>
        <p:spPr/>
        <p:txBody>
          <a:bodyPr/>
          <a:lstStyle/>
          <a:p>
            <a:pPr>
              <a:defRPr/>
            </a:pPr>
            <a:fld id="{34D5D8B0-1FD1-430B-AEF4-E71A849430F3}"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r>
              <a:rPr lang="en-US" smtClean="0"/>
              <a:t>Enny Zuhni Khayati, M.Kes.</a:t>
            </a:r>
            <a:endParaRPr lang="en-US" dirty="0"/>
          </a:p>
        </p:txBody>
      </p:sp>
      <p:sp>
        <p:nvSpPr>
          <p:cNvPr id="9" name="Slide Number Placeholder 8"/>
          <p:cNvSpPr>
            <a:spLocks noGrp="1"/>
          </p:cNvSpPr>
          <p:nvPr>
            <p:ph type="sldNum" sz="quarter" idx="12"/>
          </p:nvPr>
        </p:nvSpPr>
        <p:spPr/>
        <p:txBody>
          <a:bodyPr/>
          <a:lstStyle>
            <a:extLst/>
          </a:lstStyle>
          <a:p>
            <a:pPr>
              <a:defRPr/>
            </a:pPr>
            <a:fld id="{134406D1-5076-426A-9D26-6BA7921AE081}"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A99DA09C-BC02-47A2-9088-E3CABA9CFB72}"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9C12211D-EA90-4BED-B11B-E7BFA65525F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
        <p:nvSpPr>
          <p:cNvPr id="7" name="Slide Number Placeholder 6"/>
          <p:cNvSpPr>
            <a:spLocks noGrp="1"/>
          </p:cNvSpPr>
          <p:nvPr>
            <p:ph type="sldNum" sz="quarter" idx="12"/>
          </p:nvPr>
        </p:nvSpPr>
        <p:spPr/>
        <p:txBody>
          <a:bodyPr/>
          <a:lstStyle/>
          <a:p>
            <a:pPr>
              <a:defRPr/>
            </a:pPr>
            <a:fld id="{73B64A0B-496E-4692-99B5-3DB61170D6BB}"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smtClean="0"/>
              <a:t>Enny Zuhni Khayati, M.Kes.</a:t>
            </a:r>
            <a:endParaRPr lang="en-US" dirty="0"/>
          </a:p>
        </p:txBody>
      </p:sp>
      <p:sp>
        <p:nvSpPr>
          <p:cNvPr id="9" name="Slide Number Placeholder 8"/>
          <p:cNvSpPr>
            <a:spLocks noGrp="1"/>
          </p:cNvSpPr>
          <p:nvPr>
            <p:ph type="sldNum" sz="quarter" idx="12"/>
          </p:nvPr>
        </p:nvSpPr>
        <p:spPr/>
        <p:txBody>
          <a:bodyPr/>
          <a:lstStyle/>
          <a:p>
            <a:pPr>
              <a:defRPr/>
            </a:pPr>
            <a:fld id="{134406D1-5076-426A-9D26-6BA7921AE081}"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4308D2AF-9803-44EE-B5BD-745980564E1F}"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smtClean="0"/>
              <a:t>Enny Zuhni Khayati, M.Kes.</a:t>
            </a:r>
            <a:endParaRPr lang="en-US" dirty="0"/>
          </a:p>
        </p:txBody>
      </p:sp>
      <p:sp>
        <p:nvSpPr>
          <p:cNvPr id="4" name="Slide Number Placeholder 3"/>
          <p:cNvSpPr>
            <a:spLocks noGrp="1"/>
          </p:cNvSpPr>
          <p:nvPr>
            <p:ph type="sldNum" sz="quarter" idx="12"/>
          </p:nvPr>
        </p:nvSpPr>
        <p:spPr/>
        <p:txBody>
          <a:bodyPr/>
          <a:lstStyle/>
          <a:p>
            <a:pPr>
              <a:defRPr/>
            </a:pPr>
            <a:fld id="{278BC965-7472-4767-947C-958DF3888B8F}"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pPr>
              <a:defRPr/>
            </a:pPr>
            <a:fld id="{3937FDE4-B235-48C5-A214-DE6C1C9890B0}"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
        <p:nvSpPr>
          <p:cNvPr id="7" name="Slide Number Placeholder 6"/>
          <p:cNvSpPr>
            <a:spLocks noGrp="1"/>
          </p:cNvSpPr>
          <p:nvPr>
            <p:ph type="sldNum" sz="quarter" idx="12"/>
          </p:nvPr>
        </p:nvSpPr>
        <p:spPr/>
        <p:txBody>
          <a:bodyPr/>
          <a:lstStyle/>
          <a:p>
            <a:pPr>
              <a:defRPr/>
            </a:pPr>
            <a:fld id="{0015E5F6-78C1-4E18-A292-43D4E393BCCE}"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32878173-EFB9-4D02-A3DF-B48E098F7E4C}"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6A7559B6-7961-477A-9281-5DE5A575BC82}"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r>
              <a:rPr lang="en-US" smtClean="0"/>
              <a:t>Enny Zuhni Khayati, M.Kes.</a:t>
            </a:r>
            <a:endParaRPr lang="en-US" dirty="0"/>
          </a:p>
        </p:txBody>
      </p:sp>
      <p:sp>
        <p:nvSpPr>
          <p:cNvPr id="5" name="Slide Number Placeholder 4"/>
          <p:cNvSpPr>
            <a:spLocks noGrp="1"/>
          </p:cNvSpPr>
          <p:nvPr>
            <p:ph type="sldNum" sz="quarter" idx="12"/>
          </p:nvPr>
        </p:nvSpPr>
        <p:spPr/>
        <p:txBody>
          <a:bodyPr/>
          <a:lstStyle>
            <a:extLst/>
          </a:lstStyle>
          <a:p>
            <a:pPr>
              <a:defRPr/>
            </a:pPr>
            <a:fld id="{4308D2AF-9803-44EE-B5BD-745980564E1F}"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6375" y="138113"/>
            <a:ext cx="7343775" cy="8461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7800" y="1652588"/>
            <a:ext cx="8785225" cy="44069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Enny Zuhni Khayati, M.Kes.</a:t>
            </a:r>
            <a:endParaRPr lang="en-US" dirty="0"/>
          </a:p>
        </p:txBody>
      </p:sp>
    </p:spTree>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6375" y="138113"/>
            <a:ext cx="7343775" cy="8461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77800" y="1652588"/>
            <a:ext cx="4316413" cy="2127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52588"/>
            <a:ext cx="4316412" cy="2127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77800" y="3932238"/>
            <a:ext cx="4316413" cy="2127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6613" y="3932238"/>
            <a:ext cx="4316412" cy="2127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endParaRPr lang="en-US" dirty="0"/>
          </a:p>
        </p:txBody>
      </p:sp>
      <p:sp>
        <p:nvSpPr>
          <p:cNvPr id="17" name="Footer Placeholder 16"/>
          <p:cNvSpPr>
            <a:spLocks noGrp="1"/>
          </p:cNvSpPr>
          <p:nvPr>
            <p:ph type="ftr" sz="quarter" idx="11"/>
          </p:nvPr>
        </p:nvSpPr>
        <p:spPr>
          <a:xfrm>
            <a:off x="5410200" y="4205288"/>
            <a:ext cx="1295400" cy="457200"/>
          </a:xfrm>
        </p:spPr>
        <p:txBody>
          <a:bodyPr/>
          <a:lstStyle/>
          <a:p>
            <a:pPr>
              <a:defRPr/>
            </a:pPr>
            <a:r>
              <a:rPr lang="en-US" smtClean="0"/>
              <a:t>Enny Zuhni Khayati, M.Kes.</a:t>
            </a:r>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34D5D8B0-1FD1-430B-AEF4-E71A849430F3}"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A99DA09C-BC02-47A2-9088-E3CABA9CFB72}"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9C12211D-EA90-4BED-B11B-E7BFA65525FB}"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
        <p:nvSpPr>
          <p:cNvPr id="7" name="Slide Number Placeholder 6"/>
          <p:cNvSpPr>
            <a:spLocks noGrp="1"/>
          </p:cNvSpPr>
          <p:nvPr>
            <p:ph type="sldNum" sz="quarter" idx="12"/>
          </p:nvPr>
        </p:nvSpPr>
        <p:spPr/>
        <p:txBody>
          <a:bodyPr/>
          <a:lstStyle/>
          <a:p>
            <a:pPr>
              <a:defRPr/>
            </a:pPr>
            <a:fld id="{73B64A0B-496E-4692-99B5-3DB61170D6BB}"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endParaRPr lang="en-US" dirty="0"/>
          </a:p>
        </p:txBody>
      </p:sp>
      <p:sp>
        <p:nvSpPr>
          <p:cNvPr id="27" name="Slide Number Placeholder 26"/>
          <p:cNvSpPr>
            <a:spLocks noGrp="1"/>
          </p:cNvSpPr>
          <p:nvPr>
            <p:ph type="sldNum" sz="quarter" idx="11"/>
          </p:nvPr>
        </p:nvSpPr>
        <p:spPr/>
        <p:txBody>
          <a:bodyPr rtlCol="0"/>
          <a:lstStyle/>
          <a:p>
            <a:pPr>
              <a:defRPr/>
            </a:pPr>
            <a:fld id="{134406D1-5076-426A-9D26-6BA7921AE081}" type="slidenum">
              <a:rPr lang="en-US" smtClean="0"/>
              <a:pPr>
                <a:defRPr/>
              </a:pPr>
              <a:t>‹#›</a:t>
            </a:fld>
            <a:endParaRPr lang="en-US" dirty="0"/>
          </a:p>
        </p:txBody>
      </p:sp>
      <p:sp>
        <p:nvSpPr>
          <p:cNvPr id="28" name="Footer Placeholder 27"/>
          <p:cNvSpPr>
            <a:spLocks noGrp="1"/>
          </p:cNvSpPr>
          <p:nvPr>
            <p:ph type="ftr" sz="quarter" idx="12"/>
          </p:nvPr>
        </p:nvSpPr>
        <p:spPr/>
        <p:txBody>
          <a:bodyPr rtlCol="0"/>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endParaRPr lang="en-US" dirty="0"/>
          </a:p>
        </p:txBody>
      </p:sp>
      <p:sp>
        <p:nvSpPr>
          <p:cNvPr id="4" name="Footer Placeholder 3"/>
          <p:cNvSpPr>
            <a:spLocks noGrp="1"/>
          </p:cNvSpPr>
          <p:nvPr>
            <p:ph type="ftr" sz="quarter" idx="11"/>
          </p:nvPr>
        </p:nvSpPr>
        <p:spPr>
          <a:xfrm>
            <a:off x="5257800" y="612648"/>
            <a:ext cx="1325880" cy="457200"/>
          </a:xfrm>
        </p:spPr>
        <p:txBody>
          <a:bodyPr/>
          <a:lstStyle/>
          <a:p>
            <a:pPr>
              <a:defRPr/>
            </a:pPr>
            <a:r>
              <a:rPr lang="en-US" smtClean="0"/>
              <a:t>Enny Zuhni Khayati, M.Kes.</a:t>
            </a:r>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pPr>
              <a:defRPr/>
            </a:pPr>
            <a:fld id="{4308D2AF-9803-44EE-B5BD-745980564E1F}"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smtClean="0"/>
              <a:t>Enny Zuhni Khayati, M.Kes.</a:t>
            </a:r>
            <a:endParaRPr lang="en-US" dirty="0"/>
          </a:p>
        </p:txBody>
      </p:sp>
      <p:sp>
        <p:nvSpPr>
          <p:cNvPr id="4" name="Slide Number Placeholder 3"/>
          <p:cNvSpPr>
            <a:spLocks noGrp="1"/>
          </p:cNvSpPr>
          <p:nvPr>
            <p:ph type="sldNum" sz="quarter" idx="12"/>
          </p:nvPr>
        </p:nvSpPr>
        <p:spPr/>
        <p:txBody>
          <a:bodyPr/>
          <a:lstStyle/>
          <a:p>
            <a:pPr>
              <a:defRPr/>
            </a:pPr>
            <a:fld id="{278BC965-7472-4767-947C-958DF3888B8F}"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
        <p:nvSpPr>
          <p:cNvPr id="7" name="Slide Number Placeholder 6"/>
          <p:cNvSpPr>
            <a:spLocks noGrp="1"/>
          </p:cNvSpPr>
          <p:nvPr>
            <p:ph type="sldNum" sz="quarter" idx="12"/>
          </p:nvPr>
        </p:nvSpPr>
        <p:spPr/>
        <p:txBody>
          <a:bodyPr/>
          <a:lstStyle/>
          <a:p>
            <a:pPr>
              <a:defRPr/>
            </a:pPr>
            <a:fld id="{3937FDE4-B235-48C5-A214-DE6C1C9890B0}"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dirty="0"/>
          </a:p>
        </p:txBody>
      </p:sp>
      <p:sp>
        <p:nvSpPr>
          <p:cNvPr id="3" name="Footer Placeholder 2"/>
          <p:cNvSpPr>
            <a:spLocks noGrp="1"/>
          </p:cNvSpPr>
          <p:nvPr>
            <p:ph type="ftr" sz="quarter" idx="11"/>
          </p:nvPr>
        </p:nvSpPr>
        <p:spPr/>
        <p:txBody>
          <a:bodyPr/>
          <a:lstStyle>
            <a:extLst/>
          </a:lstStyle>
          <a:p>
            <a:pPr>
              <a:defRPr/>
            </a:pPr>
            <a:r>
              <a:rPr lang="en-US" smtClean="0"/>
              <a:t>Enny Zuhni Khayati, M.Kes.</a:t>
            </a:r>
            <a:endParaRPr lang="en-US" dirty="0"/>
          </a:p>
        </p:txBody>
      </p:sp>
      <p:sp>
        <p:nvSpPr>
          <p:cNvPr id="4" name="Slide Number Placeholder 3"/>
          <p:cNvSpPr>
            <a:spLocks noGrp="1"/>
          </p:cNvSpPr>
          <p:nvPr>
            <p:ph type="sldNum" sz="quarter" idx="12"/>
          </p:nvPr>
        </p:nvSpPr>
        <p:spPr/>
        <p:txBody>
          <a:bodyPr/>
          <a:lstStyle>
            <a:extLst/>
          </a:lstStyle>
          <a:p>
            <a:pPr>
              <a:defRPr/>
            </a:pPr>
            <a:fld id="{278BC965-7472-4767-947C-958DF3888B8F}"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
        <p:nvSpPr>
          <p:cNvPr id="7" name="Slide Number Placeholder 6"/>
          <p:cNvSpPr>
            <a:spLocks noGrp="1"/>
          </p:cNvSpPr>
          <p:nvPr>
            <p:ph type="sldNum" sz="quarter" idx="12"/>
          </p:nvPr>
        </p:nvSpPr>
        <p:spPr/>
        <p:txBody>
          <a:bodyPr/>
          <a:lstStyle/>
          <a:p>
            <a:pPr>
              <a:defRPr/>
            </a:pPr>
            <a:fld id="{0015E5F6-78C1-4E18-A292-43D4E393BCCE}"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32878173-EFB9-4D02-A3DF-B48E098F7E4C}"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6A7559B6-7961-477A-9281-5DE5A575BC82}"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6375" y="138113"/>
            <a:ext cx="7343775" cy="8461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7800" y="1652588"/>
            <a:ext cx="8785225" cy="44069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dirty="0"/>
          </a:p>
        </p:txBody>
      </p:sp>
      <p:sp>
        <p:nvSpPr>
          <p:cNvPr id="17" name="Footer Placeholder 16"/>
          <p:cNvSpPr>
            <a:spLocks noGrp="1"/>
          </p:cNvSpPr>
          <p:nvPr>
            <p:ph type="ftr" sz="quarter" idx="11"/>
          </p:nvPr>
        </p:nvSpPr>
        <p:spPr/>
        <p:txBody>
          <a:bodyPr/>
          <a:lstStyle/>
          <a:p>
            <a:pPr>
              <a:defRPr/>
            </a:pPr>
            <a:r>
              <a:rPr lang="en-US" smtClean="0"/>
              <a:t>Enny Zuhni Khayati, M.Kes.</a:t>
            </a:r>
            <a:endParaRPr lang="en-US" dirty="0"/>
          </a:p>
        </p:txBody>
      </p:sp>
      <p:sp>
        <p:nvSpPr>
          <p:cNvPr id="29" name="Slide Number Placeholder 28"/>
          <p:cNvSpPr>
            <a:spLocks noGrp="1"/>
          </p:cNvSpPr>
          <p:nvPr>
            <p:ph type="sldNum" sz="quarter" idx="12"/>
          </p:nvPr>
        </p:nvSpPr>
        <p:spPr/>
        <p:txBody>
          <a:bodyPr/>
          <a:lstStyle/>
          <a:p>
            <a:pPr>
              <a:defRPr/>
            </a:pPr>
            <a:fld id="{34D5D8B0-1FD1-430B-AEF4-E71A849430F3}" type="slidenum">
              <a:rPr lang="en-US" smtClean="0"/>
              <a:pPr>
                <a:defRPr/>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A99DA09C-BC02-47A2-9088-E3CABA9CFB72}"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pPr>
              <a:defRPr/>
            </a:pPr>
            <a:fld id="{9C12211D-EA90-4BED-B11B-E7BFA65525F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
        <p:nvSpPr>
          <p:cNvPr id="7" name="Slide Number Placeholder 6"/>
          <p:cNvSpPr>
            <a:spLocks noGrp="1"/>
          </p:cNvSpPr>
          <p:nvPr>
            <p:ph type="sldNum" sz="quarter" idx="12"/>
          </p:nvPr>
        </p:nvSpPr>
        <p:spPr/>
        <p:txBody>
          <a:bodyPr/>
          <a:lstStyle/>
          <a:p>
            <a:pPr>
              <a:defRPr/>
            </a:pPr>
            <a:fld id="{73B64A0B-496E-4692-99B5-3DB61170D6BB}"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smtClean="0"/>
              <a:t>Enny Zuhni Khayati, M.Kes.</a:t>
            </a:r>
            <a:endParaRPr lang="en-US" dirty="0"/>
          </a:p>
        </p:txBody>
      </p:sp>
      <p:sp>
        <p:nvSpPr>
          <p:cNvPr id="9" name="Slide Number Placeholder 8"/>
          <p:cNvSpPr>
            <a:spLocks noGrp="1"/>
          </p:cNvSpPr>
          <p:nvPr>
            <p:ph type="sldNum" sz="quarter" idx="12"/>
          </p:nvPr>
        </p:nvSpPr>
        <p:spPr/>
        <p:txBody>
          <a:bodyPr/>
          <a:lstStyle/>
          <a:p>
            <a:pPr>
              <a:defRPr/>
            </a:pPr>
            <a:fld id="{134406D1-5076-426A-9D26-6BA7921AE081}"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
        <p:nvSpPr>
          <p:cNvPr id="5" name="Slide Number Placeholder 4"/>
          <p:cNvSpPr>
            <a:spLocks noGrp="1"/>
          </p:cNvSpPr>
          <p:nvPr>
            <p:ph type="sldNum" sz="quarter" idx="12"/>
          </p:nvPr>
        </p:nvSpPr>
        <p:spPr/>
        <p:txBody>
          <a:bodyPr/>
          <a:lstStyle/>
          <a:p>
            <a:pPr>
              <a:defRPr/>
            </a:pPr>
            <a:fld id="{4308D2AF-9803-44EE-B5BD-745980564E1F}"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r>
              <a:rPr lang="en-US" smtClean="0"/>
              <a:t>Enny Zuhni Khayati, M.Kes.</a:t>
            </a:r>
            <a:endParaRPr lang="en-US" dirty="0"/>
          </a:p>
        </p:txBody>
      </p:sp>
      <p:sp>
        <p:nvSpPr>
          <p:cNvPr id="7" name="Slide Number Placeholder 6"/>
          <p:cNvSpPr>
            <a:spLocks noGrp="1"/>
          </p:cNvSpPr>
          <p:nvPr>
            <p:ph type="sldNum" sz="quarter" idx="12"/>
          </p:nvPr>
        </p:nvSpPr>
        <p:spPr/>
        <p:txBody>
          <a:bodyPr/>
          <a:lstStyle>
            <a:extLst/>
          </a:lstStyle>
          <a:p>
            <a:pPr>
              <a:defRPr/>
            </a:pPr>
            <a:fld id="{3937FDE4-B235-48C5-A214-DE6C1C9890B0}"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smtClean="0"/>
              <a:t>Enny Zuhni Khayati, M.Kes.</a:t>
            </a:r>
            <a:endParaRPr lang="en-US" dirty="0"/>
          </a:p>
        </p:txBody>
      </p:sp>
      <p:sp>
        <p:nvSpPr>
          <p:cNvPr id="4" name="Slide Number Placeholder 3"/>
          <p:cNvSpPr>
            <a:spLocks noGrp="1"/>
          </p:cNvSpPr>
          <p:nvPr>
            <p:ph type="sldNum" sz="quarter" idx="12"/>
          </p:nvPr>
        </p:nvSpPr>
        <p:spPr/>
        <p:txBody>
          <a:bodyPr/>
          <a:lstStyle/>
          <a:p>
            <a:pPr>
              <a:defRPr/>
            </a:pPr>
            <a:fld id="{278BC965-7472-4767-947C-958DF3888B8F}"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
        <p:nvSpPr>
          <p:cNvPr id="7" name="Slide Number Placeholder 6"/>
          <p:cNvSpPr>
            <a:spLocks noGrp="1"/>
          </p:cNvSpPr>
          <p:nvPr>
            <p:ph type="sldNum" sz="quarter" idx="12"/>
          </p:nvPr>
        </p:nvSpPr>
        <p:spPr/>
        <p:txBody>
          <a:bodyPr/>
          <a:lstStyle/>
          <a:p>
            <a:pPr>
              <a:defRPr/>
            </a:pPr>
            <a:fld id="{3937FDE4-B235-48C5-A214-DE6C1C9890B0}"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
        <p:nvSpPr>
          <p:cNvPr id="7" name="Slide Number Placeholder 6"/>
          <p:cNvSpPr>
            <a:spLocks noGrp="1"/>
          </p:cNvSpPr>
          <p:nvPr>
            <p:ph type="sldNum" sz="quarter" idx="12"/>
          </p:nvPr>
        </p:nvSpPr>
        <p:spPr/>
        <p:txBody>
          <a:bodyPr/>
          <a:lstStyle/>
          <a:p>
            <a:pPr>
              <a:defRPr/>
            </a:pPr>
            <a:fld id="{0015E5F6-78C1-4E18-A292-43D4E393BCCE}"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32878173-EFB9-4D02-A3DF-B48E098F7E4C}"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6A7559B6-7961-477A-9281-5DE5A575BC82}"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1"/>
          </p:nvPr>
        </p:nvSpPr>
        <p:spPr/>
        <p:txBody>
          <a:bodyPr/>
          <a:lstStyle/>
          <a:p>
            <a:pPr>
              <a:defRPr/>
            </a:pPr>
            <a:fld id="{34D5D8B0-1FD1-430B-AEF4-E71A849430F3}" type="slidenum">
              <a:rPr lang="en-US" smtClean="0"/>
              <a:pPr>
                <a:defRPr/>
              </a:pPr>
              <a:t>‹#›</a:t>
            </a:fld>
            <a:endParaRPr lang="en-US" dirty="0"/>
          </a:p>
        </p:txBody>
      </p:sp>
      <p:sp>
        <p:nvSpPr>
          <p:cNvPr id="17" name="Footer Placeholder 16"/>
          <p:cNvSpPr>
            <a:spLocks noGrp="1"/>
          </p:cNvSpPr>
          <p:nvPr>
            <p:ph type="ftr" sz="quarter" idx="12"/>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endParaRPr lang="en-US" dirty="0"/>
          </a:p>
        </p:txBody>
      </p:sp>
      <p:sp>
        <p:nvSpPr>
          <p:cNvPr id="15" name="Slide Number Placeholder 14"/>
          <p:cNvSpPr>
            <a:spLocks noGrp="1"/>
          </p:cNvSpPr>
          <p:nvPr>
            <p:ph type="sldNum" sz="quarter" idx="15"/>
          </p:nvPr>
        </p:nvSpPr>
        <p:spPr/>
        <p:txBody>
          <a:bodyPr/>
          <a:lstStyle>
            <a:lvl1pPr algn="ctr">
              <a:defRPr/>
            </a:lvl1pPr>
          </a:lstStyle>
          <a:p>
            <a:pPr>
              <a:defRPr/>
            </a:pPr>
            <a:fld id="{A99DA09C-BC02-47A2-9088-E3CABA9CFB72}" type="slidenum">
              <a:rPr lang="en-US" smtClean="0"/>
              <a:pPr>
                <a:defRPr/>
              </a:pPr>
              <a:t>‹#›</a:t>
            </a:fld>
            <a:endParaRPr lang="en-US" dirty="0"/>
          </a:p>
        </p:txBody>
      </p:sp>
      <p:sp>
        <p:nvSpPr>
          <p:cNvPr id="16" name="Footer Placeholder 15"/>
          <p:cNvSpPr>
            <a:spLocks noGrp="1"/>
          </p:cNvSpPr>
          <p:nvPr>
            <p:ph type="ftr" sz="quarter" idx="16"/>
          </p:nvPr>
        </p:nvSpPr>
        <p:spPr/>
        <p:txBody>
          <a:bodyPr/>
          <a:lstStyle/>
          <a:p>
            <a:pPr>
              <a:defRPr/>
            </a:pPr>
            <a:r>
              <a:rPr lang="en-US" smtClean="0"/>
              <a:t>Enny Zuhni Khayati, M.Kes.</a:t>
            </a:r>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9C12211D-EA90-4BED-B11B-E7BFA65525FB}" type="slidenum">
              <a:rPr lang="en-US" smtClean="0"/>
              <a:pPr>
                <a:defRPr/>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
        <p:nvSpPr>
          <p:cNvPr id="7" name="Slide Number Placeholder 6"/>
          <p:cNvSpPr>
            <a:spLocks noGrp="1"/>
          </p:cNvSpPr>
          <p:nvPr>
            <p:ph type="sldNum" sz="quarter" idx="12"/>
          </p:nvPr>
        </p:nvSpPr>
        <p:spPr/>
        <p:txBody>
          <a:bodyPr/>
          <a:lstStyle/>
          <a:p>
            <a:pPr>
              <a:defRPr/>
            </a:pPr>
            <a:fld id="{73B64A0B-496E-4692-99B5-3DB61170D6BB}" type="slidenum">
              <a:rPr lang="en-US" smtClean="0"/>
              <a:pPr>
                <a:defRPr/>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134406D1-5076-426A-9D26-6BA7921AE081}" type="slidenum">
              <a:rPr lang="en-US" smtClean="0"/>
              <a:pPr>
                <a:defRPr/>
              </a:pPr>
              <a:t>‹#›</a:t>
            </a:fld>
            <a:endParaRPr lang="en-US" dirty="0"/>
          </a:p>
        </p:txBody>
      </p:sp>
      <p:sp>
        <p:nvSpPr>
          <p:cNvPr id="8" name="Footer Placeholder 7"/>
          <p:cNvSpPr>
            <a:spLocks noGrp="1"/>
          </p:cNvSpPr>
          <p:nvPr>
            <p:ph type="ftr" sz="quarter" idx="11"/>
          </p:nvPr>
        </p:nvSpPr>
        <p:spPr/>
        <p:txBody>
          <a:bodyPr/>
          <a:lstStyle/>
          <a:p>
            <a:pPr>
              <a:defRPr/>
            </a:pPr>
            <a:r>
              <a:rPr lang="en-US" smtClean="0"/>
              <a:t>Enny Zuhni Khayati, M.Kes.</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US" smtClean="0"/>
              <a:t>Enny Zuhni Khayati, M.Kes.</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0015E5F6-78C1-4E18-A292-43D4E393BCCE}"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
        <p:nvSpPr>
          <p:cNvPr id="5" name="Slide Number Placeholder 4"/>
          <p:cNvSpPr>
            <a:spLocks noGrp="1"/>
          </p:cNvSpPr>
          <p:nvPr>
            <p:ph type="sldNum" sz="quarter" idx="12"/>
          </p:nvPr>
        </p:nvSpPr>
        <p:spPr/>
        <p:txBody>
          <a:bodyPr/>
          <a:lstStyle/>
          <a:p>
            <a:pPr>
              <a:defRPr/>
            </a:pPr>
            <a:fld id="{4308D2AF-9803-44EE-B5BD-745980564E1F}" type="slidenum">
              <a:rPr lang="en-US" smtClean="0"/>
              <a:pPr>
                <a:defRPr/>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smtClean="0"/>
              <a:t>Enny Zuhni Khayati, M.Kes.</a:t>
            </a:r>
            <a:endParaRPr lang="en-US" dirty="0"/>
          </a:p>
        </p:txBody>
      </p:sp>
      <p:sp>
        <p:nvSpPr>
          <p:cNvPr id="4" name="Slide Number Placeholder 3"/>
          <p:cNvSpPr>
            <a:spLocks noGrp="1"/>
          </p:cNvSpPr>
          <p:nvPr>
            <p:ph type="sldNum" sz="quarter" idx="12"/>
          </p:nvPr>
        </p:nvSpPr>
        <p:spPr/>
        <p:txBody>
          <a:bodyPr/>
          <a:lstStyle/>
          <a:p>
            <a:pPr>
              <a:defRPr/>
            </a:pPr>
            <a:fld id="{278BC965-7472-4767-947C-958DF3888B8F}"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endParaRPr lang="en-US" dirty="0"/>
          </a:p>
        </p:txBody>
      </p:sp>
      <p:sp>
        <p:nvSpPr>
          <p:cNvPr id="9" name="Slide Number Placeholder 8"/>
          <p:cNvSpPr>
            <a:spLocks noGrp="1"/>
          </p:cNvSpPr>
          <p:nvPr>
            <p:ph type="sldNum" sz="quarter" idx="15"/>
          </p:nvPr>
        </p:nvSpPr>
        <p:spPr/>
        <p:txBody>
          <a:bodyPr/>
          <a:lstStyle/>
          <a:p>
            <a:pPr>
              <a:defRPr/>
            </a:pPr>
            <a:fld id="{3937FDE4-B235-48C5-A214-DE6C1C9890B0}" type="slidenum">
              <a:rPr lang="en-US" smtClean="0"/>
              <a:pPr>
                <a:defRPr/>
              </a:pPr>
              <a:t>‹#›</a:t>
            </a:fld>
            <a:endParaRPr lang="en-US" dirty="0"/>
          </a:p>
        </p:txBody>
      </p:sp>
      <p:sp>
        <p:nvSpPr>
          <p:cNvPr id="10" name="Footer Placeholder 9"/>
          <p:cNvSpPr>
            <a:spLocks noGrp="1"/>
          </p:cNvSpPr>
          <p:nvPr>
            <p:ph type="ftr" sz="quarter" idx="16"/>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endParaRPr lang="en-US" dirty="0"/>
          </a:p>
        </p:txBody>
      </p:sp>
      <p:sp>
        <p:nvSpPr>
          <p:cNvPr id="9" name="Slide Number Placeholder 8"/>
          <p:cNvSpPr>
            <a:spLocks noGrp="1"/>
          </p:cNvSpPr>
          <p:nvPr>
            <p:ph type="sldNum" sz="quarter" idx="11"/>
          </p:nvPr>
        </p:nvSpPr>
        <p:spPr/>
        <p:txBody>
          <a:bodyPr/>
          <a:lstStyle/>
          <a:p>
            <a:pPr>
              <a:defRPr/>
            </a:pPr>
            <a:fld id="{0015E5F6-78C1-4E18-A292-43D4E393BCCE}"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32878173-EFB9-4D02-A3DF-B48E098F7E4C}"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p>
            <a:pPr>
              <a:defRPr/>
            </a:pPr>
            <a:fld id="{6A7559B6-7961-477A-9281-5DE5A575BC82}"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defRPr/>
            </a:pPr>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34D5D8B0-1FD1-430B-AEF4-E71A849430F3}" type="slidenum">
              <a:rPr lang="en-US" smtClean="0"/>
              <a:pPr>
                <a:defRPr/>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Enny Zuhni Khayati, M.Kes.</a:t>
            </a:r>
            <a:endParaRPr lang="en-US" dirty="0"/>
          </a:p>
        </p:txBody>
      </p:sp>
      <p:sp>
        <p:nvSpPr>
          <p:cNvPr id="6" name="Slide Number Placeholder 5"/>
          <p:cNvSpPr>
            <a:spLocks noGrp="1"/>
          </p:cNvSpPr>
          <p:nvPr>
            <p:ph type="sldNum" sz="quarter" idx="12"/>
          </p:nvPr>
        </p:nvSpPr>
        <p:spPr/>
        <p:txBody>
          <a:bodyPr/>
          <a:lstStyle>
            <a:extLst/>
          </a:lstStyle>
          <a:p>
            <a:pPr>
              <a:defRPr/>
            </a:pPr>
            <a:fld id="{A99DA09C-BC02-47A2-9088-E3CABA9CFB72}" type="slidenum">
              <a:rPr lang="en-US" smtClean="0"/>
              <a:pPr>
                <a:defRPr/>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defRPr/>
            </a:pPr>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9C12211D-EA90-4BED-B11B-E7BFA65525FB}" type="slidenum">
              <a:rPr lang="en-US" smtClean="0"/>
              <a:pPr>
                <a:defRPr/>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pPr>
              <a:defRPr/>
            </a:pPr>
            <a:r>
              <a:rPr lang="en-US" smtClean="0"/>
              <a:t>Enny Zuhni Khayati, M.Kes.</a:t>
            </a:r>
            <a:endParaRPr lang="en-US" dirty="0"/>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r>
              <a:rPr lang="en-US" smtClean="0"/>
              <a:t>Enny Zuhni Khayati, M.Kes.</a:t>
            </a:r>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pPr>
              <a:defRPr/>
            </a:pPr>
            <a:fld id="{73B64A0B-496E-4692-99B5-3DB61170D6BB}" type="slidenum">
              <a:rPr lang="en-US" smtClean="0"/>
              <a:pPr>
                <a:defRPr/>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Enny Zuhni Khayati, M.Kes.</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0FE65CB-3319-4FDB-B604-24AA96EE76C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98" r:id="rId14"/>
  </p:sldLayoutIdLst>
  <p:transition>
    <p:random/>
  </p:transition>
  <p:timing>
    <p:tnLst>
      <p:par>
        <p:cTn id="1" dur="indefinite" restart="never" nodeType="tmRoot"/>
      </p:par>
    </p:tnLst>
  </p:timing>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r>
              <a:rPr lang="en-US" smtClean="0"/>
              <a:t>Enny Zuhni Khayati, M.Kes.</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80FE65CB-3319-4FDB-B604-24AA96EE76C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ransition>
    <p:random/>
  </p:transition>
  <p:timing>
    <p:tnLst>
      <p:par>
        <p:cTn id="1" dur="indefinite" restart="never" nodeType="tmRoot"/>
      </p:par>
    </p:tnLst>
  </p:timing>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Enny Zuhni Khayati, M.Kes.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0FE65CB-3319-4FDB-B604-24AA96EE76C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Lst>
  <p:transition>
    <p:random/>
  </p:transition>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r>
              <a:rPr lang="en-US" smtClean="0"/>
              <a:t>Enny Zuhni Khayati, M.Kes.</a:t>
            </a:r>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80FE65CB-3319-4FDB-B604-24AA96EE76CD}"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ransition>
    <p:random/>
  </p:transition>
  <p:timing>
    <p:tnLst>
      <p:par>
        <p:cTn id="1" dur="indefinite" restart="never" nodeType="tmRoot"/>
      </p:par>
    </p:tnLst>
  </p:timing>
  <p:hf sldNum="0"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r>
              <a:rPr lang="en-US" smtClean="0"/>
              <a:t>Enny Zuhni Khayati, M.Kes.</a:t>
            </a:r>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80FE65CB-3319-4FDB-B604-24AA96EE76CD}"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ransition>
    <p:random/>
  </p:transition>
  <p:timing>
    <p:tnLst>
      <p:par>
        <p:cTn id="1" dur="indefinite" restart="never" nodeType="tmRoot"/>
      </p:par>
    </p:tnLst>
  </p:timing>
  <p:hf sldNum="0" hd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r>
              <a:rPr lang="en-US" smtClean="0"/>
              <a:t>Enny Zuhni Khayati, M.Kes.</a:t>
            </a:r>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80FE65CB-3319-4FDB-B604-24AA96EE76CD}"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98" r:id="rId13"/>
  </p:sldLayoutIdLst>
  <p:transition>
    <p:random/>
  </p:transition>
  <p:timing>
    <p:tnLst>
      <p:par>
        <p:cTn id="1" dur="indefinite" restart="never" nodeType="tmRoot"/>
      </p:par>
    </p:tnLst>
  </p:timing>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r>
              <a:rPr lang="en-US" smtClean="0"/>
              <a:t>Enny Zuhni Khayati, M.Kes.</a:t>
            </a:r>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80FE65CB-3319-4FDB-B604-24AA96EE76C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p:transition>
    <p:random/>
  </p:transition>
  <p:timing>
    <p:tnLst>
      <p:par>
        <p:cTn id="1" dur="indefinite" restart="never" nodeType="tmRoot"/>
      </p:par>
    </p:tnLst>
  </p:timing>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smtClean="0"/>
              <a:t>Enny Zuhni Khayati, M.Kes.</a:t>
            </a: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80FE65CB-3319-4FDB-B604-24AA96EE76CD}"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ransition>
    <p:random/>
  </p:transition>
  <p:timing>
    <p:tnLst>
      <p:par>
        <p:cTn id="1" dur="indefinite" restart="never" nodeType="tmRoot"/>
      </p:par>
    </p:tnLst>
  </p:timing>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r>
              <a:rPr lang="en-US" smtClean="0"/>
              <a:t>Enny Zuhni Khayati, M.Kes.</a:t>
            </a:r>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80FE65CB-3319-4FDB-B604-24AA96EE76CD}" type="slidenum">
              <a:rPr lang="en-US" smtClean="0"/>
              <a:pPr>
                <a:defRPr/>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ransition>
    <p:random/>
  </p:transition>
  <p:timing>
    <p:tnLst>
      <p:par>
        <p:cTn id="1" dur="indefinite" restart="never" nodeType="tmRoot"/>
      </p:par>
    </p:tnLst>
  </p:timing>
  <p:hf sldNum="0"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r>
              <a:rPr lang="en-US" smtClean="0"/>
              <a:t>Enny Zuhni Khayati, M.Kes.</a:t>
            </a:r>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80FE65CB-3319-4FDB-B604-24AA96EE76CD}" type="slidenum">
              <a:rPr lang="en-US" smtClean="0"/>
              <a:pPr>
                <a:defRPr/>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ransition>
    <p:random/>
  </p:transition>
  <p:timing>
    <p:tnLst>
      <p:par>
        <p:cTn id="1" dur="indefinite" restart="never" nodeType="tmRoot"/>
      </p:par>
    </p:tnLst>
  </p:timing>
  <p:hf sldNum="0"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61.xml"/><Relationship Id="rId1" Type="http://schemas.openxmlformats.org/officeDocument/2006/relationships/themeOverride" Target="../theme/themeOverride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39.xml"/><Relationship Id="rId1" Type="http://schemas.openxmlformats.org/officeDocument/2006/relationships/themeOverride" Target="../theme/themeOverride4.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hemeOverride" Target="../theme/themeOverrid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ideo" Target="file:///G:\ITS%20SBY%202006\SOFT%20SKILLS%20TI%20ITS\iklan%20kreatif\Roberto_Carlos_-_Pepsi_bow_korea_2002.mpg"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6.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000364" y="500042"/>
            <a:ext cx="5572164" cy="3143272"/>
          </a:xfrm>
        </p:spPr>
        <p:txBody>
          <a:bodyPr>
            <a:normAutofit/>
          </a:bodyPr>
          <a:lstStyle/>
          <a:p>
            <a:pPr algn="ctr"/>
            <a:r>
              <a:rPr lang="en-US" sz="4000" i="1" dirty="0" smtClean="0"/>
              <a:t>SOFT SKILLS  </a:t>
            </a:r>
            <a:r>
              <a:rPr lang="en-US" sz="4000" dirty="0" smtClean="0"/>
              <a:t>SEBAGAI PENDUKUNG KEPRIBADIAN UNTUK MENUJU KESUKSESAN</a:t>
            </a:r>
            <a:endParaRPr lang="en-US" sz="4400" dirty="0" smtClean="0"/>
          </a:p>
        </p:txBody>
      </p:sp>
      <p:sp>
        <p:nvSpPr>
          <p:cNvPr id="7" name="Subtitle 6"/>
          <p:cNvSpPr>
            <a:spLocks noGrp="1"/>
          </p:cNvSpPr>
          <p:nvPr>
            <p:ph type="subTitle" idx="1"/>
          </p:nvPr>
        </p:nvSpPr>
        <p:spPr>
          <a:xfrm>
            <a:off x="2928926" y="928670"/>
            <a:ext cx="5857916" cy="4000527"/>
          </a:xfrm>
        </p:spPr>
        <p:txBody>
          <a:bodyPr/>
          <a:lstStyle/>
          <a:p>
            <a:pPr algn="just"/>
            <a:r>
              <a:rPr lang="en-US" sz="2400" dirty="0" smtClean="0"/>
              <a:t>      </a:t>
            </a:r>
            <a:endParaRPr lang="en-US" sz="2400" dirty="0"/>
          </a:p>
        </p:txBody>
      </p:sp>
      <p:sp>
        <p:nvSpPr>
          <p:cNvPr id="7171" name="Text Box 3"/>
          <p:cNvSpPr txBox="1">
            <a:spLocks noChangeArrowheads="1"/>
          </p:cNvSpPr>
          <p:nvPr/>
        </p:nvSpPr>
        <p:spPr bwMode="auto">
          <a:xfrm>
            <a:off x="179388" y="5661025"/>
            <a:ext cx="184150" cy="366713"/>
          </a:xfrm>
          <a:prstGeom prst="rect">
            <a:avLst/>
          </a:prstGeom>
          <a:solidFill>
            <a:schemeClr val="bg1"/>
          </a:solidFill>
          <a:ln w="9525">
            <a:noFill/>
            <a:miter lim="800000"/>
            <a:headEnd/>
            <a:tailEnd/>
          </a:ln>
        </p:spPr>
        <p:txBody>
          <a:bodyPr wrap="none">
            <a:spAutoFit/>
          </a:bodyPr>
          <a:lstStyle/>
          <a:p>
            <a:endParaRPr lang="en-US" dirty="0">
              <a:solidFill>
                <a:schemeClr val="tx2"/>
              </a:solidFill>
            </a:endParaRPr>
          </a:p>
        </p:txBody>
      </p:sp>
      <p:pic>
        <p:nvPicPr>
          <p:cNvPr id="5" name="Picture 4" descr="S2020088a.jpg"/>
          <p:cNvPicPr>
            <a:picLocks noChangeAspect="1"/>
          </p:cNvPicPr>
          <p:nvPr/>
        </p:nvPicPr>
        <p:blipFill>
          <a:blip r:embed="rId3" cstate="print"/>
          <a:stretch>
            <a:fillRect/>
          </a:stretch>
        </p:blipFill>
        <p:spPr>
          <a:xfrm>
            <a:off x="571472" y="785794"/>
            <a:ext cx="2357454" cy="3918611"/>
          </a:xfrm>
          <a:prstGeom prst="rect">
            <a:avLst/>
          </a:prstGeom>
        </p:spPr>
      </p:pic>
      <p:sp>
        <p:nvSpPr>
          <p:cNvPr id="8" name="TextBox 7"/>
          <p:cNvSpPr txBox="1"/>
          <p:nvPr/>
        </p:nvSpPr>
        <p:spPr>
          <a:xfrm>
            <a:off x="3214678" y="4214818"/>
            <a:ext cx="5429288" cy="461665"/>
          </a:xfrm>
          <a:prstGeom prst="rect">
            <a:avLst/>
          </a:prstGeom>
          <a:noFill/>
        </p:spPr>
        <p:txBody>
          <a:bodyPr wrap="square" rtlCol="0">
            <a:spAutoFit/>
          </a:bodyPr>
          <a:lstStyle/>
          <a:p>
            <a:r>
              <a:rPr lang="en-US" sz="2400" b="1" dirty="0" err="1" smtClean="0">
                <a:latin typeface="Calibri" pitchFamily="34" charset="0"/>
              </a:rPr>
              <a:t>Oleh</a:t>
            </a:r>
            <a:r>
              <a:rPr lang="en-US" sz="2400" b="1" dirty="0" smtClean="0">
                <a:latin typeface="Calibri" pitchFamily="34" charset="0"/>
              </a:rPr>
              <a:t>: ENNY ZUHNI KHAYATI, </a:t>
            </a:r>
            <a:r>
              <a:rPr lang="en-US" sz="2400" b="1" dirty="0" err="1" smtClean="0">
                <a:latin typeface="Calibri" pitchFamily="34" charset="0"/>
              </a:rPr>
              <a:t>Dra</a:t>
            </a:r>
            <a:r>
              <a:rPr lang="en-US" sz="2400" b="1" dirty="0" smtClean="0">
                <a:latin typeface="Calibri" pitchFamily="34" charset="0"/>
              </a:rPr>
              <a:t>., </a:t>
            </a:r>
            <a:r>
              <a:rPr lang="en-US" sz="2400" b="1" dirty="0" err="1" smtClean="0">
                <a:latin typeface="Calibri" pitchFamily="34" charset="0"/>
              </a:rPr>
              <a:t>M.Kes</a:t>
            </a:r>
            <a:r>
              <a:rPr lang="en-US" sz="2400" b="1" dirty="0" smtClean="0">
                <a:latin typeface="Calibri" pitchFamily="34" charset="0"/>
              </a:rPr>
              <a:t>.</a:t>
            </a:r>
            <a:endParaRPr lang="en-US" sz="2400" b="1" dirty="0">
              <a:latin typeface="Calibri" pitchFamily="34" charset="0"/>
            </a:endParaRPr>
          </a:p>
        </p:txBody>
      </p:sp>
      <p:sp>
        <p:nvSpPr>
          <p:cNvPr id="9" name="TextBox 8"/>
          <p:cNvSpPr txBox="1"/>
          <p:nvPr/>
        </p:nvSpPr>
        <p:spPr>
          <a:xfrm>
            <a:off x="4929190" y="4714884"/>
            <a:ext cx="3579634" cy="584775"/>
          </a:xfrm>
          <a:prstGeom prst="rect">
            <a:avLst/>
          </a:prstGeom>
          <a:noFill/>
        </p:spPr>
        <p:txBody>
          <a:bodyPr wrap="none" rtlCol="0">
            <a:spAutoFit/>
          </a:bodyPr>
          <a:lstStyle/>
          <a:p>
            <a:r>
              <a:rPr lang="en-US" sz="3200" dirty="0" err="1" smtClean="0">
                <a:latin typeface="Calibri" pitchFamily="34" charset="0"/>
              </a:rPr>
              <a:t>Dosen</a:t>
            </a:r>
            <a:r>
              <a:rPr lang="en-US" sz="3200" dirty="0" smtClean="0">
                <a:latin typeface="Calibri" pitchFamily="34" charset="0"/>
              </a:rPr>
              <a:t>  PTBB FT UNY</a:t>
            </a:r>
            <a:endParaRPr lang="en-US" sz="3200" dirty="0">
              <a:latin typeface="Calibri" pitchFamily="34" charset="0"/>
            </a:endParaRPr>
          </a:p>
        </p:txBody>
      </p:sp>
      <p:sp>
        <p:nvSpPr>
          <p:cNvPr id="10" name="Footer Placeholder 9"/>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HARD SKILLS ?</a:t>
            </a:r>
            <a:endParaRPr lang="en-US" dirty="0"/>
          </a:p>
        </p:txBody>
      </p:sp>
      <p:sp>
        <p:nvSpPr>
          <p:cNvPr id="2" name="Content Placeholder 1"/>
          <p:cNvSpPr>
            <a:spLocks noGrp="1"/>
          </p:cNvSpPr>
          <p:nvPr>
            <p:ph idx="1"/>
          </p:nvPr>
        </p:nvSpPr>
        <p:spPr/>
        <p:txBody>
          <a:bodyPr>
            <a:normAutofit lnSpcReduction="10000"/>
          </a:bodyPr>
          <a:lstStyle/>
          <a:p>
            <a:r>
              <a:rPr lang="en-US" dirty="0" err="1" smtClean="0"/>
              <a:t>Pemahaman</a:t>
            </a:r>
            <a:r>
              <a:rPr lang="en-US" dirty="0" smtClean="0"/>
              <a:t> </a:t>
            </a:r>
            <a:r>
              <a:rPr lang="en-US" i="1" dirty="0" smtClean="0"/>
              <a:t>Hard skills </a:t>
            </a:r>
            <a:r>
              <a:rPr lang="en-US" dirty="0" err="1" smtClean="0"/>
              <a:t>adalah</a:t>
            </a:r>
            <a:r>
              <a:rPr lang="en-US" dirty="0" smtClean="0"/>
              <a:t> skills yang </a:t>
            </a:r>
            <a:r>
              <a:rPr lang="en-US" dirty="0" err="1" smtClean="0"/>
              <a:t>dapat</a:t>
            </a:r>
            <a:r>
              <a:rPr lang="en-US" dirty="0" smtClean="0"/>
              <a:t> </a:t>
            </a:r>
            <a:r>
              <a:rPr lang="en-US" dirty="0" err="1" smtClean="0"/>
              <a:t>menghasilkan</a:t>
            </a:r>
            <a:r>
              <a:rPr lang="en-US" dirty="0" smtClean="0"/>
              <a:t> </a:t>
            </a:r>
            <a:r>
              <a:rPr lang="en-US" dirty="0" err="1" smtClean="0"/>
              <a:t>sesuatu</a:t>
            </a:r>
            <a:r>
              <a:rPr lang="en-US" dirty="0" smtClean="0"/>
              <a:t> yang </a:t>
            </a:r>
            <a:r>
              <a:rPr lang="en-US" dirty="0" err="1" smtClean="0"/>
              <a:t>nyata</a:t>
            </a:r>
            <a:r>
              <a:rPr lang="en-US" dirty="0" smtClean="0"/>
              <a:t> </a:t>
            </a:r>
            <a:r>
              <a:rPr lang="en-US" dirty="0" err="1" smtClean="0"/>
              <a:t>dan</a:t>
            </a:r>
            <a:r>
              <a:rPr lang="en-US" dirty="0" smtClean="0"/>
              <a:t> </a:t>
            </a:r>
            <a:r>
              <a:rPr lang="en-US" dirty="0" err="1" smtClean="0"/>
              <a:t>segera</a:t>
            </a:r>
            <a:r>
              <a:rPr lang="en-US" dirty="0" smtClean="0"/>
              <a:t> ( </a:t>
            </a:r>
            <a:r>
              <a:rPr lang="en-US" dirty="0" err="1" smtClean="0"/>
              <a:t>keterampilan</a:t>
            </a:r>
            <a:r>
              <a:rPr lang="en-US" dirty="0" smtClean="0"/>
              <a:t> </a:t>
            </a:r>
            <a:r>
              <a:rPr lang="en-US" dirty="0" err="1" smtClean="0"/>
              <a:t>utama</a:t>
            </a:r>
            <a:r>
              <a:rPr lang="en-US" dirty="0" smtClean="0"/>
              <a:t> )</a:t>
            </a:r>
          </a:p>
          <a:p>
            <a:r>
              <a:rPr lang="en-US" dirty="0" err="1" smtClean="0"/>
              <a:t>Contohnya</a:t>
            </a:r>
            <a:r>
              <a:rPr lang="en-US" dirty="0" smtClean="0"/>
              <a:t> skill </a:t>
            </a:r>
            <a:r>
              <a:rPr lang="en-US" dirty="0" err="1" smtClean="0"/>
              <a:t>mahasiswa</a:t>
            </a:r>
            <a:r>
              <a:rPr lang="en-US" dirty="0" smtClean="0"/>
              <a:t> semester </a:t>
            </a:r>
            <a:r>
              <a:rPr lang="en-US" dirty="0" err="1" smtClean="0"/>
              <a:t>satu</a:t>
            </a:r>
            <a:r>
              <a:rPr lang="en-US" dirty="0" smtClean="0"/>
              <a:t>  </a:t>
            </a:r>
            <a:r>
              <a:rPr lang="en-US" dirty="0" err="1" smtClean="0"/>
              <a:t>untuk</a:t>
            </a:r>
            <a:r>
              <a:rPr lang="en-US" dirty="0" smtClean="0"/>
              <a:t> </a:t>
            </a:r>
            <a:r>
              <a:rPr lang="en-US" dirty="0" err="1" smtClean="0"/>
              <a:t>mengoperasionalkan</a:t>
            </a:r>
            <a:r>
              <a:rPr lang="en-US" dirty="0" smtClean="0"/>
              <a:t> </a:t>
            </a:r>
            <a:r>
              <a:rPr lang="en-US" dirty="0" err="1" smtClean="0"/>
              <a:t>mesin</a:t>
            </a:r>
            <a:r>
              <a:rPr lang="en-US" dirty="0" smtClean="0"/>
              <a:t> </a:t>
            </a:r>
            <a:r>
              <a:rPr lang="en-US" dirty="0" err="1" smtClean="0"/>
              <a:t>jahit</a:t>
            </a:r>
            <a:r>
              <a:rPr lang="en-US" dirty="0" smtClean="0"/>
              <a:t>, </a:t>
            </a:r>
            <a:r>
              <a:rPr lang="en-US" dirty="0" err="1" smtClean="0"/>
              <a:t>dosen</a:t>
            </a:r>
            <a:r>
              <a:rPr lang="en-US" dirty="0" smtClean="0"/>
              <a:t> </a:t>
            </a:r>
            <a:r>
              <a:rPr lang="en-US" dirty="0" err="1" smtClean="0"/>
              <a:t>akan</a:t>
            </a:r>
            <a:r>
              <a:rPr lang="en-US" dirty="0" smtClean="0"/>
              <a:t> </a:t>
            </a:r>
            <a:r>
              <a:rPr lang="en-US" dirty="0" err="1" smtClean="0"/>
              <a:t>dapat</a:t>
            </a:r>
            <a:r>
              <a:rPr lang="en-US" dirty="0" smtClean="0"/>
              <a:t>  </a:t>
            </a:r>
            <a:r>
              <a:rPr lang="en-US" dirty="0" err="1" smtClean="0"/>
              <a:t>dengan</a:t>
            </a:r>
            <a:r>
              <a:rPr lang="en-US" dirty="0" smtClean="0"/>
              <a:t> </a:t>
            </a:r>
            <a:r>
              <a:rPr lang="en-US" dirty="0" err="1" smtClean="0"/>
              <a:t>segera</a:t>
            </a:r>
            <a:r>
              <a:rPr lang="en-US" dirty="0" smtClean="0"/>
              <a:t> </a:t>
            </a:r>
            <a:r>
              <a:rPr lang="en-US" dirty="0" err="1" smtClean="0"/>
              <a:t>melihat</a:t>
            </a:r>
            <a:r>
              <a:rPr lang="en-US" dirty="0" smtClean="0"/>
              <a:t> </a:t>
            </a:r>
            <a:r>
              <a:rPr lang="en-US" dirty="0" err="1" smtClean="0"/>
              <a:t>apakah</a:t>
            </a:r>
            <a:r>
              <a:rPr lang="en-US" dirty="0" smtClean="0"/>
              <a:t> </a:t>
            </a:r>
            <a:r>
              <a:rPr lang="en-US" dirty="0" err="1" smtClean="0"/>
              <a:t>mhs</a:t>
            </a:r>
            <a:r>
              <a:rPr lang="en-US" dirty="0" smtClean="0"/>
              <a:t>. </a:t>
            </a:r>
            <a:r>
              <a:rPr lang="en-US" dirty="0" err="1" smtClean="0"/>
              <a:t>tersebut</a:t>
            </a:r>
            <a:r>
              <a:rPr lang="en-US" dirty="0" smtClean="0"/>
              <a:t> </a:t>
            </a:r>
            <a:r>
              <a:rPr lang="en-US" dirty="0" err="1" smtClean="0"/>
              <a:t>benar-benar</a:t>
            </a:r>
            <a:r>
              <a:rPr lang="en-US" dirty="0" smtClean="0"/>
              <a:t> </a:t>
            </a:r>
            <a:r>
              <a:rPr lang="en-US" dirty="0" err="1" smtClean="0"/>
              <a:t>dapat</a:t>
            </a:r>
            <a:r>
              <a:rPr lang="en-US" dirty="0" smtClean="0"/>
              <a:t> </a:t>
            </a:r>
            <a:r>
              <a:rPr lang="en-US" dirty="0" err="1" smtClean="0"/>
              <a:t>mengoperasionalkan</a:t>
            </a:r>
            <a:r>
              <a:rPr lang="en-US" dirty="0" smtClean="0"/>
              <a:t> </a:t>
            </a:r>
            <a:r>
              <a:rPr lang="en-US" dirty="0" err="1" smtClean="0"/>
              <a:t>mesin</a:t>
            </a:r>
            <a:r>
              <a:rPr lang="en-US" dirty="0" smtClean="0"/>
              <a:t> </a:t>
            </a:r>
            <a:r>
              <a:rPr lang="en-US" dirty="0" err="1" smtClean="0"/>
              <a:t>jahit</a:t>
            </a:r>
            <a:r>
              <a:rPr lang="en-US" dirty="0" smtClean="0"/>
              <a:t> </a:t>
            </a:r>
            <a:r>
              <a:rPr lang="en-US" dirty="0" err="1" smtClean="0"/>
              <a:t>pada</a:t>
            </a:r>
            <a:r>
              <a:rPr lang="en-US" dirty="0" smtClean="0"/>
              <a:t> </a:t>
            </a:r>
            <a:r>
              <a:rPr lang="en-US" dirty="0" err="1" smtClean="0"/>
              <a:t>saat</a:t>
            </a:r>
            <a:r>
              <a:rPr lang="en-US" dirty="0" smtClean="0"/>
              <a:t> </a:t>
            </a:r>
            <a:r>
              <a:rPr lang="en-US" dirty="0" err="1" smtClean="0"/>
              <a:t>diuji</a:t>
            </a:r>
            <a:r>
              <a:rPr lang="en-US" dirty="0" smtClean="0"/>
              <a:t> </a:t>
            </a:r>
            <a:r>
              <a:rPr lang="en-US" dirty="0" err="1" smtClean="0"/>
              <a:t>untuk</a:t>
            </a:r>
            <a:r>
              <a:rPr lang="en-US" dirty="0" smtClean="0"/>
              <a:t> </a:t>
            </a:r>
            <a:r>
              <a:rPr lang="en-US" dirty="0" err="1" smtClean="0"/>
              <a:t>mengoperasikan</a:t>
            </a:r>
            <a:r>
              <a:rPr lang="en-US" dirty="0" smtClean="0"/>
              <a:t> </a:t>
            </a:r>
            <a:r>
              <a:rPr lang="en-US" dirty="0" err="1" smtClean="0"/>
              <a:t>mesin</a:t>
            </a:r>
            <a:r>
              <a:rPr lang="en-US" dirty="0" smtClean="0"/>
              <a:t> </a:t>
            </a:r>
            <a:r>
              <a:rPr lang="en-US" dirty="0" err="1" smtClean="0"/>
              <a:t>jahit</a:t>
            </a:r>
            <a:r>
              <a:rPr lang="en-US" dirty="0" smtClean="0"/>
              <a:t> </a:t>
            </a:r>
            <a:r>
              <a:rPr lang="en-US" dirty="0" err="1" smtClean="0"/>
              <a:t>tersebut</a:t>
            </a: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afterEffect">
                                  <p:stCondLst>
                                    <p:cond delay="0"/>
                                  </p:stCondLst>
                                  <p:childTnLst>
                                    <p:animClr clrSpc="hsl">
                                      <p:cBhvr override="childStyle">
                                        <p:cTn id="6" dur="500" fill="hold"/>
                                        <p:tgtEl>
                                          <p:spTgt spid="3"/>
                                        </p:tgtEl>
                                        <p:attrNameLst>
                                          <p:attrName>style.color</p:attrName>
                                        </p:attrNameLst>
                                      </p:cBhvr>
                                      <p:by>
                                        <p:hsl h="-7200000" s="0" l="0"/>
                                      </p:by>
                                    </p:animClr>
                                    <p:animClr clrSpc="hsl">
                                      <p:cBhvr>
                                        <p:cTn id="7" dur="500" fill="hold"/>
                                        <p:tgtEl>
                                          <p:spTgt spid="3"/>
                                        </p:tgtEl>
                                        <p:attrNameLst>
                                          <p:attrName>fillcolor</p:attrName>
                                        </p:attrNameLst>
                                      </p:cBhvr>
                                      <p:by>
                                        <p:hsl h="-7200000" s="0" l="0"/>
                                      </p:by>
                                    </p:animClr>
                                    <p:animClr clrSpc="hsl">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childTnLst>
                          </p:cTn>
                        </p:par>
                        <p:par>
                          <p:cTn id="10" fill="hold">
                            <p:stCondLst>
                              <p:cond delay="500"/>
                            </p:stCondLst>
                            <p:childTnLst>
                              <p:par>
                                <p:cTn id="11" presetID="2" presetClass="entr" presetSubtype="4" fill="hold" grpId="0" nodeType="afterEffect">
                                  <p:stCondLst>
                                    <p:cond delay="50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grpId="0" nodeType="afterEffect">
                                  <p:stCondLst>
                                    <p:cond delay="200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274638"/>
            <a:ext cx="7496204" cy="1143000"/>
          </a:xfrm>
        </p:spPr>
        <p:txBody>
          <a:bodyPr>
            <a:normAutofit/>
          </a:bodyPr>
          <a:lstStyle/>
          <a:p>
            <a:r>
              <a:rPr lang="en-US" sz="3200" b="1" i="1" dirty="0" smtClean="0"/>
              <a:t>SOFT SKILLS ?</a:t>
            </a:r>
            <a:endParaRPr lang="en-US" sz="3200" b="1" i="1" dirty="0"/>
          </a:p>
        </p:txBody>
      </p:sp>
      <p:sp>
        <p:nvSpPr>
          <p:cNvPr id="2" name="Content Placeholder 1"/>
          <p:cNvSpPr>
            <a:spLocks noGrp="1"/>
          </p:cNvSpPr>
          <p:nvPr>
            <p:ph idx="1"/>
          </p:nvPr>
        </p:nvSpPr>
        <p:spPr>
          <a:xfrm>
            <a:off x="500034" y="1428736"/>
            <a:ext cx="8229600" cy="4525963"/>
          </a:xfrm>
        </p:spPr>
        <p:txBody>
          <a:bodyPr>
            <a:normAutofit fontScale="77500" lnSpcReduction="20000"/>
          </a:bodyPr>
          <a:lstStyle/>
          <a:p>
            <a:r>
              <a:rPr lang="en-US" sz="3600" dirty="0" err="1" smtClean="0"/>
              <a:t>Pada</a:t>
            </a:r>
            <a:r>
              <a:rPr lang="en-US" sz="3600" dirty="0" smtClean="0"/>
              <a:t> </a:t>
            </a:r>
            <a:r>
              <a:rPr lang="en-US" sz="3600" dirty="0" err="1" smtClean="0"/>
              <a:t>umumnya</a:t>
            </a:r>
            <a:r>
              <a:rPr lang="en-US" sz="3600" dirty="0" smtClean="0"/>
              <a:t>  </a:t>
            </a:r>
            <a:r>
              <a:rPr lang="en-US" sz="3600" b="1" i="1" dirty="0" smtClean="0"/>
              <a:t>soft skills  </a:t>
            </a:r>
            <a:r>
              <a:rPr lang="en-US" sz="3600" dirty="0" err="1" smtClean="0"/>
              <a:t>dideskripsikan</a:t>
            </a:r>
            <a:r>
              <a:rPr lang="en-US" sz="3600" dirty="0" smtClean="0"/>
              <a:t> </a:t>
            </a:r>
            <a:r>
              <a:rPr lang="en-US" sz="3600" dirty="0" err="1" smtClean="0"/>
              <a:t>sebagai</a:t>
            </a:r>
            <a:r>
              <a:rPr lang="en-US" sz="3600" dirty="0" smtClean="0"/>
              <a:t> </a:t>
            </a:r>
            <a:r>
              <a:rPr lang="en-US" sz="3600" dirty="0" err="1" smtClean="0"/>
              <a:t>keterampilan</a:t>
            </a:r>
            <a:r>
              <a:rPr lang="en-US" sz="3600" dirty="0" smtClean="0"/>
              <a:t> </a:t>
            </a:r>
            <a:r>
              <a:rPr lang="en-US" sz="3600" dirty="0" err="1" smtClean="0"/>
              <a:t>berkomunikasi</a:t>
            </a:r>
            <a:r>
              <a:rPr lang="en-US" sz="3600" dirty="0" smtClean="0"/>
              <a:t> </a:t>
            </a:r>
            <a:r>
              <a:rPr lang="en-US" sz="3600" dirty="0" err="1" smtClean="0"/>
              <a:t>dengan</a:t>
            </a:r>
            <a:r>
              <a:rPr lang="en-US" sz="3600" dirty="0" smtClean="0"/>
              <a:t> </a:t>
            </a:r>
            <a:r>
              <a:rPr lang="en-US" sz="3600" dirty="0" err="1" smtClean="0"/>
              <a:t>orang</a:t>
            </a:r>
            <a:r>
              <a:rPr lang="en-US" sz="3600" dirty="0" smtClean="0"/>
              <a:t> lain </a:t>
            </a:r>
            <a:r>
              <a:rPr lang="en-US" sz="3600" dirty="0" err="1" smtClean="0"/>
              <a:t>dan</a:t>
            </a:r>
            <a:r>
              <a:rPr lang="en-US" sz="3600" dirty="0" smtClean="0"/>
              <a:t> </a:t>
            </a:r>
            <a:r>
              <a:rPr lang="en-US" sz="3600" dirty="0" err="1" smtClean="0"/>
              <a:t>dirinya</a:t>
            </a:r>
            <a:r>
              <a:rPr lang="en-US" sz="3600" dirty="0" smtClean="0"/>
              <a:t> </a:t>
            </a:r>
            <a:r>
              <a:rPr lang="en-US" sz="3600" dirty="0" err="1" smtClean="0"/>
              <a:t>sendiri</a:t>
            </a:r>
            <a:r>
              <a:rPr lang="en-US" sz="3600" dirty="0" smtClean="0"/>
              <a:t> </a:t>
            </a:r>
            <a:r>
              <a:rPr lang="en-US" sz="3600" dirty="0" err="1" smtClean="0"/>
              <a:t>untuk</a:t>
            </a:r>
            <a:r>
              <a:rPr lang="en-US" sz="3600" dirty="0" smtClean="0"/>
              <a:t>  </a:t>
            </a:r>
            <a:r>
              <a:rPr lang="en-US" sz="3600" dirty="0" err="1" smtClean="0"/>
              <a:t>berkembang</a:t>
            </a:r>
            <a:r>
              <a:rPr lang="en-US" sz="3600" dirty="0" smtClean="0"/>
              <a:t> </a:t>
            </a:r>
            <a:r>
              <a:rPr lang="en-US" sz="3600" dirty="0" err="1" smtClean="0"/>
              <a:t>dalam</a:t>
            </a:r>
            <a:r>
              <a:rPr lang="en-US" sz="3600" dirty="0" smtClean="0"/>
              <a:t> </a:t>
            </a:r>
            <a:r>
              <a:rPr lang="en-US" sz="3600" dirty="0" err="1" smtClean="0"/>
              <a:t>pekerjaan</a:t>
            </a:r>
            <a:r>
              <a:rPr lang="en-US" sz="3600" dirty="0" smtClean="0"/>
              <a:t>.</a:t>
            </a:r>
            <a:endParaRPr lang="en-US" sz="3600" i="1" dirty="0" smtClean="0"/>
          </a:p>
          <a:p>
            <a:r>
              <a:rPr lang="en-US" sz="3600" dirty="0" err="1" smtClean="0"/>
              <a:t>Contohnya</a:t>
            </a:r>
            <a:r>
              <a:rPr lang="en-US" sz="3600" dirty="0" smtClean="0"/>
              <a:t> :  </a:t>
            </a:r>
            <a:r>
              <a:rPr lang="en-US" sz="3600" dirty="0" err="1" smtClean="0"/>
              <a:t>Seorang</a:t>
            </a:r>
            <a:r>
              <a:rPr lang="en-US" sz="3600" dirty="0" smtClean="0"/>
              <a:t> </a:t>
            </a:r>
            <a:r>
              <a:rPr lang="en-US" sz="3600" dirty="0" err="1" smtClean="0"/>
              <a:t>penjahit</a:t>
            </a:r>
            <a:r>
              <a:rPr lang="en-US" sz="3600" dirty="0" smtClean="0"/>
              <a:t> minimal </a:t>
            </a:r>
            <a:r>
              <a:rPr lang="en-US" sz="3600" dirty="0" err="1" smtClean="0"/>
              <a:t>harus</a:t>
            </a:r>
            <a:r>
              <a:rPr lang="en-US" sz="3600" dirty="0" smtClean="0"/>
              <a:t>  </a:t>
            </a:r>
            <a:r>
              <a:rPr lang="en-US" sz="3600" dirty="0" err="1" smtClean="0"/>
              <a:t>bisa</a:t>
            </a:r>
            <a:r>
              <a:rPr lang="en-US" sz="3600" dirty="0" smtClean="0"/>
              <a:t> </a:t>
            </a:r>
            <a:r>
              <a:rPr lang="en-US" sz="3600" dirty="0" err="1" smtClean="0"/>
              <a:t>mengoperasikan</a:t>
            </a:r>
            <a:r>
              <a:rPr lang="en-US" sz="3600" dirty="0" smtClean="0"/>
              <a:t> </a:t>
            </a:r>
            <a:r>
              <a:rPr lang="en-US" sz="3600" dirty="0" err="1" smtClean="0"/>
              <a:t>mesin</a:t>
            </a:r>
            <a:r>
              <a:rPr lang="en-US" sz="3600" dirty="0" smtClean="0"/>
              <a:t> </a:t>
            </a:r>
            <a:r>
              <a:rPr lang="en-US" sz="3600" dirty="0" err="1" smtClean="0"/>
              <a:t>jahit</a:t>
            </a:r>
            <a:r>
              <a:rPr lang="en-US" sz="3600" dirty="0" smtClean="0"/>
              <a:t> </a:t>
            </a:r>
            <a:r>
              <a:rPr lang="en-US" sz="3600" dirty="0" err="1" smtClean="0"/>
              <a:t>sesuai</a:t>
            </a:r>
            <a:r>
              <a:rPr lang="en-US" sz="3600" dirty="0" smtClean="0"/>
              <a:t>  </a:t>
            </a:r>
            <a:r>
              <a:rPr lang="en-US" sz="3600" dirty="0" err="1" smtClean="0"/>
              <a:t>dengan</a:t>
            </a:r>
            <a:r>
              <a:rPr lang="en-US" sz="3600" dirty="0" smtClean="0"/>
              <a:t> </a:t>
            </a:r>
            <a:r>
              <a:rPr lang="en-US" sz="3600" dirty="0" err="1" smtClean="0"/>
              <a:t>Standar</a:t>
            </a:r>
            <a:r>
              <a:rPr lang="en-US" sz="3600" dirty="0" smtClean="0"/>
              <a:t>  </a:t>
            </a:r>
            <a:r>
              <a:rPr lang="en-US" sz="3600" dirty="0" err="1" smtClean="0"/>
              <a:t>operasional</a:t>
            </a:r>
            <a:r>
              <a:rPr lang="en-US" sz="3600" dirty="0" smtClean="0"/>
              <a:t> </a:t>
            </a:r>
            <a:r>
              <a:rPr lang="en-US" sz="3600" dirty="0" err="1" smtClean="0"/>
              <a:t>prosedur</a:t>
            </a:r>
            <a:r>
              <a:rPr lang="en-US" sz="3600" dirty="0" smtClean="0"/>
              <a:t>, </a:t>
            </a:r>
            <a:r>
              <a:rPr lang="en-US" sz="3600" dirty="0" err="1" smtClean="0"/>
              <a:t>namun</a:t>
            </a:r>
            <a:r>
              <a:rPr lang="en-US" sz="3600" dirty="0" smtClean="0"/>
              <a:t> </a:t>
            </a:r>
            <a:r>
              <a:rPr lang="en-US" sz="3600" dirty="0" err="1" smtClean="0"/>
              <a:t>untuk</a:t>
            </a:r>
            <a:r>
              <a:rPr lang="en-US" sz="3600" dirty="0" smtClean="0"/>
              <a:t> </a:t>
            </a:r>
            <a:r>
              <a:rPr lang="en-US" sz="3600" dirty="0" err="1" smtClean="0"/>
              <a:t>menarik</a:t>
            </a:r>
            <a:r>
              <a:rPr lang="en-US" sz="3600" dirty="0" smtClean="0"/>
              <a:t> </a:t>
            </a:r>
            <a:r>
              <a:rPr lang="en-US" sz="3600" dirty="0" err="1" smtClean="0"/>
              <a:t>dan</a:t>
            </a:r>
            <a:r>
              <a:rPr lang="en-US" sz="3600" dirty="0" smtClean="0"/>
              <a:t> </a:t>
            </a:r>
            <a:r>
              <a:rPr lang="en-US" sz="3600" dirty="0" err="1" smtClean="0"/>
              <a:t>mempertahankan</a:t>
            </a:r>
            <a:r>
              <a:rPr lang="en-US" sz="3600" dirty="0" smtClean="0"/>
              <a:t> </a:t>
            </a:r>
            <a:r>
              <a:rPr lang="en-US" sz="3600" dirty="0" err="1" smtClean="0"/>
              <a:t>konsumen</a:t>
            </a:r>
            <a:r>
              <a:rPr lang="en-US" sz="3600" dirty="0" smtClean="0"/>
              <a:t> </a:t>
            </a:r>
            <a:r>
              <a:rPr lang="en-US" sz="3600" dirty="0" err="1" smtClean="0"/>
              <a:t>atau</a:t>
            </a:r>
            <a:r>
              <a:rPr lang="en-US" sz="3600" dirty="0" smtClean="0"/>
              <a:t> </a:t>
            </a:r>
            <a:r>
              <a:rPr lang="en-US" sz="3600" dirty="0" err="1" smtClean="0"/>
              <a:t>pelanggan</a:t>
            </a:r>
            <a:r>
              <a:rPr lang="en-US" sz="3600" dirty="0" smtClean="0"/>
              <a:t> </a:t>
            </a:r>
            <a:r>
              <a:rPr lang="en-US" sz="3600" dirty="0" err="1" smtClean="0"/>
              <a:t>nya</a:t>
            </a:r>
            <a:r>
              <a:rPr lang="en-US" sz="3600" dirty="0" smtClean="0"/>
              <a:t> </a:t>
            </a:r>
            <a:r>
              <a:rPr lang="en-US" sz="3600" dirty="0" err="1" smtClean="0"/>
              <a:t>komunikasi</a:t>
            </a:r>
            <a:r>
              <a:rPr lang="en-US" sz="3600" dirty="0" smtClean="0"/>
              <a:t> yang </a:t>
            </a:r>
            <a:r>
              <a:rPr lang="en-US" sz="3600" dirty="0" err="1" smtClean="0"/>
              <a:t>efektif</a:t>
            </a:r>
            <a:r>
              <a:rPr lang="en-US" sz="3600" dirty="0" smtClean="0"/>
              <a:t>, </a:t>
            </a:r>
            <a:r>
              <a:rPr lang="en-US" sz="3600" dirty="0" err="1" smtClean="0"/>
              <a:t>ramah</a:t>
            </a:r>
            <a:r>
              <a:rPr lang="en-US" sz="3600" dirty="0" smtClean="0"/>
              <a:t>, </a:t>
            </a:r>
            <a:r>
              <a:rPr lang="en-US" sz="3600" dirty="0" err="1" smtClean="0"/>
              <a:t>santun</a:t>
            </a:r>
            <a:r>
              <a:rPr lang="en-US" sz="3600" dirty="0" smtClean="0"/>
              <a:t>, </a:t>
            </a:r>
            <a:r>
              <a:rPr lang="en-US" sz="3600" dirty="0" err="1" smtClean="0"/>
              <a:t>disiplin</a:t>
            </a:r>
            <a:r>
              <a:rPr lang="en-US" sz="3600" dirty="0" smtClean="0"/>
              <a:t> </a:t>
            </a:r>
            <a:r>
              <a:rPr lang="en-US" sz="3600" dirty="0" err="1" smtClean="0"/>
              <a:t>dan</a:t>
            </a:r>
            <a:r>
              <a:rPr lang="en-US" sz="3600" dirty="0" smtClean="0"/>
              <a:t> </a:t>
            </a:r>
            <a:r>
              <a:rPr lang="en-US" sz="3600" dirty="0" err="1" smtClean="0"/>
              <a:t>tepat</a:t>
            </a:r>
            <a:r>
              <a:rPr lang="en-US" sz="3600" dirty="0" smtClean="0"/>
              <a:t> </a:t>
            </a:r>
            <a:r>
              <a:rPr lang="en-US" sz="3600" dirty="0" err="1" smtClean="0"/>
              <a:t>waktu</a:t>
            </a:r>
            <a:r>
              <a:rPr lang="en-US" sz="3600" dirty="0" smtClean="0"/>
              <a:t> </a:t>
            </a:r>
            <a:r>
              <a:rPr lang="en-US" sz="3600" dirty="0" err="1" smtClean="0"/>
              <a:t>dalam</a:t>
            </a:r>
            <a:r>
              <a:rPr lang="en-US" sz="3600" dirty="0" smtClean="0"/>
              <a:t> </a:t>
            </a:r>
            <a:r>
              <a:rPr lang="en-US" sz="3600" dirty="0" err="1" smtClean="0"/>
              <a:t>menyelesaikan</a:t>
            </a:r>
            <a:r>
              <a:rPr lang="en-US" sz="3600" dirty="0" smtClean="0"/>
              <a:t> </a:t>
            </a:r>
            <a:r>
              <a:rPr lang="en-US" sz="3600" dirty="0" err="1" smtClean="0"/>
              <a:t>jahitan,merupakan</a:t>
            </a:r>
            <a:r>
              <a:rPr lang="en-US" sz="3600" dirty="0" smtClean="0"/>
              <a:t> </a:t>
            </a:r>
            <a:r>
              <a:rPr lang="en-US" sz="3600" dirty="0" err="1" smtClean="0"/>
              <a:t>aspek</a:t>
            </a:r>
            <a:r>
              <a:rPr lang="en-US" sz="3600" dirty="0" smtClean="0"/>
              <a:t> </a:t>
            </a:r>
            <a:r>
              <a:rPr lang="en-US" sz="3600" i="1" dirty="0" smtClean="0"/>
              <a:t>soft skill</a:t>
            </a:r>
          </a:p>
          <a:p>
            <a:endParaRPr lang="en-US" sz="4000" dirty="0" smtClean="0"/>
          </a:p>
          <a:p>
            <a:endParaRPr lang="en-US" sz="2000" dirty="0"/>
          </a:p>
        </p:txBody>
      </p:sp>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250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58204" cy="1154098"/>
          </a:xfrm>
        </p:spPr>
        <p:txBody>
          <a:bodyPr/>
          <a:lstStyle/>
          <a:p>
            <a:endParaRPr lang="en-US" dirty="0"/>
          </a:p>
        </p:txBody>
      </p:sp>
      <p:sp>
        <p:nvSpPr>
          <p:cNvPr id="2" name="Content Placeholder 1"/>
          <p:cNvSpPr>
            <a:spLocks noGrp="1"/>
          </p:cNvSpPr>
          <p:nvPr>
            <p:ph idx="1"/>
          </p:nvPr>
        </p:nvSpPr>
        <p:spPr/>
        <p:txBody>
          <a:bodyPr/>
          <a:lstStyle/>
          <a:p>
            <a:r>
              <a:rPr lang="en-US" sz="2800" i="1" dirty="0" smtClean="0">
                <a:latin typeface="Calibri" pitchFamily="34" charset="0"/>
              </a:rPr>
              <a:t>Soft skills  </a:t>
            </a:r>
            <a:r>
              <a:rPr lang="en-US" sz="2800" dirty="0" err="1" smtClean="0">
                <a:latin typeface="Calibri" pitchFamily="34" charset="0"/>
              </a:rPr>
              <a:t>pada</a:t>
            </a:r>
            <a:r>
              <a:rPr lang="en-US" sz="2800" dirty="0" smtClean="0">
                <a:latin typeface="Calibri" pitchFamily="34" charset="0"/>
              </a:rPr>
              <a:t> </a:t>
            </a:r>
            <a:r>
              <a:rPr lang="en-US" sz="2800" dirty="0" err="1" smtClean="0">
                <a:latin typeface="Calibri" pitchFamily="34" charset="0"/>
              </a:rPr>
              <a:t>dasarnya</a:t>
            </a:r>
            <a:r>
              <a:rPr lang="en-US" sz="2800" dirty="0" smtClean="0">
                <a:latin typeface="Calibri" pitchFamily="34" charset="0"/>
              </a:rPr>
              <a:t> </a:t>
            </a:r>
            <a:r>
              <a:rPr lang="en-US" sz="2800" dirty="0" err="1" smtClean="0">
                <a:latin typeface="Calibri" pitchFamily="34" charset="0"/>
              </a:rPr>
              <a:t>merupakan</a:t>
            </a:r>
            <a:r>
              <a:rPr lang="en-US" sz="2800" dirty="0" smtClean="0">
                <a:latin typeface="Calibri" pitchFamily="34" charset="0"/>
              </a:rPr>
              <a:t> </a:t>
            </a:r>
            <a:r>
              <a:rPr lang="en-US" sz="2800" dirty="0" err="1" smtClean="0">
                <a:latin typeface="Calibri" pitchFamily="34" charset="0"/>
              </a:rPr>
              <a:t>wujud</a:t>
            </a:r>
            <a:r>
              <a:rPr lang="en-US" sz="2800" dirty="0" smtClean="0">
                <a:latin typeface="Calibri" pitchFamily="34" charset="0"/>
              </a:rPr>
              <a:t> </a:t>
            </a:r>
            <a:r>
              <a:rPr lang="en-US" sz="2800" dirty="0" err="1" smtClean="0">
                <a:latin typeface="Calibri" pitchFamily="34" charset="0"/>
              </a:rPr>
              <a:t>dari</a:t>
            </a:r>
            <a:r>
              <a:rPr lang="en-US" sz="2800" dirty="0" smtClean="0">
                <a:latin typeface="Calibri" pitchFamily="34" charset="0"/>
              </a:rPr>
              <a:t> </a:t>
            </a:r>
            <a:r>
              <a:rPr lang="en-US" sz="2800" dirty="0" err="1" smtClean="0">
                <a:latin typeface="Calibri" pitchFamily="34" charset="0"/>
              </a:rPr>
              <a:t>karakteristik</a:t>
            </a:r>
            <a:r>
              <a:rPr lang="en-US" sz="2800" dirty="0" smtClean="0">
                <a:latin typeface="Calibri" pitchFamily="34" charset="0"/>
              </a:rPr>
              <a:t> </a:t>
            </a:r>
            <a:r>
              <a:rPr lang="en-US" sz="2800" dirty="0" err="1" smtClean="0">
                <a:latin typeface="Calibri" pitchFamily="34" charset="0"/>
              </a:rPr>
              <a:t>kepribadian</a:t>
            </a:r>
            <a:r>
              <a:rPr lang="en-US" sz="2800" dirty="0" smtClean="0">
                <a:latin typeface="Calibri" pitchFamily="34" charset="0"/>
              </a:rPr>
              <a:t>( </a:t>
            </a:r>
            <a:r>
              <a:rPr lang="en-US" sz="2800" i="1" dirty="0" smtClean="0">
                <a:latin typeface="Calibri" pitchFamily="34" charset="0"/>
              </a:rPr>
              <a:t>personality characteristics</a:t>
            </a:r>
            <a:r>
              <a:rPr lang="en-US" sz="2800" dirty="0" smtClean="0">
                <a:latin typeface="Calibri" pitchFamily="34" charset="0"/>
              </a:rPr>
              <a:t> )</a:t>
            </a:r>
            <a:r>
              <a:rPr lang="en-US" sz="2800" dirty="0" err="1" smtClean="0">
                <a:latin typeface="Calibri" pitchFamily="34" charset="0"/>
              </a:rPr>
              <a:t>seseorang</a:t>
            </a:r>
            <a:r>
              <a:rPr lang="en-US" sz="2800" dirty="0" smtClean="0">
                <a:latin typeface="Calibri" pitchFamily="34" charset="0"/>
              </a:rPr>
              <a:t> </a:t>
            </a:r>
            <a:r>
              <a:rPr lang="en-US" sz="2800" dirty="0" err="1" smtClean="0">
                <a:latin typeface="Calibri" pitchFamily="34" charset="0"/>
              </a:rPr>
              <a:t>seperti</a:t>
            </a:r>
            <a:r>
              <a:rPr lang="en-US" sz="2800" dirty="0" smtClean="0">
                <a:latin typeface="Calibri" pitchFamily="34" charset="0"/>
              </a:rPr>
              <a:t> : </a:t>
            </a:r>
            <a:r>
              <a:rPr lang="en-US" sz="2800" dirty="0" err="1" smtClean="0">
                <a:latin typeface="Calibri" pitchFamily="34" charset="0"/>
              </a:rPr>
              <a:t>motivasi</a:t>
            </a:r>
            <a:r>
              <a:rPr lang="en-US" sz="2800" dirty="0" smtClean="0">
                <a:latin typeface="Calibri" pitchFamily="34" charset="0"/>
              </a:rPr>
              <a:t>, </a:t>
            </a:r>
            <a:r>
              <a:rPr lang="en-US" sz="2800" dirty="0" err="1" smtClean="0">
                <a:latin typeface="Calibri" pitchFamily="34" charset="0"/>
              </a:rPr>
              <a:t>menghormati</a:t>
            </a:r>
            <a:r>
              <a:rPr lang="en-US" sz="2800" dirty="0" smtClean="0">
                <a:latin typeface="Calibri" pitchFamily="34" charset="0"/>
              </a:rPr>
              <a:t> </a:t>
            </a:r>
            <a:r>
              <a:rPr lang="en-US" sz="2800" dirty="0" err="1" smtClean="0">
                <a:latin typeface="Calibri" pitchFamily="34" charset="0"/>
              </a:rPr>
              <a:t>orang</a:t>
            </a:r>
            <a:r>
              <a:rPr lang="en-US" sz="2800" dirty="0" smtClean="0">
                <a:latin typeface="Calibri" pitchFamily="34" charset="0"/>
              </a:rPr>
              <a:t> lain, </a:t>
            </a:r>
            <a:r>
              <a:rPr lang="en-US" sz="2800" dirty="0" err="1" smtClean="0">
                <a:latin typeface="Calibri" pitchFamily="34" charset="0"/>
              </a:rPr>
              <a:t>bekerja</a:t>
            </a:r>
            <a:r>
              <a:rPr lang="en-US" sz="2800" dirty="0" smtClean="0">
                <a:latin typeface="Calibri" pitchFamily="34" charset="0"/>
              </a:rPr>
              <a:t> </a:t>
            </a:r>
            <a:r>
              <a:rPr lang="en-US" sz="2800" dirty="0" err="1" smtClean="0">
                <a:latin typeface="Calibri" pitchFamily="34" charset="0"/>
              </a:rPr>
              <a:t>dalam</a:t>
            </a:r>
            <a:r>
              <a:rPr lang="en-US" sz="2800" dirty="0" smtClean="0">
                <a:latin typeface="Calibri" pitchFamily="34" charset="0"/>
              </a:rPr>
              <a:t> </a:t>
            </a:r>
            <a:r>
              <a:rPr lang="en-US" sz="2800" dirty="0" err="1" smtClean="0">
                <a:latin typeface="Calibri" pitchFamily="34" charset="0"/>
              </a:rPr>
              <a:t>tim</a:t>
            </a:r>
            <a:r>
              <a:rPr lang="en-US" sz="2800" dirty="0" smtClean="0">
                <a:latin typeface="Calibri" pitchFamily="34" charset="0"/>
              </a:rPr>
              <a:t>, </a:t>
            </a:r>
            <a:r>
              <a:rPr lang="en-US" sz="2800" dirty="0" err="1" smtClean="0">
                <a:latin typeface="Calibri" pitchFamily="34" charset="0"/>
              </a:rPr>
              <a:t>disiplin</a:t>
            </a:r>
            <a:r>
              <a:rPr lang="en-US" sz="2800" dirty="0" smtClean="0">
                <a:latin typeface="Calibri" pitchFamily="34" charset="0"/>
              </a:rPr>
              <a:t> </a:t>
            </a:r>
            <a:r>
              <a:rPr lang="en-US" sz="2800" dirty="0" err="1" smtClean="0">
                <a:latin typeface="Calibri" pitchFamily="34" charset="0"/>
              </a:rPr>
              <a:t>diri</a:t>
            </a:r>
            <a:r>
              <a:rPr lang="en-US" sz="2800" dirty="0" smtClean="0">
                <a:latin typeface="Calibri" pitchFamily="34" charset="0"/>
              </a:rPr>
              <a:t>, </a:t>
            </a:r>
            <a:r>
              <a:rPr lang="en-US" sz="2800" dirty="0" err="1" smtClean="0">
                <a:latin typeface="Calibri" pitchFamily="34" charset="0"/>
              </a:rPr>
              <a:t>percaya</a:t>
            </a:r>
            <a:r>
              <a:rPr lang="en-US" sz="2800" dirty="0" smtClean="0">
                <a:latin typeface="Calibri" pitchFamily="34" charset="0"/>
              </a:rPr>
              <a:t> </a:t>
            </a:r>
            <a:r>
              <a:rPr lang="en-US" sz="2800" dirty="0" err="1" smtClean="0">
                <a:latin typeface="Calibri" pitchFamily="34" charset="0"/>
              </a:rPr>
              <a:t>diri</a:t>
            </a:r>
            <a:r>
              <a:rPr lang="en-US" sz="2800" dirty="0" smtClean="0">
                <a:latin typeface="Calibri" pitchFamily="34" charset="0"/>
              </a:rPr>
              <a:t>, </a:t>
            </a:r>
            <a:r>
              <a:rPr lang="en-US" sz="2800" dirty="0" err="1" smtClean="0">
                <a:latin typeface="Calibri" pitchFamily="34" charset="0"/>
              </a:rPr>
              <a:t>etos</a:t>
            </a:r>
            <a:r>
              <a:rPr lang="en-US" sz="2800" dirty="0" smtClean="0">
                <a:latin typeface="Calibri" pitchFamily="34" charset="0"/>
              </a:rPr>
              <a:t> </a:t>
            </a:r>
            <a:r>
              <a:rPr lang="en-US" sz="2800" dirty="0" err="1" smtClean="0">
                <a:latin typeface="Calibri" pitchFamily="34" charset="0"/>
              </a:rPr>
              <a:t>kerja</a:t>
            </a:r>
            <a:r>
              <a:rPr lang="en-US" sz="2800" dirty="0" smtClean="0">
                <a:latin typeface="Calibri" pitchFamily="34" charset="0"/>
              </a:rPr>
              <a:t>, </a:t>
            </a:r>
            <a:r>
              <a:rPr lang="en-US" sz="2800" dirty="0" err="1" smtClean="0">
                <a:latin typeface="Calibri" pitchFamily="34" charset="0"/>
              </a:rPr>
              <a:t>penyesuaian</a:t>
            </a:r>
            <a:r>
              <a:rPr lang="en-US" sz="2800" dirty="0" smtClean="0">
                <a:latin typeface="Calibri" pitchFamily="34" charset="0"/>
              </a:rPr>
              <a:t> </a:t>
            </a:r>
            <a:r>
              <a:rPr lang="en-US" sz="2800" dirty="0" err="1" smtClean="0">
                <a:latin typeface="Calibri" pitchFamily="34" charset="0"/>
              </a:rPr>
              <a:t>dengan</a:t>
            </a:r>
            <a:r>
              <a:rPr lang="en-US" sz="2800" dirty="0" smtClean="0">
                <a:latin typeface="Calibri" pitchFamily="34" charset="0"/>
              </a:rPr>
              <a:t> </a:t>
            </a:r>
            <a:r>
              <a:rPr lang="en-US" sz="2800" dirty="0" err="1" smtClean="0">
                <a:latin typeface="Calibri" pitchFamily="34" charset="0"/>
              </a:rPr>
              <a:t>norma-norma</a:t>
            </a:r>
            <a:r>
              <a:rPr lang="en-US" sz="2800" dirty="0" smtClean="0">
                <a:latin typeface="Calibri" pitchFamily="34" charset="0"/>
              </a:rPr>
              <a:t> </a:t>
            </a:r>
            <a:r>
              <a:rPr lang="en-US" sz="2800" dirty="0" err="1" smtClean="0">
                <a:latin typeface="Calibri" pitchFamily="34" charset="0"/>
              </a:rPr>
              <a:t>umum</a:t>
            </a:r>
            <a:r>
              <a:rPr lang="en-US" sz="2800" dirty="0" smtClean="0">
                <a:latin typeface="Calibri" pitchFamily="34" charset="0"/>
              </a:rPr>
              <a:t>, </a:t>
            </a:r>
            <a:r>
              <a:rPr lang="en-US" sz="2800" dirty="0" err="1" smtClean="0">
                <a:latin typeface="Calibri" pitchFamily="34" charset="0"/>
              </a:rPr>
              <a:t>kecakapan</a:t>
            </a:r>
            <a:r>
              <a:rPr lang="en-US" sz="2800" dirty="0" smtClean="0">
                <a:latin typeface="Calibri" pitchFamily="34" charset="0"/>
              </a:rPr>
              <a:t> </a:t>
            </a:r>
            <a:r>
              <a:rPr lang="en-US" sz="2800" dirty="0" err="1" smtClean="0">
                <a:latin typeface="Calibri" pitchFamily="34" charset="0"/>
              </a:rPr>
              <a:t>berkomunikasi</a:t>
            </a:r>
            <a:r>
              <a:rPr lang="en-US" sz="2800" dirty="0" smtClean="0">
                <a:latin typeface="Calibri" pitchFamily="34" charset="0"/>
              </a:rPr>
              <a:t> </a:t>
            </a:r>
            <a:r>
              <a:rPr lang="en-US" sz="2800" dirty="0" err="1" smtClean="0">
                <a:latin typeface="Calibri" pitchFamily="34" charset="0"/>
              </a:rPr>
              <a:t>baik</a:t>
            </a:r>
            <a:r>
              <a:rPr lang="en-US" sz="2800" dirty="0" smtClean="0">
                <a:latin typeface="Calibri" pitchFamily="34" charset="0"/>
              </a:rPr>
              <a:t> </a:t>
            </a:r>
            <a:r>
              <a:rPr lang="en-US" sz="2800" dirty="0" err="1" smtClean="0">
                <a:latin typeface="Calibri" pitchFamily="34" charset="0"/>
              </a:rPr>
              <a:t>lisan</a:t>
            </a:r>
            <a:r>
              <a:rPr lang="en-US" sz="2800" dirty="0" smtClean="0">
                <a:latin typeface="Calibri" pitchFamily="34" charset="0"/>
              </a:rPr>
              <a:t> </a:t>
            </a:r>
            <a:r>
              <a:rPr lang="en-US" sz="2800" dirty="0" err="1" smtClean="0">
                <a:latin typeface="Calibri" pitchFamily="34" charset="0"/>
              </a:rPr>
              <a:t>maupun</a:t>
            </a:r>
            <a:r>
              <a:rPr lang="en-US" sz="2800" dirty="0" smtClean="0">
                <a:latin typeface="Calibri" pitchFamily="34" charset="0"/>
              </a:rPr>
              <a:t> </a:t>
            </a:r>
            <a:r>
              <a:rPr lang="en-US" sz="2800" dirty="0" err="1" smtClean="0">
                <a:latin typeface="Calibri" pitchFamily="34" charset="0"/>
              </a:rPr>
              <a:t>tertulis</a:t>
            </a:r>
            <a:r>
              <a:rPr lang="en-US" sz="2400" dirty="0" err="1" smtClean="0">
                <a:latin typeface="Calibri" pitchFamily="34" charset="0"/>
              </a:rPr>
              <a:t>,</a:t>
            </a:r>
            <a:r>
              <a:rPr lang="en-US" sz="2800" dirty="0" err="1" smtClean="0">
                <a:latin typeface="Calibri" pitchFamily="34" charset="0"/>
              </a:rPr>
              <a:t>kepemimpinan</a:t>
            </a:r>
            <a:r>
              <a:rPr lang="en-US" sz="2800" dirty="0" smtClean="0">
                <a:latin typeface="Calibri" pitchFamily="34" charset="0"/>
              </a:rPr>
              <a:t>, </a:t>
            </a:r>
            <a:r>
              <a:rPr lang="en-US" sz="2800" dirty="0" err="1" smtClean="0">
                <a:latin typeface="Calibri" pitchFamily="34" charset="0"/>
              </a:rPr>
              <a:t>kreatifitas</a:t>
            </a:r>
            <a:r>
              <a:rPr lang="en-US" sz="2800" dirty="0" smtClean="0">
                <a:latin typeface="Calibri" pitchFamily="34" charset="0"/>
              </a:rPr>
              <a:t>, </a:t>
            </a:r>
            <a:r>
              <a:rPr lang="en-US" sz="2800" dirty="0" err="1" smtClean="0">
                <a:latin typeface="Calibri" pitchFamily="34" charset="0"/>
              </a:rPr>
              <a:t>ambisi</a:t>
            </a:r>
            <a:r>
              <a:rPr lang="en-US" sz="2800" dirty="0" smtClean="0">
                <a:latin typeface="Calibri" pitchFamily="34" charset="0"/>
              </a:rPr>
              <a:t>, </a:t>
            </a:r>
            <a:r>
              <a:rPr lang="en-US" sz="2800" dirty="0" err="1" smtClean="0">
                <a:latin typeface="Calibri" pitchFamily="34" charset="0"/>
              </a:rPr>
              <a:t>tanggung</a:t>
            </a:r>
            <a:r>
              <a:rPr lang="en-US" sz="2800" dirty="0" smtClean="0">
                <a:latin typeface="Calibri" pitchFamily="34" charset="0"/>
              </a:rPr>
              <a:t> </a:t>
            </a:r>
            <a:r>
              <a:rPr lang="en-US" sz="2800" dirty="0" err="1" smtClean="0">
                <a:latin typeface="Calibri" pitchFamily="34" charset="0"/>
              </a:rPr>
              <a:t>jawab</a:t>
            </a:r>
            <a:r>
              <a:rPr lang="en-US" sz="2800" dirty="0" smtClean="0">
                <a:latin typeface="Calibri" pitchFamily="34" charset="0"/>
              </a:rPr>
              <a:t>, </a:t>
            </a:r>
            <a:r>
              <a:rPr lang="en-US" sz="2800" dirty="0" err="1" smtClean="0">
                <a:latin typeface="Calibri" pitchFamily="34" charset="0"/>
              </a:rPr>
              <a:t>kemampuan</a:t>
            </a:r>
            <a:r>
              <a:rPr lang="en-US" sz="2800" dirty="0" smtClean="0">
                <a:latin typeface="Calibri" pitchFamily="34" charset="0"/>
              </a:rPr>
              <a:t> </a:t>
            </a:r>
            <a:r>
              <a:rPr lang="en-US" sz="2800" dirty="0" err="1" smtClean="0">
                <a:latin typeface="Calibri" pitchFamily="34" charset="0"/>
              </a:rPr>
              <a:t>beradaptasi</a:t>
            </a:r>
            <a:r>
              <a:rPr lang="en-US" sz="2800" dirty="0" smtClean="0">
                <a:latin typeface="Calibri" pitchFamily="34" charset="0"/>
              </a:rPr>
              <a:t>, </a:t>
            </a:r>
            <a:r>
              <a:rPr lang="en-US" sz="2800" dirty="0" err="1" smtClean="0">
                <a:latin typeface="Calibri" pitchFamily="34" charset="0"/>
              </a:rPr>
              <a:t>dll</a:t>
            </a:r>
            <a:r>
              <a:rPr lang="en-US" sz="2800" dirty="0" smtClean="0">
                <a:latin typeface="Calibri" pitchFamily="34" charset="0"/>
              </a:rPr>
              <a:t>. </a:t>
            </a:r>
            <a:endParaRPr lang="en-US" dirty="0">
              <a:latin typeface="Calibri" pitchFamily="34" charset="0"/>
            </a:endParaRPr>
          </a:p>
        </p:txBody>
      </p:sp>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IDENTIFIKASI  </a:t>
            </a:r>
            <a:r>
              <a:rPr lang="en-US" i="1" dirty="0" smtClean="0"/>
              <a:t>SOFT SKILLS</a:t>
            </a:r>
            <a:endParaRPr lang="en-US" i="1" dirty="0"/>
          </a:p>
        </p:txBody>
      </p:sp>
      <p:sp>
        <p:nvSpPr>
          <p:cNvPr id="2" name="Content Placeholder 1"/>
          <p:cNvSpPr>
            <a:spLocks noGrp="1"/>
          </p:cNvSpPr>
          <p:nvPr>
            <p:ph sz="quarter" idx="1"/>
          </p:nvPr>
        </p:nvSpPr>
        <p:spPr/>
        <p:txBody>
          <a:bodyPr>
            <a:normAutofit/>
          </a:bodyPr>
          <a:lstStyle/>
          <a:p>
            <a:r>
              <a:rPr lang="en-US" sz="2800" b="1" i="1" dirty="0" err="1" smtClean="0">
                <a:solidFill>
                  <a:schemeClr val="accent3">
                    <a:lumMod val="50000"/>
                  </a:schemeClr>
                </a:solidFill>
              </a:rPr>
              <a:t>Atribut</a:t>
            </a:r>
            <a:r>
              <a:rPr lang="en-US" sz="2800" b="1" i="1" dirty="0" smtClean="0">
                <a:solidFill>
                  <a:schemeClr val="accent3">
                    <a:lumMod val="50000"/>
                  </a:schemeClr>
                </a:solidFill>
              </a:rPr>
              <a:t> soft skills </a:t>
            </a:r>
            <a:r>
              <a:rPr lang="en-US" sz="2800" dirty="0" smtClean="0">
                <a:solidFill>
                  <a:schemeClr val="accent3">
                    <a:lumMod val="50000"/>
                  </a:schemeClr>
                </a:solidFill>
              </a:rPr>
              <a:t>yang </a:t>
            </a:r>
            <a:r>
              <a:rPr lang="en-US" sz="2800" dirty="0" err="1" smtClean="0">
                <a:solidFill>
                  <a:schemeClr val="accent3">
                    <a:lumMod val="50000"/>
                  </a:schemeClr>
                </a:solidFill>
              </a:rPr>
              <a:t>dominan</a:t>
            </a:r>
            <a:r>
              <a:rPr lang="en-US" sz="2800" dirty="0" smtClean="0">
                <a:solidFill>
                  <a:schemeClr val="accent3">
                    <a:lumMod val="50000"/>
                  </a:schemeClr>
                </a:solidFill>
              </a:rPr>
              <a:t> </a:t>
            </a:r>
            <a:r>
              <a:rPr lang="en-US" sz="2800" dirty="0" err="1" smtClean="0">
                <a:solidFill>
                  <a:schemeClr val="accent3">
                    <a:lumMod val="50000"/>
                  </a:schemeClr>
                </a:solidFill>
              </a:rPr>
              <a:t>di</a:t>
            </a:r>
            <a:r>
              <a:rPr lang="en-US" sz="2800" dirty="0" smtClean="0">
                <a:solidFill>
                  <a:schemeClr val="accent3">
                    <a:lumMod val="50000"/>
                  </a:schemeClr>
                </a:solidFill>
              </a:rPr>
              <a:t> </a:t>
            </a:r>
            <a:r>
              <a:rPr lang="en-US" sz="2800" dirty="0" err="1" smtClean="0">
                <a:solidFill>
                  <a:schemeClr val="accent3">
                    <a:lumMod val="50000"/>
                  </a:schemeClr>
                </a:solidFill>
              </a:rPr>
              <a:t>lapangan</a:t>
            </a:r>
            <a:r>
              <a:rPr lang="en-US" sz="2800" dirty="0" smtClean="0">
                <a:solidFill>
                  <a:schemeClr val="accent3">
                    <a:lumMod val="50000"/>
                  </a:schemeClr>
                </a:solidFill>
              </a:rPr>
              <a:t> </a:t>
            </a:r>
            <a:r>
              <a:rPr lang="en-US" sz="2800" dirty="0" err="1" smtClean="0">
                <a:solidFill>
                  <a:schemeClr val="accent3">
                    <a:lumMod val="50000"/>
                  </a:schemeClr>
                </a:solidFill>
              </a:rPr>
              <a:t>kerja</a:t>
            </a:r>
            <a:r>
              <a:rPr lang="en-US" sz="2800" dirty="0" smtClean="0">
                <a:solidFill>
                  <a:schemeClr val="accent3">
                    <a:lumMod val="50000"/>
                  </a:schemeClr>
                </a:solidFill>
              </a:rPr>
              <a:t>: </a:t>
            </a:r>
            <a:r>
              <a:rPr lang="en-US" sz="2800" dirty="0" err="1" smtClean="0">
                <a:solidFill>
                  <a:schemeClr val="accent3">
                    <a:lumMod val="50000"/>
                  </a:schemeClr>
                </a:solidFill>
              </a:rPr>
              <a:t>inisiatif</a:t>
            </a:r>
            <a:r>
              <a:rPr lang="en-US" sz="2800" dirty="0" smtClean="0">
                <a:solidFill>
                  <a:schemeClr val="accent3">
                    <a:lumMod val="50000"/>
                  </a:schemeClr>
                </a:solidFill>
              </a:rPr>
              <a:t>, </a:t>
            </a:r>
            <a:r>
              <a:rPr lang="en-US" sz="2800" dirty="0" err="1" smtClean="0">
                <a:solidFill>
                  <a:schemeClr val="accent3">
                    <a:lumMod val="50000"/>
                  </a:schemeClr>
                </a:solidFill>
              </a:rPr>
              <a:t>etika</a:t>
            </a:r>
            <a:r>
              <a:rPr lang="en-US" sz="2800" dirty="0" smtClean="0">
                <a:solidFill>
                  <a:schemeClr val="accent3">
                    <a:lumMod val="50000"/>
                  </a:schemeClr>
                </a:solidFill>
              </a:rPr>
              <a:t>, </a:t>
            </a:r>
            <a:r>
              <a:rPr lang="en-US" sz="2800" dirty="0" err="1" smtClean="0">
                <a:solidFill>
                  <a:schemeClr val="accent3">
                    <a:lumMod val="50000"/>
                  </a:schemeClr>
                </a:solidFill>
              </a:rPr>
              <a:t>berfikir</a:t>
            </a:r>
            <a:r>
              <a:rPr lang="en-US" sz="2800" dirty="0" smtClean="0">
                <a:solidFill>
                  <a:schemeClr val="accent3">
                    <a:lumMod val="50000"/>
                  </a:schemeClr>
                </a:solidFill>
              </a:rPr>
              <a:t> </a:t>
            </a:r>
            <a:r>
              <a:rPr lang="en-US" sz="2800" dirty="0" err="1" smtClean="0">
                <a:solidFill>
                  <a:schemeClr val="accent3">
                    <a:lumMod val="50000"/>
                  </a:schemeClr>
                </a:solidFill>
              </a:rPr>
              <a:t>kritis</a:t>
            </a:r>
            <a:r>
              <a:rPr lang="en-US" sz="2800" dirty="0" smtClean="0">
                <a:solidFill>
                  <a:schemeClr val="accent3">
                    <a:lumMod val="50000"/>
                  </a:schemeClr>
                </a:solidFill>
              </a:rPr>
              <a:t>, </a:t>
            </a:r>
            <a:r>
              <a:rPr lang="en-US" sz="2800" dirty="0" err="1" smtClean="0">
                <a:solidFill>
                  <a:schemeClr val="accent3">
                    <a:lumMod val="50000"/>
                  </a:schemeClr>
                </a:solidFill>
              </a:rPr>
              <a:t>kemauan</a:t>
            </a:r>
            <a:r>
              <a:rPr lang="en-US" sz="2800" dirty="0" smtClean="0">
                <a:solidFill>
                  <a:schemeClr val="accent3">
                    <a:lumMod val="50000"/>
                  </a:schemeClr>
                </a:solidFill>
              </a:rPr>
              <a:t> </a:t>
            </a:r>
            <a:r>
              <a:rPr lang="en-US" sz="2800" dirty="0" err="1" smtClean="0">
                <a:solidFill>
                  <a:schemeClr val="accent3">
                    <a:lumMod val="50000"/>
                  </a:schemeClr>
                </a:solidFill>
              </a:rPr>
              <a:t>belajar</a:t>
            </a:r>
            <a:r>
              <a:rPr lang="en-US" sz="2800" dirty="0" smtClean="0">
                <a:solidFill>
                  <a:schemeClr val="accent3">
                    <a:lumMod val="50000"/>
                  </a:schemeClr>
                </a:solidFill>
              </a:rPr>
              <a:t>, </a:t>
            </a:r>
            <a:r>
              <a:rPr lang="en-US" sz="2800" dirty="0" err="1" smtClean="0">
                <a:solidFill>
                  <a:schemeClr val="accent3">
                    <a:lumMod val="50000"/>
                  </a:schemeClr>
                </a:solidFill>
              </a:rPr>
              <a:t>kometmen</a:t>
            </a:r>
            <a:r>
              <a:rPr lang="en-US" sz="2800" dirty="0" smtClean="0">
                <a:solidFill>
                  <a:schemeClr val="accent3">
                    <a:lumMod val="50000"/>
                  </a:schemeClr>
                </a:solidFill>
              </a:rPr>
              <a:t>, </a:t>
            </a:r>
            <a:r>
              <a:rPr lang="en-US" sz="2800" dirty="0" err="1" smtClean="0">
                <a:solidFill>
                  <a:schemeClr val="accent3">
                    <a:lumMod val="50000"/>
                  </a:schemeClr>
                </a:solidFill>
              </a:rPr>
              <a:t>motivasi</a:t>
            </a:r>
            <a:r>
              <a:rPr lang="en-US" sz="2800" dirty="0" smtClean="0">
                <a:solidFill>
                  <a:schemeClr val="accent3">
                    <a:lumMod val="50000"/>
                  </a:schemeClr>
                </a:solidFill>
              </a:rPr>
              <a:t>, </a:t>
            </a:r>
            <a:r>
              <a:rPr lang="en-US" sz="2800" dirty="0" err="1" smtClean="0">
                <a:solidFill>
                  <a:schemeClr val="accent3">
                    <a:lumMod val="50000"/>
                  </a:schemeClr>
                </a:solidFill>
              </a:rPr>
              <a:t>bersemangat</a:t>
            </a:r>
            <a:r>
              <a:rPr lang="en-US" sz="2800" dirty="0" smtClean="0">
                <a:solidFill>
                  <a:schemeClr val="accent3">
                    <a:lumMod val="50000"/>
                  </a:schemeClr>
                </a:solidFill>
              </a:rPr>
              <a:t>, </a:t>
            </a:r>
            <a:r>
              <a:rPr lang="en-US" sz="2800" dirty="0" err="1" smtClean="0">
                <a:solidFill>
                  <a:schemeClr val="accent3">
                    <a:lumMod val="50000"/>
                  </a:schemeClr>
                </a:solidFill>
              </a:rPr>
              <a:t>dapat</a:t>
            </a:r>
            <a:r>
              <a:rPr lang="en-US" sz="2800" dirty="0" smtClean="0">
                <a:solidFill>
                  <a:schemeClr val="accent3">
                    <a:lumMod val="50000"/>
                  </a:schemeClr>
                </a:solidFill>
              </a:rPr>
              <a:t> </a:t>
            </a:r>
            <a:r>
              <a:rPr lang="en-US" sz="2800" dirty="0" err="1" smtClean="0">
                <a:solidFill>
                  <a:schemeClr val="accent3">
                    <a:lumMod val="50000"/>
                  </a:schemeClr>
                </a:solidFill>
              </a:rPr>
              <a:t>diandalkan</a:t>
            </a:r>
            <a:r>
              <a:rPr lang="en-US" sz="2800" dirty="0" smtClean="0">
                <a:solidFill>
                  <a:schemeClr val="accent3">
                    <a:lumMod val="50000"/>
                  </a:schemeClr>
                </a:solidFill>
              </a:rPr>
              <a:t>, </a:t>
            </a:r>
            <a:r>
              <a:rPr lang="en-US" sz="2800" dirty="0" err="1" smtClean="0">
                <a:solidFill>
                  <a:schemeClr val="accent3">
                    <a:lumMod val="50000"/>
                  </a:schemeClr>
                </a:solidFill>
              </a:rPr>
              <a:t>komunikasi</a:t>
            </a:r>
            <a:r>
              <a:rPr lang="en-US" sz="2800" dirty="0" smtClean="0">
                <a:solidFill>
                  <a:schemeClr val="accent3">
                    <a:lumMod val="50000"/>
                  </a:schemeClr>
                </a:solidFill>
              </a:rPr>
              <a:t> </a:t>
            </a:r>
            <a:r>
              <a:rPr lang="en-US" sz="2800" dirty="0" err="1" smtClean="0">
                <a:solidFill>
                  <a:schemeClr val="accent3">
                    <a:lumMod val="50000"/>
                  </a:schemeClr>
                </a:solidFill>
              </a:rPr>
              <a:t>lisan</a:t>
            </a:r>
            <a:r>
              <a:rPr lang="en-US" sz="2800" dirty="0" smtClean="0">
                <a:solidFill>
                  <a:schemeClr val="accent3">
                    <a:lumMod val="50000"/>
                  </a:schemeClr>
                </a:solidFill>
              </a:rPr>
              <a:t>, </a:t>
            </a:r>
            <a:r>
              <a:rPr lang="en-US" sz="2800" dirty="0" err="1" smtClean="0">
                <a:solidFill>
                  <a:schemeClr val="accent3">
                    <a:lumMod val="50000"/>
                  </a:schemeClr>
                </a:solidFill>
              </a:rPr>
              <a:t>kreatif</a:t>
            </a:r>
            <a:r>
              <a:rPr lang="en-US" sz="2800" dirty="0" smtClean="0">
                <a:solidFill>
                  <a:schemeClr val="accent3">
                    <a:lumMod val="50000"/>
                  </a:schemeClr>
                </a:solidFill>
              </a:rPr>
              <a:t>, </a:t>
            </a:r>
            <a:r>
              <a:rPr lang="en-US" sz="2800" dirty="0" err="1" smtClean="0">
                <a:solidFill>
                  <a:schemeClr val="accent3">
                    <a:lumMod val="50000"/>
                  </a:schemeClr>
                </a:solidFill>
              </a:rPr>
              <a:t>kemampuan</a:t>
            </a:r>
            <a:r>
              <a:rPr lang="en-US" sz="2800" dirty="0" smtClean="0">
                <a:solidFill>
                  <a:schemeClr val="accent3">
                    <a:lumMod val="50000"/>
                  </a:schemeClr>
                </a:solidFill>
              </a:rPr>
              <a:t> </a:t>
            </a:r>
            <a:r>
              <a:rPr lang="en-US" sz="2800" dirty="0" err="1" smtClean="0">
                <a:solidFill>
                  <a:schemeClr val="accent3">
                    <a:lumMod val="50000"/>
                  </a:schemeClr>
                </a:solidFill>
              </a:rPr>
              <a:t>analitis,dapat</a:t>
            </a:r>
            <a:r>
              <a:rPr lang="en-US" sz="2800" dirty="0" smtClean="0">
                <a:solidFill>
                  <a:schemeClr val="accent3">
                    <a:lumMod val="50000"/>
                  </a:schemeClr>
                </a:solidFill>
              </a:rPr>
              <a:t> </a:t>
            </a:r>
            <a:r>
              <a:rPr lang="en-US" sz="2800" dirty="0" err="1" smtClean="0">
                <a:solidFill>
                  <a:schemeClr val="accent3">
                    <a:lumMod val="50000"/>
                  </a:schemeClr>
                </a:solidFill>
              </a:rPr>
              <a:t>mengatasi</a:t>
            </a:r>
            <a:r>
              <a:rPr lang="en-US" sz="2800" dirty="0" smtClean="0">
                <a:solidFill>
                  <a:schemeClr val="accent3">
                    <a:lumMod val="50000"/>
                  </a:schemeClr>
                </a:solidFill>
              </a:rPr>
              <a:t> </a:t>
            </a:r>
            <a:r>
              <a:rPr lang="en-US" sz="2800" dirty="0" err="1" smtClean="0">
                <a:solidFill>
                  <a:schemeClr val="accent3">
                    <a:lumMod val="50000"/>
                  </a:schemeClr>
                </a:solidFill>
              </a:rPr>
              <a:t>stres</a:t>
            </a:r>
            <a:r>
              <a:rPr lang="en-US" sz="2800" dirty="0" smtClean="0">
                <a:solidFill>
                  <a:schemeClr val="accent3">
                    <a:lumMod val="50000"/>
                  </a:schemeClr>
                </a:solidFill>
              </a:rPr>
              <a:t>, </a:t>
            </a:r>
            <a:r>
              <a:rPr lang="en-US" sz="2800" dirty="0" err="1" smtClean="0">
                <a:solidFill>
                  <a:schemeClr val="accent3">
                    <a:lumMod val="50000"/>
                  </a:schemeClr>
                </a:solidFill>
              </a:rPr>
              <a:t>manajemen</a:t>
            </a:r>
            <a:r>
              <a:rPr lang="en-US" sz="2800" dirty="0" smtClean="0">
                <a:solidFill>
                  <a:schemeClr val="accent3">
                    <a:lumMod val="50000"/>
                  </a:schemeClr>
                </a:solidFill>
              </a:rPr>
              <a:t> </a:t>
            </a:r>
            <a:r>
              <a:rPr lang="en-US" sz="2800" dirty="0" err="1" smtClean="0">
                <a:solidFill>
                  <a:schemeClr val="accent3">
                    <a:lumMod val="50000"/>
                  </a:schemeClr>
                </a:solidFill>
              </a:rPr>
              <a:t>diri</a:t>
            </a:r>
            <a:r>
              <a:rPr lang="en-US" sz="2800" dirty="0" smtClean="0">
                <a:solidFill>
                  <a:schemeClr val="accent3">
                    <a:lumMod val="50000"/>
                  </a:schemeClr>
                </a:solidFill>
              </a:rPr>
              <a:t>, </a:t>
            </a:r>
            <a:r>
              <a:rPr lang="en-US" sz="2800" dirty="0" err="1" smtClean="0">
                <a:solidFill>
                  <a:schemeClr val="accent3">
                    <a:lumMod val="50000"/>
                  </a:schemeClr>
                </a:solidFill>
              </a:rPr>
              <a:t>menyelesaikan</a:t>
            </a:r>
            <a:r>
              <a:rPr lang="en-US" sz="2800" dirty="0" smtClean="0">
                <a:solidFill>
                  <a:schemeClr val="accent3">
                    <a:lumMod val="50000"/>
                  </a:schemeClr>
                </a:solidFill>
              </a:rPr>
              <a:t> </a:t>
            </a:r>
            <a:r>
              <a:rPr lang="en-US" sz="2800" dirty="0" err="1" smtClean="0">
                <a:solidFill>
                  <a:schemeClr val="accent3">
                    <a:lumMod val="50000"/>
                  </a:schemeClr>
                </a:solidFill>
              </a:rPr>
              <a:t>persoalan</a:t>
            </a:r>
            <a:r>
              <a:rPr lang="en-US" sz="2800" dirty="0" smtClean="0">
                <a:solidFill>
                  <a:schemeClr val="accent3">
                    <a:lumMod val="50000"/>
                  </a:schemeClr>
                </a:solidFill>
              </a:rPr>
              <a:t>, </a:t>
            </a:r>
            <a:r>
              <a:rPr lang="en-US" sz="2800" dirty="0" err="1" smtClean="0">
                <a:solidFill>
                  <a:schemeClr val="accent3">
                    <a:lumMod val="50000"/>
                  </a:schemeClr>
                </a:solidFill>
              </a:rPr>
              <a:t>dapat</a:t>
            </a:r>
            <a:r>
              <a:rPr lang="en-US" sz="2800" dirty="0" smtClean="0">
                <a:solidFill>
                  <a:schemeClr val="accent3">
                    <a:lumMod val="50000"/>
                  </a:schemeClr>
                </a:solidFill>
              </a:rPr>
              <a:t> </a:t>
            </a:r>
            <a:r>
              <a:rPr lang="en-US" sz="2800" dirty="0" err="1" smtClean="0">
                <a:solidFill>
                  <a:schemeClr val="accent3">
                    <a:lumMod val="50000"/>
                  </a:schemeClr>
                </a:solidFill>
              </a:rPr>
              <a:t>meringkas</a:t>
            </a:r>
            <a:r>
              <a:rPr lang="en-US" sz="2800" dirty="0" smtClean="0">
                <a:solidFill>
                  <a:schemeClr val="accent3">
                    <a:lumMod val="50000"/>
                  </a:schemeClr>
                </a:solidFill>
              </a:rPr>
              <a:t>, </a:t>
            </a:r>
            <a:r>
              <a:rPr lang="en-US" sz="2800" dirty="0" err="1" smtClean="0">
                <a:solidFill>
                  <a:schemeClr val="accent3">
                    <a:lumMod val="50000"/>
                  </a:schemeClr>
                </a:solidFill>
              </a:rPr>
              <a:t>bekerja</a:t>
            </a:r>
            <a:r>
              <a:rPr lang="en-US" sz="2800" dirty="0" smtClean="0">
                <a:solidFill>
                  <a:schemeClr val="accent3">
                    <a:lumMod val="50000"/>
                  </a:schemeClr>
                </a:solidFill>
              </a:rPr>
              <a:t> </a:t>
            </a:r>
            <a:r>
              <a:rPr lang="en-US" sz="2800" dirty="0" err="1" smtClean="0">
                <a:solidFill>
                  <a:schemeClr val="accent3">
                    <a:lumMod val="50000"/>
                  </a:schemeClr>
                </a:solidFill>
              </a:rPr>
              <a:t>sama</a:t>
            </a:r>
            <a:r>
              <a:rPr lang="en-US" sz="2800" dirty="0" smtClean="0">
                <a:solidFill>
                  <a:schemeClr val="accent3">
                    <a:lumMod val="50000"/>
                  </a:schemeClr>
                </a:solidFill>
              </a:rPr>
              <a:t>, </a:t>
            </a:r>
            <a:r>
              <a:rPr lang="en-US" sz="2800" dirty="0" err="1" smtClean="0">
                <a:solidFill>
                  <a:schemeClr val="accent3">
                    <a:lumMod val="50000"/>
                  </a:schemeClr>
                </a:solidFill>
              </a:rPr>
              <a:t>fleksibel</a:t>
            </a:r>
            <a:r>
              <a:rPr lang="en-US" sz="2800" dirty="0" smtClean="0">
                <a:solidFill>
                  <a:schemeClr val="accent3">
                    <a:lumMod val="50000"/>
                  </a:schemeClr>
                </a:solidFill>
              </a:rPr>
              <a:t>, </a:t>
            </a:r>
            <a:r>
              <a:rPr lang="en-US" sz="2800" dirty="0" err="1" smtClean="0">
                <a:solidFill>
                  <a:schemeClr val="accent3">
                    <a:lumMod val="50000"/>
                  </a:schemeClr>
                </a:solidFill>
              </a:rPr>
              <a:t>kerja</a:t>
            </a:r>
            <a:r>
              <a:rPr lang="en-US" sz="2800" dirty="0" smtClean="0">
                <a:solidFill>
                  <a:schemeClr val="accent3">
                    <a:lumMod val="50000"/>
                  </a:schemeClr>
                </a:solidFill>
              </a:rPr>
              <a:t> </a:t>
            </a:r>
            <a:r>
              <a:rPr lang="en-US" sz="2800" dirty="0" err="1" smtClean="0">
                <a:solidFill>
                  <a:schemeClr val="accent3">
                    <a:lumMod val="50000"/>
                  </a:schemeClr>
                </a:solidFill>
              </a:rPr>
              <a:t>dalam</a:t>
            </a:r>
            <a:r>
              <a:rPr lang="en-US" sz="2800" dirty="0" smtClean="0">
                <a:solidFill>
                  <a:schemeClr val="accent3">
                    <a:lumMod val="50000"/>
                  </a:schemeClr>
                </a:solidFill>
              </a:rPr>
              <a:t> </a:t>
            </a:r>
            <a:r>
              <a:rPr lang="en-US" sz="2800" dirty="0" err="1" smtClean="0">
                <a:solidFill>
                  <a:schemeClr val="accent3">
                    <a:lumMod val="50000"/>
                  </a:schemeClr>
                </a:solidFill>
              </a:rPr>
              <a:t>tim</a:t>
            </a:r>
            <a:r>
              <a:rPr lang="en-US" sz="2800" dirty="0" smtClean="0">
                <a:solidFill>
                  <a:schemeClr val="accent3">
                    <a:lumMod val="50000"/>
                  </a:schemeClr>
                </a:solidFill>
              </a:rPr>
              <a:t>, </a:t>
            </a:r>
            <a:r>
              <a:rPr lang="en-US" sz="2800" dirty="0" err="1" smtClean="0">
                <a:solidFill>
                  <a:schemeClr val="accent3">
                    <a:lumMod val="50000"/>
                  </a:schemeClr>
                </a:solidFill>
              </a:rPr>
              <a:t>mandiri</a:t>
            </a:r>
            <a:r>
              <a:rPr lang="en-US" sz="2800" dirty="0" smtClean="0">
                <a:solidFill>
                  <a:schemeClr val="accent3">
                    <a:lumMod val="50000"/>
                  </a:schemeClr>
                </a:solidFill>
              </a:rPr>
              <a:t> </a:t>
            </a:r>
            <a:r>
              <a:rPr lang="en-US" sz="2800" dirty="0" err="1" smtClean="0">
                <a:solidFill>
                  <a:schemeClr val="accent3">
                    <a:lumMod val="50000"/>
                  </a:schemeClr>
                </a:solidFill>
              </a:rPr>
              <a:t>mendengarkan</a:t>
            </a:r>
            <a:r>
              <a:rPr lang="en-US" sz="2800" dirty="0" smtClean="0">
                <a:solidFill>
                  <a:schemeClr val="accent3">
                    <a:lumMod val="50000"/>
                  </a:schemeClr>
                </a:solidFill>
              </a:rPr>
              <a:t>, </a:t>
            </a:r>
            <a:r>
              <a:rPr lang="en-US" sz="2800" dirty="0" err="1" smtClean="0">
                <a:solidFill>
                  <a:schemeClr val="accent3">
                    <a:lumMod val="50000"/>
                  </a:schemeClr>
                </a:solidFill>
              </a:rPr>
              <a:t>tangguh</a:t>
            </a:r>
            <a:r>
              <a:rPr lang="en-US" sz="2800" dirty="0" smtClean="0">
                <a:solidFill>
                  <a:schemeClr val="accent3">
                    <a:lumMod val="50000"/>
                  </a:schemeClr>
                </a:solidFill>
              </a:rPr>
              <a:t>, </a:t>
            </a:r>
            <a:r>
              <a:rPr lang="en-US" sz="2800" dirty="0" err="1" smtClean="0">
                <a:solidFill>
                  <a:schemeClr val="accent3">
                    <a:lumMod val="50000"/>
                  </a:schemeClr>
                </a:solidFill>
              </a:rPr>
              <a:t>berargumentasi</a:t>
            </a:r>
            <a:r>
              <a:rPr lang="en-US" sz="2800" dirty="0" smtClean="0">
                <a:solidFill>
                  <a:schemeClr val="accent3">
                    <a:lumMod val="50000"/>
                  </a:schemeClr>
                </a:solidFill>
              </a:rPr>
              <a:t> </a:t>
            </a:r>
            <a:r>
              <a:rPr lang="en-US" sz="2800" dirty="0" err="1" smtClean="0">
                <a:solidFill>
                  <a:schemeClr val="accent3">
                    <a:lumMod val="50000"/>
                  </a:schemeClr>
                </a:solidFill>
              </a:rPr>
              <a:t>logis</a:t>
            </a:r>
            <a:r>
              <a:rPr lang="en-US" sz="2800" dirty="0" smtClean="0">
                <a:solidFill>
                  <a:schemeClr val="accent3">
                    <a:lumMod val="50000"/>
                  </a:schemeClr>
                </a:solidFill>
              </a:rPr>
              <a:t>, </a:t>
            </a:r>
            <a:r>
              <a:rPr lang="en-US" sz="2800" dirty="0" err="1" smtClean="0">
                <a:solidFill>
                  <a:schemeClr val="accent3">
                    <a:lumMod val="50000"/>
                  </a:schemeClr>
                </a:solidFill>
              </a:rPr>
              <a:t>manajemen</a:t>
            </a:r>
            <a:r>
              <a:rPr lang="en-US" sz="2800" dirty="0" smtClean="0">
                <a:solidFill>
                  <a:schemeClr val="accent3">
                    <a:lumMod val="50000"/>
                  </a:schemeClr>
                </a:solidFill>
              </a:rPr>
              <a:t> </a:t>
            </a:r>
            <a:r>
              <a:rPr lang="en-US" sz="2800" dirty="0" err="1" smtClean="0">
                <a:solidFill>
                  <a:schemeClr val="accent3">
                    <a:lumMod val="50000"/>
                  </a:schemeClr>
                </a:solidFill>
              </a:rPr>
              <a:t>waktu</a:t>
            </a:r>
            <a:r>
              <a:rPr lang="en-US" sz="2800" dirty="0" smtClean="0">
                <a:solidFill>
                  <a:schemeClr val="accent3">
                    <a:lumMod val="50000"/>
                  </a:schemeClr>
                </a:solidFill>
              </a:rPr>
              <a:t>, </a:t>
            </a:r>
            <a:r>
              <a:rPr lang="en-US" sz="2800" dirty="0" err="1" smtClean="0">
                <a:solidFill>
                  <a:schemeClr val="accent3">
                    <a:lumMod val="50000"/>
                  </a:schemeClr>
                </a:solidFill>
              </a:rPr>
              <a:t>dan</a:t>
            </a:r>
            <a:r>
              <a:rPr lang="en-US" sz="2800" dirty="0" smtClean="0">
                <a:solidFill>
                  <a:schemeClr val="accent3">
                    <a:lumMod val="50000"/>
                  </a:schemeClr>
                </a:solidFill>
              </a:rPr>
              <a:t> humor.</a:t>
            </a:r>
          </a:p>
          <a:p>
            <a:endParaRPr lang="en-US" sz="2800" dirty="0" smtClean="0"/>
          </a:p>
          <a:p>
            <a:endParaRPr lang="en-US" dirty="0"/>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rgbClr val="F5F959"/>
          </a:solidFill>
          <a:effectLst>
            <a:outerShdw dist="17961" dir="2700000" algn="ctr" rotWithShape="0">
              <a:schemeClr val="bg2"/>
            </a:outerShdw>
          </a:effectLst>
        </p:spPr>
        <p:txBody>
          <a:bodyPr lIns="91440" tIns="45720" rIns="91440" bIns="45720" anchor="b">
            <a:normAutofit fontScale="90000"/>
          </a:bodyPr>
          <a:lstStyle/>
          <a:p>
            <a:pPr eaLnBrk="1" hangingPunct="1">
              <a:defRPr/>
            </a:pPr>
            <a:r>
              <a:rPr lang="en-US" sz="3200" b="0" smtClean="0">
                <a:solidFill>
                  <a:srgbClr val="0000FF"/>
                </a:solidFill>
              </a:rPr>
              <a:t>Dimensi Pemain </a:t>
            </a:r>
            <a:br>
              <a:rPr lang="en-US" sz="3200" b="0" smtClean="0">
                <a:solidFill>
                  <a:srgbClr val="0000FF"/>
                </a:solidFill>
              </a:rPr>
            </a:br>
            <a:r>
              <a:rPr lang="en-US" sz="3200" smtClean="0">
                <a:solidFill>
                  <a:srgbClr val="0000FF"/>
                </a:solidFill>
              </a:rPr>
              <a:t>Sepak Bola</a:t>
            </a:r>
            <a:endParaRPr lang="en-GB" sz="3200" smtClean="0">
              <a:solidFill>
                <a:srgbClr val="0000FF"/>
              </a:solidFill>
            </a:endParaRPr>
          </a:p>
        </p:txBody>
      </p:sp>
      <p:sp>
        <p:nvSpPr>
          <p:cNvPr id="29699" name="Rectangle 3"/>
          <p:cNvSpPr>
            <a:spLocks noGrp="1" noChangeArrowheads="1"/>
          </p:cNvSpPr>
          <p:nvPr>
            <p:ph type="body" sz="half" idx="1"/>
          </p:nvPr>
        </p:nvSpPr>
        <p:spPr>
          <a:xfrm>
            <a:off x="2339975" y="1652588"/>
            <a:ext cx="2736850" cy="4406900"/>
          </a:xfrm>
          <a:solidFill>
            <a:srgbClr val="F5F959"/>
          </a:solidFill>
        </p:spPr>
        <p:txBody>
          <a:bodyPr/>
          <a:lstStyle/>
          <a:p>
            <a:pPr marL="357188" indent="-357188" eaLnBrk="1" hangingPunct="1">
              <a:lnSpc>
                <a:spcPct val="85000"/>
              </a:lnSpc>
              <a:buFontTx/>
              <a:buNone/>
            </a:pPr>
            <a:r>
              <a:rPr lang="en-US" sz="2300" b="1" u="sng" smtClean="0">
                <a:solidFill>
                  <a:schemeClr val="tx2"/>
                </a:solidFill>
              </a:rPr>
              <a:t>Hard skills</a:t>
            </a:r>
            <a:endParaRPr lang="en-US" sz="2300" b="1" smtClean="0">
              <a:solidFill>
                <a:schemeClr val="tx2"/>
              </a:solidFill>
            </a:endParaRPr>
          </a:p>
          <a:p>
            <a:pPr marL="357188" indent="-357188" eaLnBrk="1" hangingPunct="1">
              <a:lnSpc>
                <a:spcPct val="85000"/>
              </a:lnSpc>
              <a:buFontTx/>
              <a:buChar char="o"/>
            </a:pPr>
            <a:r>
              <a:rPr lang="en-US" sz="2300" b="1" smtClean="0">
                <a:solidFill>
                  <a:schemeClr val="tx2"/>
                </a:solidFill>
              </a:rPr>
              <a:t>Berlari</a:t>
            </a:r>
          </a:p>
          <a:p>
            <a:pPr marL="357188" indent="-357188" eaLnBrk="1" hangingPunct="1">
              <a:lnSpc>
                <a:spcPct val="85000"/>
              </a:lnSpc>
              <a:buFontTx/>
              <a:buChar char="o"/>
            </a:pPr>
            <a:r>
              <a:rPr lang="en-US" sz="2300" b="1" smtClean="0">
                <a:solidFill>
                  <a:schemeClr val="tx2"/>
                </a:solidFill>
              </a:rPr>
              <a:t>Menendang</a:t>
            </a:r>
          </a:p>
          <a:p>
            <a:pPr marL="357188" indent="-357188" eaLnBrk="1" hangingPunct="1">
              <a:lnSpc>
                <a:spcPct val="85000"/>
              </a:lnSpc>
              <a:buFontTx/>
              <a:buChar char="o"/>
            </a:pPr>
            <a:r>
              <a:rPr lang="en-US" sz="2300" b="1" smtClean="0">
                <a:solidFill>
                  <a:schemeClr val="tx2"/>
                </a:solidFill>
              </a:rPr>
              <a:t>Bertahan</a:t>
            </a:r>
          </a:p>
          <a:p>
            <a:pPr marL="357188" indent="-357188" eaLnBrk="1" hangingPunct="1">
              <a:lnSpc>
                <a:spcPct val="85000"/>
              </a:lnSpc>
              <a:buFontTx/>
              <a:buChar char="o"/>
            </a:pPr>
            <a:r>
              <a:rPr lang="en-US" sz="2300" b="1" smtClean="0">
                <a:solidFill>
                  <a:schemeClr val="tx2"/>
                </a:solidFill>
              </a:rPr>
              <a:t>Menyerang</a:t>
            </a:r>
            <a:endParaRPr lang="en-GB" sz="2300" b="1" smtClean="0">
              <a:solidFill>
                <a:schemeClr val="tx2"/>
              </a:solidFill>
            </a:endParaRPr>
          </a:p>
        </p:txBody>
      </p:sp>
      <p:pic>
        <p:nvPicPr>
          <p:cNvPr id="29700" name="Picture 4" descr="soccer3"/>
          <p:cNvPicPr>
            <a:picLocks noChangeAspect="1" noChangeArrowheads="1"/>
          </p:cNvPicPr>
          <p:nvPr/>
        </p:nvPicPr>
        <p:blipFill>
          <a:blip r:embed="rId2"/>
          <a:srcRect/>
          <a:stretch>
            <a:fillRect/>
          </a:stretch>
        </p:blipFill>
        <p:spPr bwMode="auto">
          <a:xfrm>
            <a:off x="-4763" y="2060575"/>
            <a:ext cx="3446463" cy="4824413"/>
          </a:xfrm>
          <a:prstGeom prst="rect">
            <a:avLst/>
          </a:prstGeom>
          <a:noFill/>
          <a:ln w="9525">
            <a:noFill/>
            <a:miter lim="800000"/>
            <a:headEnd/>
            <a:tailEnd/>
          </a:ln>
        </p:spPr>
      </p:pic>
      <p:sp>
        <p:nvSpPr>
          <p:cNvPr id="29701" name="AutoShape 5"/>
          <p:cNvSpPr>
            <a:spLocks noChangeArrowheads="1"/>
          </p:cNvSpPr>
          <p:nvPr/>
        </p:nvSpPr>
        <p:spPr bwMode="auto">
          <a:xfrm rot="-1547770">
            <a:off x="4356100" y="333375"/>
            <a:ext cx="1409700" cy="550863"/>
          </a:xfrm>
          <a:prstGeom prst="roundRect">
            <a:avLst>
              <a:gd name="adj" fmla="val 25602"/>
            </a:avLst>
          </a:prstGeom>
          <a:solidFill>
            <a:srgbClr val="FF9900">
              <a:alpha val="16862"/>
            </a:srgbClr>
          </a:solidFill>
          <a:ln w="28575">
            <a:solidFill>
              <a:schemeClr val="hlink"/>
            </a:solidFill>
            <a:prstDash val="dash"/>
            <a:round/>
            <a:headEnd/>
            <a:tailEnd/>
          </a:ln>
        </p:spPr>
        <p:txBody>
          <a:bodyPr wrap="none">
            <a:spAutoFit/>
          </a:bodyPr>
          <a:lstStyle/>
          <a:p>
            <a:r>
              <a:rPr lang="en-US" sz="2400" b="1">
                <a:solidFill>
                  <a:srgbClr val="000066"/>
                </a:solidFill>
                <a:latin typeface="Tahoma" pitchFamily="34" charset="0"/>
              </a:rPr>
              <a:t>Sample</a:t>
            </a:r>
          </a:p>
        </p:txBody>
      </p:sp>
      <p:sp>
        <p:nvSpPr>
          <p:cNvPr id="29702" name="Rectangle 6"/>
          <p:cNvSpPr>
            <a:spLocks noChangeArrowheads="1"/>
          </p:cNvSpPr>
          <p:nvPr/>
        </p:nvSpPr>
        <p:spPr bwMode="auto">
          <a:xfrm>
            <a:off x="5508625" y="1989138"/>
            <a:ext cx="3382963" cy="4868862"/>
          </a:xfrm>
          <a:prstGeom prst="rect">
            <a:avLst/>
          </a:prstGeom>
          <a:solidFill>
            <a:srgbClr val="D3EBED"/>
          </a:solidFill>
          <a:ln w="9525">
            <a:noFill/>
            <a:miter lim="800000"/>
            <a:headEnd/>
            <a:tailEnd/>
          </a:ln>
        </p:spPr>
        <p:txBody>
          <a:bodyPr/>
          <a:lstStyle/>
          <a:p>
            <a:pPr marL="263525" indent="-263525">
              <a:lnSpc>
                <a:spcPct val="115000"/>
              </a:lnSpc>
              <a:spcBef>
                <a:spcPct val="20000"/>
              </a:spcBef>
            </a:pPr>
            <a:r>
              <a:rPr lang="en-US" sz="2700" b="1" u="sng">
                <a:solidFill>
                  <a:srgbClr val="0000FF"/>
                </a:solidFill>
                <a:latin typeface="Bookman Old Style" pitchFamily="18" charset="0"/>
              </a:rPr>
              <a:t>Soft Skills</a:t>
            </a:r>
          </a:p>
          <a:p>
            <a:pPr marL="263525" indent="-263525">
              <a:lnSpc>
                <a:spcPct val="115000"/>
              </a:lnSpc>
              <a:spcBef>
                <a:spcPct val="20000"/>
              </a:spcBef>
              <a:buFont typeface="Wingdings" pitchFamily="2" charset="2"/>
              <a:buChar char="ü"/>
            </a:pPr>
            <a:r>
              <a:rPr lang="en-US" sz="2700" b="1">
                <a:solidFill>
                  <a:srgbClr val="0000FF"/>
                </a:solidFill>
                <a:latin typeface="Bookman Old Style" pitchFamily="18" charset="0"/>
              </a:rPr>
              <a:t>Kerjasama dlm Tim </a:t>
            </a:r>
          </a:p>
          <a:p>
            <a:pPr marL="263525" indent="-263525">
              <a:lnSpc>
                <a:spcPct val="115000"/>
              </a:lnSpc>
              <a:spcBef>
                <a:spcPct val="20000"/>
              </a:spcBef>
              <a:buFont typeface="Wingdings" pitchFamily="2" charset="2"/>
              <a:buChar char="ü"/>
            </a:pPr>
            <a:r>
              <a:rPr lang="en-US" sz="2700" b="1">
                <a:solidFill>
                  <a:srgbClr val="0000FF"/>
                </a:solidFill>
                <a:latin typeface="Bookman Old Style" pitchFamily="18" charset="0"/>
              </a:rPr>
              <a:t>Gigih</a:t>
            </a:r>
          </a:p>
          <a:p>
            <a:pPr marL="263525" indent="-263525">
              <a:lnSpc>
                <a:spcPct val="115000"/>
              </a:lnSpc>
              <a:spcBef>
                <a:spcPct val="20000"/>
              </a:spcBef>
              <a:buFont typeface="Wingdings" pitchFamily="2" charset="2"/>
              <a:buChar char="ü"/>
            </a:pPr>
            <a:r>
              <a:rPr lang="en-US" sz="2700" b="1">
                <a:solidFill>
                  <a:srgbClr val="0000FF"/>
                </a:solidFill>
                <a:latin typeface="Bookman Old Style" pitchFamily="18" charset="0"/>
              </a:rPr>
              <a:t>Mengambil Inisiatif</a:t>
            </a:r>
          </a:p>
          <a:p>
            <a:pPr marL="263525" indent="-263525">
              <a:lnSpc>
                <a:spcPct val="115000"/>
              </a:lnSpc>
              <a:spcBef>
                <a:spcPct val="20000"/>
              </a:spcBef>
              <a:buFont typeface="Wingdings" pitchFamily="2" charset="2"/>
              <a:buChar char="ü"/>
            </a:pPr>
            <a:r>
              <a:rPr lang="en-US" sz="2700" b="1">
                <a:solidFill>
                  <a:srgbClr val="0000FF"/>
                </a:solidFill>
                <a:latin typeface="Bookman Old Style" pitchFamily="18" charset="0"/>
              </a:rPr>
              <a:t>Berani Mengambil Keputusan</a:t>
            </a:r>
          </a:p>
          <a:p>
            <a:pPr marL="263525" indent="-263525">
              <a:lnSpc>
                <a:spcPct val="115000"/>
              </a:lnSpc>
              <a:spcBef>
                <a:spcPct val="20000"/>
              </a:spcBef>
              <a:buFontTx/>
              <a:buBlip>
                <a:blip r:embed="rId3"/>
              </a:buBlip>
            </a:pPr>
            <a:endParaRPr lang="en-US" sz="2300" b="1">
              <a:solidFill>
                <a:srgbClr val="0000FF"/>
              </a:solidFill>
              <a:latin typeface="Bookman Old Style" pitchFamily="18" charset="0"/>
            </a:endParaRPr>
          </a:p>
          <a:p>
            <a:pPr marL="263525" indent="-263525">
              <a:lnSpc>
                <a:spcPct val="115000"/>
              </a:lnSpc>
              <a:spcBef>
                <a:spcPct val="20000"/>
              </a:spcBef>
              <a:buFontTx/>
              <a:buBlip>
                <a:blip r:embed="rId3"/>
              </a:buBlip>
            </a:pPr>
            <a:endParaRPr lang="en-GB" sz="2300" b="1">
              <a:solidFill>
                <a:srgbClr val="0000FF"/>
              </a:solidFill>
              <a:latin typeface="Bookman Old Style" pitchFamily="18" charset="0"/>
            </a:endParaRPr>
          </a:p>
        </p:txBody>
      </p:sp>
      <p:sp>
        <p:nvSpPr>
          <p:cNvPr id="7" name="Footer Placeholder 6"/>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9701"/>
                                        </p:tgtEl>
                                        <p:attrNameLst>
                                          <p:attrName>r</p:attrName>
                                        </p:attrNameLst>
                                      </p:cBhvr>
                                    </p:animRot>
                                  </p:childTnLst>
                                </p:cTn>
                              </p:par>
                              <p:par>
                                <p:cTn id="7" presetID="48" presetClass="path" presetSubtype="0" accel="50000" decel="50000" fill="hold" nodeType="withEffect">
                                  <p:stCondLst>
                                    <p:cond delay="0"/>
                                  </p:stCondLst>
                                  <p:childTnLst>
                                    <p:animMotion origin="layout" path="M 0 0  C 0.008 0.01066  0.017 0.02131  0.021 0.03463  C 0.025 0.04929  0.027 0.0666  0.029 0.08392  C 0.031 0.10124  0.029 0.11589  0.027 0.13188  C 0.025 0.14653  0.022 0.16252  0.015 0.17584  C 0.009 0.18916  -0.001 0.19981  -0.012 0.20781  C -0.022 0.2158  -0.034 0.22113  -0.046 0.22379  C -0.058 0.22646  -0.07 0.22646  -0.081 0.22379  C -0.093 0.22113  -0.104 0.21447  -0.113 0.20381  C -0.122 0.19449  -0.13 0.1825  -0.134 0.16784  C -0.139 0.15452  -0.141 0.13587  -0.141 0.12122  C -0.142 0.10657  -0.141 0.08925  -0.136 0.0746  C -0.131 0.06128  -0.122 0.05062  -0.11 0.04529  C -0.098 0.0413  -0.086 0.04662  -0.078 0.05595  C -0.071 0.06527  -0.066 0.07993  -0.065 0.09724  C -0.065 0.11456  -0.066 0.13055  -0.071 0.14387  C -0.076 0.15719  -0.075 0.15985  -0.095 0.17717  C -0.113 0.19582  -0.131 0.19049  -0.142 0.19182  C -0.153 0.19182  -0.162 0.18649  -0.173 0.18117  C -0.185 0.17451  -0.195 0.16252  -0.202 0.15186  C -0.209 0.1412  -0.212 0.12788  -0.216 0.10657  C -0.219 0.08525  -0.219 0.0746  -0.219 0.05861  C -0.219 0.04263  -0.219 0.02664  -0.219 0.01066  E" pathEditMode="relative" ptsTypes="">
                                      <p:cBhvr>
                                        <p:cTn id="8" dur="2000" spd="-100000" fill="hold"/>
                                        <p:tgtEl>
                                          <p:spTgt spid="29700"/>
                                        </p:tgtEl>
                                        <p:attrNameLst>
                                          <p:attrName>ppt_x</p:attrName>
                                          <p:attrName>ppt_y</p:attrName>
                                        </p:attrNameLst>
                                      </p:cBhvr>
                                    </p:animMotion>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 calcmode="lin" valueType="num">
                                      <p:cBhvr additive="base">
                                        <p:cTn id="12" dur="10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nodeType="after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 calcmode="lin" valueType="num">
                                      <p:cBhvr additive="base">
                                        <p:cTn id="17" dur="10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4000"/>
                            </p:stCondLst>
                            <p:childTnLst>
                              <p:par>
                                <p:cTn id="20" presetID="2" presetClass="entr" presetSubtype="8" fill="hold" nodeType="after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 calcmode="lin" valueType="num">
                                      <p:cBhvr additive="base">
                                        <p:cTn id="22" dur="10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8" fill="hold" nodeType="after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 calcmode="lin" valueType="num">
                                      <p:cBhvr additive="base">
                                        <p:cTn id="27" dur="10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6000"/>
                            </p:stCondLst>
                            <p:childTnLst>
                              <p:par>
                                <p:cTn id="30" presetID="22" presetClass="entr" presetSubtype="8" fill="hold" grpId="0" nodeType="afterEffect">
                                  <p:stCondLst>
                                    <p:cond delay="0"/>
                                  </p:stCondLst>
                                  <p:childTnLst>
                                    <p:set>
                                      <p:cBhvr>
                                        <p:cTn id="31" dur="1" fill="hold">
                                          <p:stCondLst>
                                            <p:cond delay="0"/>
                                          </p:stCondLst>
                                        </p:cTn>
                                        <p:tgtEl>
                                          <p:spTgt spid="29702">
                                            <p:bg/>
                                          </p:spTgt>
                                        </p:tgtEl>
                                        <p:attrNameLst>
                                          <p:attrName>style.visibility</p:attrName>
                                        </p:attrNameLst>
                                      </p:cBhvr>
                                      <p:to>
                                        <p:strVal val="visible"/>
                                      </p:to>
                                    </p:set>
                                    <p:animEffect transition="in" filter="wipe(left)">
                                      <p:cBhvr>
                                        <p:cTn id="32" dur="1000"/>
                                        <p:tgtEl>
                                          <p:spTgt spid="29702">
                                            <p:bg/>
                                          </p:spTgt>
                                        </p:tgtEl>
                                      </p:cBhvr>
                                    </p:animEffect>
                                  </p:childTnLst>
                                </p:cTn>
                              </p:par>
                            </p:childTnLst>
                          </p:cTn>
                        </p:par>
                        <p:par>
                          <p:cTn id="33" fill="hold">
                            <p:stCondLst>
                              <p:cond delay="7000"/>
                            </p:stCondLst>
                            <p:childTnLst>
                              <p:par>
                                <p:cTn id="34" presetID="22" presetClass="entr" presetSubtype="8" fill="hold" grpId="0" nodeType="afterEffect">
                                  <p:stCondLst>
                                    <p:cond delay="0"/>
                                  </p:stCondLst>
                                  <p:childTnLst>
                                    <p:set>
                                      <p:cBhvr>
                                        <p:cTn id="35" dur="1" fill="hold">
                                          <p:stCondLst>
                                            <p:cond delay="0"/>
                                          </p:stCondLst>
                                        </p:cTn>
                                        <p:tgtEl>
                                          <p:spTgt spid="29702">
                                            <p:txEl>
                                              <p:pRg st="1" end="1"/>
                                            </p:txEl>
                                          </p:spTgt>
                                        </p:tgtEl>
                                        <p:attrNameLst>
                                          <p:attrName>style.visibility</p:attrName>
                                        </p:attrNameLst>
                                      </p:cBhvr>
                                      <p:to>
                                        <p:strVal val="visible"/>
                                      </p:to>
                                    </p:set>
                                    <p:animEffect transition="in" filter="wipe(left)">
                                      <p:cBhvr>
                                        <p:cTn id="36" dur="1000"/>
                                        <p:tgtEl>
                                          <p:spTgt spid="29702">
                                            <p:txEl>
                                              <p:pRg st="1" end="1"/>
                                            </p:txEl>
                                          </p:spTgt>
                                        </p:tgtEl>
                                      </p:cBhvr>
                                    </p:animEffect>
                                  </p:childTnLst>
                                </p:cTn>
                              </p:par>
                            </p:childTnLst>
                          </p:cTn>
                        </p:par>
                        <p:par>
                          <p:cTn id="37" fill="hold">
                            <p:stCondLst>
                              <p:cond delay="8000"/>
                            </p:stCondLst>
                            <p:childTnLst>
                              <p:par>
                                <p:cTn id="38" presetID="22" presetClass="entr" presetSubtype="8" fill="hold" grpId="0" nodeType="afterEffect">
                                  <p:stCondLst>
                                    <p:cond delay="0"/>
                                  </p:stCondLst>
                                  <p:childTnLst>
                                    <p:set>
                                      <p:cBhvr>
                                        <p:cTn id="39" dur="1" fill="hold">
                                          <p:stCondLst>
                                            <p:cond delay="0"/>
                                          </p:stCondLst>
                                        </p:cTn>
                                        <p:tgtEl>
                                          <p:spTgt spid="29702">
                                            <p:txEl>
                                              <p:pRg st="2" end="2"/>
                                            </p:txEl>
                                          </p:spTgt>
                                        </p:tgtEl>
                                        <p:attrNameLst>
                                          <p:attrName>style.visibility</p:attrName>
                                        </p:attrNameLst>
                                      </p:cBhvr>
                                      <p:to>
                                        <p:strVal val="visible"/>
                                      </p:to>
                                    </p:set>
                                    <p:animEffect transition="in" filter="wipe(left)">
                                      <p:cBhvr>
                                        <p:cTn id="40" dur="1000"/>
                                        <p:tgtEl>
                                          <p:spTgt spid="29702">
                                            <p:txEl>
                                              <p:pRg st="2" end="2"/>
                                            </p:txEl>
                                          </p:spTgt>
                                        </p:tgtEl>
                                      </p:cBhvr>
                                    </p:animEffect>
                                  </p:childTnLst>
                                </p:cTn>
                              </p:par>
                            </p:childTnLst>
                          </p:cTn>
                        </p:par>
                        <p:par>
                          <p:cTn id="41" fill="hold">
                            <p:stCondLst>
                              <p:cond delay="9000"/>
                            </p:stCondLst>
                            <p:childTnLst>
                              <p:par>
                                <p:cTn id="42" presetID="22" presetClass="entr" presetSubtype="8" fill="hold" grpId="0" nodeType="afterEffect">
                                  <p:stCondLst>
                                    <p:cond delay="0"/>
                                  </p:stCondLst>
                                  <p:childTnLst>
                                    <p:set>
                                      <p:cBhvr>
                                        <p:cTn id="43" dur="1" fill="hold">
                                          <p:stCondLst>
                                            <p:cond delay="0"/>
                                          </p:stCondLst>
                                        </p:cTn>
                                        <p:tgtEl>
                                          <p:spTgt spid="29702">
                                            <p:txEl>
                                              <p:pRg st="3" end="3"/>
                                            </p:txEl>
                                          </p:spTgt>
                                        </p:tgtEl>
                                        <p:attrNameLst>
                                          <p:attrName>style.visibility</p:attrName>
                                        </p:attrNameLst>
                                      </p:cBhvr>
                                      <p:to>
                                        <p:strVal val="visible"/>
                                      </p:to>
                                    </p:set>
                                    <p:animEffect transition="in" filter="wipe(left)">
                                      <p:cBhvr>
                                        <p:cTn id="44" dur="1000"/>
                                        <p:tgtEl>
                                          <p:spTgt spid="29702">
                                            <p:txEl>
                                              <p:pRg st="3" end="3"/>
                                            </p:txEl>
                                          </p:spTgt>
                                        </p:tgtEl>
                                      </p:cBhvr>
                                    </p:animEffect>
                                  </p:childTnLst>
                                </p:cTn>
                              </p:par>
                            </p:childTnLst>
                          </p:cTn>
                        </p:par>
                        <p:par>
                          <p:cTn id="45" fill="hold">
                            <p:stCondLst>
                              <p:cond delay="10000"/>
                            </p:stCondLst>
                            <p:childTnLst>
                              <p:par>
                                <p:cTn id="46" presetID="22" presetClass="entr" presetSubtype="8" fill="hold" grpId="0" nodeType="afterEffect">
                                  <p:stCondLst>
                                    <p:cond delay="0"/>
                                  </p:stCondLst>
                                  <p:childTnLst>
                                    <p:set>
                                      <p:cBhvr>
                                        <p:cTn id="47" dur="1" fill="hold">
                                          <p:stCondLst>
                                            <p:cond delay="0"/>
                                          </p:stCondLst>
                                        </p:cTn>
                                        <p:tgtEl>
                                          <p:spTgt spid="29702">
                                            <p:txEl>
                                              <p:pRg st="4" end="4"/>
                                            </p:txEl>
                                          </p:spTgt>
                                        </p:tgtEl>
                                        <p:attrNameLst>
                                          <p:attrName>style.visibility</p:attrName>
                                        </p:attrNameLst>
                                      </p:cBhvr>
                                      <p:to>
                                        <p:strVal val="visible"/>
                                      </p:to>
                                    </p:set>
                                    <p:animEffect transition="in" filter="wipe(left)">
                                      <p:cBhvr>
                                        <p:cTn id="48" dur="1000"/>
                                        <p:tgtEl>
                                          <p:spTgt spid="297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28596" y="1571612"/>
            <a:ext cx="8229600" cy="4525963"/>
          </a:xfrm>
        </p:spPr>
        <p:txBody>
          <a:bodyPr>
            <a:normAutofit fontScale="92500" lnSpcReduction="20000"/>
          </a:bodyPr>
          <a:lstStyle/>
          <a:p>
            <a:pPr>
              <a:buNone/>
            </a:pPr>
            <a:r>
              <a:rPr lang="en-US" sz="3000" b="1" dirty="0" smtClean="0">
                <a:solidFill>
                  <a:schemeClr val="accent1">
                    <a:lumMod val="75000"/>
                  </a:schemeClr>
                </a:solidFill>
                <a:latin typeface="Calibri" pitchFamily="34" charset="0"/>
              </a:rPr>
              <a:t>HARD SKILL:  </a:t>
            </a:r>
          </a:p>
          <a:p>
            <a:pPr lvl="0"/>
            <a:r>
              <a:rPr lang="en-US" b="1" dirty="0" err="1" smtClean="0">
                <a:solidFill>
                  <a:schemeClr val="accent1">
                    <a:lumMod val="75000"/>
                  </a:schemeClr>
                </a:solidFill>
                <a:latin typeface="Calibri" pitchFamily="34" charset="0"/>
              </a:rPr>
              <a:t>Memilih</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desain</a:t>
            </a:r>
            <a:endParaRPr lang="en-US" b="1" dirty="0" smtClean="0">
              <a:solidFill>
                <a:schemeClr val="accent1">
                  <a:lumMod val="75000"/>
                </a:schemeClr>
              </a:solidFill>
              <a:latin typeface="Calibri" pitchFamily="34" charset="0"/>
            </a:endParaRPr>
          </a:p>
          <a:p>
            <a:pPr lvl="0"/>
            <a:r>
              <a:rPr lang="en-US" b="1" dirty="0" err="1" smtClean="0">
                <a:solidFill>
                  <a:schemeClr val="accent1">
                    <a:lumMod val="75000"/>
                  </a:schemeClr>
                </a:solidFill>
                <a:latin typeface="Calibri" pitchFamily="34" charset="0"/>
              </a:rPr>
              <a:t>Mengambil</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ukuran</a:t>
            </a:r>
            <a:endParaRPr lang="en-US" b="1" dirty="0" smtClean="0">
              <a:solidFill>
                <a:schemeClr val="accent1">
                  <a:lumMod val="75000"/>
                </a:schemeClr>
              </a:solidFill>
              <a:latin typeface="Calibri" pitchFamily="34" charset="0"/>
            </a:endParaRPr>
          </a:p>
          <a:p>
            <a:pPr lvl="0"/>
            <a:r>
              <a:rPr lang="en-US" b="1" dirty="0" err="1" smtClean="0">
                <a:solidFill>
                  <a:schemeClr val="accent1">
                    <a:lumMod val="75000"/>
                  </a:schemeClr>
                </a:solidFill>
                <a:latin typeface="Calibri" pitchFamily="34" charset="0"/>
              </a:rPr>
              <a:t>Menghitung</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habis</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bahan</a:t>
            </a:r>
            <a:endParaRPr lang="en-US" b="1" dirty="0" smtClean="0">
              <a:solidFill>
                <a:schemeClr val="accent1">
                  <a:lumMod val="75000"/>
                </a:schemeClr>
              </a:solidFill>
              <a:latin typeface="Calibri" pitchFamily="34" charset="0"/>
            </a:endParaRPr>
          </a:p>
          <a:p>
            <a:pPr lvl="0"/>
            <a:r>
              <a:rPr lang="en-US" b="1" dirty="0" err="1" smtClean="0">
                <a:solidFill>
                  <a:schemeClr val="accent1">
                    <a:lumMod val="75000"/>
                  </a:schemeClr>
                </a:solidFill>
                <a:latin typeface="Calibri" pitchFamily="34" charset="0"/>
              </a:rPr>
              <a:t>Menyiapkan</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pola</a:t>
            </a:r>
            <a:endParaRPr lang="en-US" b="1" dirty="0" smtClean="0">
              <a:solidFill>
                <a:schemeClr val="accent1">
                  <a:lumMod val="75000"/>
                </a:schemeClr>
              </a:solidFill>
              <a:latin typeface="Calibri" pitchFamily="34" charset="0"/>
            </a:endParaRPr>
          </a:p>
          <a:p>
            <a:pPr lvl="0"/>
            <a:r>
              <a:rPr lang="en-US" b="1" dirty="0" err="1" smtClean="0">
                <a:solidFill>
                  <a:schemeClr val="accent1">
                    <a:lumMod val="75000"/>
                  </a:schemeClr>
                </a:solidFill>
                <a:latin typeface="Calibri" pitchFamily="34" charset="0"/>
              </a:rPr>
              <a:t>Menyiapkan</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Bahan</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busana</a:t>
            </a:r>
            <a:endParaRPr lang="en-US" b="1" dirty="0" smtClean="0">
              <a:solidFill>
                <a:schemeClr val="accent1">
                  <a:lumMod val="75000"/>
                </a:schemeClr>
              </a:solidFill>
              <a:latin typeface="Calibri" pitchFamily="34" charset="0"/>
            </a:endParaRPr>
          </a:p>
          <a:p>
            <a:pPr lvl="0"/>
            <a:r>
              <a:rPr lang="en-US" b="1" dirty="0" err="1" smtClean="0">
                <a:solidFill>
                  <a:schemeClr val="accent1">
                    <a:lumMod val="75000"/>
                  </a:schemeClr>
                </a:solidFill>
                <a:latin typeface="Calibri" pitchFamily="34" charset="0"/>
              </a:rPr>
              <a:t>Mengatur</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tata</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letak</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pola</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pada</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bahan</a:t>
            </a:r>
            <a:endParaRPr lang="en-US" b="1" dirty="0" smtClean="0">
              <a:solidFill>
                <a:schemeClr val="accent1">
                  <a:lumMod val="75000"/>
                </a:schemeClr>
              </a:solidFill>
              <a:latin typeface="Calibri" pitchFamily="34" charset="0"/>
            </a:endParaRPr>
          </a:p>
          <a:p>
            <a:pPr lvl="0"/>
            <a:r>
              <a:rPr lang="en-US" b="1" dirty="0" err="1" smtClean="0">
                <a:solidFill>
                  <a:schemeClr val="accent1">
                    <a:lumMod val="75000"/>
                  </a:schemeClr>
                </a:solidFill>
                <a:latin typeface="Calibri" pitchFamily="34" charset="0"/>
              </a:rPr>
              <a:t>Memindahkan</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bentuk</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pola</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pada</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bahan</a:t>
            </a:r>
            <a:endParaRPr lang="en-US" b="1" dirty="0" smtClean="0">
              <a:solidFill>
                <a:schemeClr val="accent1">
                  <a:lumMod val="75000"/>
                </a:schemeClr>
              </a:solidFill>
              <a:latin typeface="Calibri" pitchFamily="34" charset="0"/>
            </a:endParaRPr>
          </a:p>
          <a:p>
            <a:pPr lvl="0"/>
            <a:r>
              <a:rPr lang="en-US" b="1" dirty="0" err="1" smtClean="0">
                <a:solidFill>
                  <a:schemeClr val="accent1">
                    <a:lumMod val="75000"/>
                  </a:schemeClr>
                </a:solidFill>
                <a:latin typeface="Calibri" pitchFamily="34" charset="0"/>
              </a:rPr>
              <a:t>Menjelujur</a:t>
            </a:r>
            <a:endParaRPr lang="en-US" b="1" dirty="0" smtClean="0">
              <a:solidFill>
                <a:schemeClr val="accent1">
                  <a:lumMod val="75000"/>
                </a:schemeClr>
              </a:solidFill>
              <a:latin typeface="Calibri" pitchFamily="34" charset="0"/>
            </a:endParaRPr>
          </a:p>
          <a:p>
            <a:r>
              <a:rPr lang="en-US" b="1" dirty="0" err="1" smtClean="0">
                <a:solidFill>
                  <a:schemeClr val="accent1">
                    <a:lumMod val="75000"/>
                  </a:schemeClr>
                </a:solidFill>
                <a:latin typeface="Calibri" pitchFamily="34" charset="0"/>
              </a:rPr>
              <a:t>Menjahit</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bagian-bagian</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busana</a:t>
            </a:r>
            <a:endParaRPr lang="en-US" b="1" dirty="0" smtClean="0">
              <a:solidFill>
                <a:schemeClr val="accent1">
                  <a:lumMod val="75000"/>
                </a:schemeClr>
              </a:solidFill>
              <a:latin typeface="Calibri" pitchFamily="34" charset="0"/>
            </a:endParaRPr>
          </a:p>
          <a:p>
            <a:pPr lvl="0"/>
            <a:r>
              <a:rPr lang="en-US" b="1" dirty="0" err="1" smtClean="0">
                <a:solidFill>
                  <a:schemeClr val="accent1">
                    <a:lumMod val="75000"/>
                  </a:schemeClr>
                </a:solidFill>
                <a:latin typeface="Calibri" pitchFamily="34" charset="0"/>
              </a:rPr>
              <a:t>Memampat</a:t>
            </a:r>
            <a:r>
              <a:rPr lang="en-US" b="1" dirty="0" smtClean="0">
                <a:solidFill>
                  <a:schemeClr val="accent1">
                    <a:lumMod val="75000"/>
                  </a:schemeClr>
                </a:solidFill>
                <a:latin typeface="Calibri" pitchFamily="34" charset="0"/>
              </a:rPr>
              <a:t>/ </a:t>
            </a:r>
            <a:r>
              <a:rPr lang="en-US" b="1" dirty="0" err="1" smtClean="0">
                <a:solidFill>
                  <a:schemeClr val="accent1">
                    <a:lumMod val="75000"/>
                  </a:schemeClr>
                </a:solidFill>
                <a:latin typeface="Calibri" pitchFamily="34" charset="0"/>
              </a:rPr>
              <a:t>menyetrika</a:t>
            </a:r>
            <a:endParaRPr lang="en-US" b="1" dirty="0" smtClean="0">
              <a:solidFill>
                <a:schemeClr val="accent1">
                  <a:lumMod val="75000"/>
                </a:schemeClr>
              </a:solidFill>
              <a:latin typeface="Calibri" pitchFamily="34" charset="0"/>
            </a:endParaRPr>
          </a:p>
          <a:p>
            <a:pPr lvl="0"/>
            <a:r>
              <a:rPr lang="en-US" b="1" dirty="0" err="1" smtClean="0">
                <a:solidFill>
                  <a:schemeClr val="accent1">
                    <a:lumMod val="75000"/>
                  </a:schemeClr>
                </a:solidFill>
                <a:latin typeface="Calibri" pitchFamily="34" charset="0"/>
              </a:rPr>
              <a:t>Mengepas</a:t>
            </a:r>
            <a:r>
              <a:rPr lang="en-US" b="1" dirty="0" smtClean="0">
                <a:solidFill>
                  <a:schemeClr val="accent1">
                    <a:lumMod val="75000"/>
                  </a:schemeClr>
                </a:solidFill>
                <a:latin typeface="Calibri" pitchFamily="34" charset="0"/>
              </a:rPr>
              <a:t> / </a:t>
            </a:r>
            <a:r>
              <a:rPr lang="en-US" b="1" dirty="0" err="1" smtClean="0">
                <a:solidFill>
                  <a:schemeClr val="accent1">
                    <a:lumMod val="75000"/>
                  </a:schemeClr>
                </a:solidFill>
                <a:latin typeface="Calibri" pitchFamily="34" charset="0"/>
              </a:rPr>
              <a:t>passuai</a:t>
            </a:r>
            <a:endParaRPr lang="en-US" b="1" dirty="0" smtClean="0">
              <a:solidFill>
                <a:schemeClr val="accent1">
                  <a:lumMod val="75000"/>
                </a:schemeClr>
              </a:solidFill>
              <a:latin typeface="Calibri" pitchFamily="34" charset="0"/>
            </a:endParaRPr>
          </a:p>
          <a:p>
            <a:endParaRPr lang="en-US" dirty="0" smtClean="0"/>
          </a:p>
          <a:p>
            <a:endParaRPr lang="en-US" dirty="0"/>
          </a:p>
        </p:txBody>
      </p:sp>
      <p:sp>
        <p:nvSpPr>
          <p:cNvPr id="7" name="Title 6"/>
          <p:cNvSpPr>
            <a:spLocks noGrp="1"/>
          </p:cNvSpPr>
          <p:nvPr>
            <p:ph type="title"/>
          </p:nvPr>
        </p:nvSpPr>
        <p:spPr>
          <a:xfrm>
            <a:off x="500034" y="214290"/>
            <a:ext cx="8229600" cy="1143000"/>
          </a:xfrm>
        </p:spPr>
        <p:txBody>
          <a:bodyPr>
            <a:normAutofit/>
          </a:bodyPr>
          <a:lstStyle/>
          <a:p>
            <a:r>
              <a:rPr lang="en-US" dirty="0" smtClean="0"/>
              <a:t>DIMENSI  MENJAHIT BUSANA</a:t>
            </a:r>
            <a:endParaRPr lang="en-US" dirty="0"/>
          </a:p>
        </p:txBody>
      </p:sp>
      <p:pic>
        <p:nvPicPr>
          <p:cNvPr id="10" name="Picture 9" descr="bulion 5.jpg"/>
          <p:cNvPicPr>
            <a:picLocks noChangeAspect="1"/>
          </p:cNvPicPr>
          <p:nvPr/>
        </p:nvPicPr>
        <p:blipFill>
          <a:blip r:embed="rId2"/>
          <a:stretch>
            <a:fillRect/>
          </a:stretch>
        </p:blipFill>
        <p:spPr>
          <a:xfrm>
            <a:off x="5214942" y="1285860"/>
            <a:ext cx="3433766" cy="2154947"/>
          </a:xfrm>
          <a:prstGeom prst="rect">
            <a:avLst/>
          </a:prstGeom>
        </p:spPr>
      </p:pic>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50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50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grpId="0" nodeType="afterEffect">
                                  <p:stCondLst>
                                    <p:cond delay="50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grpId="0" nodeType="afterEffect">
                                  <p:stCondLst>
                                    <p:cond delay="50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7500"/>
                            </p:stCondLst>
                            <p:childTnLst>
                              <p:par>
                                <p:cTn id="30" presetID="2" presetClass="entr" presetSubtype="4" fill="hold" grpId="0" nodeType="afterEffect">
                                  <p:stCondLst>
                                    <p:cond delay="500"/>
                                  </p:stCondLst>
                                  <p:childTnLst>
                                    <p:set>
                                      <p:cBhvr>
                                        <p:cTn id="31" dur="1" fill="hold">
                                          <p:stCondLst>
                                            <p:cond delay="0"/>
                                          </p:stCondLst>
                                        </p:cTn>
                                        <p:tgtEl>
                                          <p:spTgt spid="8">
                                            <p:txEl>
                                              <p:pRg st="5" end="5"/>
                                            </p:txEl>
                                          </p:spTgt>
                                        </p:tgtEl>
                                        <p:attrNameLst>
                                          <p:attrName>style.visibility</p:attrName>
                                        </p:attrNameLst>
                                      </p:cBhvr>
                                      <p:to>
                                        <p:strVal val="visible"/>
                                      </p:to>
                                    </p:set>
                                    <p:anim calcmode="lin" valueType="num">
                                      <p:cBhvr additive="base">
                                        <p:cTn id="3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9000"/>
                            </p:stCondLst>
                            <p:childTnLst>
                              <p:par>
                                <p:cTn id="35" presetID="2" presetClass="entr" presetSubtype="4" fill="hold" grpId="0" nodeType="afterEffect">
                                  <p:stCondLst>
                                    <p:cond delay="50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0500"/>
                            </p:stCondLst>
                            <p:childTnLst>
                              <p:par>
                                <p:cTn id="40" presetID="2" presetClass="entr" presetSubtype="4" fill="hold" grpId="0" nodeType="afterEffect">
                                  <p:stCondLst>
                                    <p:cond delay="500"/>
                                  </p:stCondLst>
                                  <p:childTnLst>
                                    <p:set>
                                      <p:cBhvr>
                                        <p:cTn id="41" dur="1" fill="hold">
                                          <p:stCondLst>
                                            <p:cond delay="0"/>
                                          </p:stCondLst>
                                        </p:cTn>
                                        <p:tgtEl>
                                          <p:spTgt spid="8">
                                            <p:txEl>
                                              <p:pRg st="7" end="7"/>
                                            </p:txEl>
                                          </p:spTgt>
                                        </p:tgtEl>
                                        <p:attrNameLst>
                                          <p:attrName>style.visibility</p:attrName>
                                        </p:attrNameLst>
                                      </p:cBhvr>
                                      <p:to>
                                        <p:strVal val="visible"/>
                                      </p:to>
                                    </p:set>
                                    <p:anim calcmode="lin" valueType="num">
                                      <p:cBhvr additive="base">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2000"/>
                            </p:stCondLst>
                            <p:childTnLst>
                              <p:par>
                                <p:cTn id="45" presetID="2" presetClass="entr" presetSubtype="4" fill="hold" grpId="0" nodeType="afterEffect">
                                  <p:stCondLst>
                                    <p:cond delay="500"/>
                                  </p:stCondLst>
                                  <p:childTnLst>
                                    <p:set>
                                      <p:cBhvr>
                                        <p:cTn id="46" dur="1" fill="hold">
                                          <p:stCondLst>
                                            <p:cond delay="0"/>
                                          </p:stCondLst>
                                        </p:cTn>
                                        <p:tgtEl>
                                          <p:spTgt spid="8">
                                            <p:txEl>
                                              <p:pRg st="8" end="8"/>
                                            </p:txEl>
                                          </p:spTgt>
                                        </p:tgtEl>
                                        <p:attrNameLst>
                                          <p:attrName>style.visibility</p:attrName>
                                        </p:attrNameLst>
                                      </p:cBhvr>
                                      <p:to>
                                        <p:strVal val="visible"/>
                                      </p:to>
                                    </p:set>
                                    <p:anim calcmode="lin" valueType="num">
                                      <p:cBhvr additive="base">
                                        <p:cTn id="47"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3500"/>
                            </p:stCondLst>
                            <p:childTnLst>
                              <p:par>
                                <p:cTn id="50" presetID="2" presetClass="entr" presetSubtype="4" fill="hold" grpId="0" nodeType="afterEffect">
                                  <p:stCondLst>
                                    <p:cond delay="500"/>
                                  </p:stCondLst>
                                  <p:childTnLst>
                                    <p:set>
                                      <p:cBhvr>
                                        <p:cTn id="51" dur="1" fill="hold">
                                          <p:stCondLst>
                                            <p:cond delay="0"/>
                                          </p:stCondLst>
                                        </p:cTn>
                                        <p:tgtEl>
                                          <p:spTgt spid="8">
                                            <p:txEl>
                                              <p:pRg st="9" end="9"/>
                                            </p:txEl>
                                          </p:spTgt>
                                        </p:tgtEl>
                                        <p:attrNameLst>
                                          <p:attrName>style.visibility</p:attrName>
                                        </p:attrNameLst>
                                      </p:cBhvr>
                                      <p:to>
                                        <p:strVal val="visible"/>
                                      </p:to>
                                    </p:set>
                                    <p:anim calcmode="lin" valueType="num">
                                      <p:cBhvr additive="base">
                                        <p:cTn id="52"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5000"/>
                            </p:stCondLst>
                            <p:childTnLst>
                              <p:par>
                                <p:cTn id="55" presetID="2" presetClass="entr" presetSubtype="4" fill="hold" grpId="0" nodeType="afterEffect">
                                  <p:stCondLst>
                                    <p:cond delay="500"/>
                                  </p:stCondLst>
                                  <p:childTnLst>
                                    <p:set>
                                      <p:cBhvr>
                                        <p:cTn id="56" dur="1" fill="hold">
                                          <p:stCondLst>
                                            <p:cond delay="0"/>
                                          </p:stCondLst>
                                        </p:cTn>
                                        <p:tgtEl>
                                          <p:spTgt spid="8">
                                            <p:txEl>
                                              <p:pRg st="10" end="10"/>
                                            </p:txEl>
                                          </p:spTgt>
                                        </p:tgtEl>
                                        <p:attrNameLst>
                                          <p:attrName>style.visibility</p:attrName>
                                        </p:attrNameLst>
                                      </p:cBhvr>
                                      <p:to>
                                        <p:strVal val="visible"/>
                                      </p:to>
                                    </p:set>
                                    <p:anim calcmode="lin" valueType="num">
                                      <p:cBhvr additive="base">
                                        <p:cTn id="57"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6500"/>
                            </p:stCondLst>
                            <p:childTnLst>
                              <p:par>
                                <p:cTn id="60" presetID="2" presetClass="entr" presetSubtype="4" fill="hold" grpId="0" nodeType="afterEffect">
                                  <p:stCondLst>
                                    <p:cond delay="500"/>
                                  </p:stCondLst>
                                  <p:childTnLst>
                                    <p:set>
                                      <p:cBhvr>
                                        <p:cTn id="61" dur="1" fill="hold">
                                          <p:stCondLst>
                                            <p:cond delay="0"/>
                                          </p:stCondLst>
                                        </p:cTn>
                                        <p:tgtEl>
                                          <p:spTgt spid="8">
                                            <p:txEl>
                                              <p:pRg st="11" end="11"/>
                                            </p:txEl>
                                          </p:spTgt>
                                        </p:tgtEl>
                                        <p:attrNameLst>
                                          <p:attrName>style.visibility</p:attrName>
                                        </p:attrNameLst>
                                      </p:cBhvr>
                                      <p:to>
                                        <p:strVal val="visible"/>
                                      </p:to>
                                    </p:set>
                                    <p:anim calcmode="lin" valueType="num">
                                      <p:cBhvr additive="base">
                                        <p:cTn id="62"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6543692" cy="1143000"/>
          </a:xfrm>
        </p:spPr>
        <p:txBody>
          <a:bodyPr>
            <a:normAutofit/>
          </a:bodyPr>
          <a:lstStyle/>
          <a:p>
            <a:r>
              <a:rPr lang="en-US" sz="3200" dirty="0" smtClean="0">
                <a:solidFill>
                  <a:schemeClr val="accent6">
                    <a:lumMod val="75000"/>
                  </a:schemeClr>
                </a:solidFill>
              </a:rPr>
              <a:t>SOFT SKILLS PENJAHIT BUSANA</a:t>
            </a:r>
            <a:endParaRPr lang="en-US" sz="3200" dirty="0"/>
          </a:p>
        </p:txBody>
      </p:sp>
      <p:sp>
        <p:nvSpPr>
          <p:cNvPr id="2" name="Content Placeholder 1"/>
          <p:cNvSpPr>
            <a:spLocks noGrp="1"/>
          </p:cNvSpPr>
          <p:nvPr>
            <p:ph idx="1"/>
          </p:nvPr>
        </p:nvSpPr>
        <p:spPr/>
        <p:txBody>
          <a:bodyPr>
            <a:normAutofit/>
          </a:bodyPr>
          <a:lstStyle/>
          <a:p>
            <a:pPr lvl="0"/>
            <a:r>
              <a:rPr lang="en-US" dirty="0" err="1" smtClean="0">
                <a:solidFill>
                  <a:schemeClr val="bg2">
                    <a:lumMod val="25000"/>
                  </a:schemeClr>
                </a:solidFill>
              </a:rPr>
              <a:t>Berani</a:t>
            </a:r>
            <a:r>
              <a:rPr lang="en-US" dirty="0" smtClean="0">
                <a:solidFill>
                  <a:schemeClr val="bg2">
                    <a:lumMod val="25000"/>
                  </a:schemeClr>
                </a:solidFill>
              </a:rPr>
              <a:t> </a:t>
            </a:r>
            <a:r>
              <a:rPr lang="en-US" dirty="0" err="1" smtClean="0">
                <a:solidFill>
                  <a:schemeClr val="bg2">
                    <a:lumMod val="25000"/>
                  </a:schemeClr>
                </a:solidFill>
              </a:rPr>
              <a:t>menerima</a:t>
            </a:r>
            <a:r>
              <a:rPr lang="en-US" dirty="0" smtClean="0">
                <a:solidFill>
                  <a:schemeClr val="bg2">
                    <a:lumMod val="25000"/>
                  </a:schemeClr>
                </a:solidFill>
              </a:rPr>
              <a:t> order </a:t>
            </a:r>
            <a:r>
              <a:rPr lang="en-US" dirty="0" err="1" smtClean="0">
                <a:solidFill>
                  <a:schemeClr val="bg2">
                    <a:lumMod val="25000"/>
                  </a:schemeClr>
                </a:solidFill>
              </a:rPr>
              <a:t>jahitan</a:t>
            </a:r>
            <a:endParaRPr lang="en-US" dirty="0" smtClean="0">
              <a:solidFill>
                <a:schemeClr val="bg2">
                  <a:lumMod val="25000"/>
                </a:schemeClr>
              </a:solidFill>
            </a:endParaRPr>
          </a:p>
          <a:p>
            <a:pPr lvl="0"/>
            <a:r>
              <a:rPr lang="en-US" dirty="0" err="1" smtClean="0">
                <a:solidFill>
                  <a:schemeClr val="bg2">
                    <a:lumMod val="25000"/>
                  </a:schemeClr>
                </a:solidFill>
              </a:rPr>
              <a:t>Berkomunikasi</a:t>
            </a:r>
            <a:r>
              <a:rPr lang="en-US" dirty="0" smtClean="0">
                <a:solidFill>
                  <a:schemeClr val="bg2">
                    <a:lumMod val="25000"/>
                  </a:schemeClr>
                </a:solidFill>
              </a:rPr>
              <a:t> yang </a:t>
            </a:r>
            <a:r>
              <a:rPr lang="en-US" dirty="0" err="1" smtClean="0">
                <a:solidFill>
                  <a:schemeClr val="bg2">
                    <a:lumMod val="25000"/>
                  </a:schemeClr>
                </a:solidFill>
              </a:rPr>
              <a:t>menarik</a:t>
            </a:r>
            <a:r>
              <a:rPr lang="en-US" dirty="0" smtClean="0">
                <a:solidFill>
                  <a:schemeClr val="bg2">
                    <a:lumMod val="25000"/>
                  </a:schemeClr>
                </a:solidFill>
              </a:rPr>
              <a:t> </a:t>
            </a:r>
            <a:r>
              <a:rPr lang="en-US" dirty="0" err="1" smtClean="0">
                <a:solidFill>
                  <a:schemeClr val="bg2">
                    <a:lumMod val="25000"/>
                  </a:schemeClr>
                </a:solidFill>
              </a:rPr>
              <a:t>dan</a:t>
            </a:r>
            <a:r>
              <a:rPr lang="en-US" dirty="0" smtClean="0">
                <a:solidFill>
                  <a:schemeClr val="bg2">
                    <a:lumMod val="25000"/>
                  </a:schemeClr>
                </a:solidFill>
              </a:rPr>
              <a:t> </a:t>
            </a:r>
            <a:r>
              <a:rPr lang="en-US" dirty="0" err="1" smtClean="0">
                <a:solidFill>
                  <a:schemeClr val="bg2">
                    <a:lumMod val="25000"/>
                  </a:schemeClr>
                </a:solidFill>
              </a:rPr>
              <a:t>santun</a:t>
            </a:r>
            <a:endParaRPr lang="en-US" dirty="0" smtClean="0">
              <a:solidFill>
                <a:schemeClr val="bg2">
                  <a:lumMod val="25000"/>
                </a:schemeClr>
              </a:solidFill>
            </a:endParaRPr>
          </a:p>
          <a:p>
            <a:pPr lvl="0"/>
            <a:r>
              <a:rPr lang="en-US" dirty="0" smtClean="0">
                <a:solidFill>
                  <a:schemeClr val="bg2">
                    <a:lumMod val="25000"/>
                  </a:schemeClr>
                </a:solidFill>
              </a:rPr>
              <a:t>Ramah / </a:t>
            </a:r>
            <a:r>
              <a:rPr lang="en-US" dirty="0" err="1" smtClean="0">
                <a:solidFill>
                  <a:schemeClr val="bg2">
                    <a:lumMod val="25000"/>
                  </a:schemeClr>
                </a:solidFill>
              </a:rPr>
              <a:t>senyum</a:t>
            </a:r>
            <a:r>
              <a:rPr lang="en-US" dirty="0" smtClean="0">
                <a:solidFill>
                  <a:schemeClr val="bg2">
                    <a:lumMod val="25000"/>
                  </a:schemeClr>
                </a:solidFill>
              </a:rPr>
              <a:t> / </a:t>
            </a:r>
            <a:r>
              <a:rPr lang="en-US" dirty="0" err="1" smtClean="0">
                <a:solidFill>
                  <a:schemeClr val="bg2">
                    <a:lumMod val="25000"/>
                  </a:schemeClr>
                </a:solidFill>
              </a:rPr>
              <a:t>sapa</a:t>
            </a:r>
            <a:endParaRPr lang="en-US" dirty="0" smtClean="0">
              <a:solidFill>
                <a:schemeClr val="bg2">
                  <a:lumMod val="25000"/>
                </a:schemeClr>
              </a:solidFill>
            </a:endParaRPr>
          </a:p>
          <a:p>
            <a:pPr lvl="0"/>
            <a:r>
              <a:rPr lang="en-US" dirty="0" err="1" smtClean="0">
                <a:solidFill>
                  <a:schemeClr val="bg2">
                    <a:lumMod val="25000"/>
                  </a:schemeClr>
                </a:solidFill>
              </a:rPr>
              <a:t>Inovatif</a:t>
            </a:r>
            <a:r>
              <a:rPr lang="en-US" dirty="0" smtClean="0">
                <a:solidFill>
                  <a:schemeClr val="bg2">
                    <a:lumMod val="25000"/>
                  </a:schemeClr>
                </a:solidFill>
              </a:rPr>
              <a:t> ,</a:t>
            </a:r>
            <a:r>
              <a:rPr lang="en-US" dirty="0" err="1" smtClean="0">
                <a:solidFill>
                  <a:schemeClr val="bg2">
                    <a:lumMod val="25000"/>
                  </a:schemeClr>
                </a:solidFill>
              </a:rPr>
              <a:t>Kreatif</a:t>
            </a:r>
            <a:r>
              <a:rPr lang="en-US" dirty="0" smtClean="0">
                <a:solidFill>
                  <a:schemeClr val="bg2">
                    <a:lumMod val="25000"/>
                  </a:schemeClr>
                </a:solidFill>
              </a:rPr>
              <a:t>, </a:t>
            </a:r>
            <a:r>
              <a:rPr lang="en-US" dirty="0" err="1" smtClean="0">
                <a:solidFill>
                  <a:schemeClr val="bg2">
                    <a:lumMod val="25000"/>
                  </a:schemeClr>
                </a:solidFill>
              </a:rPr>
              <a:t>dan</a:t>
            </a:r>
            <a:r>
              <a:rPr lang="en-US" dirty="0" smtClean="0">
                <a:solidFill>
                  <a:schemeClr val="bg2">
                    <a:lumMod val="25000"/>
                  </a:schemeClr>
                </a:solidFill>
              </a:rPr>
              <a:t> </a:t>
            </a:r>
            <a:r>
              <a:rPr lang="en-US" dirty="0" err="1" smtClean="0">
                <a:solidFill>
                  <a:schemeClr val="bg2">
                    <a:lumMod val="25000"/>
                  </a:schemeClr>
                </a:solidFill>
              </a:rPr>
              <a:t>memiliki</a:t>
            </a:r>
            <a:r>
              <a:rPr lang="en-US" dirty="0" smtClean="0">
                <a:solidFill>
                  <a:schemeClr val="bg2">
                    <a:lumMod val="25000"/>
                  </a:schemeClr>
                </a:solidFill>
              </a:rPr>
              <a:t> </a:t>
            </a:r>
            <a:r>
              <a:rPr lang="en-US" dirty="0" err="1" smtClean="0">
                <a:solidFill>
                  <a:schemeClr val="bg2">
                    <a:lumMod val="25000"/>
                  </a:schemeClr>
                </a:solidFill>
              </a:rPr>
              <a:t>semangat</a:t>
            </a:r>
            <a:r>
              <a:rPr lang="en-US" dirty="0" smtClean="0">
                <a:solidFill>
                  <a:schemeClr val="bg2">
                    <a:lumMod val="25000"/>
                  </a:schemeClr>
                </a:solidFill>
              </a:rPr>
              <a:t> </a:t>
            </a:r>
            <a:r>
              <a:rPr lang="en-US" dirty="0" err="1" smtClean="0">
                <a:solidFill>
                  <a:schemeClr val="bg2">
                    <a:lumMod val="25000"/>
                  </a:schemeClr>
                </a:solidFill>
              </a:rPr>
              <a:t>berprestasi</a:t>
            </a:r>
            <a:endParaRPr lang="en-US" dirty="0" smtClean="0">
              <a:solidFill>
                <a:schemeClr val="bg2">
                  <a:lumMod val="25000"/>
                </a:schemeClr>
              </a:solidFill>
            </a:endParaRPr>
          </a:p>
          <a:p>
            <a:pPr lvl="0"/>
            <a:r>
              <a:rPr lang="en-US" dirty="0" err="1" smtClean="0">
                <a:solidFill>
                  <a:schemeClr val="bg2">
                    <a:lumMod val="25000"/>
                  </a:schemeClr>
                </a:solidFill>
              </a:rPr>
              <a:t>Percaya</a:t>
            </a:r>
            <a:r>
              <a:rPr lang="en-US" dirty="0" smtClean="0">
                <a:solidFill>
                  <a:schemeClr val="bg2">
                    <a:lumMod val="25000"/>
                  </a:schemeClr>
                </a:solidFill>
              </a:rPr>
              <a:t> </a:t>
            </a:r>
            <a:r>
              <a:rPr lang="en-US" dirty="0" err="1" smtClean="0">
                <a:solidFill>
                  <a:schemeClr val="bg2">
                    <a:lumMod val="25000"/>
                  </a:schemeClr>
                </a:solidFill>
              </a:rPr>
              <a:t>diri</a:t>
            </a:r>
            <a:r>
              <a:rPr lang="en-US" dirty="0" smtClean="0">
                <a:solidFill>
                  <a:schemeClr val="bg2">
                    <a:lumMod val="25000"/>
                  </a:schemeClr>
                </a:solidFill>
              </a:rPr>
              <a:t>, </a:t>
            </a:r>
            <a:r>
              <a:rPr lang="en-US" dirty="0" err="1" smtClean="0">
                <a:solidFill>
                  <a:schemeClr val="bg2">
                    <a:lumMod val="25000"/>
                  </a:schemeClr>
                </a:solidFill>
              </a:rPr>
              <a:t>Berani</a:t>
            </a:r>
            <a:r>
              <a:rPr lang="en-US" dirty="0" smtClean="0">
                <a:solidFill>
                  <a:schemeClr val="bg2">
                    <a:lumMod val="25000"/>
                  </a:schemeClr>
                </a:solidFill>
              </a:rPr>
              <a:t> </a:t>
            </a:r>
            <a:r>
              <a:rPr lang="en-US" dirty="0" err="1" smtClean="0">
                <a:solidFill>
                  <a:schemeClr val="bg2">
                    <a:lumMod val="25000"/>
                  </a:schemeClr>
                </a:solidFill>
              </a:rPr>
              <a:t>berinisiatif</a:t>
            </a:r>
            <a:endParaRPr lang="en-US" dirty="0" smtClean="0">
              <a:solidFill>
                <a:schemeClr val="bg2">
                  <a:lumMod val="25000"/>
                </a:schemeClr>
              </a:solidFill>
            </a:endParaRPr>
          </a:p>
          <a:p>
            <a:pPr lvl="0"/>
            <a:r>
              <a:rPr lang="en-US" dirty="0" err="1" smtClean="0">
                <a:solidFill>
                  <a:schemeClr val="bg2">
                    <a:lumMod val="25000"/>
                  </a:schemeClr>
                </a:solidFill>
              </a:rPr>
              <a:t>Berani</a:t>
            </a:r>
            <a:r>
              <a:rPr lang="en-US" dirty="0" smtClean="0">
                <a:solidFill>
                  <a:schemeClr val="bg2">
                    <a:lumMod val="25000"/>
                  </a:schemeClr>
                </a:solidFill>
              </a:rPr>
              <a:t> </a:t>
            </a:r>
            <a:r>
              <a:rPr lang="en-US" dirty="0" err="1" smtClean="0">
                <a:solidFill>
                  <a:schemeClr val="bg2">
                    <a:lumMod val="25000"/>
                  </a:schemeClr>
                </a:solidFill>
              </a:rPr>
              <a:t>Bersaing</a:t>
            </a:r>
            <a:r>
              <a:rPr lang="en-US" dirty="0" smtClean="0">
                <a:solidFill>
                  <a:schemeClr val="bg2">
                    <a:lumMod val="25000"/>
                  </a:schemeClr>
                </a:solidFill>
              </a:rPr>
              <a:t> yang </a:t>
            </a:r>
            <a:r>
              <a:rPr lang="en-US" dirty="0" err="1" smtClean="0">
                <a:solidFill>
                  <a:schemeClr val="bg2">
                    <a:lumMod val="25000"/>
                  </a:schemeClr>
                </a:solidFill>
              </a:rPr>
              <a:t>sehat</a:t>
            </a:r>
            <a:endParaRPr lang="en-US" dirty="0" smtClean="0">
              <a:solidFill>
                <a:schemeClr val="bg2">
                  <a:lumMod val="25000"/>
                </a:schemeClr>
              </a:solidFill>
            </a:endParaRPr>
          </a:p>
          <a:p>
            <a:pPr lvl="0"/>
            <a:r>
              <a:rPr lang="en-US" dirty="0" err="1" smtClean="0">
                <a:solidFill>
                  <a:schemeClr val="bg2">
                    <a:lumMod val="25000"/>
                  </a:schemeClr>
                </a:solidFill>
              </a:rPr>
              <a:t>Berani</a:t>
            </a:r>
            <a:r>
              <a:rPr lang="en-US" dirty="0" smtClean="0">
                <a:solidFill>
                  <a:schemeClr val="bg2">
                    <a:lumMod val="25000"/>
                  </a:schemeClr>
                </a:solidFill>
              </a:rPr>
              <a:t> </a:t>
            </a:r>
            <a:r>
              <a:rPr lang="en-US" dirty="0" err="1" smtClean="0">
                <a:solidFill>
                  <a:schemeClr val="bg2">
                    <a:lumMod val="25000"/>
                  </a:schemeClr>
                </a:solidFill>
              </a:rPr>
              <a:t>mempromosikan</a:t>
            </a:r>
            <a:r>
              <a:rPr lang="en-US" dirty="0" smtClean="0">
                <a:solidFill>
                  <a:schemeClr val="bg2">
                    <a:lumMod val="25000"/>
                  </a:schemeClr>
                </a:solidFill>
              </a:rPr>
              <a:t> </a:t>
            </a:r>
            <a:r>
              <a:rPr lang="en-US" dirty="0" err="1" smtClean="0">
                <a:solidFill>
                  <a:schemeClr val="bg2">
                    <a:lumMod val="25000"/>
                  </a:schemeClr>
                </a:solidFill>
              </a:rPr>
              <a:t>diri</a:t>
            </a:r>
            <a:endParaRPr lang="en-US" dirty="0" smtClean="0">
              <a:solidFill>
                <a:schemeClr val="bg2">
                  <a:lumMod val="25000"/>
                </a:schemeClr>
              </a:solidFill>
            </a:endParaRPr>
          </a:p>
        </p:txBody>
      </p:sp>
      <p:pic>
        <p:nvPicPr>
          <p:cNvPr id="4" name="Picture 3" descr="S2020088.JPG"/>
          <p:cNvPicPr>
            <a:picLocks noChangeAspect="1"/>
          </p:cNvPicPr>
          <p:nvPr/>
        </p:nvPicPr>
        <p:blipFill>
          <a:blip r:embed="rId2" cstate="print"/>
          <a:stretch>
            <a:fillRect/>
          </a:stretch>
        </p:blipFill>
        <p:spPr>
          <a:xfrm>
            <a:off x="6000760" y="4429132"/>
            <a:ext cx="2666987" cy="2000240"/>
          </a:xfrm>
          <a:prstGeom prst="rect">
            <a:avLst/>
          </a:prstGeom>
        </p:spPr>
      </p:pic>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50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50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grpId="0" nodeType="afterEffect">
                                  <p:stCondLst>
                                    <p:cond delay="50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grpId="0" nodeType="afterEffect">
                                  <p:stCondLst>
                                    <p:cond delay="50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7500"/>
                            </p:stCondLst>
                            <p:childTnLst>
                              <p:par>
                                <p:cTn id="30" presetID="2" presetClass="entr" presetSubtype="4" fill="hold" grpId="0" nodeType="afterEffect">
                                  <p:stCondLst>
                                    <p:cond delay="50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9000"/>
                            </p:stCondLst>
                            <p:childTnLst>
                              <p:par>
                                <p:cTn id="35" presetID="2" presetClass="entr" presetSubtype="4" fill="hold" grpId="0" nodeType="afterEffect">
                                  <p:stCondLst>
                                    <p:cond delay="50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i="1" dirty="0" smtClean="0"/>
              <a:t>SOFT SKILLS </a:t>
            </a:r>
            <a:r>
              <a:rPr lang="en-US" sz="3200" dirty="0" smtClean="0"/>
              <a:t>MENDUKUNG KEPRIBADIAN</a:t>
            </a:r>
            <a:endParaRPr lang="en-US" sz="3200" dirty="0"/>
          </a:p>
        </p:txBody>
      </p:sp>
      <p:sp>
        <p:nvSpPr>
          <p:cNvPr id="2" name="Content Placeholder 1"/>
          <p:cNvSpPr>
            <a:spLocks noGrp="1"/>
          </p:cNvSpPr>
          <p:nvPr>
            <p:ph idx="1"/>
          </p:nvPr>
        </p:nvSpPr>
        <p:spPr>
          <a:xfrm>
            <a:off x="457200" y="1600200"/>
            <a:ext cx="8186766" cy="5043510"/>
          </a:xfrm>
        </p:spPr>
        <p:txBody>
          <a:bodyPr>
            <a:normAutofit lnSpcReduction="10000"/>
          </a:bodyPr>
          <a:lstStyle/>
          <a:p>
            <a:r>
              <a:rPr lang="en-US" sz="2400" dirty="0" err="1" smtClean="0"/>
              <a:t>Lulusan</a:t>
            </a:r>
            <a:r>
              <a:rPr lang="en-US" sz="2400" dirty="0" smtClean="0"/>
              <a:t> </a:t>
            </a:r>
            <a:r>
              <a:rPr lang="en-US" sz="2400" dirty="0" err="1" smtClean="0"/>
              <a:t>Perguruan</a:t>
            </a:r>
            <a:r>
              <a:rPr lang="en-US" sz="2400" dirty="0" smtClean="0"/>
              <a:t> </a:t>
            </a:r>
            <a:r>
              <a:rPr lang="en-US" sz="2400" dirty="0" err="1" smtClean="0"/>
              <a:t>tinggi</a:t>
            </a:r>
            <a:r>
              <a:rPr lang="en-US" sz="2400" dirty="0" smtClean="0"/>
              <a:t> yang </a:t>
            </a:r>
            <a:r>
              <a:rPr lang="en-US" sz="2400" dirty="0" err="1" smtClean="0"/>
              <a:t>memiliki</a:t>
            </a:r>
            <a:r>
              <a:rPr lang="en-US" sz="2400" dirty="0" smtClean="0"/>
              <a:t> </a:t>
            </a:r>
            <a:r>
              <a:rPr lang="en-US" sz="2400" dirty="0" err="1" smtClean="0"/>
              <a:t>Kepribadian</a:t>
            </a:r>
            <a:r>
              <a:rPr lang="en-US" sz="2400" dirty="0" smtClean="0"/>
              <a:t>  </a:t>
            </a:r>
            <a:r>
              <a:rPr lang="en-US" sz="2400" dirty="0" err="1" smtClean="0"/>
              <a:t>menarik</a:t>
            </a:r>
            <a:r>
              <a:rPr lang="en-US" sz="2400" dirty="0" smtClean="0"/>
              <a:t> </a:t>
            </a:r>
            <a:r>
              <a:rPr lang="en-US" sz="2400" dirty="0" err="1" smtClean="0"/>
              <a:t>merupakan</a:t>
            </a:r>
            <a:r>
              <a:rPr lang="en-US" sz="2400" dirty="0" smtClean="0"/>
              <a:t> </a:t>
            </a:r>
            <a:r>
              <a:rPr lang="en-US" sz="2400" dirty="0" err="1" smtClean="0"/>
              <a:t>dambaan</a:t>
            </a:r>
            <a:r>
              <a:rPr lang="en-US" sz="2400" dirty="0" smtClean="0"/>
              <a:t> </a:t>
            </a:r>
            <a:r>
              <a:rPr lang="en-US" sz="2400" dirty="0" err="1" smtClean="0"/>
              <a:t>setiap</a:t>
            </a:r>
            <a:r>
              <a:rPr lang="en-US" sz="2400" dirty="0" smtClean="0"/>
              <a:t> </a:t>
            </a:r>
            <a:r>
              <a:rPr lang="en-US" sz="2400" dirty="0" err="1" smtClean="0"/>
              <a:t>pengguna</a:t>
            </a:r>
            <a:r>
              <a:rPr lang="en-US" sz="2400" dirty="0" smtClean="0"/>
              <a:t> </a:t>
            </a:r>
            <a:r>
              <a:rPr lang="en-US" sz="2400" dirty="0" err="1" smtClean="0"/>
              <a:t>lulusan</a:t>
            </a:r>
            <a:r>
              <a:rPr lang="en-US" sz="2400" dirty="0" smtClean="0"/>
              <a:t> .</a:t>
            </a:r>
          </a:p>
          <a:p>
            <a:r>
              <a:rPr lang="en-US" sz="2400" dirty="0" smtClean="0"/>
              <a:t>Soft skills </a:t>
            </a:r>
            <a:r>
              <a:rPr lang="en-US" sz="2400" dirty="0" err="1" smtClean="0"/>
              <a:t>dapat</a:t>
            </a:r>
            <a:r>
              <a:rPr lang="en-US" sz="2400" dirty="0" smtClean="0"/>
              <a:t> </a:t>
            </a:r>
            <a:r>
              <a:rPr lang="en-US" sz="2400" dirty="0" err="1" smtClean="0"/>
              <a:t>mebangun</a:t>
            </a:r>
            <a:r>
              <a:rPr lang="en-US" sz="2400" dirty="0" smtClean="0"/>
              <a:t> </a:t>
            </a:r>
            <a:r>
              <a:rPr lang="en-US" sz="2400" dirty="0" err="1" smtClean="0"/>
              <a:t>kepribadian</a:t>
            </a:r>
            <a:r>
              <a:rPr lang="en-US" sz="2400" dirty="0" smtClean="0"/>
              <a:t> yang </a:t>
            </a:r>
            <a:r>
              <a:rPr lang="en-US" sz="2400" dirty="0" err="1" smtClean="0"/>
              <a:t>menarik</a:t>
            </a:r>
            <a:r>
              <a:rPr lang="en-US" sz="2400" dirty="0" smtClean="0"/>
              <a:t> </a:t>
            </a:r>
            <a:r>
              <a:rPr lang="en-US" sz="2400" dirty="0" err="1" smtClean="0"/>
              <a:t>dan</a:t>
            </a:r>
            <a:r>
              <a:rPr lang="en-US" sz="2400" dirty="0" smtClean="0"/>
              <a:t> </a:t>
            </a:r>
            <a:r>
              <a:rPr lang="en-US" sz="2400" dirty="0" err="1" smtClean="0"/>
              <a:t>kesuksesan</a:t>
            </a:r>
            <a:r>
              <a:rPr lang="en-US" sz="2400" dirty="0" smtClean="0"/>
              <a:t> </a:t>
            </a:r>
            <a:r>
              <a:rPr lang="en-US" sz="2400" dirty="0" err="1" smtClean="0"/>
              <a:t>hidup</a:t>
            </a:r>
            <a:r>
              <a:rPr lang="en-US" sz="2400" dirty="0" smtClean="0"/>
              <a:t>.</a:t>
            </a:r>
          </a:p>
          <a:p>
            <a:r>
              <a:rPr lang="en-US" sz="2400" dirty="0" err="1" smtClean="0"/>
              <a:t>Seseorang</a:t>
            </a:r>
            <a:r>
              <a:rPr lang="en-US" sz="2400" dirty="0" smtClean="0"/>
              <a:t> yang </a:t>
            </a:r>
            <a:r>
              <a:rPr lang="en-US" sz="2400" dirty="0" err="1" smtClean="0"/>
              <a:t>memiliki</a:t>
            </a:r>
            <a:r>
              <a:rPr lang="en-US" sz="2400" dirty="0" smtClean="0"/>
              <a:t> soft skills </a:t>
            </a:r>
            <a:r>
              <a:rPr lang="en-US" sz="2400" dirty="0" err="1" smtClean="0"/>
              <a:t>bagus</a:t>
            </a:r>
            <a:r>
              <a:rPr lang="en-US" sz="2400" dirty="0" smtClean="0"/>
              <a:t>, </a:t>
            </a:r>
            <a:r>
              <a:rPr lang="en-US" sz="2400" dirty="0" err="1" smtClean="0"/>
              <a:t>adalah</a:t>
            </a:r>
            <a:r>
              <a:rPr lang="en-US" sz="2400" dirty="0" smtClean="0"/>
              <a:t> </a:t>
            </a:r>
            <a:r>
              <a:rPr lang="en-US" sz="2400" dirty="0" err="1" smtClean="0"/>
              <a:t>orang</a:t>
            </a:r>
            <a:r>
              <a:rPr lang="en-US" sz="2400" dirty="0" smtClean="0"/>
              <a:t> yang </a:t>
            </a:r>
            <a:r>
              <a:rPr lang="en-US" sz="2400" dirty="0" err="1" smtClean="0"/>
              <a:t>dapat</a:t>
            </a:r>
            <a:r>
              <a:rPr lang="en-US" sz="2400" dirty="0" smtClean="0"/>
              <a:t> </a:t>
            </a:r>
            <a:r>
              <a:rPr lang="en-US" sz="2400" dirty="0" err="1" smtClean="0"/>
              <a:t>berdaya</a:t>
            </a:r>
            <a:r>
              <a:rPr lang="en-US" sz="2400" dirty="0" smtClean="0"/>
              <a:t> </a:t>
            </a:r>
            <a:r>
              <a:rPr lang="en-US" sz="2400" dirty="0" err="1" smtClean="0"/>
              <a:t>dikemudian</a:t>
            </a:r>
            <a:r>
              <a:rPr lang="en-US" sz="2400" dirty="0" smtClean="0"/>
              <a:t> </a:t>
            </a:r>
            <a:r>
              <a:rPr lang="en-US" sz="2400" dirty="0" err="1" smtClean="0"/>
              <a:t>hari</a:t>
            </a:r>
            <a:r>
              <a:rPr lang="en-US" sz="2400" dirty="0" smtClean="0"/>
              <a:t> </a:t>
            </a:r>
            <a:r>
              <a:rPr lang="en-US" sz="2400" dirty="0" err="1" smtClean="0"/>
              <a:t>karena</a:t>
            </a:r>
            <a:r>
              <a:rPr lang="en-US" sz="2400" dirty="0" smtClean="0"/>
              <a:t> </a:t>
            </a:r>
            <a:r>
              <a:rPr lang="en-US" sz="2400" dirty="0" err="1" smtClean="0"/>
              <a:t>dapat</a:t>
            </a:r>
            <a:r>
              <a:rPr lang="en-US" sz="2400" dirty="0" smtClean="0"/>
              <a:t> </a:t>
            </a:r>
            <a:r>
              <a:rPr lang="en-US" sz="2400" dirty="0" err="1" smtClean="0"/>
              <a:t>mengelola</a:t>
            </a:r>
            <a:r>
              <a:rPr lang="en-US" sz="2400" dirty="0" smtClean="0"/>
              <a:t> </a:t>
            </a:r>
            <a:r>
              <a:rPr lang="en-US" sz="2400" dirty="0" err="1" smtClean="0"/>
              <a:t>kehidupan</a:t>
            </a:r>
            <a:r>
              <a:rPr lang="en-US" sz="2400" dirty="0" smtClean="0"/>
              <a:t> </a:t>
            </a:r>
            <a:r>
              <a:rPr lang="en-US" sz="2400" dirty="0" err="1" smtClean="0"/>
              <a:t>pribadinya</a:t>
            </a:r>
            <a:r>
              <a:rPr lang="en-US" sz="2400" dirty="0" smtClean="0"/>
              <a:t> </a:t>
            </a:r>
            <a:r>
              <a:rPr lang="en-US" sz="2400" dirty="0" err="1" smtClean="0"/>
              <a:t>baik</a:t>
            </a:r>
            <a:r>
              <a:rPr lang="en-US" sz="2400" dirty="0" smtClean="0"/>
              <a:t> </a:t>
            </a:r>
            <a:r>
              <a:rPr lang="en-US" sz="2400" dirty="0" err="1" smtClean="0"/>
              <a:t>secara</a:t>
            </a:r>
            <a:r>
              <a:rPr lang="en-US" sz="2400" dirty="0" smtClean="0"/>
              <a:t> </a:t>
            </a:r>
            <a:r>
              <a:rPr lang="en-US" sz="2400" dirty="0" err="1" smtClean="0"/>
              <a:t>ke</a:t>
            </a:r>
            <a:r>
              <a:rPr lang="en-US" sz="2400" dirty="0" smtClean="0"/>
              <a:t> </a:t>
            </a:r>
            <a:r>
              <a:rPr lang="en-US" sz="2400" dirty="0" err="1" smtClean="0"/>
              <a:t>dalam</a:t>
            </a:r>
            <a:r>
              <a:rPr lang="en-US" sz="2400" dirty="0" smtClean="0"/>
              <a:t>  </a:t>
            </a:r>
            <a:r>
              <a:rPr lang="en-US" sz="2400" dirty="0" err="1" smtClean="0"/>
              <a:t>dirinya</a:t>
            </a:r>
            <a:r>
              <a:rPr lang="en-US" sz="2400" dirty="0" smtClean="0"/>
              <a:t> </a:t>
            </a:r>
            <a:r>
              <a:rPr lang="en-US" sz="2400" dirty="0" err="1" smtClean="0"/>
              <a:t>maupun</a:t>
            </a:r>
            <a:r>
              <a:rPr lang="en-US" sz="2400" dirty="0" smtClean="0"/>
              <a:t> </a:t>
            </a:r>
            <a:r>
              <a:rPr lang="en-US" sz="2400" dirty="0" err="1" smtClean="0"/>
              <a:t>dalam</a:t>
            </a:r>
            <a:r>
              <a:rPr lang="en-US" sz="2400" dirty="0" smtClean="0"/>
              <a:t> </a:t>
            </a:r>
            <a:r>
              <a:rPr lang="en-US" sz="2400" dirty="0" err="1" smtClean="0"/>
              <a:t>menjalin</a:t>
            </a:r>
            <a:r>
              <a:rPr lang="en-US" sz="2400" dirty="0" smtClean="0"/>
              <a:t> </a:t>
            </a:r>
            <a:r>
              <a:rPr lang="en-US" sz="2400" dirty="0" err="1" smtClean="0"/>
              <a:t>hubungan</a:t>
            </a:r>
            <a:r>
              <a:rPr lang="en-US" sz="2400" dirty="0" smtClean="0"/>
              <a:t> </a:t>
            </a:r>
            <a:r>
              <a:rPr lang="en-US" sz="2400" dirty="0" err="1" smtClean="0"/>
              <a:t>dengan</a:t>
            </a:r>
            <a:r>
              <a:rPr lang="en-US" sz="2400" dirty="0" smtClean="0"/>
              <a:t> </a:t>
            </a:r>
            <a:r>
              <a:rPr lang="en-US" sz="2400" dirty="0" err="1" smtClean="0"/>
              <a:t>orang</a:t>
            </a:r>
            <a:r>
              <a:rPr lang="en-US" sz="2400" dirty="0" smtClean="0"/>
              <a:t> lain.</a:t>
            </a:r>
          </a:p>
          <a:p>
            <a:r>
              <a:rPr lang="en-US" sz="2400" dirty="0" err="1" smtClean="0"/>
              <a:t>Keberanian</a:t>
            </a:r>
            <a:r>
              <a:rPr lang="en-US" sz="2400" dirty="0" smtClean="0"/>
              <a:t>  </a:t>
            </a:r>
            <a:r>
              <a:rPr lang="en-US" sz="2400" dirty="0" err="1" smtClean="0"/>
              <a:t>berbusana</a:t>
            </a:r>
            <a:r>
              <a:rPr lang="en-US" sz="2400" dirty="0" smtClean="0"/>
              <a:t>   yang </a:t>
            </a:r>
            <a:r>
              <a:rPr lang="en-US" sz="2400" dirty="0" err="1" smtClean="0"/>
              <a:t>berkualitas</a:t>
            </a:r>
            <a:r>
              <a:rPr lang="en-US" sz="2400" dirty="0" smtClean="0"/>
              <a:t> </a:t>
            </a:r>
            <a:r>
              <a:rPr lang="en-US" sz="2400" dirty="0" err="1" smtClean="0"/>
              <a:t>dan</a:t>
            </a:r>
            <a:r>
              <a:rPr lang="en-US" sz="2400" dirty="0" smtClean="0"/>
              <a:t> </a:t>
            </a:r>
            <a:r>
              <a:rPr lang="en-US" sz="2400" dirty="0" err="1" smtClean="0"/>
              <a:t>bernurani</a:t>
            </a:r>
            <a:r>
              <a:rPr lang="en-US" sz="2400" dirty="0" smtClean="0"/>
              <a:t> </a:t>
            </a:r>
            <a:r>
              <a:rPr lang="en-US" sz="2400" dirty="0" err="1" smtClean="0"/>
              <a:t>dapat</a:t>
            </a:r>
            <a:r>
              <a:rPr lang="en-US" sz="2400" dirty="0" smtClean="0"/>
              <a:t> </a:t>
            </a:r>
            <a:r>
              <a:rPr lang="en-US" sz="2400" dirty="0" err="1" smtClean="0"/>
              <a:t>mendukung</a:t>
            </a:r>
            <a:r>
              <a:rPr lang="en-US" sz="2400" dirty="0" smtClean="0"/>
              <a:t> </a:t>
            </a:r>
            <a:r>
              <a:rPr lang="en-US" sz="2400" dirty="0" err="1" smtClean="0"/>
              <a:t>penampilan</a:t>
            </a:r>
            <a:r>
              <a:rPr lang="en-US" sz="2400" dirty="0" smtClean="0"/>
              <a:t> , </a:t>
            </a:r>
            <a:r>
              <a:rPr lang="en-US" sz="2400" dirty="0" err="1" smtClean="0"/>
              <a:t>dan</a:t>
            </a:r>
            <a:r>
              <a:rPr lang="en-US" sz="2400" dirty="0" smtClean="0"/>
              <a:t> </a:t>
            </a:r>
            <a:r>
              <a:rPr lang="en-US" sz="2400" dirty="0" err="1" smtClean="0"/>
              <a:t>penampilan</a:t>
            </a:r>
            <a:r>
              <a:rPr lang="en-US" sz="2400" dirty="0" smtClean="0"/>
              <a:t> yang </a:t>
            </a:r>
            <a:r>
              <a:rPr lang="en-US" sz="2400" dirty="0" err="1" smtClean="0"/>
              <a:t>baik</a:t>
            </a:r>
            <a:r>
              <a:rPr lang="en-US" sz="2400" dirty="0" smtClean="0"/>
              <a:t> </a:t>
            </a:r>
            <a:r>
              <a:rPr lang="en-US" sz="2400" dirty="0" err="1" smtClean="0"/>
              <a:t>serta</a:t>
            </a:r>
            <a:r>
              <a:rPr lang="en-US" sz="2400" dirty="0" smtClean="0"/>
              <a:t> </a:t>
            </a:r>
            <a:r>
              <a:rPr lang="en-US" sz="2400" dirty="0" err="1" smtClean="0"/>
              <a:t>menarik</a:t>
            </a:r>
            <a:r>
              <a:rPr lang="en-US" sz="2400" dirty="0" smtClean="0"/>
              <a:t> </a:t>
            </a:r>
            <a:r>
              <a:rPr lang="en-US" sz="2400" dirty="0" err="1" smtClean="0"/>
              <a:t>dapat</a:t>
            </a:r>
            <a:r>
              <a:rPr lang="en-US" sz="2400" dirty="0" smtClean="0"/>
              <a:t> </a:t>
            </a:r>
            <a:r>
              <a:rPr lang="en-US" sz="2400" dirty="0" err="1" smtClean="0"/>
              <a:t>menghantar</a:t>
            </a:r>
            <a:r>
              <a:rPr lang="en-US" sz="2400" dirty="0" smtClean="0"/>
              <a:t> </a:t>
            </a:r>
            <a:r>
              <a:rPr lang="en-US" sz="2400" dirty="0" err="1" smtClean="0"/>
              <a:t>kesuksesan</a:t>
            </a:r>
            <a:r>
              <a:rPr lang="en-US" sz="2400" dirty="0" smtClean="0"/>
              <a:t> </a:t>
            </a:r>
            <a:r>
              <a:rPr lang="en-US" sz="2400" dirty="0" err="1" smtClean="0"/>
              <a:t>seseorang</a:t>
            </a:r>
            <a:r>
              <a:rPr lang="en-US" sz="2400" dirty="0" smtClean="0"/>
              <a:t> </a:t>
            </a:r>
          </a:p>
          <a:p>
            <a:pPr>
              <a:buNone/>
            </a:pPr>
            <a:endParaRPr lang="en-US" sz="2400" dirty="0" smtClean="0"/>
          </a:p>
          <a:p>
            <a:endParaRPr lang="en-US" sz="2400" dirty="0"/>
          </a:p>
        </p:txBody>
      </p:sp>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00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100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vana_1024.gif"/>
          <p:cNvPicPr>
            <a:picLocks noChangeAspect="1"/>
          </p:cNvPicPr>
          <p:nvPr/>
        </p:nvPicPr>
        <p:blipFill>
          <a:blip r:embed="rId3"/>
          <a:stretch>
            <a:fillRect/>
          </a:stretch>
        </p:blipFill>
        <p:spPr>
          <a:xfrm>
            <a:off x="0" y="0"/>
            <a:ext cx="9144000" cy="6858000"/>
          </a:xfrm>
          <a:prstGeom prst="rect">
            <a:avLst/>
          </a:prstGeom>
        </p:spPr>
      </p:pic>
      <p:sp>
        <p:nvSpPr>
          <p:cNvPr id="16387" name="Rectangle 4"/>
          <p:cNvSpPr>
            <a:spLocks noGrp="1" noChangeArrowheads="1"/>
          </p:cNvSpPr>
          <p:nvPr>
            <p:ph idx="1"/>
          </p:nvPr>
        </p:nvSpPr>
        <p:spPr>
          <a:xfrm>
            <a:off x="642910" y="1500174"/>
            <a:ext cx="8320115" cy="4559314"/>
          </a:xfrm>
          <a:noFill/>
        </p:spPr>
        <p:txBody>
          <a:bodyPr/>
          <a:lstStyle/>
          <a:p>
            <a:pPr marL="463550" indent="-463550" eaLnBrk="1" hangingPunct="1">
              <a:lnSpc>
                <a:spcPct val="105000"/>
              </a:lnSpc>
            </a:pPr>
            <a:r>
              <a:rPr lang="en-US" sz="2300" b="1" dirty="0" err="1" smtClean="0">
                <a:solidFill>
                  <a:schemeClr val="accent6">
                    <a:lumMod val="50000"/>
                  </a:schemeClr>
                </a:solidFill>
                <a:latin typeface="Tahoma" pitchFamily="34" charset="0"/>
              </a:rPr>
              <a:t>Inisiatif</a:t>
            </a:r>
            <a:r>
              <a:rPr lang="en-US" sz="2300" b="1" dirty="0" smtClean="0">
                <a:solidFill>
                  <a:schemeClr val="accent6">
                    <a:lumMod val="50000"/>
                  </a:schemeClr>
                </a:solidFill>
                <a:latin typeface="Tahoma" pitchFamily="34" charset="0"/>
              </a:rPr>
              <a:t>                                         </a:t>
            </a:r>
          </a:p>
          <a:p>
            <a:pPr marL="463550" indent="-463550" eaLnBrk="1" hangingPunct="1">
              <a:lnSpc>
                <a:spcPct val="105000"/>
              </a:lnSpc>
            </a:pPr>
            <a:r>
              <a:rPr lang="en-US" sz="2300" b="1" dirty="0" err="1" smtClean="0">
                <a:solidFill>
                  <a:schemeClr val="accent6">
                    <a:lumMod val="50000"/>
                  </a:schemeClr>
                </a:solidFill>
                <a:latin typeface="Tahoma" pitchFamily="34" charset="0"/>
              </a:rPr>
              <a:t>Integritas</a:t>
            </a:r>
            <a:endParaRPr lang="en-US" sz="2300" b="1" dirty="0" smtClean="0">
              <a:solidFill>
                <a:schemeClr val="accent6">
                  <a:lumMod val="50000"/>
                </a:schemeClr>
              </a:solidFill>
              <a:latin typeface="Tahoma" pitchFamily="34" charset="0"/>
            </a:endParaRPr>
          </a:p>
          <a:p>
            <a:pPr marL="463550" indent="-463550" eaLnBrk="1" hangingPunct="1">
              <a:lnSpc>
                <a:spcPct val="105000"/>
              </a:lnSpc>
            </a:pPr>
            <a:r>
              <a:rPr lang="en-US" sz="2300" b="1" dirty="0" err="1" smtClean="0">
                <a:solidFill>
                  <a:schemeClr val="accent6">
                    <a:lumMod val="50000"/>
                  </a:schemeClr>
                </a:solidFill>
                <a:latin typeface="Tahoma" pitchFamily="34" charset="0"/>
              </a:rPr>
              <a:t>Berfikir</a:t>
            </a:r>
            <a:r>
              <a:rPr lang="en-US" sz="2300" b="1" dirty="0" smtClean="0">
                <a:solidFill>
                  <a:schemeClr val="accent6">
                    <a:lumMod val="50000"/>
                  </a:schemeClr>
                </a:solidFill>
                <a:latin typeface="Tahoma" pitchFamily="34" charset="0"/>
              </a:rPr>
              <a:t> </a:t>
            </a:r>
            <a:r>
              <a:rPr lang="en-US" sz="2300" b="1" dirty="0" err="1" smtClean="0">
                <a:solidFill>
                  <a:schemeClr val="accent6">
                    <a:lumMod val="50000"/>
                  </a:schemeClr>
                </a:solidFill>
                <a:latin typeface="Tahoma" pitchFamily="34" charset="0"/>
              </a:rPr>
              <a:t>kritis</a:t>
            </a:r>
            <a:endParaRPr lang="en-US" sz="2300" b="1" dirty="0" smtClean="0">
              <a:solidFill>
                <a:schemeClr val="accent6">
                  <a:lumMod val="50000"/>
                </a:schemeClr>
              </a:solidFill>
              <a:latin typeface="Tahoma" pitchFamily="34" charset="0"/>
            </a:endParaRPr>
          </a:p>
          <a:p>
            <a:pPr marL="463550" indent="-463550" eaLnBrk="1" hangingPunct="1">
              <a:lnSpc>
                <a:spcPct val="105000"/>
              </a:lnSpc>
            </a:pPr>
            <a:r>
              <a:rPr lang="en-US" sz="2300" b="1" dirty="0" err="1" smtClean="0">
                <a:solidFill>
                  <a:schemeClr val="accent6">
                    <a:lumMod val="50000"/>
                  </a:schemeClr>
                </a:solidFill>
                <a:latin typeface="Tahoma" pitchFamily="34" charset="0"/>
              </a:rPr>
              <a:t>Kemauan</a:t>
            </a:r>
            <a:r>
              <a:rPr lang="en-US" sz="2300" b="1" dirty="0" smtClean="0">
                <a:solidFill>
                  <a:schemeClr val="accent6">
                    <a:lumMod val="50000"/>
                  </a:schemeClr>
                </a:solidFill>
                <a:latin typeface="Tahoma" pitchFamily="34" charset="0"/>
              </a:rPr>
              <a:t> </a:t>
            </a:r>
            <a:r>
              <a:rPr lang="en-US" sz="2300" b="1" dirty="0" err="1" smtClean="0">
                <a:solidFill>
                  <a:schemeClr val="accent6">
                    <a:lumMod val="50000"/>
                  </a:schemeClr>
                </a:solidFill>
                <a:latin typeface="Tahoma" pitchFamily="34" charset="0"/>
              </a:rPr>
              <a:t>untuk</a:t>
            </a:r>
            <a:r>
              <a:rPr lang="en-US" sz="2300" b="1" dirty="0" smtClean="0">
                <a:solidFill>
                  <a:schemeClr val="accent6">
                    <a:lumMod val="50000"/>
                  </a:schemeClr>
                </a:solidFill>
                <a:latin typeface="Tahoma" pitchFamily="34" charset="0"/>
              </a:rPr>
              <a:t> </a:t>
            </a:r>
            <a:r>
              <a:rPr lang="en-US" sz="2300" b="1" dirty="0" err="1" smtClean="0">
                <a:solidFill>
                  <a:schemeClr val="accent6">
                    <a:lumMod val="50000"/>
                  </a:schemeClr>
                </a:solidFill>
                <a:latin typeface="Tahoma" pitchFamily="34" charset="0"/>
              </a:rPr>
              <a:t>belajar</a:t>
            </a:r>
            <a:endParaRPr lang="en-US" sz="2300" b="1" dirty="0" smtClean="0">
              <a:solidFill>
                <a:schemeClr val="accent6">
                  <a:lumMod val="50000"/>
                </a:schemeClr>
              </a:solidFill>
              <a:latin typeface="Tahoma" pitchFamily="34" charset="0"/>
            </a:endParaRPr>
          </a:p>
          <a:p>
            <a:pPr marL="463550" indent="-463550" eaLnBrk="1" hangingPunct="1">
              <a:lnSpc>
                <a:spcPct val="105000"/>
              </a:lnSpc>
            </a:pPr>
            <a:r>
              <a:rPr lang="en-US" sz="2300" b="1" dirty="0" err="1" smtClean="0">
                <a:solidFill>
                  <a:schemeClr val="accent6">
                    <a:lumMod val="50000"/>
                  </a:schemeClr>
                </a:solidFill>
                <a:latin typeface="Tahoma" pitchFamily="34" charset="0"/>
              </a:rPr>
              <a:t>Komitmen</a:t>
            </a:r>
            <a:r>
              <a:rPr lang="en-US" sz="2300" b="1" dirty="0" smtClean="0">
                <a:solidFill>
                  <a:schemeClr val="accent6">
                    <a:lumMod val="50000"/>
                  </a:schemeClr>
                </a:solidFill>
                <a:latin typeface="Tahoma" pitchFamily="34" charset="0"/>
              </a:rPr>
              <a:t> </a:t>
            </a:r>
          </a:p>
          <a:p>
            <a:pPr marL="463550" indent="-463550" eaLnBrk="1" hangingPunct="1">
              <a:lnSpc>
                <a:spcPct val="105000"/>
              </a:lnSpc>
            </a:pPr>
            <a:r>
              <a:rPr lang="en-US" sz="2300" b="1" dirty="0" err="1" smtClean="0">
                <a:solidFill>
                  <a:schemeClr val="accent6">
                    <a:lumMod val="50000"/>
                  </a:schemeClr>
                </a:solidFill>
                <a:latin typeface="Tahoma" pitchFamily="34" charset="0"/>
              </a:rPr>
              <a:t>Motivasi</a:t>
            </a:r>
            <a:r>
              <a:rPr lang="en-US" sz="2300" b="1" dirty="0" smtClean="0">
                <a:solidFill>
                  <a:schemeClr val="accent6">
                    <a:lumMod val="50000"/>
                  </a:schemeClr>
                </a:solidFill>
                <a:latin typeface="Tahoma" pitchFamily="34" charset="0"/>
              </a:rPr>
              <a:t> </a:t>
            </a:r>
            <a:r>
              <a:rPr lang="en-US" sz="2300" b="1" dirty="0" err="1" smtClean="0">
                <a:solidFill>
                  <a:schemeClr val="accent6">
                    <a:lumMod val="50000"/>
                  </a:schemeClr>
                </a:solidFill>
                <a:latin typeface="Tahoma" pitchFamily="34" charset="0"/>
              </a:rPr>
              <a:t>untuk</a:t>
            </a:r>
            <a:r>
              <a:rPr lang="en-US" sz="2300" b="1" dirty="0" smtClean="0">
                <a:solidFill>
                  <a:schemeClr val="accent6">
                    <a:lumMod val="50000"/>
                  </a:schemeClr>
                </a:solidFill>
                <a:latin typeface="Tahoma" pitchFamily="34" charset="0"/>
              </a:rPr>
              <a:t> </a:t>
            </a:r>
            <a:r>
              <a:rPr lang="en-US" sz="2300" b="1" dirty="0" err="1" smtClean="0">
                <a:solidFill>
                  <a:schemeClr val="accent6">
                    <a:lumMod val="50000"/>
                  </a:schemeClr>
                </a:solidFill>
                <a:latin typeface="Tahoma" pitchFamily="34" charset="0"/>
              </a:rPr>
              <a:t>meraih</a:t>
            </a:r>
            <a:r>
              <a:rPr lang="en-US" sz="2300" b="1" dirty="0" smtClean="0">
                <a:solidFill>
                  <a:schemeClr val="accent6">
                    <a:lumMod val="50000"/>
                  </a:schemeClr>
                </a:solidFill>
                <a:latin typeface="Tahoma" pitchFamily="34" charset="0"/>
              </a:rPr>
              <a:t> </a:t>
            </a:r>
            <a:r>
              <a:rPr lang="en-US" sz="2300" b="1" dirty="0" err="1" smtClean="0">
                <a:solidFill>
                  <a:schemeClr val="accent6">
                    <a:lumMod val="50000"/>
                  </a:schemeClr>
                </a:solidFill>
                <a:latin typeface="Tahoma" pitchFamily="34" charset="0"/>
              </a:rPr>
              <a:t>prestasi</a:t>
            </a:r>
            <a:endParaRPr lang="en-US" sz="2300" b="1" dirty="0" smtClean="0">
              <a:solidFill>
                <a:schemeClr val="accent6">
                  <a:lumMod val="50000"/>
                </a:schemeClr>
              </a:solidFill>
              <a:latin typeface="Tahoma" pitchFamily="34" charset="0"/>
            </a:endParaRPr>
          </a:p>
          <a:p>
            <a:pPr marL="463550" indent="-463550" eaLnBrk="1" hangingPunct="1">
              <a:lnSpc>
                <a:spcPct val="105000"/>
              </a:lnSpc>
            </a:pPr>
            <a:r>
              <a:rPr lang="en-US" sz="2300" b="1" dirty="0" err="1" smtClean="0">
                <a:solidFill>
                  <a:schemeClr val="accent6">
                    <a:lumMod val="50000"/>
                  </a:schemeClr>
                </a:solidFill>
                <a:latin typeface="Tahoma" pitchFamily="34" charset="0"/>
              </a:rPr>
              <a:t>Antusias</a:t>
            </a:r>
            <a:endParaRPr lang="en-US" sz="2300" b="1" dirty="0" smtClean="0">
              <a:solidFill>
                <a:schemeClr val="accent6">
                  <a:lumMod val="50000"/>
                </a:schemeClr>
              </a:solidFill>
              <a:latin typeface="Tahoma" pitchFamily="34" charset="0"/>
            </a:endParaRPr>
          </a:p>
          <a:p>
            <a:pPr marL="463550" indent="-463550" eaLnBrk="1" hangingPunct="1">
              <a:lnSpc>
                <a:spcPct val="105000"/>
              </a:lnSpc>
            </a:pPr>
            <a:r>
              <a:rPr lang="en-US" sz="2300" b="1" dirty="0" err="1" smtClean="0">
                <a:solidFill>
                  <a:schemeClr val="accent6">
                    <a:lumMod val="50000"/>
                  </a:schemeClr>
                </a:solidFill>
                <a:latin typeface="Tahoma" pitchFamily="34" charset="0"/>
              </a:rPr>
              <a:t>Kemampuan</a:t>
            </a:r>
            <a:r>
              <a:rPr lang="en-US" sz="2300" b="1" dirty="0" smtClean="0">
                <a:solidFill>
                  <a:schemeClr val="accent6">
                    <a:lumMod val="50000"/>
                  </a:schemeClr>
                </a:solidFill>
                <a:latin typeface="Tahoma" pitchFamily="34" charset="0"/>
              </a:rPr>
              <a:t> </a:t>
            </a:r>
            <a:r>
              <a:rPr lang="en-US" sz="2300" b="1" dirty="0" err="1" smtClean="0">
                <a:solidFill>
                  <a:schemeClr val="accent6">
                    <a:lumMod val="50000"/>
                  </a:schemeClr>
                </a:solidFill>
                <a:latin typeface="Tahoma" pitchFamily="34" charset="0"/>
              </a:rPr>
              <a:t>berkomunikasi</a:t>
            </a:r>
            <a:endParaRPr lang="en-US" sz="2300" b="1" dirty="0" smtClean="0">
              <a:solidFill>
                <a:schemeClr val="accent6">
                  <a:lumMod val="50000"/>
                </a:schemeClr>
              </a:solidFill>
              <a:latin typeface="Tahoma" pitchFamily="34" charset="0"/>
            </a:endParaRPr>
          </a:p>
          <a:p>
            <a:pPr marL="463550" indent="-463550" eaLnBrk="1" hangingPunct="1">
              <a:lnSpc>
                <a:spcPct val="105000"/>
              </a:lnSpc>
            </a:pPr>
            <a:r>
              <a:rPr lang="en-US" sz="2300" b="1" dirty="0" err="1" smtClean="0">
                <a:solidFill>
                  <a:schemeClr val="accent6">
                    <a:lumMod val="50000"/>
                  </a:schemeClr>
                </a:solidFill>
                <a:latin typeface="Tahoma" pitchFamily="34" charset="0"/>
              </a:rPr>
              <a:t>Handal</a:t>
            </a:r>
            <a:r>
              <a:rPr lang="en-US" sz="2300" b="1" dirty="0" smtClean="0">
                <a:solidFill>
                  <a:schemeClr val="accent6">
                    <a:lumMod val="50000"/>
                  </a:schemeClr>
                </a:solidFill>
                <a:latin typeface="Tahoma" pitchFamily="34" charset="0"/>
              </a:rPr>
              <a:t> (reliable)</a:t>
            </a:r>
          </a:p>
          <a:p>
            <a:pPr marL="463550" indent="-463550" eaLnBrk="1" hangingPunct="1">
              <a:lnSpc>
                <a:spcPct val="105000"/>
              </a:lnSpc>
            </a:pPr>
            <a:r>
              <a:rPr lang="en-US" sz="2300" b="1" dirty="0" err="1" smtClean="0">
                <a:solidFill>
                  <a:schemeClr val="accent6">
                    <a:lumMod val="50000"/>
                  </a:schemeClr>
                </a:solidFill>
                <a:latin typeface="Tahoma" pitchFamily="34" charset="0"/>
              </a:rPr>
              <a:t>Berkreasi</a:t>
            </a:r>
            <a:endParaRPr lang="en-US" sz="2300" b="1" dirty="0" smtClean="0">
              <a:solidFill>
                <a:schemeClr val="accent6">
                  <a:lumMod val="50000"/>
                </a:schemeClr>
              </a:solidFill>
              <a:latin typeface="Tahoma" pitchFamily="34" charset="0"/>
            </a:endParaRPr>
          </a:p>
        </p:txBody>
      </p:sp>
      <p:sp>
        <p:nvSpPr>
          <p:cNvPr id="16386" name="Rectangle 2"/>
          <p:cNvSpPr>
            <a:spLocks noGrp="1" noChangeArrowheads="1"/>
          </p:cNvSpPr>
          <p:nvPr>
            <p:ph type="title"/>
          </p:nvPr>
        </p:nvSpPr>
        <p:spPr/>
        <p:txBody>
          <a:bodyPr>
            <a:normAutofit/>
          </a:bodyPr>
          <a:lstStyle/>
          <a:p>
            <a:pPr eaLnBrk="1" hangingPunct="1"/>
            <a:r>
              <a:rPr lang="en-US" sz="2800" dirty="0" smtClean="0"/>
              <a:t>ATRIBUT-ATRIBUT </a:t>
            </a:r>
            <a:r>
              <a:rPr lang="en-US" sz="2800" i="1" dirty="0" smtClean="0"/>
              <a:t>SOFT SKILLS  </a:t>
            </a:r>
            <a:r>
              <a:rPr lang="en-US" sz="2800" dirty="0" smtClean="0"/>
              <a:t>YANG  BANYAK BERPERAN DI DUNIA KERJA</a:t>
            </a:r>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1500"/>
                                  </p:stCondLst>
                                  <p:childTnLst>
                                    <p:set>
                                      <p:cBhvr>
                                        <p:cTn id="6" dur="1" fill="hold">
                                          <p:stCondLst>
                                            <p:cond delay="0"/>
                                          </p:stCondLst>
                                        </p:cTn>
                                        <p:tgtEl>
                                          <p:spTgt spid="1638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6387">
                                            <p:txEl>
                                              <p:pRg st="0" end="0"/>
                                            </p:txEl>
                                          </p:spTgt>
                                        </p:tgtEl>
                                        <p:attrNameLst>
                                          <p:attrName>ppt_x</p:attrName>
                                        </p:attrNameLst>
                                      </p:cBhvr>
                                    </p:anim>
                                    <p:anim from="0" to="-1.0" calcmode="lin" valueType="num">
                                      <p:cBhvr>
                                        <p:cTn id="8" dur="200" decel="50000" autoRev="1" fill="hold">
                                          <p:stCondLst>
                                            <p:cond delay="600"/>
                                          </p:stCondLst>
                                        </p:cTn>
                                        <p:tgtEl>
                                          <p:spTgt spid="16387">
                                            <p:txEl>
                                              <p:pRg st="0" end="0"/>
                                            </p:txEl>
                                          </p:spTgt>
                                        </p:tgtEl>
                                        <p:attrNameLst>
                                          <p:attrName>xshear</p:attrName>
                                        </p:attrNameLst>
                                      </p:cBhvr>
                                    </p:anim>
                                    <p:animScale>
                                      <p:cBhvr>
                                        <p:cTn id="9" dur="200" decel="100000" autoRev="1" fill="hold">
                                          <p:stCondLst>
                                            <p:cond delay="600"/>
                                          </p:stCondLst>
                                        </p:cTn>
                                        <p:tgtEl>
                                          <p:spTgt spid="16387">
                                            <p:txEl>
                                              <p:pRg st="0" end="0"/>
                                            </p:txEl>
                                          </p:spTgt>
                                        </p:tgtEl>
                                      </p:cBhvr>
                                      <p:from x="100000" y="100000"/>
                                      <p:to x="80000" y="100000"/>
                                    </p:animScale>
                                    <p:anim by="(#ppt_h/3+#ppt_w*0.1)" calcmode="lin" valueType="num">
                                      <p:cBhvr additive="sum">
                                        <p:cTn id="10" dur="200" decel="100000" autoRev="1" fill="hold">
                                          <p:stCondLst>
                                            <p:cond delay="600"/>
                                          </p:stCondLst>
                                        </p:cTn>
                                        <p:tgtEl>
                                          <p:spTgt spid="16387">
                                            <p:txEl>
                                              <p:pRg st="0" end="0"/>
                                            </p:txEl>
                                          </p:spTgt>
                                        </p:tgtEl>
                                        <p:attrNameLst>
                                          <p:attrName>ppt_x</p:attrName>
                                        </p:attrNameLst>
                                      </p:cBhvr>
                                    </p:anim>
                                  </p:childTnLst>
                                </p:cTn>
                              </p:par>
                            </p:childTnLst>
                          </p:cTn>
                        </p:par>
                        <p:par>
                          <p:cTn id="11" fill="hold">
                            <p:stCondLst>
                              <p:cond delay="2500"/>
                            </p:stCondLst>
                            <p:childTnLst>
                              <p:par>
                                <p:cTn id="12" presetID="34" presetClass="entr" presetSubtype="0" fill="hold" grpId="0" nodeType="afterEffect">
                                  <p:stCondLst>
                                    <p:cond delay="1500"/>
                                  </p:stCondLst>
                                  <p:childTnLst>
                                    <p:set>
                                      <p:cBhvr>
                                        <p:cTn id="13" dur="1" fill="hold">
                                          <p:stCondLst>
                                            <p:cond delay="0"/>
                                          </p:stCondLst>
                                        </p:cTn>
                                        <p:tgtEl>
                                          <p:spTgt spid="16387">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16387">
                                            <p:txEl>
                                              <p:pRg st="1" end="1"/>
                                            </p:txEl>
                                          </p:spTgt>
                                        </p:tgtEl>
                                        <p:attrNameLst>
                                          <p:attrName>ppt_x</p:attrName>
                                        </p:attrNameLst>
                                      </p:cBhvr>
                                    </p:anim>
                                    <p:anim from="0" to="-1.0" calcmode="lin" valueType="num">
                                      <p:cBhvr>
                                        <p:cTn id="15" dur="200" decel="50000" autoRev="1" fill="hold">
                                          <p:stCondLst>
                                            <p:cond delay="600"/>
                                          </p:stCondLst>
                                        </p:cTn>
                                        <p:tgtEl>
                                          <p:spTgt spid="16387">
                                            <p:txEl>
                                              <p:pRg st="1" end="1"/>
                                            </p:txEl>
                                          </p:spTgt>
                                        </p:tgtEl>
                                        <p:attrNameLst>
                                          <p:attrName>xshear</p:attrName>
                                        </p:attrNameLst>
                                      </p:cBhvr>
                                    </p:anim>
                                    <p:animScale>
                                      <p:cBhvr>
                                        <p:cTn id="16" dur="200" decel="100000" autoRev="1" fill="hold">
                                          <p:stCondLst>
                                            <p:cond delay="600"/>
                                          </p:stCondLst>
                                        </p:cTn>
                                        <p:tgtEl>
                                          <p:spTgt spid="16387">
                                            <p:txEl>
                                              <p:pRg st="1" end="1"/>
                                            </p:txEl>
                                          </p:spTgt>
                                        </p:tgtEl>
                                      </p:cBhvr>
                                      <p:from x="100000" y="100000"/>
                                      <p:to x="80000" y="100000"/>
                                    </p:animScale>
                                    <p:anim by="(#ppt_h/3+#ppt_w*0.1)" calcmode="lin" valueType="num">
                                      <p:cBhvr additive="sum">
                                        <p:cTn id="17" dur="200" decel="100000" autoRev="1" fill="hold">
                                          <p:stCondLst>
                                            <p:cond delay="600"/>
                                          </p:stCondLst>
                                        </p:cTn>
                                        <p:tgtEl>
                                          <p:spTgt spid="16387">
                                            <p:txEl>
                                              <p:pRg st="1" end="1"/>
                                            </p:txEl>
                                          </p:spTgt>
                                        </p:tgtEl>
                                        <p:attrNameLst>
                                          <p:attrName>ppt_x</p:attrName>
                                        </p:attrNameLst>
                                      </p:cBhvr>
                                    </p:anim>
                                  </p:childTnLst>
                                </p:cTn>
                              </p:par>
                            </p:childTnLst>
                          </p:cTn>
                        </p:par>
                        <p:par>
                          <p:cTn id="18" fill="hold">
                            <p:stCondLst>
                              <p:cond delay="5000"/>
                            </p:stCondLst>
                            <p:childTnLst>
                              <p:par>
                                <p:cTn id="19" presetID="34" presetClass="entr" presetSubtype="0" fill="hold" grpId="0" nodeType="afterEffect">
                                  <p:stCondLst>
                                    <p:cond delay="1500"/>
                                  </p:stCondLst>
                                  <p:childTnLst>
                                    <p:set>
                                      <p:cBhvr>
                                        <p:cTn id="20" dur="1" fill="hold">
                                          <p:stCondLst>
                                            <p:cond delay="0"/>
                                          </p:stCondLst>
                                        </p:cTn>
                                        <p:tgtEl>
                                          <p:spTgt spid="16387">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16387">
                                            <p:txEl>
                                              <p:pRg st="2" end="2"/>
                                            </p:txEl>
                                          </p:spTgt>
                                        </p:tgtEl>
                                        <p:attrNameLst>
                                          <p:attrName>ppt_x</p:attrName>
                                        </p:attrNameLst>
                                      </p:cBhvr>
                                    </p:anim>
                                    <p:anim from="0" to="-1.0" calcmode="lin" valueType="num">
                                      <p:cBhvr>
                                        <p:cTn id="22" dur="200" decel="50000" autoRev="1" fill="hold">
                                          <p:stCondLst>
                                            <p:cond delay="600"/>
                                          </p:stCondLst>
                                        </p:cTn>
                                        <p:tgtEl>
                                          <p:spTgt spid="16387">
                                            <p:txEl>
                                              <p:pRg st="2" end="2"/>
                                            </p:txEl>
                                          </p:spTgt>
                                        </p:tgtEl>
                                        <p:attrNameLst>
                                          <p:attrName>xshear</p:attrName>
                                        </p:attrNameLst>
                                      </p:cBhvr>
                                    </p:anim>
                                    <p:animScale>
                                      <p:cBhvr>
                                        <p:cTn id="23" dur="200" decel="100000" autoRev="1" fill="hold">
                                          <p:stCondLst>
                                            <p:cond delay="600"/>
                                          </p:stCondLst>
                                        </p:cTn>
                                        <p:tgtEl>
                                          <p:spTgt spid="16387">
                                            <p:txEl>
                                              <p:pRg st="2" end="2"/>
                                            </p:txEl>
                                          </p:spTgt>
                                        </p:tgtEl>
                                      </p:cBhvr>
                                      <p:from x="100000" y="100000"/>
                                      <p:to x="80000" y="100000"/>
                                    </p:animScale>
                                    <p:anim by="(#ppt_h/3+#ppt_w*0.1)" calcmode="lin" valueType="num">
                                      <p:cBhvr additive="sum">
                                        <p:cTn id="24" dur="200" decel="100000" autoRev="1" fill="hold">
                                          <p:stCondLst>
                                            <p:cond delay="600"/>
                                          </p:stCondLst>
                                        </p:cTn>
                                        <p:tgtEl>
                                          <p:spTgt spid="16387">
                                            <p:txEl>
                                              <p:pRg st="2" end="2"/>
                                            </p:txEl>
                                          </p:spTgt>
                                        </p:tgtEl>
                                        <p:attrNameLst>
                                          <p:attrName>ppt_x</p:attrName>
                                        </p:attrNameLst>
                                      </p:cBhvr>
                                    </p:anim>
                                  </p:childTnLst>
                                </p:cTn>
                              </p:par>
                            </p:childTnLst>
                          </p:cTn>
                        </p:par>
                        <p:par>
                          <p:cTn id="25" fill="hold">
                            <p:stCondLst>
                              <p:cond delay="7500"/>
                            </p:stCondLst>
                            <p:childTnLst>
                              <p:par>
                                <p:cTn id="26" presetID="34" presetClass="entr" presetSubtype="0" fill="hold" grpId="0" nodeType="afterEffect">
                                  <p:stCondLst>
                                    <p:cond delay="1500"/>
                                  </p:stCondLst>
                                  <p:childTnLst>
                                    <p:set>
                                      <p:cBhvr>
                                        <p:cTn id="27" dur="1" fill="hold">
                                          <p:stCondLst>
                                            <p:cond delay="0"/>
                                          </p:stCondLst>
                                        </p:cTn>
                                        <p:tgtEl>
                                          <p:spTgt spid="16387">
                                            <p:txEl>
                                              <p:pRg st="3" end="3"/>
                                            </p:txEl>
                                          </p:spTgt>
                                        </p:tgtEl>
                                        <p:attrNameLst>
                                          <p:attrName>style.visibility</p:attrName>
                                        </p:attrNameLst>
                                      </p:cBhvr>
                                      <p:to>
                                        <p:strVal val="visible"/>
                                      </p:to>
                                    </p:set>
                                    <p:anim from="(-#ppt_w/2)" to="(#ppt_x)" calcmode="lin" valueType="num">
                                      <p:cBhvr>
                                        <p:cTn id="28" dur="600" fill="hold">
                                          <p:stCondLst>
                                            <p:cond delay="0"/>
                                          </p:stCondLst>
                                        </p:cTn>
                                        <p:tgtEl>
                                          <p:spTgt spid="16387">
                                            <p:txEl>
                                              <p:pRg st="3" end="3"/>
                                            </p:txEl>
                                          </p:spTgt>
                                        </p:tgtEl>
                                        <p:attrNameLst>
                                          <p:attrName>ppt_x</p:attrName>
                                        </p:attrNameLst>
                                      </p:cBhvr>
                                    </p:anim>
                                    <p:anim from="0" to="-1.0" calcmode="lin" valueType="num">
                                      <p:cBhvr>
                                        <p:cTn id="29" dur="200" decel="50000" autoRev="1" fill="hold">
                                          <p:stCondLst>
                                            <p:cond delay="600"/>
                                          </p:stCondLst>
                                        </p:cTn>
                                        <p:tgtEl>
                                          <p:spTgt spid="16387">
                                            <p:txEl>
                                              <p:pRg st="3" end="3"/>
                                            </p:txEl>
                                          </p:spTgt>
                                        </p:tgtEl>
                                        <p:attrNameLst>
                                          <p:attrName>xshear</p:attrName>
                                        </p:attrNameLst>
                                      </p:cBhvr>
                                    </p:anim>
                                    <p:animScale>
                                      <p:cBhvr>
                                        <p:cTn id="30" dur="200" decel="100000" autoRev="1" fill="hold">
                                          <p:stCondLst>
                                            <p:cond delay="600"/>
                                          </p:stCondLst>
                                        </p:cTn>
                                        <p:tgtEl>
                                          <p:spTgt spid="16387">
                                            <p:txEl>
                                              <p:pRg st="3" end="3"/>
                                            </p:txEl>
                                          </p:spTgt>
                                        </p:tgtEl>
                                      </p:cBhvr>
                                      <p:from x="100000" y="100000"/>
                                      <p:to x="80000" y="100000"/>
                                    </p:animScale>
                                    <p:anim by="(#ppt_h/3+#ppt_w*0.1)" calcmode="lin" valueType="num">
                                      <p:cBhvr additive="sum">
                                        <p:cTn id="31" dur="200" decel="100000" autoRev="1" fill="hold">
                                          <p:stCondLst>
                                            <p:cond delay="600"/>
                                          </p:stCondLst>
                                        </p:cTn>
                                        <p:tgtEl>
                                          <p:spTgt spid="16387">
                                            <p:txEl>
                                              <p:pRg st="3" end="3"/>
                                            </p:txEl>
                                          </p:spTgt>
                                        </p:tgtEl>
                                        <p:attrNameLst>
                                          <p:attrName>ppt_x</p:attrName>
                                        </p:attrNameLst>
                                      </p:cBhvr>
                                    </p:anim>
                                  </p:childTnLst>
                                </p:cTn>
                              </p:par>
                            </p:childTnLst>
                          </p:cTn>
                        </p:par>
                        <p:par>
                          <p:cTn id="32" fill="hold">
                            <p:stCondLst>
                              <p:cond delay="10000"/>
                            </p:stCondLst>
                            <p:childTnLst>
                              <p:par>
                                <p:cTn id="33" presetID="34" presetClass="entr" presetSubtype="0" fill="hold" grpId="0" nodeType="afterEffect">
                                  <p:stCondLst>
                                    <p:cond delay="1500"/>
                                  </p:stCondLst>
                                  <p:childTnLst>
                                    <p:set>
                                      <p:cBhvr>
                                        <p:cTn id="34" dur="1" fill="hold">
                                          <p:stCondLst>
                                            <p:cond delay="0"/>
                                          </p:stCondLst>
                                        </p:cTn>
                                        <p:tgtEl>
                                          <p:spTgt spid="16387">
                                            <p:txEl>
                                              <p:pRg st="4" end="4"/>
                                            </p:txEl>
                                          </p:spTgt>
                                        </p:tgtEl>
                                        <p:attrNameLst>
                                          <p:attrName>style.visibility</p:attrName>
                                        </p:attrNameLst>
                                      </p:cBhvr>
                                      <p:to>
                                        <p:strVal val="visible"/>
                                      </p:to>
                                    </p:set>
                                    <p:anim from="(-#ppt_w/2)" to="(#ppt_x)" calcmode="lin" valueType="num">
                                      <p:cBhvr>
                                        <p:cTn id="35" dur="600" fill="hold">
                                          <p:stCondLst>
                                            <p:cond delay="0"/>
                                          </p:stCondLst>
                                        </p:cTn>
                                        <p:tgtEl>
                                          <p:spTgt spid="16387">
                                            <p:txEl>
                                              <p:pRg st="4" end="4"/>
                                            </p:txEl>
                                          </p:spTgt>
                                        </p:tgtEl>
                                        <p:attrNameLst>
                                          <p:attrName>ppt_x</p:attrName>
                                        </p:attrNameLst>
                                      </p:cBhvr>
                                    </p:anim>
                                    <p:anim from="0" to="-1.0" calcmode="lin" valueType="num">
                                      <p:cBhvr>
                                        <p:cTn id="36" dur="200" decel="50000" autoRev="1" fill="hold">
                                          <p:stCondLst>
                                            <p:cond delay="600"/>
                                          </p:stCondLst>
                                        </p:cTn>
                                        <p:tgtEl>
                                          <p:spTgt spid="16387">
                                            <p:txEl>
                                              <p:pRg st="4" end="4"/>
                                            </p:txEl>
                                          </p:spTgt>
                                        </p:tgtEl>
                                        <p:attrNameLst>
                                          <p:attrName>xshear</p:attrName>
                                        </p:attrNameLst>
                                      </p:cBhvr>
                                    </p:anim>
                                    <p:animScale>
                                      <p:cBhvr>
                                        <p:cTn id="37" dur="200" decel="100000" autoRev="1" fill="hold">
                                          <p:stCondLst>
                                            <p:cond delay="600"/>
                                          </p:stCondLst>
                                        </p:cTn>
                                        <p:tgtEl>
                                          <p:spTgt spid="16387">
                                            <p:txEl>
                                              <p:pRg st="4" end="4"/>
                                            </p:txEl>
                                          </p:spTgt>
                                        </p:tgtEl>
                                      </p:cBhvr>
                                      <p:from x="100000" y="100000"/>
                                      <p:to x="80000" y="100000"/>
                                    </p:animScale>
                                    <p:anim by="(#ppt_h/3+#ppt_w*0.1)" calcmode="lin" valueType="num">
                                      <p:cBhvr additive="sum">
                                        <p:cTn id="38" dur="200" decel="100000" autoRev="1" fill="hold">
                                          <p:stCondLst>
                                            <p:cond delay="600"/>
                                          </p:stCondLst>
                                        </p:cTn>
                                        <p:tgtEl>
                                          <p:spTgt spid="16387">
                                            <p:txEl>
                                              <p:pRg st="4" end="4"/>
                                            </p:txEl>
                                          </p:spTgt>
                                        </p:tgtEl>
                                        <p:attrNameLst>
                                          <p:attrName>ppt_x</p:attrName>
                                        </p:attrNameLst>
                                      </p:cBhvr>
                                    </p:anim>
                                  </p:childTnLst>
                                </p:cTn>
                              </p:par>
                            </p:childTnLst>
                          </p:cTn>
                        </p:par>
                        <p:par>
                          <p:cTn id="39" fill="hold">
                            <p:stCondLst>
                              <p:cond delay="12500"/>
                            </p:stCondLst>
                            <p:childTnLst>
                              <p:par>
                                <p:cTn id="40" presetID="34" presetClass="entr" presetSubtype="0" fill="hold" grpId="0" nodeType="afterEffect">
                                  <p:stCondLst>
                                    <p:cond delay="1500"/>
                                  </p:stCondLst>
                                  <p:childTnLst>
                                    <p:set>
                                      <p:cBhvr>
                                        <p:cTn id="41" dur="1" fill="hold">
                                          <p:stCondLst>
                                            <p:cond delay="0"/>
                                          </p:stCondLst>
                                        </p:cTn>
                                        <p:tgtEl>
                                          <p:spTgt spid="16387">
                                            <p:txEl>
                                              <p:pRg st="5" end="5"/>
                                            </p:txEl>
                                          </p:spTgt>
                                        </p:tgtEl>
                                        <p:attrNameLst>
                                          <p:attrName>style.visibility</p:attrName>
                                        </p:attrNameLst>
                                      </p:cBhvr>
                                      <p:to>
                                        <p:strVal val="visible"/>
                                      </p:to>
                                    </p:set>
                                    <p:anim from="(-#ppt_w/2)" to="(#ppt_x)" calcmode="lin" valueType="num">
                                      <p:cBhvr>
                                        <p:cTn id="42" dur="600" fill="hold">
                                          <p:stCondLst>
                                            <p:cond delay="0"/>
                                          </p:stCondLst>
                                        </p:cTn>
                                        <p:tgtEl>
                                          <p:spTgt spid="16387">
                                            <p:txEl>
                                              <p:pRg st="5" end="5"/>
                                            </p:txEl>
                                          </p:spTgt>
                                        </p:tgtEl>
                                        <p:attrNameLst>
                                          <p:attrName>ppt_x</p:attrName>
                                        </p:attrNameLst>
                                      </p:cBhvr>
                                    </p:anim>
                                    <p:anim from="0" to="-1.0" calcmode="lin" valueType="num">
                                      <p:cBhvr>
                                        <p:cTn id="43" dur="200" decel="50000" autoRev="1" fill="hold">
                                          <p:stCondLst>
                                            <p:cond delay="600"/>
                                          </p:stCondLst>
                                        </p:cTn>
                                        <p:tgtEl>
                                          <p:spTgt spid="16387">
                                            <p:txEl>
                                              <p:pRg st="5" end="5"/>
                                            </p:txEl>
                                          </p:spTgt>
                                        </p:tgtEl>
                                        <p:attrNameLst>
                                          <p:attrName>xshear</p:attrName>
                                        </p:attrNameLst>
                                      </p:cBhvr>
                                    </p:anim>
                                    <p:animScale>
                                      <p:cBhvr>
                                        <p:cTn id="44" dur="200" decel="100000" autoRev="1" fill="hold">
                                          <p:stCondLst>
                                            <p:cond delay="600"/>
                                          </p:stCondLst>
                                        </p:cTn>
                                        <p:tgtEl>
                                          <p:spTgt spid="16387">
                                            <p:txEl>
                                              <p:pRg st="5" end="5"/>
                                            </p:txEl>
                                          </p:spTgt>
                                        </p:tgtEl>
                                      </p:cBhvr>
                                      <p:from x="100000" y="100000"/>
                                      <p:to x="80000" y="100000"/>
                                    </p:animScale>
                                    <p:anim by="(#ppt_h/3+#ppt_w*0.1)" calcmode="lin" valueType="num">
                                      <p:cBhvr additive="sum">
                                        <p:cTn id="45" dur="200" decel="100000" autoRev="1" fill="hold">
                                          <p:stCondLst>
                                            <p:cond delay="600"/>
                                          </p:stCondLst>
                                        </p:cTn>
                                        <p:tgtEl>
                                          <p:spTgt spid="16387">
                                            <p:txEl>
                                              <p:pRg st="5" end="5"/>
                                            </p:txEl>
                                          </p:spTgt>
                                        </p:tgtEl>
                                        <p:attrNameLst>
                                          <p:attrName>ppt_x</p:attrName>
                                        </p:attrNameLst>
                                      </p:cBhvr>
                                    </p:anim>
                                  </p:childTnLst>
                                </p:cTn>
                              </p:par>
                            </p:childTnLst>
                          </p:cTn>
                        </p:par>
                        <p:par>
                          <p:cTn id="46" fill="hold">
                            <p:stCondLst>
                              <p:cond delay="15000"/>
                            </p:stCondLst>
                            <p:childTnLst>
                              <p:par>
                                <p:cTn id="47" presetID="34" presetClass="entr" presetSubtype="0" fill="hold" grpId="0" nodeType="afterEffect">
                                  <p:stCondLst>
                                    <p:cond delay="1500"/>
                                  </p:stCondLst>
                                  <p:childTnLst>
                                    <p:set>
                                      <p:cBhvr>
                                        <p:cTn id="48" dur="1" fill="hold">
                                          <p:stCondLst>
                                            <p:cond delay="0"/>
                                          </p:stCondLst>
                                        </p:cTn>
                                        <p:tgtEl>
                                          <p:spTgt spid="16387">
                                            <p:txEl>
                                              <p:pRg st="6" end="6"/>
                                            </p:txEl>
                                          </p:spTgt>
                                        </p:tgtEl>
                                        <p:attrNameLst>
                                          <p:attrName>style.visibility</p:attrName>
                                        </p:attrNameLst>
                                      </p:cBhvr>
                                      <p:to>
                                        <p:strVal val="visible"/>
                                      </p:to>
                                    </p:set>
                                    <p:anim from="(-#ppt_w/2)" to="(#ppt_x)" calcmode="lin" valueType="num">
                                      <p:cBhvr>
                                        <p:cTn id="49" dur="600" fill="hold">
                                          <p:stCondLst>
                                            <p:cond delay="0"/>
                                          </p:stCondLst>
                                        </p:cTn>
                                        <p:tgtEl>
                                          <p:spTgt spid="16387">
                                            <p:txEl>
                                              <p:pRg st="6" end="6"/>
                                            </p:txEl>
                                          </p:spTgt>
                                        </p:tgtEl>
                                        <p:attrNameLst>
                                          <p:attrName>ppt_x</p:attrName>
                                        </p:attrNameLst>
                                      </p:cBhvr>
                                    </p:anim>
                                    <p:anim from="0" to="-1.0" calcmode="lin" valueType="num">
                                      <p:cBhvr>
                                        <p:cTn id="50" dur="200" decel="50000" autoRev="1" fill="hold">
                                          <p:stCondLst>
                                            <p:cond delay="600"/>
                                          </p:stCondLst>
                                        </p:cTn>
                                        <p:tgtEl>
                                          <p:spTgt spid="16387">
                                            <p:txEl>
                                              <p:pRg st="6" end="6"/>
                                            </p:txEl>
                                          </p:spTgt>
                                        </p:tgtEl>
                                        <p:attrNameLst>
                                          <p:attrName>xshear</p:attrName>
                                        </p:attrNameLst>
                                      </p:cBhvr>
                                    </p:anim>
                                    <p:animScale>
                                      <p:cBhvr>
                                        <p:cTn id="51" dur="200" decel="100000" autoRev="1" fill="hold">
                                          <p:stCondLst>
                                            <p:cond delay="600"/>
                                          </p:stCondLst>
                                        </p:cTn>
                                        <p:tgtEl>
                                          <p:spTgt spid="16387">
                                            <p:txEl>
                                              <p:pRg st="6" end="6"/>
                                            </p:txEl>
                                          </p:spTgt>
                                        </p:tgtEl>
                                      </p:cBhvr>
                                      <p:from x="100000" y="100000"/>
                                      <p:to x="80000" y="100000"/>
                                    </p:animScale>
                                    <p:anim by="(#ppt_h/3+#ppt_w*0.1)" calcmode="lin" valueType="num">
                                      <p:cBhvr additive="sum">
                                        <p:cTn id="52" dur="200" decel="100000" autoRev="1" fill="hold">
                                          <p:stCondLst>
                                            <p:cond delay="600"/>
                                          </p:stCondLst>
                                        </p:cTn>
                                        <p:tgtEl>
                                          <p:spTgt spid="16387">
                                            <p:txEl>
                                              <p:pRg st="6" end="6"/>
                                            </p:txEl>
                                          </p:spTgt>
                                        </p:tgtEl>
                                        <p:attrNameLst>
                                          <p:attrName>ppt_x</p:attrName>
                                        </p:attrNameLst>
                                      </p:cBhvr>
                                    </p:anim>
                                  </p:childTnLst>
                                </p:cTn>
                              </p:par>
                            </p:childTnLst>
                          </p:cTn>
                        </p:par>
                        <p:par>
                          <p:cTn id="53" fill="hold">
                            <p:stCondLst>
                              <p:cond delay="17500"/>
                            </p:stCondLst>
                            <p:childTnLst>
                              <p:par>
                                <p:cTn id="54" presetID="34" presetClass="entr" presetSubtype="0" fill="hold" grpId="0" nodeType="afterEffect">
                                  <p:stCondLst>
                                    <p:cond delay="1500"/>
                                  </p:stCondLst>
                                  <p:childTnLst>
                                    <p:set>
                                      <p:cBhvr>
                                        <p:cTn id="55" dur="1" fill="hold">
                                          <p:stCondLst>
                                            <p:cond delay="0"/>
                                          </p:stCondLst>
                                        </p:cTn>
                                        <p:tgtEl>
                                          <p:spTgt spid="16387">
                                            <p:txEl>
                                              <p:pRg st="7" end="7"/>
                                            </p:txEl>
                                          </p:spTgt>
                                        </p:tgtEl>
                                        <p:attrNameLst>
                                          <p:attrName>style.visibility</p:attrName>
                                        </p:attrNameLst>
                                      </p:cBhvr>
                                      <p:to>
                                        <p:strVal val="visible"/>
                                      </p:to>
                                    </p:set>
                                    <p:anim from="(-#ppt_w/2)" to="(#ppt_x)" calcmode="lin" valueType="num">
                                      <p:cBhvr>
                                        <p:cTn id="56" dur="600" fill="hold">
                                          <p:stCondLst>
                                            <p:cond delay="0"/>
                                          </p:stCondLst>
                                        </p:cTn>
                                        <p:tgtEl>
                                          <p:spTgt spid="16387">
                                            <p:txEl>
                                              <p:pRg st="7" end="7"/>
                                            </p:txEl>
                                          </p:spTgt>
                                        </p:tgtEl>
                                        <p:attrNameLst>
                                          <p:attrName>ppt_x</p:attrName>
                                        </p:attrNameLst>
                                      </p:cBhvr>
                                    </p:anim>
                                    <p:anim from="0" to="-1.0" calcmode="lin" valueType="num">
                                      <p:cBhvr>
                                        <p:cTn id="57" dur="200" decel="50000" autoRev="1" fill="hold">
                                          <p:stCondLst>
                                            <p:cond delay="600"/>
                                          </p:stCondLst>
                                        </p:cTn>
                                        <p:tgtEl>
                                          <p:spTgt spid="16387">
                                            <p:txEl>
                                              <p:pRg st="7" end="7"/>
                                            </p:txEl>
                                          </p:spTgt>
                                        </p:tgtEl>
                                        <p:attrNameLst>
                                          <p:attrName>xshear</p:attrName>
                                        </p:attrNameLst>
                                      </p:cBhvr>
                                    </p:anim>
                                    <p:animScale>
                                      <p:cBhvr>
                                        <p:cTn id="58" dur="200" decel="100000" autoRev="1" fill="hold">
                                          <p:stCondLst>
                                            <p:cond delay="600"/>
                                          </p:stCondLst>
                                        </p:cTn>
                                        <p:tgtEl>
                                          <p:spTgt spid="16387">
                                            <p:txEl>
                                              <p:pRg st="7" end="7"/>
                                            </p:txEl>
                                          </p:spTgt>
                                        </p:tgtEl>
                                      </p:cBhvr>
                                      <p:from x="100000" y="100000"/>
                                      <p:to x="80000" y="100000"/>
                                    </p:animScale>
                                    <p:anim by="(#ppt_h/3+#ppt_w*0.1)" calcmode="lin" valueType="num">
                                      <p:cBhvr additive="sum">
                                        <p:cTn id="59" dur="200" decel="100000" autoRev="1" fill="hold">
                                          <p:stCondLst>
                                            <p:cond delay="600"/>
                                          </p:stCondLst>
                                        </p:cTn>
                                        <p:tgtEl>
                                          <p:spTgt spid="16387">
                                            <p:txEl>
                                              <p:pRg st="7" end="7"/>
                                            </p:txEl>
                                          </p:spTgt>
                                        </p:tgtEl>
                                        <p:attrNameLst>
                                          <p:attrName>ppt_x</p:attrName>
                                        </p:attrNameLst>
                                      </p:cBhvr>
                                    </p:anim>
                                  </p:childTnLst>
                                </p:cTn>
                              </p:par>
                            </p:childTnLst>
                          </p:cTn>
                        </p:par>
                        <p:par>
                          <p:cTn id="60" fill="hold">
                            <p:stCondLst>
                              <p:cond delay="20000"/>
                            </p:stCondLst>
                            <p:childTnLst>
                              <p:par>
                                <p:cTn id="61" presetID="34" presetClass="entr" presetSubtype="0" fill="hold" grpId="0" nodeType="afterEffect">
                                  <p:stCondLst>
                                    <p:cond delay="1500"/>
                                  </p:stCondLst>
                                  <p:childTnLst>
                                    <p:set>
                                      <p:cBhvr>
                                        <p:cTn id="62" dur="1" fill="hold">
                                          <p:stCondLst>
                                            <p:cond delay="0"/>
                                          </p:stCondLst>
                                        </p:cTn>
                                        <p:tgtEl>
                                          <p:spTgt spid="16387">
                                            <p:txEl>
                                              <p:pRg st="8" end="8"/>
                                            </p:txEl>
                                          </p:spTgt>
                                        </p:tgtEl>
                                        <p:attrNameLst>
                                          <p:attrName>style.visibility</p:attrName>
                                        </p:attrNameLst>
                                      </p:cBhvr>
                                      <p:to>
                                        <p:strVal val="visible"/>
                                      </p:to>
                                    </p:set>
                                    <p:anim from="(-#ppt_w/2)" to="(#ppt_x)" calcmode="lin" valueType="num">
                                      <p:cBhvr>
                                        <p:cTn id="63" dur="600" fill="hold">
                                          <p:stCondLst>
                                            <p:cond delay="0"/>
                                          </p:stCondLst>
                                        </p:cTn>
                                        <p:tgtEl>
                                          <p:spTgt spid="16387">
                                            <p:txEl>
                                              <p:pRg st="8" end="8"/>
                                            </p:txEl>
                                          </p:spTgt>
                                        </p:tgtEl>
                                        <p:attrNameLst>
                                          <p:attrName>ppt_x</p:attrName>
                                        </p:attrNameLst>
                                      </p:cBhvr>
                                    </p:anim>
                                    <p:anim from="0" to="-1.0" calcmode="lin" valueType="num">
                                      <p:cBhvr>
                                        <p:cTn id="64" dur="200" decel="50000" autoRev="1" fill="hold">
                                          <p:stCondLst>
                                            <p:cond delay="600"/>
                                          </p:stCondLst>
                                        </p:cTn>
                                        <p:tgtEl>
                                          <p:spTgt spid="16387">
                                            <p:txEl>
                                              <p:pRg st="8" end="8"/>
                                            </p:txEl>
                                          </p:spTgt>
                                        </p:tgtEl>
                                        <p:attrNameLst>
                                          <p:attrName>xshear</p:attrName>
                                        </p:attrNameLst>
                                      </p:cBhvr>
                                    </p:anim>
                                    <p:animScale>
                                      <p:cBhvr>
                                        <p:cTn id="65" dur="200" decel="100000" autoRev="1" fill="hold">
                                          <p:stCondLst>
                                            <p:cond delay="600"/>
                                          </p:stCondLst>
                                        </p:cTn>
                                        <p:tgtEl>
                                          <p:spTgt spid="16387">
                                            <p:txEl>
                                              <p:pRg st="8" end="8"/>
                                            </p:txEl>
                                          </p:spTgt>
                                        </p:tgtEl>
                                      </p:cBhvr>
                                      <p:from x="100000" y="100000"/>
                                      <p:to x="80000" y="100000"/>
                                    </p:animScale>
                                    <p:anim by="(#ppt_h/3+#ppt_w*0.1)" calcmode="lin" valueType="num">
                                      <p:cBhvr additive="sum">
                                        <p:cTn id="66" dur="200" decel="100000" autoRev="1" fill="hold">
                                          <p:stCondLst>
                                            <p:cond delay="600"/>
                                          </p:stCondLst>
                                        </p:cTn>
                                        <p:tgtEl>
                                          <p:spTgt spid="16387">
                                            <p:txEl>
                                              <p:pRg st="8" end="8"/>
                                            </p:txEl>
                                          </p:spTgt>
                                        </p:tgtEl>
                                        <p:attrNameLst>
                                          <p:attrName>ppt_x</p:attrName>
                                        </p:attrNameLst>
                                      </p:cBhvr>
                                    </p:anim>
                                  </p:childTnLst>
                                </p:cTn>
                              </p:par>
                            </p:childTnLst>
                          </p:cTn>
                        </p:par>
                        <p:par>
                          <p:cTn id="67" fill="hold">
                            <p:stCondLst>
                              <p:cond delay="22500"/>
                            </p:stCondLst>
                            <p:childTnLst>
                              <p:par>
                                <p:cTn id="68" presetID="34" presetClass="entr" presetSubtype="0" fill="hold" grpId="0" nodeType="afterEffect">
                                  <p:stCondLst>
                                    <p:cond delay="1500"/>
                                  </p:stCondLst>
                                  <p:childTnLst>
                                    <p:set>
                                      <p:cBhvr>
                                        <p:cTn id="69" dur="1" fill="hold">
                                          <p:stCondLst>
                                            <p:cond delay="0"/>
                                          </p:stCondLst>
                                        </p:cTn>
                                        <p:tgtEl>
                                          <p:spTgt spid="16387">
                                            <p:txEl>
                                              <p:pRg st="9" end="9"/>
                                            </p:txEl>
                                          </p:spTgt>
                                        </p:tgtEl>
                                        <p:attrNameLst>
                                          <p:attrName>style.visibility</p:attrName>
                                        </p:attrNameLst>
                                      </p:cBhvr>
                                      <p:to>
                                        <p:strVal val="visible"/>
                                      </p:to>
                                    </p:set>
                                    <p:anim from="(-#ppt_w/2)" to="(#ppt_x)" calcmode="lin" valueType="num">
                                      <p:cBhvr>
                                        <p:cTn id="70" dur="600" fill="hold">
                                          <p:stCondLst>
                                            <p:cond delay="0"/>
                                          </p:stCondLst>
                                        </p:cTn>
                                        <p:tgtEl>
                                          <p:spTgt spid="16387">
                                            <p:txEl>
                                              <p:pRg st="9" end="9"/>
                                            </p:txEl>
                                          </p:spTgt>
                                        </p:tgtEl>
                                        <p:attrNameLst>
                                          <p:attrName>ppt_x</p:attrName>
                                        </p:attrNameLst>
                                      </p:cBhvr>
                                    </p:anim>
                                    <p:anim from="0" to="-1.0" calcmode="lin" valueType="num">
                                      <p:cBhvr>
                                        <p:cTn id="71" dur="200" decel="50000" autoRev="1" fill="hold">
                                          <p:stCondLst>
                                            <p:cond delay="600"/>
                                          </p:stCondLst>
                                        </p:cTn>
                                        <p:tgtEl>
                                          <p:spTgt spid="16387">
                                            <p:txEl>
                                              <p:pRg st="9" end="9"/>
                                            </p:txEl>
                                          </p:spTgt>
                                        </p:tgtEl>
                                        <p:attrNameLst>
                                          <p:attrName>xshear</p:attrName>
                                        </p:attrNameLst>
                                      </p:cBhvr>
                                    </p:anim>
                                    <p:animScale>
                                      <p:cBhvr>
                                        <p:cTn id="72" dur="200" decel="100000" autoRev="1" fill="hold">
                                          <p:stCondLst>
                                            <p:cond delay="600"/>
                                          </p:stCondLst>
                                        </p:cTn>
                                        <p:tgtEl>
                                          <p:spTgt spid="16387">
                                            <p:txEl>
                                              <p:pRg st="9" end="9"/>
                                            </p:txEl>
                                          </p:spTgt>
                                        </p:tgtEl>
                                      </p:cBhvr>
                                      <p:from x="100000" y="100000"/>
                                      <p:to x="80000" y="100000"/>
                                    </p:animScale>
                                    <p:anim by="(#ppt_h/3+#ppt_w*0.1)" calcmode="lin" valueType="num">
                                      <p:cBhvr additive="sum">
                                        <p:cTn id="73" dur="200" decel="100000" autoRev="1" fill="hold">
                                          <p:stCondLst>
                                            <p:cond delay="600"/>
                                          </p:stCondLst>
                                        </p:cTn>
                                        <p:tgtEl>
                                          <p:spTgt spid="16387">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2984"/>
            <a:ext cx="7615262" cy="3714776"/>
          </a:xfrm>
          <a:solidFill>
            <a:schemeClr val="bg1"/>
          </a:solidFill>
        </p:spPr>
        <p:txBody>
          <a:bodyPr>
            <a:noAutofit/>
          </a:bodyPr>
          <a:lstStyle/>
          <a:p>
            <a:r>
              <a:rPr lang="en-US" sz="3200" dirty="0" err="1" smtClean="0"/>
              <a:t>Dapat</a:t>
            </a:r>
            <a:r>
              <a:rPr lang="en-US" sz="3200" dirty="0" smtClean="0"/>
              <a:t> </a:t>
            </a:r>
            <a:r>
              <a:rPr lang="en-US" sz="3200" dirty="0" err="1" smtClean="0"/>
              <a:t>bekerja</a:t>
            </a:r>
            <a:r>
              <a:rPr lang="en-US" sz="3200" dirty="0" smtClean="0"/>
              <a:t> </a:t>
            </a:r>
            <a:r>
              <a:rPr lang="en-US" sz="3200" dirty="0" err="1" smtClean="0"/>
              <a:t>sama</a:t>
            </a:r>
            <a:endParaRPr lang="en-US" sz="3200" dirty="0" smtClean="0"/>
          </a:p>
          <a:p>
            <a:r>
              <a:rPr lang="en-US" sz="3200" dirty="0" err="1" smtClean="0"/>
              <a:t>Mampu</a:t>
            </a:r>
            <a:r>
              <a:rPr lang="en-US" sz="3200" dirty="0" smtClean="0"/>
              <a:t> </a:t>
            </a:r>
            <a:r>
              <a:rPr lang="en-US" sz="3200" dirty="0" err="1" smtClean="0"/>
              <a:t>mengelola</a:t>
            </a:r>
            <a:r>
              <a:rPr lang="en-US" sz="3200" dirty="0" smtClean="0"/>
              <a:t> </a:t>
            </a:r>
            <a:r>
              <a:rPr lang="en-US" sz="3200" dirty="0" err="1" smtClean="0"/>
              <a:t>stres</a:t>
            </a:r>
            <a:endParaRPr lang="en-US" sz="3200" dirty="0" smtClean="0"/>
          </a:p>
          <a:p>
            <a:r>
              <a:rPr lang="en-US" sz="3200" dirty="0" err="1" smtClean="0"/>
              <a:t>Mampu</a:t>
            </a:r>
            <a:r>
              <a:rPr lang="en-US" sz="3200" dirty="0" smtClean="0"/>
              <a:t> </a:t>
            </a:r>
            <a:r>
              <a:rPr lang="en-US" sz="3200" dirty="0" err="1" smtClean="0"/>
              <a:t>menghadapi</a:t>
            </a:r>
            <a:r>
              <a:rPr lang="en-US" sz="3200" dirty="0" smtClean="0"/>
              <a:t> </a:t>
            </a:r>
            <a:r>
              <a:rPr lang="en-US" sz="3200" dirty="0" err="1" smtClean="0"/>
              <a:t>pekerjaan</a:t>
            </a:r>
            <a:r>
              <a:rPr lang="en-US" sz="3200" dirty="0" smtClean="0"/>
              <a:t> yang </a:t>
            </a:r>
            <a:r>
              <a:rPr lang="en-US" sz="3200" dirty="0" err="1" smtClean="0"/>
              <a:t>mendesak</a:t>
            </a:r>
            <a:endParaRPr lang="en-US" sz="3200" dirty="0" smtClean="0"/>
          </a:p>
          <a:p>
            <a:r>
              <a:rPr lang="en-US" sz="3200" dirty="0" err="1" smtClean="0"/>
              <a:t>Jujur,inovatif</a:t>
            </a:r>
            <a:r>
              <a:rPr lang="en-US" sz="3200" dirty="0" smtClean="0"/>
              <a:t> </a:t>
            </a:r>
            <a:r>
              <a:rPr lang="en-US" sz="3200" dirty="0" err="1" smtClean="0"/>
              <a:t>dan</a:t>
            </a:r>
            <a:r>
              <a:rPr lang="en-US" sz="3200" dirty="0" smtClean="0"/>
              <a:t> </a:t>
            </a:r>
            <a:r>
              <a:rPr lang="en-US" sz="3200" dirty="0" err="1" smtClean="0"/>
              <a:t>kreatif</a:t>
            </a:r>
            <a:endParaRPr lang="en-US" sz="3200" dirty="0" smtClean="0"/>
          </a:p>
          <a:p>
            <a:r>
              <a:rPr lang="en-US" sz="3200" dirty="0" err="1" smtClean="0"/>
              <a:t>Mandiri</a:t>
            </a:r>
            <a:r>
              <a:rPr lang="en-US" sz="3200" dirty="0" smtClean="0"/>
              <a:t> , </a:t>
            </a:r>
            <a:r>
              <a:rPr lang="en-US" sz="3200" dirty="0" err="1" smtClean="0"/>
              <a:t>sedikit</a:t>
            </a:r>
            <a:r>
              <a:rPr lang="en-US" sz="3200" dirty="0" smtClean="0"/>
              <a:t> </a:t>
            </a:r>
            <a:r>
              <a:rPr lang="en-US" sz="3200" dirty="0" err="1" smtClean="0"/>
              <a:t>bimbingan</a:t>
            </a:r>
            <a:endParaRPr lang="en-US" sz="3200" dirty="0" smtClean="0"/>
          </a:p>
          <a:p>
            <a:r>
              <a:rPr lang="en-US" sz="3200" dirty="0" err="1" smtClean="0"/>
              <a:t>Memiliki</a:t>
            </a:r>
            <a:r>
              <a:rPr lang="en-US" sz="3200" dirty="0" smtClean="0"/>
              <a:t> </a:t>
            </a:r>
            <a:r>
              <a:rPr lang="en-US" sz="3200" dirty="0" err="1" smtClean="0"/>
              <a:t>ketaatan</a:t>
            </a:r>
            <a:r>
              <a:rPr lang="en-US" sz="3200" dirty="0" smtClean="0"/>
              <a:t> </a:t>
            </a:r>
            <a:r>
              <a:rPr lang="en-US" sz="3200" dirty="0" err="1" smtClean="0"/>
              <a:t>dalam</a:t>
            </a:r>
            <a:r>
              <a:rPr lang="en-US" sz="3200" dirty="0" smtClean="0"/>
              <a:t> </a:t>
            </a:r>
            <a:r>
              <a:rPr lang="en-US" sz="3200" dirty="0" err="1" smtClean="0"/>
              <a:t>beribadah</a:t>
            </a:r>
            <a:endParaRPr lang="en-US" sz="3200" dirty="0" smtClean="0"/>
          </a:p>
          <a:p>
            <a:pPr>
              <a:buNone/>
            </a:pPr>
            <a:endParaRPr lang="en-US" sz="3200" dirty="0" smtClean="0"/>
          </a:p>
          <a:p>
            <a:endParaRPr lang="en-US" sz="3200" dirty="0"/>
          </a:p>
        </p:txBody>
      </p:sp>
      <p:sp>
        <p:nvSpPr>
          <p:cNvPr id="3" name="Title 2"/>
          <p:cNvSpPr>
            <a:spLocks noGrp="1"/>
          </p:cNvSpPr>
          <p:nvPr>
            <p:ph type="title"/>
          </p:nvPr>
        </p:nvSpPr>
        <p:spPr>
          <a:xfrm>
            <a:off x="571472" y="428604"/>
            <a:ext cx="8072494" cy="571504"/>
          </a:xfrm>
          <a:solidFill>
            <a:schemeClr val="bg1"/>
          </a:solidFill>
        </p:spPr>
        <p:txBody>
          <a:bodyPr>
            <a:normAutofit/>
          </a:bodyPr>
          <a:lstStyle/>
          <a:p>
            <a:r>
              <a:rPr lang="en-US" sz="1600" dirty="0" smtClean="0"/>
              <a:t>LANJUTAN</a:t>
            </a:r>
            <a:endParaRPr lang="en-US" sz="1600" dirty="0"/>
          </a:p>
        </p:txBody>
      </p:sp>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 from="(-#ppt_w/2)" to="(#ppt_x)" calcmode="lin" valueType="num">
                                      <p:cBhvr>
                                        <p:cTn id="7" dur="600" fill="hold">
                                          <p:stCondLst>
                                            <p:cond delay="0"/>
                                          </p:stCondLst>
                                        </p:cTn>
                                        <p:tgtEl>
                                          <p:spTgt spid="2">
                                            <p:bg/>
                                          </p:spTgt>
                                        </p:tgtEl>
                                        <p:attrNameLst>
                                          <p:attrName>ppt_x</p:attrName>
                                        </p:attrNameLst>
                                      </p:cBhvr>
                                    </p:anim>
                                    <p:anim from="0" to="-1.0" calcmode="lin" valueType="num">
                                      <p:cBhvr>
                                        <p:cTn id="8" dur="200" decel="50000" autoRev="1" fill="hold">
                                          <p:stCondLst>
                                            <p:cond delay="600"/>
                                          </p:stCondLst>
                                        </p:cTn>
                                        <p:tgtEl>
                                          <p:spTgt spid="2">
                                            <p:bg/>
                                          </p:spTgt>
                                        </p:tgtEl>
                                        <p:attrNameLst>
                                          <p:attrName>xshear</p:attrName>
                                        </p:attrNameLst>
                                      </p:cBhvr>
                                    </p:anim>
                                    <p:animScale>
                                      <p:cBhvr>
                                        <p:cTn id="9" dur="200" decel="100000" autoRev="1" fill="hold">
                                          <p:stCondLst>
                                            <p:cond delay="600"/>
                                          </p:stCondLst>
                                        </p:cTn>
                                        <p:tgtEl>
                                          <p:spTgt spid="2">
                                            <p:bg/>
                                          </p:spTgt>
                                        </p:tgtEl>
                                      </p:cBhvr>
                                      <p:from x="100000" y="100000"/>
                                      <p:to x="80000" y="100000"/>
                                    </p:animScale>
                                    <p:anim by="(#ppt_h/3+#ppt_w*0.1)" calcmode="lin" valueType="num">
                                      <p:cBhvr additive="sum">
                                        <p:cTn id="10" dur="200" decel="100000" autoRev="1" fill="hold">
                                          <p:stCondLst>
                                            <p:cond delay="600"/>
                                          </p:stCondLst>
                                        </p:cTn>
                                        <p:tgtEl>
                                          <p:spTgt spid="2">
                                            <p:bg/>
                                          </p:spTgt>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2">
                                            <p:txEl>
                                              <p:pRg st="0" end="0"/>
                                            </p:txEl>
                                          </p:spTgt>
                                        </p:tgtEl>
                                        <p:attrNameLst>
                                          <p:attrName>ppt_x</p:attrName>
                                        </p:attrNameLst>
                                      </p:cBhvr>
                                    </p:anim>
                                    <p:anim from="0" to="-1.0" calcmode="lin" valueType="num">
                                      <p:cBhvr>
                                        <p:cTn id="15" dur="200" decel="50000" autoRev="1" fill="hold">
                                          <p:stCondLst>
                                            <p:cond delay="600"/>
                                          </p:stCondLst>
                                        </p:cTn>
                                        <p:tgtEl>
                                          <p:spTgt spid="2">
                                            <p:txEl>
                                              <p:pRg st="0" end="0"/>
                                            </p:txEl>
                                          </p:spTgt>
                                        </p:tgtEl>
                                        <p:attrNameLst>
                                          <p:attrName>xshear</p:attrName>
                                        </p:attrNameLst>
                                      </p:cBhvr>
                                    </p:anim>
                                    <p:animScale>
                                      <p:cBhvr>
                                        <p:cTn id="16" dur="200" decel="100000" autoRev="1" fill="hold">
                                          <p:stCondLst>
                                            <p:cond delay="600"/>
                                          </p:stCondLst>
                                        </p:cTn>
                                        <p:tgtEl>
                                          <p:spTgt spid="2">
                                            <p:txEl>
                                              <p:pRg st="0" end="0"/>
                                            </p:txEl>
                                          </p:spTgt>
                                        </p:tgtEl>
                                      </p:cBhvr>
                                      <p:from x="100000" y="100000"/>
                                      <p:to x="80000" y="100000"/>
                                    </p:animScale>
                                    <p:anim by="(#ppt_h/3+#ppt_w*0.1)" calcmode="lin" valueType="num">
                                      <p:cBhvr additive="sum">
                                        <p:cTn id="17" dur="200" decel="100000" autoRev="1" fill="hold">
                                          <p:stCondLst>
                                            <p:cond delay="600"/>
                                          </p:stCondLst>
                                        </p:cTn>
                                        <p:tgtEl>
                                          <p:spTgt spid="2">
                                            <p:txEl>
                                              <p:pRg st="0" end="0"/>
                                            </p:txEl>
                                          </p:spTgt>
                                        </p:tgtEl>
                                        <p:attrNameLst>
                                          <p:attrName>ppt_x</p:attrName>
                                        </p:attrNameLst>
                                      </p:cBhvr>
                                    </p:anim>
                                  </p:childTnLst>
                                </p:cTn>
                              </p:par>
                            </p:childTnLst>
                          </p:cTn>
                        </p:par>
                        <p:par>
                          <p:cTn id="18" fill="hold">
                            <p:stCondLst>
                              <p:cond delay="2000"/>
                            </p:stCondLst>
                            <p:childTnLst>
                              <p:par>
                                <p:cTn id="19" presetID="34" presetClass="entr" presetSubtype="0" fill="hold" grpId="0" nodeType="afterEffect">
                                  <p:stCondLst>
                                    <p:cond delay="1000"/>
                                  </p:stCondLst>
                                  <p:childTnLst>
                                    <p:set>
                                      <p:cBhvr>
                                        <p:cTn id="20" dur="1" fill="hold">
                                          <p:stCondLst>
                                            <p:cond delay="0"/>
                                          </p:stCondLst>
                                        </p:cTn>
                                        <p:tgtEl>
                                          <p:spTgt spid="2">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2">
                                            <p:txEl>
                                              <p:pRg st="1" end="1"/>
                                            </p:txEl>
                                          </p:spTgt>
                                        </p:tgtEl>
                                        <p:attrNameLst>
                                          <p:attrName>ppt_x</p:attrName>
                                        </p:attrNameLst>
                                      </p:cBhvr>
                                    </p:anim>
                                    <p:anim from="0" to="-1.0" calcmode="lin" valueType="num">
                                      <p:cBhvr>
                                        <p:cTn id="22" dur="200" decel="50000" autoRev="1" fill="hold">
                                          <p:stCondLst>
                                            <p:cond delay="600"/>
                                          </p:stCondLst>
                                        </p:cTn>
                                        <p:tgtEl>
                                          <p:spTgt spid="2">
                                            <p:txEl>
                                              <p:pRg st="1" end="1"/>
                                            </p:txEl>
                                          </p:spTgt>
                                        </p:tgtEl>
                                        <p:attrNameLst>
                                          <p:attrName>xshear</p:attrName>
                                        </p:attrNameLst>
                                      </p:cBhvr>
                                    </p:anim>
                                    <p:animScale>
                                      <p:cBhvr>
                                        <p:cTn id="23" dur="200" decel="100000" autoRev="1" fill="hold">
                                          <p:stCondLst>
                                            <p:cond delay="600"/>
                                          </p:stCondLst>
                                        </p:cTn>
                                        <p:tgtEl>
                                          <p:spTgt spid="2">
                                            <p:txEl>
                                              <p:pRg st="1" end="1"/>
                                            </p:txEl>
                                          </p:spTgt>
                                        </p:tgtEl>
                                      </p:cBhvr>
                                      <p:from x="100000" y="100000"/>
                                      <p:to x="80000" y="100000"/>
                                    </p:animScale>
                                    <p:anim by="(#ppt_h/3+#ppt_w*0.1)" calcmode="lin" valueType="num">
                                      <p:cBhvr additive="sum">
                                        <p:cTn id="24" dur="200" decel="100000" autoRev="1" fill="hold">
                                          <p:stCondLst>
                                            <p:cond delay="600"/>
                                          </p:stCondLst>
                                        </p:cTn>
                                        <p:tgtEl>
                                          <p:spTgt spid="2">
                                            <p:txEl>
                                              <p:pRg st="1" end="1"/>
                                            </p:txEl>
                                          </p:spTgt>
                                        </p:tgtEl>
                                        <p:attrNameLst>
                                          <p:attrName>ppt_x</p:attrName>
                                        </p:attrNameLst>
                                      </p:cBhvr>
                                    </p:anim>
                                  </p:childTnLst>
                                </p:cTn>
                              </p:par>
                            </p:childTnLst>
                          </p:cTn>
                        </p:par>
                        <p:par>
                          <p:cTn id="25" fill="hold">
                            <p:stCondLst>
                              <p:cond delay="4000"/>
                            </p:stCondLst>
                            <p:childTnLst>
                              <p:par>
                                <p:cTn id="26" presetID="34" presetClass="entr" presetSubtype="0" fill="hold" grpId="0" nodeType="afterEffect">
                                  <p:stCondLst>
                                    <p:cond delay="1000"/>
                                  </p:stCondLst>
                                  <p:childTnLst>
                                    <p:set>
                                      <p:cBhvr>
                                        <p:cTn id="27" dur="1" fill="hold">
                                          <p:stCondLst>
                                            <p:cond delay="0"/>
                                          </p:stCondLst>
                                        </p:cTn>
                                        <p:tgtEl>
                                          <p:spTgt spid="2">
                                            <p:txEl>
                                              <p:pRg st="2" end="2"/>
                                            </p:txEl>
                                          </p:spTgt>
                                        </p:tgtEl>
                                        <p:attrNameLst>
                                          <p:attrName>style.visibility</p:attrName>
                                        </p:attrNameLst>
                                      </p:cBhvr>
                                      <p:to>
                                        <p:strVal val="visible"/>
                                      </p:to>
                                    </p:set>
                                    <p:anim from="(-#ppt_w/2)" to="(#ppt_x)" calcmode="lin" valueType="num">
                                      <p:cBhvr>
                                        <p:cTn id="28" dur="600" fill="hold">
                                          <p:stCondLst>
                                            <p:cond delay="0"/>
                                          </p:stCondLst>
                                        </p:cTn>
                                        <p:tgtEl>
                                          <p:spTgt spid="2">
                                            <p:txEl>
                                              <p:pRg st="2" end="2"/>
                                            </p:txEl>
                                          </p:spTgt>
                                        </p:tgtEl>
                                        <p:attrNameLst>
                                          <p:attrName>ppt_x</p:attrName>
                                        </p:attrNameLst>
                                      </p:cBhvr>
                                    </p:anim>
                                    <p:anim from="0" to="-1.0" calcmode="lin" valueType="num">
                                      <p:cBhvr>
                                        <p:cTn id="29" dur="200" decel="50000" autoRev="1" fill="hold">
                                          <p:stCondLst>
                                            <p:cond delay="600"/>
                                          </p:stCondLst>
                                        </p:cTn>
                                        <p:tgtEl>
                                          <p:spTgt spid="2">
                                            <p:txEl>
                                              <p:pRg st="2" end="2"/>
                                            </p:txEl>
                                          </p:spTgt>
                                        </p:tgtEl>
                                        <p:attrNameLst>
                                          <p:attrName>xshear</p:attrName>
                                        </p:attrNameLst>
                                      </p:cBhvr>
                                    </p:anim>
                                    <p:animScale>
                                      <p:cBhvr>
                                        <p:cTn id="30" dur="200" decel="100000" autoRev="1" fill="hold">
                                          <p:stCondLst>
                                            <p:cond delay="600"/>
                                          </p:stCondLst>
                                        </p:cTn>
                                        <p:tgtEl>
                                          <p:spTgt spid="2">
                                            <p:txEl>
                                              <p:pRg st="2" end="2"/>
                                            </p:txEl>
                                          </p:spTgt>
                                        </p:tgtEl>
                                      </p:cBhvr>
                                      <p:from x="100000" y="100000"/>
                                      <p:to x="80000" y="100000"/>
                                    </p:animScale>
                                    <p:anim by="(#ppt_h/3+#ppt_w*0.1)" calcmode="lin" valueType="num">
                                      <p:cBhvr additive="sum">
                                        <p:cTn id="31" dur="200" decel="100000" autoRev="1" fill="hold">
                                          <p:stCondLst>
                                            <p:cond delay="600"/>
                                          </p:stCondLst>
                                        </p:cTn>
                                        <p:tgtEl>
                                          <p:spTgt spid="2">
                                            <p:txEl>
                                              <p:pRg st="2" end="2"/>
                                            </p:txEl>
                                          </p:spTgt>
                                        </p:tgtEl>
                                        <p:attrNameLst>
                                          <p:attrName>ppt_x</p:attrName>
                                        </p:attrNameLst>
                                      </p:cBhvr>
                                    </p:anim>
                                  </p:childTnLst>
                                </p:cTn>
                              </p:par>
                            </p:childTnLst>
                          </p:cTn>
                        </p:par>
                        <p:par>
                          <p:cTn id="32" fill="hold">
                            <p:stCondLst>
                              <p:cond delay="6000"/>
                            </p:stCondLst>
                            <p:childTnLst>
                              <p:par>
                                <p:cTn id="33" presetID="34" presetClass="entr" presetSubtype="0" fill="hold" grpId="0" nodeType="afterEffect">
                                  <p:stCondLst>
                                    <p:cond delay="1000"/>
                                  </p:stCondLst>
                                  <p:childTnLst>
                                    <p:set>
                                      <p:cBhvr>
                                        <p:cTn id="34" dur="1" fill="hold">
                                          <p:stCondLst>
                                            <p:cond delay="0"/>
                                          </p:stCondLst>
                                        </p:cTn>
                                        <p:tgtEl>
                                          <p:spTgt spid="2">
                                            <p:txEl>
                                              <p:pRg st="3" end="3"/>
                                            </p:txEl>
                                          </p:spTgt>
                                        </p:tgtEl>
                                        <p:attrNameLst>
                                          <p:attrName>style.visibility</p:attrName>
                                        </p:attrNameLst>
                                      </p:cBhvr>
                                      <p:to>
                                        <p:strVal val="visible"/>
                                      </p:to>
                                    </p:set>
                                    <p:anim from="(-#ppt_w/2)" to="(#ppt_x)" calcmode="lin" valueType="num">
                                      <p:cBhvr>
                                        <p:cTn id="35" dur="600" fill="hold">
                                          <p:stCondLst>
                                            <p:cond delay="0"/>
                                          </p:stCondLst>
                                        </p:cTn>
                                        <p:tgtEl>
                                          <p:spTgt spid="2">
                                            <p:txEl>
                                              <p:pRg st="3" end="3"/>
                                            </p:txEl>
                                          </p:spTgt>
                                        </p:tgtEl>
                                        <p:attrNameLst>
                                          <p:attrName>ppt_x</p:attrName>
                                        </p:attrNameLst>
                                      </p:cBhvr>
                                    </p:anim>
                                    <p:anim from="0" to="-1.0" calcmode="lin" valueType="num">
                                      <p:cBhvr>
                                        <p:cTn id="36" dur="200" decel="50000" autoRev="1" fill="hold">
                                          <p:stCondLst>
                                            <p:cond delay="600"/>
                                          </p:stCondLst>
                                        </p:cTn>
                                        <p:tgtEl>
                                          <p:spTgt spid="2">
                                            <p:txEl>
                                              <p:pRg st="3" end="3"/>
                                            </p:txEl>
                                          </p:spTgt>
                                        </p:tgtEl>
                                        <p:attrNameLst>
                                          <p:attrName>xshear</p:attrName>
                                        </p:attrNameLst>
                                      </p:cBhvr>
                                    </p:anim>
                                    <p:animScale>
                                      <p:cBhvr>
                                        <p:cTn id="37" dur="200" decel="100000" autoRev="1" fill="hold">
                                          <p:stCondLst>
                                            <p:cond delay="600"/>
                                          </p:stCondLst>
                                        </p:cTn>
                                        <p:tgtEl>
                                          <p:spTgt spid="2">
                                            <p:txEl>
                                              <p:pRg st="3" end="3"/>
                                            </p:txEl>
                                          </p:spTgt>
                                        </p:tgtEl>
                                      </p:cBhvr>
                                      <p:from x="100000" y="100000"/>
                                      <p:to x="80000" y="100000"/>
                                    </p:animScale>
                                    <p:anim by="(#ppt_h/3+#ppt_w*0.1)" calcmode="lin" valueType="num">
                                      <p:cBhvr additive="sum">
                                        <p:cTn id="38" dur="200" decel="100000" autoRev="1" fill="hold">
                                          <p:stCondLst>
                                            <p:cond delay="600"/>
                                          </p:stCondLst>
                                        </p:cTn>
                                        <p:tgtEl>
                                          <p:spTgt spid="2">
                                            <p:txEl>
                                              <p:pRg st="3" end="3"/>
                                            </p:txEl>
                                          </p:spTgt>
                                        </p:tgtEl>
                                        <p:attrNameLst>
                                          <p:attrName>ppt_x</p:attrName>
                                        </p:attrNameLst>
                                      </p:cBhvr>
                                    </p:anim>
                                  </p:childTnLst>
                                </p:cTn>
                              </p:par>
                            </p:childTnLst>
                          </p:cTn>
                        </p:par>
                        <p:par>
                          <p:cTn id="39" fill="hold">
                            <p:stCondLst>
                              <p:cond delay="8000"/>
                            </p:stCondLst>
                            <p:childTnLst>
                              <p:par>
                                <p:cTn id="40" presetID="34" presetClass="entr" presetSubtype="0" fill="hold" grpId="0" nodeType="afterEffect">
                                  <p:stCondLst>
                                    <p:cond delay="1000"/>
                                  </p:stCondLst>
                                  <p:childTnLst>
                                    <p:set>
                                      <p:cBhvr>
                                        <p:cTn id="41" dur="1" fill="hold">
                                          <p:stCondLst>
                                            <p:cond delay="0"/>
                                          </p:stCondLst>
                                        </p:cTn>
                                        <p:tgtEl>
                                          <p:spTgt spid="2">
                                            <p:txEl>
                                              <p:pRg st="4" end="4"/>
                                            </p:txEl>
                                          </p:spTgt>
                                        </p:tgtEl>
                                        <p:attrNameLst>
                                          <p:attrName>style.visibility</p:attrName>
                                        </p:attrNameLst>
                                      </p:cBhvr>
                                      <p:to>
                                        <p:strVal val="visible"/>
                                      </p:to>
                                    </p:set>
                                    <p:anim from="(-#ppt_w/2)" to="(#ppt_x)" calcmode="lin" valueType="num">
                                      <p:cBhvr>
                                        <p:cTn id="42" dur="600" fill="hold">
                                          <p:stCondLst>
                                            <p:cond delay="0"/>
                                          </p:stCondLst>
                                        </p:cTn>
                                        <p:tgtEl>
                                          <p:spTgt spid="2">
                                            <p:txEl>
                                              <p:pRg st="4" end="4"/>
                                            </p:txEl>
                                          </p:spTgt>
                                        </p:tgtEl>
                                        <p:attrNameLst>
                                          <p:attrName>ppt_x</p:attrName>
                                        </p:attrNameLst>
                                      </p:cBhvr>
                                    </p:anim>
                                    <p:anim from="0" to="-1.0" calcmode="lin" valueType="num">
                                      <p:cBhvr>
                                        <p:cTn id="43" dur="200" decel="50000" autoRev="1" fill="hold">
                                          <p:stCondLst>
                                            <p:cond delay="600"/>
                                          </p:stCondLst>
                                        </p:cTn>
                                        <p:tgtEl>
                                          <p:spTgt spid="2">
                                            <p:txEl>
                                              <p:pRg st="4" end="4"/>
                                            </p:txEl>
                                          </p:spTgt>
                                        </p:tgtEl>
                                        <p:attrNameLst>
                                          <p:attrName>xshear</p:attrName>
                                        </p:attrNameLst>
                                      </p:cBhvr>
                                    </p:anim>
                                    <p:animScale>
                                      <p:cBhvr>
                                        <p:cTn id="44" dur="200" decel="100000" autoRev="1" fill="hold">
                                          <p:stCondLst>
                                            <p:cond delay="600"/>
                                          </p:stCondLst>
                                        </p:cTn>
                                        <p:tgtEl>
                                          <p:spTgt spid="2">
                                            <p:txEl>
                                              <p:pRg st="4" end="4"/>
                                            </p:txEl>
                                          </p:spTgt>
                                        </p:tgtEl>
                                      </p:cBhvr>
                                      <p:from x="100000" y="100000"/>
                                      <p:to x="80000" y="100000"/>
                                    </p:animScale>
                                    <p:anim by="(#ppt_h/3+#ppt_w*0.1)" calcmode="lin" valueType="num">
                                      <p:cBhvr additive="sum">
                                        <p:cTn id="45" dur="200" decel="100000" autoRev="1" fill="hold">
                                          <p:stCondLst>
                                            <p:cond delay="600"/>
                                          </p:stCondLst>
                                        </p:cTn>
                                        <p:tgtEl>
                                          <p:spTgt spid="2">
                                            <p:txEl>
                                              <p:pRg st="4" end="4"/>
                                            </p:txEl>
                                          </p:spTgt>
                                        </p:tgtEl>
                                        <p:attrNameLst>
                                          <p:attrName>ppt_x</p:attrName>
                                        </p:attrNameLst>
                                      </p:cBhvr>
                                    </p:anim>
                                  </p:childTnLst>
                                </p:cTn>
                              </p:par>
                            </p:childTnLst>
                          </p:cTn>
                        </p:par>
                        <p:par>
                          <p:cTn id="46" fill="hold">
                            <p:stCondLst>
                              <p:cond delay="10000"/>
                            </p:stCondLst>
                            <p:childTnLst>
                              <p:par>
                                <p:cTn id="47" presetID="34" presetClass="entr" presetSubtype="0" fill="hold" grpId="0" nodeType="afterEffect">
                                  <p:stCondLst>
                                    <p:cond delay="1000"/>
                                  </p:stCondLst>
                                  <p:childTnLst>
                                    <p:set>
                                      <p:cBhvr>
                                        <p:cTn id="48" dur="1" fill="hold">
                                          <p:stCondLst>
                                            <p:cond delay="0"/>
                                          </p:stCondLst>
                                        </p:cTn>
                                        <p:tgtEl>
                                          <p:spTgt spid="2">
                                            <p:txEl>
                                              <p:pRg st="5" end="5"/>
                                            </p:txEl>
                                          </p:spTgt>
                                        </p:tgtEl>
                                        <p:attrNameLst>
                                          <p:attrName>style.visibility</p:attrName>
                                        </p:attrNameLst>
                                      </p:cBhvr>
                                      <p:to>
                                        <p:strVal val="visible"/>
                                      </p:to>
                                    </p:set>
                                    <p:anim from="(-#ppt_w/2)" to="(#ppt_x)" calcmode="lin" valueType="num">
                                      <p:cBhvr>
                                        <p:cTn id="49" dur="600" fill="hold">
                                          <p:stCondLst>
                                            <p:cond delay="0"/>
                                          </p:stCondLst>
                                        </p:cTn>
                                        <p:tgtEl>
                                          <p:spTgt spid="2">
                                            <p:txEl>
                                              <p:pRg st="5" end="5"/>
                                            </p:txEl>
                                          </p:spTgt>
                                        </p:tgtEl>
                                        <p:attrNameLst>
                                          <p:attrName>ppt_x</p:attrName>
                                        </p:attrNameLst>
                                      </p:cBhvr>
                                    </p:anim>
                                    <p:anim from="0" to="-1.0" calcmode="lin" valueType="num">
                                      <p:cBhvr>
                                        <p:cTn id="50" dur="200" decel="50000" autoRev="1" fill="hold">
                                          <p:stCondLst>
                                            <p:cond delay="600"/>
                                          </p:stCondLst>
                                        </p:cTn>
                                        <p:tgtEl>
                                          <p:spTgt spid="2">
                                            <p:txEl>
                                              <p:pRg st="5" end="5"/>
                                            </p:txEl>
                                          </p:spTgt>
                                        </p:tgtEl>
                                        <p:attrNameLst>
                                          <p:attrName>xshear</p:attrName>
                                        </p:attrNameLst>
                                      </p:cBhvr>
                                    </p:anim>
                                    <p:animScale>
                                      <p:cBhvr>
                                        <p:cTn id="51" dur="200" decel="100000" autoRev="1" fill="hold">
                                          <p:stCondLst>
                                            <p:cond delay="600"/>
                                          </p:stCondLst>
                                        </p:cTn>
                                        <p:tgtEl>
                                          <p:spTgt spid="2">
                                            <p:txEl>
                                              <p:pRg st="5" end="5"/>
                                            </p:txEl>
                                          </p:spTgt>
                                        </p:tgtEl>
                                      </p:cBhvr>
                                      <p:from x="100000" y="100000"/>
                                      <p:to x="80000" y="100000"/>
                                    </p:animScale>
                                    <p:anim by="(#ppt_h/3+#ppt_w*0.1)" calcmode="lin" valueType="num">
                                      <p:cBhvr additive="sum">
                                        <p:cTn id="52" dur="200" decel="100000" autoRev="1" fill="hold">
                                          <p:stCondLst>
                                            <p:cond delay="600"/>
                                          </p:stCondLst>
                                        </p:cTn>
                                        <p:tgtEl>
                                          <p:spTgt spid="2">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nset_over_Lake_Ontario.jpg"/>
          <p:cNvPicPr>
            <a:picLocks noChangeAspect="1"/>
          </p:cNvPicPr>
          <p:nvPr/>
        </p:nvPicPr>
        <p:blipFill>
          <a:blip r:embed="rId3"/>
          <a:stretch>
            <a:fillRect/>
          </a:stretch>
        </p:blipFill>
        <p:spPr>
          <a:xfrm>
            <a:off x="0" y="0"/>
            <a:ext cx="9144000" cy="6858000"/>
          </a:xfrm>
          <a:prstGeom prst="rect">
            <a:avLst/>
          </a:prstGeom>
        </p:spPr>
      </p:pic>
      <p:sp>
        <p:nvSpPr>
          <p:cNvPr id="8195" name="Rectangle 3"/>
          <p:cNvSpPr>
            <a:spLocks noGrp="1" noChangeArrowheads="1"/>
          </p:cNvSpPr>
          <p:nvPr>
            <p:ph idx="1"/>
          </p:nvPr>
        </p:nvSpPr>
        <p:spPr>
          <a:xfrm>
            <a:off x="457200" y="1481328"/>
            <a:ext cx="8258204" cy="5376672"/>
          </a:xfrm>
        </p:spPr>
        <p:txBody>
          <a:bodyPr/>
          <a:lstStyle/>
          <a:p>
            <a:pPr eaLnBrk="1" hangingPunct="1">
              <a:lnSpc>
                <a:spcPct val="95000"/>
              </a:lnSpc>
            </a:pPr>
            <a:r>
              <a:rPr lang="en-US" sz="2300" b="1" dirty="0" err="1" smtClean="0">
                <a:solidFill>
                  <a:srgbClr val="FFFF00"/>
                </a:solidFill>
                <a:latin typeface="Calibri" pitchFamily="34" charset="0"/>
              </a:rPr>
              <a:t>Diberi</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kesehatan</a:t>
            </a:r>
            <a:r>
              <a:rPr lang="en-US" sz="2300" b="1" dirty="0" smtClean="0">
                <a:solidFill>
                  <a:srgbClr val="FFFF00"/>
                </a:solidFill>
                <a:latin typeface="Calibri" pitchFamily="34" charset="0"/>
              </a:rPr>
              <a:t> yang </a:t>
            </a:r>
            <a:r>
              <a:rPr lang="en-US" sz="2300" b="1" dirty="0" err="1" smtClean="0">
                <a:solidFill>
                  <a:srgbClr val="FFFF00"/>
                </a:solidFill>
                <a:latin typeface="Calibri" pitchFamily="34" charset="0"/>
              </a:rPr>
              <a:t>baik</a:t>
            </a:r>
            <a:endParaRPr lang="en-US" sz="2300" b="1" dirty="0" smtClean="0">
              <a:solidFill>
                <a:srgbClr val="FFFF00"/>
              </a:solidFill>
              <a:latin typeface="Calibri" pitchFamily="34" charset="0"/>
            </a:endParaRPr>
          </a:p>
          <a:p>
            <a:pPr eaLnBrk="1" hangingPunct="1">
              <a:lnSpc>
                <a:spcPct val="95000"/>
              </a:lnSpc>
            </a:pPr>
            <a:r>
              <a:rPr lang="en-US" sz="2300" b="1" dirty="0" err="1" smtClean="0">
                <a:solidFill>
                  <a:srgbClr val="FFFF00"/>
                </a:solidFill>
                <a:latin typeface="Calibri" pitchFamily="34" charset="0"/>
              </a:rPr>
              <a:t>Diberi</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keringanan</a:t>
            </a:r>
            <a:r>
              <a:rPr lang="en-US" sz="2300" b="1" dirty="0" smtClean="0">
                <a:solidFill>
                  <a:srgbClr val="FFFF00"/>
                </a:solidFill>
                <a:latin typeface="Calibri" pitchFamily="34" charset="0"/>
              </a:rPr>
              <a:t> kaki</a:t>
            </a:r>
          </a:p>
          <a:p>
            <a:pPr eaLnBrk="1" hangingPunct="1">
              <a:lnSpc>
                <a:spcPct val="95000"/>
              </a:lnSpc>
            </a:pPr>
            <a:r>
              <a:rPr lang="en-US" sz="2300" b="1" dirty="0" err="1" smtClean="0">
                <a:solidFill>
                  <a:srgbClr val="FFFF00"/>
                </a:solidFill>
                <a:latin typeface="Calibri" pitchFamily="34" charset="0"/>
              </a:rPr>
              <a:t>Keterbukaan</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pikiran</a:t>
            </a:r>
            <a:endParaRPr lang="en-US" sz="2300" b="1" dirty="0" smtClean="0">
              <a:solidFill>
                <a:srgbClr val="FFFF00"/>
              </a:solidFill>
              <a:latin typeface="Calibri" pitchFamily="34" charset="0"/>
            </a:endParaRPr>
          </a:p>
          <a:p>
            <a:pPr eaLnBrk="1" hangingPunct="1">
              <a:lnSpc>
                <a:spcPct val="95000"/>
              </a:lnSpc>
            </a:pPr>
            <a:r>
              <a:rPr lang="en-US" sz="2300" b="1" dirty="0" err="1" smtClean="0">
                <a:solidFill>
                  <a:srgbClr val="FFFF00"/>
                </a:solidFill>
                <a:latin typeface="Calibri" pitchFamily="34" charset="0"/>
              </a:rPr>
              <a:t>Kelapangan</a:t>
            </a:r>
            <a:r>
              <a:rPr lang="en-US" sz="2300" b="1" dirty="0" smtClean="0">
                <a:solidFill>
                  <a:srgbClr val="FFFF00"/>
                </a:solidFill>
                <a:latin typeface="Calibri" pitchFamily="34" charset="0"/>
              </a:rPr>
              <a:t> dada</a:t>
            </a:r>
          </a:p>
          <a:p>
            <a:pPr eaLnBrk="1" hangingPunct="1">
              <a:lnSpc>
                <a:spcPct val="95000"/>
              </a:lnSpc>
            </a:pPr>
            <a:r>
              <a:rPr lang="en-US" sz="2300" b="1" dirty="0" err="1" smtClean="0">
                <a:solidFill>
                  <a:srgbClr val="FFFF00"/>
                </a:solidFill>
                <a:latin typeface="Calibri" pitchFamily="34" charset="0"/>
              </a:rPr>
              <a:t>Diberi</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kesempatan</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untuk</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dapat</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terus</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melanjutkan</a:t>
            </a:r>
            <a:r>
              <a:rPr lang="en-US" sz="2300" b="1" dirty="0" smtClean="0">
                <a:solidFill>
                  <a:srgbClr val="FFFF00"/>
                </a:solidFill>
                <a:latin typeface="Calibri" pitchFamily="34" charset="0"/>
              </a:rPr>
              <a:t> study</a:t>
            </a:r>
          </a:p>
          <a:p>
            <a:pPr eaLnBrk="1" hangingPunct="1">
              <a:lnSpc>
                <a:spcPct val="95000"/>
              </a:lnSpc>
            </a:pPr>
            <a:r>
              <a:rPr lang="en-US" sz="2300" b="1" dirty="0" err="1" smtClean="0">
                <a:solidFill>
                  <a:srgbClr val="FFFF00"/>
                </a:solidFill>
                <a:latin typeface="Calibri" pitchFamily="34" charset="0"/>
              </a:rPr>
              <a:t>Semua</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itu</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anugrah</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Tuhan</a:t>
            </a:r>
            <a:r>
              <a:rPr lang="en-US" sz="2300" b="1" dirty="0" smtClean="0">
                <a:solidFill>
                  <a:srgbClr val="FFFF00"/>
                </a:solidFill>
                <a:latin typeface="Calibri" pitchFamily="34" charset="0"/>
              </a:rPr>
              <a:t> yang </a:t>
            </a:r>
            <a:r>
              <a:rPr lang="en-US" sz="2300" b="1" dirty="0" err="1" smtClean="0">
                <a:solidFill>
                  <a:srgbClr val="FFFF00"/>
                </a:solidFill>
                <a:latin typeface="Calibri" pitchFamily="34" charset="0"/>
              </a:rPr>
              <a:t>maha</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pemurah</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dan</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pengasih</a:t>
            </a:r>
            <a:endParaRPr lang="en-US" sz="2300" b="1" dirty="0" smtClean="0">
              <a:solidFill>
                <a:srgbClr val="FFFF00"/>
              </a:solidFill>
              <a:latin typeface="Calibri" pitchFamily="34" charset="0"/>
            </a:endParaRPr>
          </a:p>
          <a:p>
            <a:pPr eaLnBrk="1" hangingPunct="1">
              <a:lnSpc>
                <a:spcPct val="95000"/>
              </a:lnSpc>
            </a:pPr>
            <a:r>
              <a:rPr lang="en-US" sz="2300" b="1" dirty="0" err="1" smtClean="0">
                <a:solidFill>
                  <a:srgbClr val="FFFF00"/>
                </a:solidFill>
                <a:latin typeface="Calibri" pitchFamily="34" charset="0"/>
              </a:rPr>
              <a:t>Tetapi</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manakala</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kita</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terpuruk</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kita</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juga</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harus</a:t>
            </a:r>
            <a:endParaRPr lang="en-US" sz="2300" b="1" dirty="0" smtClean="0">
              <a:solidFill>
                <a:srgbClr val="FFFF00"/>
              </a:solidFill>
              <a:latin typeface="Calibri" pitchFamily="34" charset="0"/>
            </a:endParaRPr>
          </a:p>
          <a:p>
            <a:pPr eaLnBrk="1" hangingPunct="1">
              <a:lnSpc>
                <a:spcPct val="95000"/>
              </a:lnSpc>
              <a:buFontTx/>
              <a:buNone/>
            </a:pP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tetap</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bersyukur</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karena</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kita</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adalah</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makhluk</a:t>
            </a:r>
            <a:r>
              <a:rPr lang="en-US" sz="2300" b="1" dirty="0" smtClean="0">
                <a:solidFill>
                  <a:srgbClr val="FFFF00"/>
                </a:solidFill>
                <a:latin typeface="Calibri" pitchFamily="34" charset="0"/>
              </a:rPr>
              <a:t> yang </a:t>
            </a:r>
            <a:r>
              <a:rPr lang="en-US" sz="2300" b="1" dirty="0" err="1" smtClean="0">
                <a:solidFill>
                  <a:srgbClr val="FFFF00"/>
                </a:solidFill>
                <a:latin typeface="Calibri" pitchFamily="34" charset="0"/>
              </a:rPr>
              <a:t>bersyukur</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tanpa</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kuasaNYA</a:t>
            </a:r>
            <a:endParaRPr lang="en-US" sz="2300" b="1" dirty="0" smtClean="0">
              <a:solidFill>
                <a:srgbClr val="FFFF00"/>
              </a:solidFill>
              <a:latin typeface="Calibri" pitchFamily="34" charset="0"/>
            </a:endParaRPr>
          </a:p>
          <a:p>
            <a:pPr eaLnBrk="1" hangingPunct="1">
              <a:lnSpc>
                <a:spcPct val="95000"/>
              </a:lnSpc>
            </a:pPr>
            <a:r>
              <a:rPr lang="en-US" sz="2300" b="1" dirty="0" err="1" smtClean="0">
                <a:solidFill>
                  <a:srgbClr val="FFFF00"/>
                </a:solidFill>
                <a:latin typeface="Calibri" pitchFamily="34" charset="0"/>
              </a:rPr>
              <a:t>Percaya</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lah</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Tuhan</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akan</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memberikan</a:t>
            </a:r>
            <a:r>
              <a:rPr lang="en-US" sz="2300" b="1" dirty="0" smtClean="0">
                <a:solidFill>
                  <a:srgbClr val="FFFF00"/>
                </a:solidFill>
                <a:latin typeface="Calibri" pitchFamily="34" charset="0"/>
              </a:rPr>
              <a:t> yang </a:t>
            </a:r>
            <a:r>
              <a:rPr lang="en-US" sz="2300" b="1" dirty="0" err="1" smtClean="0">
                <a:solidFill>
                  <a:srgbClr val="FFFF00"/>
                </a:solidFill>
                <a:latin typeface="Calibri" pitchFamily="34" charset="0"/>
              </a:rPr>
              <a:t>terbaik</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untuk</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umatnya</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dan</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insyaalloh</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selalu</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ada</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kemudahan</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dibalik</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kesulitan</a:t>
            </a:r>
            <a:endParaRPr lang="en-US" sz="2300" b="1" dirty="0" smtClean="0">
              <a:solidFill>
                <a:srgbClr val="FFFF00"/>
              </a:solidFill>
              <a:latin typeface="Calibri" pitchFamily="34" charset="0"/>
            </a:endParaRPr>
          </a:p>
          <a:p>
            <a:pPr eaLnBrk="1" hangingPunct="1">
              <a:lnSpc>
                <a:spcPct val="95000"/>
              </a:lnSpc>
            </a:pPr>
            <a:r>
              <a:rPr lang="en-US" sz="2300" b="1" dirty="0" err="1" smtClean="0">
                <a:solidFill>
                  <a:srgbClr val="FFFF00"/>
                </a:solidFill>
                <a:latin typeface="Calibri" pitchFamily="34" charset="0"/>
              </a:rPr>
              <a:t>Jangan</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lupa</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tetap</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taat</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dan</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hormat</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pada</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kedua</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orang</a:t>
            </a:r>
            <a:r>
              <a:rPr lang="en-US" sz="2300" b="1" dirty="0" smtClean="0">
                <a:solidFill>
                  <a:srgbClr val="FFFF00"/>
                </a:solidFill>
                <a:latin typeface="Calibri" pitchFamily="34" charset="0"/>
              </a:rPr>
              <a:t> </a:t>
            </a:r>
            <a:r>
              <a:rPr lang="en-US" sz="2300" b="1" dirty="0" err="1" smtClean="0">
                <a:solidFill>
                  <a:srgbClr val="FFFF00"/>
                </a:solidFill>
                <a:latin typeface="Calibri" pitchFamily="34" charset="0"/>
              </a:rPr>
              <a:t>tua</a:t>
            </a:r>
            <a:endParaRPr lang="en-US" sz="2300" b="1" dirty="0" smtClean="0">
              <a:solidFill>
                <a:srgbClr val="FFFF00"/>
              </a:solidFill>
              <a:latin typeface="Calibri" pitchFamily="34" charset="0"/>
            </a:endParaRPr>
          </a:p>
        </p:txBody>
      </p:sp>
      <p:sp>
        <p:nvSpPr>
          <p:cNvPr id="8194" name="Rectangle 2"/>
          <p:cNvSpPr>
            <a:spLocks noGrp="1" noChangeArrowheads="1"/>
          </p:cNvSpPr>
          <p:nvPr>
            <p:ph type="title"/>
          </p:nvPr>
        </p:nvSpPr>
        <p:spPr>
          <a:xfrm>
            <a:off x="0" y="0"/>
            <a:ext cx="8072462" cy="1417638"/>
          </a:xfrm>
        </p:spPr>
        <p:txBody>
          <a:bodyPr>
            <a:noAutofit/>
          </a:bodyPr>
          <a:lstStyle/>
          <a:p>
            <a:pPr eaLnBrk="1" hangingPunct="1"/>
            <a:r>
              <a:rPr lang="en-US" sz="3200" dirty="0" smtClean="0">
                <a:solidFill>
                  <a:schemeClr val="accent2">
                    <a:lumMod val="50000"/>
                  </a:schemeClr>
                </a:solidFill>
              </a:rPr>
              <a:t>Mari </a:t>
            </a:r>
            <a:r>
              <a:rPr lang="en-US" sz="3200" dirty="0" err="1" smtClean="0">
                <a:solidFill>
                  <a:schemeClr val="accent2">
                    <a:lumMod val="50000"/>
                  </a:schemeClr>
                </a:solidFill>
              </a:rPr>
              <a:t>kita</a:t>
            </a:r>
            <a:r>
              <a:rPr lang="en-US" sz="3200" dirty="0" smtClean="0">
                <a:solidFill>
                  <a:schemeClr val="accent2">
                    <a:lumMod val="50000"/>
                  </a:schemeClr>
                </a:solidFill>
              </a:rPr>
              <a:t> </a:t>
            </a:r>
            <a:r>
              <a:rPr lang="en-US" sz="3200" dirty="0" err="1" smtClean="0">
                <a:solidFill>
                  <a:schemeClr val="accent2">
                    <a:lumMod val="50000"/>
                  </a:schemeClr>
                </a:solidFill>
              </a:rPr>
              <a:t>bersyukur</a:t>
            </a:r>
            <a:r>
              <a:rPr lang="en-US" sz="3200" dirty="0" smtClean="0">
                <a:solidFill>
                  <a:schemeClr val="accent2">
                    <a:lumMod val="50000"/>
                  </a:schemeClr>
                </a:solidFill>
              </a:rPr>
              <a:t>….</a:t>
            </a:r>
            <a:r>
              <a:rPr lang="en-US" sz="3200" dirty="0" smtClean="0">
                <a:solidFill>
                  <a:schemeClr val="accent2">
                    <a:lumMod val="50000"/>
                  </a:schemeClr>
                </a:solidFill>
              </a:rPr>
              <a:t/>
            </a:r>
            <a:br>
              <a:rPr lang="en-US" sz="3200" dirty="0" smtClean="0">
                <a:solidFill>
                  <a:schemeClr val="accent2">
                    <a:lumMod val="50000"/>
                  </a:schemeClr>
                </a:solidFill>
              </a:rPr>
            </a:br>
            <a:r>
              <a:rPr lang="en-US" sz="3200" dirty="0" err="1" smtClean="0">
                <a:solidFill>
                  <a:schemeClr val="accent2">
                    <a:lumMod val="50000"/>
                  </a:schemeClr>
                </a:solidFill>
              </a:rPr>
              <a:t>Kepada</a:t>
            </a:r>
            <a:r>
              <a:rPr lang="en-US" sz="3200" dirty="0" smtClean="0">
                <a:solidFill>
                  <a:schemeClr val="accent2">
                    <a:lumMod val="50000"/>
                  </a:schemeClr>
                </a:solidFill>
              </a:rPr>
              <a:t> Allah SWT, </a:t>
            </a:r>
            <a:r>
              <a:rPr lang="en-US" sz="3200" dirty="0" err="1" smtClean="0">
                <a:solidFill>
                  <a:schemeClr val="accent2">
                    <a:lumMod val="50000"/>
                  </a:schemeClr>
                </a:solidFill>
              </a:rPr>
              <a:t>Tuhan</a:t>
            </a:r>
            <a:r>
              <a:rPr lang="en-US" sz="3200" dirty="0" smtClean="0">
                <a:solidFill>
                  <a:schemeClr val="accent2">
                    <a:lumMod val="50000"/>
                  </a:schemeClr>
                </a:solidFill>
              </a:rPr>
              <a:t> </a:t>
            </a:r>
            <a:r>
              <a:rPr lang="en-US" sz="3200" dirty="0" err="1" smtClean="0">
                <a:solidFill>
                  <a:schemeClr val="accent2">
                    <a:lumMod val="50000"/>
                  </a:schemeClr>
                </a:solidFill>
              </a:rPr>
              <a:t>yg</a:t>
            </a:r>
            <a:r>
              <a:rPr lang="en-US" sz="3200" dirty="0" smtClean="0">
                <a:solidFill>
                  <a:schemeClr val="accent2">
                    <a:lumMod val="50000"/>
                  </a:schemeClr>
                </a:solidFill>
              </a:rPr>
              <a:t> </a:t>
            </a:r>
            <a:r>
              <a:rPr lang="en-US" sz="3200" dirty="0" err="1" smtClean="0">
                <a:solidFill>
                  <a:schemeClr val="accent2">
                    <a:lumMod val="50000"/>
                  </a:schemeClr>
                </a:solidFill>
              </a:rPr>
              <a:t>maha</a:t>
            </a:r>
            <a:r>
              <a:rPr lang="en-US" sz="3200" dirty="0" smtClean="0">
                <a:solidFill>
                  <a:schemeClr val="accent2">
                    <a:lumMod val="50000"/>
                  </a:schemeClr>
                </a:solidFill>
              </a:rPr>
              <a:t> </a:t>
            </a:r>
            <a:r>
              <a:rPr lang="en-US" sz="3200" dirty="0" err="1" smtClean="0">
                <a:solidFill>
                  <a:schemeClr val="accent2">
                    <a:lumMod val="50000"/>
                  </a:schemeClr>
                </a:solidFill>
              </a:rPr>
              <a:t>kuasa</a:t>
            </a:r>
            <a:endParaRPr lang="en-US" sz="3200" dirty="0" smtClean="0">
              <a:solidFill>
                <a:schemeClr val="accent2">
                  <a:lumMod val="50000"/>
                </a:schemeClr>
              </a:solidFill>
            </a:endParaRPr>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2000"/>
                                  </p:stCondLst>
                                  <p:childTnLst>
                                    <p:set>
                                      <p:cBhvr>
                                        <p:cTn id="11" dur="1" fill="hold">
                                          <p:stCondLst>
                                            <p:cond delay="0"/>
                                          </p:stCondLst>
                                        </p:cTn>
                                        <p:tgtEl>
                                          <p:spTgt spid="8195">
                                            <p:txEl>
                                              <p:pRg st="1" end="1"/>
                                            </p:txEl>
                                          </p:spTgt>
                                        </p:tgtEl>
                                        <p:attrNameLst>
                                          <p:attrName>style.visibility</p:attrName>
                                        </p:attrNameLst>
                                      </p:cBhvr>
                                      <p:to>
                                        <p:strVal val="visible"/>
                                      </p:to>
                                    </p:set>
                                    <p:anim calcmode="lin" valueType="num">
                                      <p:cBhvr additive="base">
                                        <p:cTn id="12"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200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2000"/>
                                  </p:stCondLst>
                                  <p:childTnLst>
                                    <p:set>
                                      <p:cBhvr>
                                        <p:cTn id="21" dur="1" fill="hold">
                                          <p:stCondLst>
                                            <p:cond delay="0"/>
                                          </p:stCondLst>
                                        </p:cTn>
                                        <p:tgtEl>
                                          <p:spTgt spid="8195">
                                            <p:txEl>
                                              <p:pRg st="3" end="3"/>
                                            </p:txEl>
                                          </p:spTgt>
                                        </p:tgtEl>
                                        <p:attrNameLst>
                                          <p:attrName>style.visibility</p:attrName>
                                        </p:attrNameLst>
                                      </p:cBhvr>
                                      <p:to>
                                        <p:strVal val="visible"/>
                                      </p:to>
                                    </p:set>
                                    <p:anim calcmode="lin" valueType="num">
                                      <p:cBhvr additive="base">
                                        <p:cTn id="22"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grpId="0" nodeType="afterEffect">
                                  <p:stCondLst>
                                    <p:cond delay="2000"/>
                                  </p:stCondLst>
                                  <p:childTnLst>
                                    <p:set>
                                      <p:cBhvr>
                                        <p:cTn id="26" dur="1" fill="hold">
                                          <p:stCondLst>
                                            <p:cond delay="0"/>
                                          </p:stCondLst>
                                        </p:cTn>
                                        <p:tgtEl>
                                          <p:spTgt spid="8195">
                                            <p:txEl>
                                              <p:pRg st="4" end="4"/>
                                            </p:txEl>
                                          </p:spTgt>
                                        </p:tgtEl>
                                        <p:attrNameLst>
                                          <p:attrName>style.visibility</p:attrName>
                                        </p:attrNameLst>
                                      </p:cBhvr>
                                      <p:to>
                                        <p:strVal val="visible"/>
                                      </p:to>
                                    </p:set>
                                    <p:anim calcmode="lin" valueType="num">
                                      <p:cBhvr additive="base">
                                        <p:cTn id="27"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5000"/>
                            </p:stCondLst>
                            <p:childTnLst>
                              <p:par>
                                <p:cTn id="30" presetID="2" presetClass="entr" presetSubtype="4" fill="hold" grpId="0" nodeType="afterEffect">
                                  <p:stCondLst>
                                    <p:cond delay="2000"/>
                                  </p:stCondLst>
                                  <p:childTnLst>
                                    <p:set>
                                      <p:cBhvr>
                                        <p:cTn id="31" dur="1" fill="hold">
                                          <p:stCondLst>
                                            <p:cond delay="0"/>
                                          </p:stCondLst>
                                        </p:cTn>
                                        <p:tgtEl>
                                          <p:spTgt spid="8195">
                                            <p:txEl>
                                              <p:pRg st="5" end="5"/>
                                            </p:txEl>
                                          </p:spTgt>
                                        </p:tgtEl>
                                        <p:attrNameLst>
                                          <p:attrName>style.visibility</p:attrName>
                                        </p:attrNameLst>
                                      </p:cBhvr>
                                      <p:to>
                                        <p:strVal val="visible"/>
                                      </p:to>
                                    </p:set>
                                    <p:anim calcmode="lin" valueType="num">
                                      <p:cBhvr additive="base">
                                        <p:cTn id="32"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8000"/>
                            </p:stCondLst>
                            <p:childTnLst>
                              <p:par>
                                <p:cTn id="35" presetID="2" presetClass="entr" presetSubtype="4" fill="hold" grpId="0" nodeType="afterEffect">
                                  <p:stCondLst>
                                    <p:cond delay="2000"/>
                                  </p:stCondLst>
                                  <p:childTnLst>
                                    <p:set>
                                      <p:cBhvr>
                                        <p:cTn id="36" dur="1" fill="hold">
                                          <p:stCondLst>
                                            <p:cond delay="0"/>
                                          </p:stCondLst>
                                        </p:cTn>
                                        <p:tgtEl>
                                          <p:spTgt spid="8195">
                                            <p:txEl>
                                              <p:pRg st="6" end="6"/>
                                            </p:txEl>
                                          </p:spTgt>
                                        </p:tgtEl>
                                        <p:attrNameLst>
                                          <p:attrName>style.visibility</p:attrName>
                                        </p:attrNameLst>
                                      </p:cBhvr>
                                      <p:to>
                                        <p:strVal val="visible"/>
                                      </p:to>
                                    </p:set>
                                    <p:anim calcmode="lin" valueType="num">
                                      <p:cBhvr additive="base">
                                        <p:cTn id="37"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1000"/>
                            </p:stCondLst>
                            <p:childTnLst>
                              <p:par>
                                <p:cTn id="40" presetID="2" presetClass="entr" presetSubtype="4" fill="hold" grpId="0" nodeType="afterEffect">
                                  <p:stCondLst>
                                    <p:cond delay="2000"/>
                                  </p:stCondLst>
                                  <p:childTnLst>
                                    <p:set>
                                      <p:cBhvr>
                                        <p:cTn id="41" dur="1" fill="hold">
                                          <p:stCondLst>
                                            <p:cond delay="0"/>
                                          </p:stCondLst>
                                        </p:cTn>
                                        <p:tgtEl>
                                          <p:spTgt spid="8195">
                                            <p:txEl>
                                              <p:pRg st="7" end="7"/>
                                            </p:txEl>
                                          </p:spTgt>
                                        </p:tgtEl>
                                        <p:attrNameLst>
                                          <p:attrName>style.visibility</p:attrName>
                                        </p:attrNameLst>
                                      </p:cBhvr>
                                      <p:to>
                                        <p:strVal val="visible"/>
                                      </p:to>
                                    </p:set>
                                    <p:anim calcmode="lin" valueType="num">
                                      <p:cBhvr additive="base">
                                        <p:cTn id="42" dur="10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4000"/>
                            </p:stCondLst>
                            <p:childTnLst>
                              <p:par>
                                <p:cTn id="45" presetID="2" presetClass="entr" presetSubtype="4" fill="hold" grpId="0" nodeType="afterEffect">
                                  <p:stCondLst>
                                    <p:cond delay="2000"/>
                                  </p:stCondLst>
                                  <p:childTnLst>
                                    <p:set>
                                      <p:cBhvr>
                                        <p:cTn id="46" dur="1" fill="hold">
                                          <p:stCondLst>
                                            <p:cond delay="0"/>
                                          </p:stCondLst>
                                        </p:cTn>
                                        <p:tgtEl>
                                          <p:spTgt spid="8195">
                                            <p:txEl>
                                              <p:pRg st="8" end="8"/>
                                            </p:txEl>
                                          </p:spTgt>
                                        </p:tgtEl>
                                        <p:attrNameLst>
                                          <p:attrName>style.visibility</p:attrName>
                                        </p:attrNameLst>
                                      </p:cBhvr>
                                      <p:to>
                                        <p:strVal val="visible"/>
                                      </p:to>
                                    </p:set>
                                    <p:anim calcmode="lin" valueType="num">
                                      <p:cBhvr additive="base">
                                        <p:cTn id="47" dur="10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8195">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27000"/>
                            </p:stCondLst>
                            <p:childTnLst>
                              <p:par>
                                <p:cTn id="50" presetID="2" presetClass="entr" presetSubtype="4" fill="hold" grpId="0" nodeType="afterEffect">
                                  <p:stCondLst>
                                    <p:cond delay="2000"/>
                                  </p:stCondLst>
                                  <p:childTnLst>
                                    <p:set>
                                      <p:cBhvr>
                                        <p:cTn id="51" dur="1" fill="hold">
                                          <p:stCondLst>
                                            <p:cond delay="0"/>
                                          </p:stCondLst>
                                        </p:cTn>
                                        <p:tgtEl>
                                          <p:spTgt spid="8195">
                                            <p:txEl>
                                              <p:pRg st="9" end="9"/>
                                            </p:txEl>
                                          </p:spTgt>
                                        </p:tgtEl>
                                        <p:attrNameLst>
                                          <p:attrName>style.visibility</p:attrName>
                                        </p:attrNameLst>
                                      </p:cBhvr>
                                      <p:to>
                                        <p:strVal val="visible"/>
                                      </p:to>
                                    </p:set>
                                    <p:anim calcmode="lin" valueType="num">
                                      <p:cBhvr additive="base">
                                        <p:cTn id="52" dur="1000" fill="hold"/>
                                        <p:tgtEl>
                                          <p:spTgt spid="8195">
                                            <p:txEl>
                                              <p:pRg st="9" end="9"/>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819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sz="quarter"/>
          </p:nvPr>
        </p:nvSpPr>
        <p:spPr>
          <a:xfrm>
            <a:off x="500034" y="285728"/>
            <a:ext cx="7750175" cy="846138"/>
          </a:xfrm>
        </p:spPr>
        <p:txBody>
          <a:bodyPr/>
          <a:lstStyle/>
          <a:p>
            <a:pPr eaLnBrk="1" hangingPunct="1"/>
            <a:r>
              <a:rPr lang="en-US" sz="2800" b="1" dirty="0" err="1" smtClean="0">
                <a:solidFill>
                  <a:schemeClr val="bg2">
                    <a:lumMod val="20000"/>
                    <a:lumOff val="80000"/>
                  </a:schemeClr>
                </a:solidFill>
              </a:rPr>
              <a:t>Implementasi</a:t>
            </a:r>
            <a:r>
              <a:rPr lang="en-US" sz="2800" b="1" dirty="0" smtClean="0">
                <a:solidFill>
                  <a:schemeClr val="bg2">
                    <a:lumMod val="20000"/>
                    <a:lumOff val="80000"/>
                  </a:schemeClr>
                </a:solidFill>
              </a:rPr>
              <a:t> Soft Skills </a:t>
            </a:r>
            <a:r>
              <a:rPr lang="en-US" sz="2800" b="1" dirty="0" err="1" smtClean="0">
                <a:solidFill>
                  <a:schemeClr val="bg2">
                    <a:lumMod val="20000"/>
                    <a:lumOff val="80000"/>
                  </a:schemeClr>
                </a:solidFill>
              </a:rPr>
              <a:t>di</a:t>
            </a:r>
            <a:r>
              <a:rPr lang="en-US" sz="2800" b="1" dirty="0" smtClean="0">
                <a:solidFill>
                  <a:schemeClr val="bg2">
                    <a:lumMod val="20000"/>
                    <a:lumOff val="80000"/>
                  </a:schemeClr>
                </a:solidFill>
              </a:rPr>
              <a:t> </a:t>
            </a:r>
            <a:r>
              <a:rPr lang="en-US" sz="2800" b="1" dirty="0" err="1" smtClean="0">
                <a:solidFill>
                  <a:schemeClr val="bg2">
                    <a:lumMod val="20000"/>
                    <a:lumOff val="80000"/>
                  </a:schemeClr>
                </a:solidFill>
              </a:rPr>
              <a:t>Dunia</a:t>
            </a:r>
            <a:r>
              <a:rPr lang="en-US" sz="2800" b="1" dirty="0" smtClean="0">
                <a:solidFill>
                  <a:schemeClr val="bg2">
                    <a:lumMod val="20000"/>
                    <a:lumOff val="80000"/>
                  </a:schemeClr>
                </a:solidFill>
              </a:rPr>
              <a:t> </a:t>
            </a:r>
            <a:r>
              <a:rPr lang="en-US" sz="2800" b="1" dirty="0" err="1" smtClean="0">
                <a:solidFill>
                  <a:schemeClr val="bg2">
                    <a:lumMod val="20000"/>
                    <a:lumOff val="80000"/>
                  </a:schemeClr>
                </a:solidFill>
              </a:rPr>
              <a:t>Kerja</a:t>
            </a:r>
            <a:endParaRPr lang="en-US" sz="2800" b="1" dirty="0" smtClean="0">
              <a:solidFill>
                <a:schemeClr val="bg2">
                  <a:lumMod val="20000"/>
                  <a:lumOff val="80000"/>
                </a:schemeClr>
              </a:solidFill>
            </a:endParaRPr>
          </a:p>
        </p:txBody>
      </p:sp>
      <p:pic>
        <p:nvPicPr>
          <p:cNvPr id="17411" name="Picture 3" descr="InterviewShot"/>
          <p:cNvPicPr>
            <a:picLocks noGrp="1" noChangeAspect="1" noChangeArrowheads="1"/>
          </p:cNvPicPr>
          <p:nvPr>
            <p:ph sz="quarter" idx="1"/>
          </p:nvPr>
        </p:nvPicPr>
        <p:blipFill>
          <a:blip r:embed="rId3"/>
          <a:srcRect/>
          <a:stretch>
            <a:fillRect/>
          </a:stretch>
        </p:blipFill>
        <p:spPr>
          <a:xfrm>
            <a:off x="965205" y="1294510"/>
            <a:ext cx="2919412" cy="2187575"/>
          </a:xfrm>
          <a:noFill/>
        </p:spPr>
      </p:pic>
      <p:pic>
        <p:nvPicPr>
          <p:cNvPr id="17412" name="Picture 4" descr="Interview2IMG_8820"/>
          <p:cNvPicPr>
            <a:picLocks noGrp="1" noChangeAspect="1" noChangeArrowheads="1"/>
          </p:cNvPicPr>
          <p:nvPr>
            <p:ph sz="quarter" idx="2"/>
          </p:nvPr>
        </p:nvPicPr>
        <p:blipFill>
          <a:blip r:embed="rId4"/>
          <a:srcRect/>
          <a:stretch>
            <a:fillRect/>
          </a:stretch>
        </p:blipFill>
        <p:spPr>
          <a:xfrm>
            <a:off x="4929190" y="1167494"/>
            <a:ext cx="2919413" cy="2208212"/>
          </a:xfrm>
          <a:noFill/>
        </p:spPr>
      </p:pic>
      <p:pic>
        <p:nvPicPr>
          <p:cNvPr id="17413" name="Picture 5" descr="ProposalPicAUT_7007"/>
          <p:cNvPicPr>
            <a:picLocks noGrp="1" noChangeAspect="1" noChangeArrowheads="1"/>
          </p:cNvPicPr>
          <p:nvPr>
            <p:ph sz="quarter" idx="3"/>
          </p:nvPr>
        </p:nvPicPr>
        <p:blipFill>
          <a:blip r:embed="rId5"/>
          <a:stretch>
            <a:fillRect/>
          </a:stretch>
        </p:blipFill>
        <p:spPr>
          <a:xfrm>
            <a:off x="758666" y="4071942"/>
            <a:ext cx="3154680" cy="1753985"/>
          </a:xfrm>
          <a:noFill/>
        </p:spPr>
      </p:pic>
      <p:pic>
        <p:nvPicPr>
          <p:cNvPr id="17414" name="Picture 6" descr="AUT_7003"/>
          <p:cNvPicPr>
            <a:picLocks noGrp="1" noChangeAspect="1" noChangeArrowheads="1"/>
          </p:cNvPicPr>
          <p:nvPr>
            <p:ph sz="quarter" idx="4"/>
          </p:nvPr>
        </p:nvPicPr>
        <p:blipFill>
          <a:blip r:embed="rId6"/>
          <a:srcRect/>
          <a:stretch>
            <a:fillRect/>
          </a:stretch>
        </p:blipFill>
        <p:spPr>
          <a:xfrm>
            <a:off x="5219700" y="4292600"/>
            <a:ext cx="2919413" cy="1938338"/>
          </a:xfrm>
          <a:noFill/>
        </p:spPr>
      </p:pic>
      <p:sp>
        <p:nvSpPr>
          <p:cNvPr id="17415" name="Text Box 7"/>
          <p:cNvSpPr txBox="1">
            <a:spLocks noChangeArrowheads="1"/>
          </p:cNvSpPr>
          <p:nvPr/>
        </p:nvSpPr>
        <p:spPr bwMode="auto">
          <a:xfrm>
            <a:off x="1331913" y="3716338"/>
            <a:ext cx="2743200" cy="366712"/>
          </a:xfrm>
          <a:prstGeom prst="rect">
            <a:avLst/>
          </a:prstGeom>
          <a:noFill/>
          <a:ln w="9525">
            <a:noFill/>
            <a:miter lim="800000"/>
            <a:headEnd/>
            <a:tailEnd/>
          </a:ln>
        </p:spPr>
        <p:txBody>
          <a:bodyPr>
            <a:spAutoFit/>
          </a:bodyPr>
          <a:lstStyle/>
          <a:p>
            <a:pPr eaLnBrk="0" hangingPunct="0">
              <a:spcBef>
                <a:spcPct val="50000"/>
              </a:spcBef>
            </a:pPr>
            <a:r>
              <a:rPr lang="en-US" b="1"/>
              <a:t>Mengumpulkan</a:t>
            </a:r>
            <a:r>
              <a:rPr lang="en-US" sz="1600" b="1"/>
              <a:t> data</a:t>
            </a:r>
          </a:p>
        </p:txBody>
      </p:sp>
      <p:sp>
        <p:nvSpPr>
          <p:cNvPr id="17416" name="Rectangle 8"/>
          <p:cNvSpPr>
            <a:spLocks noChangeArrowheads="1"/>
          </p:cNvSpPr>
          <p:nvPr/>
        </p:nvSpPr>
        <p:spPr bwMode="auto">
          <a:xfrm>
            <a:off x="6084888" y="3573463"/>
            <a:ext cx="1441450" cy="366712"/>
          </a:xfrm>
          <a:prstGeom prst="rect">
            <a:avLst/>
          </a:prstGeom>
          <a:noFill/>
          <a:ln w="9525">
            <a:noFill/>
            <a:miter lim="800000"/>
            <a:headEnd/>
            <a:tailEnd/>
          </a:ln>
        </p:spPr>
        <p:txBody>
          <a:bodyPr wrap="none">
            <a:spAutoFit/>
          </a:bodyPr>
          <a:lstStyle/>
          <a:p>
            <a:pPr eaLnBrk="0" hangingPunct="0">
              <a:spcBef>
                <a:spcPct val="50000"/>
              </a:spcBef>
            </a:pPr>
            <a:r>
              <a:rPr lang="en-US" b="1"/>
              <a:t>Wawancara</a:t>
            </a:r>
          </a:p>
        </p:txBody>
      </p:sp>
      <p:sp>
        <p:nvSpPr>
          <p:cNvPr id="17417" name="Text Box 9"/>
          <p:cNvSpPr txBox="1">
            <a:spLocks noChangeArrowheads="1"/>
          </p:cNvSpPr>
          <p:nvPr/>
        </p:nvSpPr>
        <p:spPr bwMode="auto">
          <a:xfrm>
            <a:off x="976313" y="6208713"/>
            <a:ext cx="2952750" cy="366712"/>
          </a:xfrm>
          <a:prstGeom prst="rect">
            <a:avLst/>
          </a:prstGeom>
          <a:noFill/>
          <a:ln w="9525">
            <a:noFill/>
            <a:miter lim="800000"/>
            <a:headEnd/>
            <a:tailEnd/>
          </a:ln>
        </p:spPr>
        <p:txBody>
          <a:bodyPr wrap="none">
            <a:spAutoFit/>
          </a:bodyPr>
          <a:lstStyle/>
          <a:p>
            <a:pPr eaLnBrk="0" hangingPunct="0"/>
            <a:r>
              <a:rPr lang="en-US" b="1"/>
              <a:t>Presentasi Ide &amp; gagasan</a:t>
            </a:r>
          </a:p>
        </p:txBody>
      </p:sp>
      <p:sp>
        <p:nvSpPr>
          <p:cNvPr id="17418" name="Text Box 10"/>
          <p:cNvSpPr txBox="1">
            <a:spLocks noChangeArrowheads="1"/>
          </p:cNvSpPr>
          <p:nvPr/>
        </p:nvSpPr>
        <p:spPr bwMode="auto">
          <a:xfrm>
            <a:off x="5214942" y="6237288"/>
            <a:ext cx="2698750" cy="366712"/>
          </a:xfrm>
          <a:prstGeom prst="rect">
            <a:avLst/>
          </a:prstGeom>
          <a:noFill/>
          <a:ln w="9525">
            <a:noFill/>
            <a:miter lim="800000"/>
            <a:headEnd/>
            <a:tailEnd/>
          </a:ln>
        </p:spPr>
        <p:txBody>
          <a:bodyPr wrap="none">
            <a:spAutoFit/>
          </a:bodyPr>
          <a:lstStyle/>
          <a:p>
            <a:pPr eaLnBrk="0" hangingPunct="0"/>
            <a:r>
              <a:rPr lang="en-US" b="1"/>
              <a:t>Presentasi Rancangan </a:t>
            </a:r>
          </a:p>
        </p:txBody>
      </p:sp>
      <p:sp>
        <p:nvSpPr>
          <p:cNvPr id="17419" name="WordArt 11"/>
          <p:cNvSpPr>
            <a:spLocks noChangeArrowheads="1" noChangeShapeType="1" noTextEdit="1"/>
          </p:cNvSpPr>
          <p:nvPr/>
        </p:nvSpPr>
        <p:spPr bwMode="auto">
          <a:xfrm rot="5400000">
            <a:off x="-838993" y="2358231"/>
            <a:ext cx="2609850" cy="430213"/>
          </a:xfrm>
          <a:prstGeom prst="rect">
            <a:avLst/>
          </a:prstGeom>
          <a:ln>
            <a:noFill/>
          </a:ln>
        </p:spPr>
        <p:txBody>
          <a:bodyPr vert="wordArtVert" wrap="none" fromWordArt="1">
            <a:prstTxWarp prst="textPlain">
              <a:avLst>
                <a:gd name="adj" fmla="val 50000"/>
              </a:avLst>
            </a:prstTxWarp>
          </a:bodyPr>
          <a:lstStyle/>
          <a:p>
            <a:pPr algn="ctr" fontAlgn="auto"/>
            <a:r>
              <a:rPr lang="en-US" sz="3600" b="1" i="1" kern="1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kerjasama</a:t>
            </a:r>
            <a:endParaRPr lang="en-US" sz="3600" b="1" i="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endParaRPr>
          </a:p>
        </p:txBody>
      </p:sp>
      <p:sp>
        <p:nvSpPr>
          <p:cNvPr id="17420" name="WordArt 12"/>
          <p:cNvSpPr>
            <a:spLocks noChangeArrowheads="1" noChangeShapeType="1" noTextEdit="1"/>
          </p:cNvSpPr>
          <p:nvPr/>
        </p:nvSpPr>
        <p:spPr bwMode="auto">
          <a:xfrm rot="5400000">
            <a:off x="-735807" y="5352257"/>
            <a:ext cx="2297113" cy="323850"/>
          </a:xfrm>
          <a:prstGeom prst="rect">
            <a:avLst/>
          </a:prstGeom>
        </p:spPr>
        <p:txBody>
          <a:bodyPr vert="wordArtVert" wrap="none" fromWordArt="1">
            <a:prstTxWarp prst="textPlain">
              <a:avLst>
                <a:gd name="adj" fmla="val 50000"/>
              </a:avLst>
            </a:prstTxWarp>
          </a:bodyPr>
          <a:lstStyle/>
          <a:p>
            <a:pPr algn="ctr" fontAlgn="auto"/>
            <a:r>
              <a:rPr lang="en-US" sz="3600" b="1" kern="10" dirty="0" err="1">
                <a:ln w="12700">
                  <a:noFill/>
                  <a:prstDash val="solid"/>
                </a:ln>
                <a:solidFill>
                  <a:schemeClr val="accent3">
                    <a:lumMod val="20000"/>
                    <a:lumOff val="80000"/>
                  </a:schemeClr>
                </a:solidFill>
                <a:effectLst>
                  <a:outerShdw blurRad="41275" dist="20320" dir="1800000" algn="tl" rotWithShape="0">
                    <a:srgbClr val="000000">
                      <a:alpha val="40000"/>
                    </a:srgbClr>
                  </a:outerShdw>
                </a:effectLst>
                <a:latin typeface="Arial Black"/>
              </a:rPr>
              <a:t>Presentasi</a:t>
            </a:r>
            <a:endParaRPr lang="en-US" sz="3600" b="1" kern="10" dirty="0">
              <a:ln w="12700">
                <a:noFill/>
                <a:prstDash val="solid"/>
              </a:ln>
              <a:solidFill>
                <a:schemeClr val="accent3">
                  <a:lumMod val="20000"/>
                  <a:lumOff val="80000"/>
                </a:schemeClr>
              </a:solidFill>
              <a:effectLst>
                <a:outerShdw blurRad="41275" dist="20320" dir="1800000" algn="tl" rotWithShape="0">
                  <a:srgbClr val="000000">
                    <a:alpha val="40000"/>
                  </a:srgbClr>
                </a:outerShdw>
              </a:effectLst>
              <a:latin typeface="Arial Black"/>
            </a:endParaRPr>
          </a:p>
        </p:txBody>
      </p:sp>
      <p:sp>
        <p:nvSpPr>
          <p:cNvPr id="13" name="Footer Placeholder 12"/>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1+#ppt_w/2"/>
                                          </p:val>
                                        </p:tav>
                                        <p:tav tm="100000">
                                          <p:val>
                                            <p:strVal val="#ppt_x"/>
                                          </p:val>
                                        </p:tav>
                                      </p:tavLst>
                                    </p:anim>
                                    <p:anim calcmode="lin" valueType="num">
                                      <p:cBhvr additive="base">
                                        <p:cTn id="8" dur="500" fill="hold"/>
                                        <p:tgtEl>
                                          <p:spTgt spid="174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17411"/>
                                        </p:tgtEl>
                                        <p:attrNameLst>
                                          <p:attrName>style.visibility</p:attrName>
                                        </p:attrNameLst>
                                      </p:cBhvr>
                                      <p:to>
                                        <p:strVal val="visible"/>
                                      </p:to>
                                    </p:set>
                                    <p:anim calcmode="lin" valueType="num">
                                      <p:cBhvr additive="base">
                                        <p:cTn id="12" dur="500" fill="hold"/>
                                        <p:tgtEl>
                                          <p:spTgt spid="17411"/>
                                        </p:tgtEl>
                                        <p:attrNameLst>
                                          <p:attrName>ppt_x</p:attrName>
                                        </p:attrNameLst>
                                      </p:cBhvr>
                                      <p:tavLst>
                                        <p:tav tm="0">
                                          <p:val>
                                            <p:strVal val="0-#ppt_w/2"/>
                                          </p:val>
                                        </p:tav>
                                        <p:tav tm="100000">
                                          <p:val>
                                            <p:strVal val="#ppt_x"/>
                                          </p:val>
                                        </p:tav>
                                      </p:tavLst>
                                    </p:anim>
                                    <p:anim calcmode="lin" valueType="num">
                                      <p:cBhvr additive="base">
                                        <p:cTn id="13" dur="500" fill="hold"/>
                                        <p:tgtEl>
                                          <p:spTgt spid="174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17413"/>
                                        </p:tgtEl>
                                        <p:attrNameLst>
                                          <p:attrName>style.visibility</p:attrName>
                                        </p:attrNameLst>
                                      </p:cBhvr>
                                      <p:to>
                                        <p:strVal val="visible"/>
                                      </p:to>
                                    </p:set>
                                    <p:anim calcmode="lin" valueType="num">
                                      <p:cBhvr additive="base">
                                        <p:cTn id="17" dur="500" fill="hold"/>
                                        <p:tgtEl>
                                          <p:spTgt spid="17413"/>
                                        </p:tgtEl>
                                        <p:attrNameLst>
                                          <p:attrName>ppt_x</p:attrName>
                                        </p:attrNameLst>
                                      </p:cBhvr>
                                      <p:tavLst>
                                        <p:tav tm="0">
                                          <p:val>
                                            <p:strVal val="0-#ppt_w/2"/>
                                          </p:val>
                                        </p:tav>
                                        <p:tav tm="100000">
                                          <p:val>
                                            <p:strVal val="#ppt_x"/>
                                          </p:val>
                                        </p:tav>
                                      </p:tavLst>
                                    </p:anim>
                                    <p:anim calcmode="lin" valueType="num">
                                      <p:cBhvr additive="base">
                                        <p:cTn id="18" dur="500" fill="hold"/>
                                        <p:tgtEl>
                                          <p:spTgt spid="174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17414"/>
                                        </p:tgtEl>
                                        <p:attrNameLst>
                                          <p:attrName>style.visibility</p:attrName>
                                        </p:attrNameLst>
                                      </p:cBhvr>
                                      <p:to>
                                        <p:strVal val="visible"/>
                                      </p:to>
                                    </p:set>
                                    <p:anim calcmode="lin" valueType="num">
                                      <p:cBhvr additive="base">
                                        <p:cTn id="22" dur="500" fill="hold"/>
                                        <p:tgtEl>
                                          <p:spTgt spid="17414"/>
                                        </p:tgtEl>
                                        <p:attrNameLst>
                                          <p:attrName>ppt_x</p:attrName>
                                        </p:attrNameLst>
                                      </p:cBhvr>
                                      <p:tavLst>
                                        <p:tav tm="0">
                                          <p:val>
                                            <p:strVal val="1+#ppt_w/2"/>
                                          </p:val>
                                        </p:tav>
                                        <p:tav tm="100000">
                                          <p:val>
                                            <p:strVal val="#ppt_x"/>
                                          </p:val>
                                        </p:tav>
                                      </p:tavLst>
                                    </p:anim>
                                    <p:anim calcmode="lin" valueType="num">
                                      <p:cBhvr additive="base">
                                        <p:cTn id="23"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Freeform 10"/>
          <p:cNvSpPr>
            <a:spLocks/>
          </p:cNvSpPr>
          <p:nvPr/>
        </p:nvSpPr>
        <p:spPr bwMode="auto">
          <a:xfrm>
            <a:off x="374650" y="681038"/>
            <a:ext cx="8342313" cy="6213475"/>
          </a:xfrm>
          <a:custGeom>
            <a:avLst/>
            <a:gdLst>
              <a:gd name="T0" fmla="*/ 398184663 w 5255"/>
              <a:gd name="T1" fmla="*/ 2147483647 h 3914"/>
              <a:gd name="T2" fmla="*/ 178931881 w 5255"/>
              <a:gd name="T3" fmla="*/ 2147483647 h 3914"/>
              <a:gd name="T4" fmla="*/ 10080625 w 5255"/>
              <a:gd name="T5" fmla="*/ 2147483647 h 3914"/>
              <a:gd name="T6" fmla="*/ 83165949 w 5255"/>
              <a:gd name="T7" fmla="*/ 2137092761 h 3914"/>
              <a:gd name="T8" fmla="*/ 372983108 w 5255"/>
              <a:gd name="T9" fmla="*/ 1726308188 h 3914"/>
              <a:gd name="T10" fmla="*/ 446068509 w 5255"/>
              <a:gd name="T11" fmla="*/ 1554937209 h 3914"/>
              <a:gd name="T12" fmla="*/ 640119686 w 5255"/>
              <a:gd name="T13" fmla="*/ 879535502 h 3914"/>
              <a:gd name="T14" fmla="*/ 1607859583 w 5255"/>
              <a:gd name="T15" fmla="*/ 418346032 h 3914"/>
              <a:gd name="T16" fmla="*/ 2147483647 w 5255"/>
              <a:gd name="T17" fmla="*/ 153730336 h 3914"/>
              <a:gd name="T18" fmla="*/ 2147483647 w 5255"/>
              <a:gd name="T19" fmla="*/ 153730336 h 3914"/>
              <a:gd name="T20" fmla="*/ 2147483647 w 5255"/>
              <a:gd name="T21" fmla="*/ 55443448 h 3914"/>
              <a:gd name="T22" fmla="*/ 2147483647 w 5255"/>
              <a:gd name="T23" fmla="*/ 32762829 h 3914"/>
              <a:gd name="T24" fmla="*/ 2147483647 w 5255"/>
              <a:gd name="T25" fmla="*/ 153730336 h 3914"/>
              <a:gd name="T26" fmla="*/ 2147483647 w 5255"/>
              <a:gd name="T27" fmla="*/ 249496299 h 3914"/>
              <a:gd name="T28" fmla="*/ 2147483647 w 5255"/>
              <a:gd name="T29" fmla="*/ 733366278 h 3914"/>
              <a:gd name="T30" fmla="*/ 2147483647 w 5255"/>
              <a:gd name="T31" fmla="*/ 879535502 h 3914"/>
              <a:gd name="T32" fmla="*/ 2147483647 w 5255"/>
              <a:gd name="T33" fmla="*/ 1023183579 h 3914"/>
              <a:gd name="T34" fmla="*/ 2147483647 w 5255"/>
              <a:gd name="T35" fmla="*/ 829132192 h 3914"/>
              <a:gd name="T36" fmla="*/ 2147483647 w 5255"/>
              <a:gd name="T37" fmla="*/ 418346032 h 3914"/>
              <a:gd name="T38" fmla="*/ 2147483647 w 5255"/>
              <a:gd name="T39" fmla="*/ 660280971 h 3914"/>
              <a:gd name="T40" fmla="*/ 2147483647 w 5255"/>
              <a:gd name="T41" fmla="*/ 1144151049 h 3914"/>
              <a:gd name="T42" fmla="*/ 2147483647 w 5255"/>
              <a:gd name="T43" fmla="*/ 1605340321 h 3914"/>
              <a:gd name="T44" fmla="*/ 2147483647 w 5255"/>
              <a:gd name="T45" fmla="*/ 1869956265 h 3914"/>
              <a:gd name="T46" fmla="*/ 2147483647 w 5255"/>
              <a:gd name="T47" fmla="*/ 2147483647 h 3914"/>
              <a:gd name="T48" fmla="*/ 2147483647 w 5255"/>
              <a:gd name="T49" fmla="*/ 2147483647 h 3914"/>
              <a:gd name="T50" fmla="*/ 2147483647 w 5255"/>
              <a:gd name="T51" fmla="*/ 2147483647 h 3914"/>
              <a:gd name="T52" fmla="*/ 2147483647 w 5255"/>
              <a:gd name="T53" fmla="*/ 2147483647 h 3914"/>
              <a:gd name="T54" fmla="*/ 2147483647 w 5255"/>
              <a:gd name="T55" fmla="*/ 2147483647 h 3914"/>
              <a:gd name="T56" fmla="*/ 2147483647 w 5255"/>
              <a:gd name="T57" fmla="*/ 2147483647 h 3914"/>
              <a:gd name="T58" fmla="*/ 2147483647 w 5255"/>
              <a:gd name="T59" fmla="*/ 2147483647 h 3914"/>
              <a:gd name="T60" fmla="*/ 2147483647 w 5255"/>
              <a:gd name="T61" fmla="*/ 2147483647 h 3914"/>
              <a:gd name="T62" fmla="*/ 2147483647 w 5255"/>
              <a:gd name="T63" fmla="*/ 2147483647 h 3914"/>
              <a:gd name="T64" fmla="*/ 2147483647 w 5255"/>
              <a:gd name="T65" fmla="*/ 2147483647 h 3914"/>
              <a:gd name="T66" fmla="*/ 2147483647 w 5255"/>
              <a:gd name="T67" fmla="*/ 2147483647 h 3914"/>
              <a:gd name="T68" fmla="*/ 2147483647 w 5255"/>
              <a:gd name="T69" fmla="*/ 2147483647 h 3914"/>
              <a:gd name="T70" fmla="*/ 2147483647 w 5255"/>
              <a:gd name="T71" fmla="*/ 2147483647 h 3914"/>
              <a:gd name="T72" fmla="*/ 2147483647 w 5255"/>
              <a:gd name="T73" fmla="*/ 2147483647 h 3914"/>
              <a:gd name="T74" fmla="*/ 2147483647 w 5255"/>
              <a:gd name="T75" fmla="*/ 2147483647 h 3914"/>
              <a:gd name="T76" fmla="*/ 2147483647 w 5255"/>
              <a:gd name="T77" fmla="*/ 2147483647 h 3914"/>
              <a:gd name="T78" fmla="*/ 2147483647 w 5255"/>
              <a:gd name="T79" fmla="*/ 2147483647 h 3914"/>
              <a:gd name="T80" fmla="*/ 2147483647 w 5255"/>
              <a:gd name="T81" fmla="*/ 2147483647 h 3914"/>
              <a:gd name="T82" fmla="*/ 2147483647 w 5255"/>
              <a:gd name="T83" fmla="*/ 2147483647 h 3914"/>
              <a:gd name="T84" fmla="*/ 2147483647 w 5255"/>
              <a:gd name="T85" fmla="*/ 2147483647 h 3914"/>
              <a:gd name="T86" fmla="*/ 2147483647 w 5255"/>
              <a:gd name="T87" fmla="*/ 2147483647 h 3914"/>
              <a:gd name="T88" fmla="*/ 1655743331 w 5255"/>
              <a:gd name="T89" fmla="*/ 2147483647 h 3914"/>
              <a:gd name="T90" fmla="*/ 1388606851 w 5255"/>
              <a:gd name="T91" fmla="*/ 2147483647 h 3914"/>
              <a:gd name="T92" fmla="*/ 1171871894 w 5255"/>
              <a:gd name="T93" fmla="*/ 2147483647 h 3914"/>
              <a:gd name="T94" fmla="*/ 882054809 w 5255"/>
              <a:gd name="T95" fmla="*/ 2147483647 h 3914"/>
              <a:gd name="T96" fmla="*/ 493950669 w 5255"/>
              <a:gd name="T97" fmla="*/ 2147483647 h 39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55"/>
              <a:gd name="T148" fmla="*/ 0 h 3914"/>
              <a:gd name="T149" fmla="*/ 5255 w 5255"/>
              <a:gd name="T150" fmla="*/ 3914 h 39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55" h="3914">
                <a:moveTo>
                  <a:pt x="196" y="2691"/>
                </a:moveTo>
                <a:cubicBezTo>
                  <a:pt x="183" y="2473"/>
                  <a:pt x="185" y="2254"/>
                  <a:pt x="158" y="2038"/>
                </a:cubicBezTo>
                <a:cubicBezTo>
                  <a:pt x="155" y="2016"/>
                  <a:pt x="110" y="1990"/>
                  <a:pt x="110" y="1990"/>
                </a:cubicBezTo>
                <a:cubicBezTo>
                  <a:pt x="83" y="1911"/>
                  <a:pt x="124" y="2018"/>
                  <a:pt x="71" y="1933"/>
                </a:cubicBezTo>
                <a:cubicBezTo>
                  <a:pt x="54" y="1906"/>
                  <a:pt x="47" y="1874"/>
                  <a:pt x="33" y="1846"/>
                </a:cubicBezTo>
                <a:cubicBezTo>
                  <a:pt x="0" y="1657"/>
                  <a:pt x="11" y="1612"/>
                  <a:pt x="4" y="1337"/>
                </a:cubicBezTo>
                <a:cubicBezTo>
                  <a:pt x="10" y="1184"/>
                  <a:pt x="14" y="1030"/>
                  <a:pt x="23" y="877"/>
                </a:cubicBezTo>
                <a:cubicBezTo>
                  <a:pt x="24" y="867"/>
                  <a:pt x="31" y="858"/>
                  <a:pt x="33" y="848"/>
                </a:cubicBezTo>
                <a:cubicBezTo>
                  <a:pt x="38" y="819"/>
                  <a:pt x="30" y="788"/>
                  <a:pt x="42" y="761"/>
                </a:cubicBezTo>
                <a:cubicBezTo>
                  <a:pt x="53" y="737"/>
                  <a:pt x="123" y="697"/>
                  <a:pt x="148" y="685"/>
                </a:cubicBezTo>
                <a:cubicBezTo>
                  <a:pt x="151" y="672"/>
                  <a:pt x="153" y="658"/>
                  <a:pt x="158" y="646"/>
                </a:cubicBezTo>
                <a:cubicBezTo>
                  <a:pt x="163" y="635"/>
                  <a:pt x="173" y="628"/>
                  <a:pt x="177" y="617"/>
                </a:cubicBezTo>
                <a:cubicBezTo>
                  <a:pt x="225" y="471"/>
                  <a:pt x="165" y="583"/>
                  <a:pt x="225" y="483"/>
                </a:cubicBezTo>
                <a:cubicBezTo>
                  <a:pt x="235" y="442"/>
                  <a:pt x="228" y="382"/>
                  <a:pt x="254" y="349"/>
                </a:cubicBezTo>
                <a:cubicBezTo>
                  <a:pt x="317" y="267"/>
                  <a:pt x="431" y="253"/>
                  <a:pt x="522" y="224"/>
                </a:cubicBezTo>
                <a:cubicBezTo>
                  <a:pt x="588" y="162"/>
                  <a:pt x="456" y="282"/>
                  <a:pt x="638" y="166"/>
                </a:cubicBezTo>
                <a:cubicBezTo>
                  <a:pt x="673" y="144"/>
                  <a:pt x="708" y="121"/>
                  <a:pt x="743" y="99"/>
                </a:cubicBezTo>
                <a:cubicBezTo>
                  <a:pt x="782" y="74"/>
                  <a:pt x="834" y="69"/>
                  <a:pt x="878" y="61"/>
                </a:cubicBezTo>
                <a:cubicBezTo>
                  <a:pt x="949" y="48"/>
                  <a:pt x="1004" y="30"/>
                  <a:pt x="1079" y="22"/>
                </a:cubicBezTo>
                <a:cubicBezTo>
                  <a:pt x="1174" y="0"/>
                  <a:pt x="1234" y="39"/>
                  <a:pt x="1319" y="61"/>
                </a:cubicBezTo>
                <a:cubicBezTo>
                  <a:pt x="1364" y="58"/>
                  <a:pt x="1410" y="59"/>
                  <a:pt x="1454" y="51"/>
                </a:cubicBezTo>
                <a:cubicBezTo>
                  <a:pt x="1484" y="46"/>
                  <a:pt x="1511" y="32"/>
                  <a:pt x="1540" y="22"/>
                </a:cubicBezTo>
                <a:cubicBezTo>
                  <a:pt x="1577" y="10"/>
                  <a:pt x="1617" y="10"/>
                  <a:pt x="1655" y="3"/>
                </a:cubicBezTo>
                <a:cubicBezTo>
                  <a:pt x="1703" y="6"/>
                  <a:pt x="1751" y="8"/>
                  <a:pt x="1799" y="13"/>
                </a:cubicBezTo>
                <a:cubicBezTo>
                  <a:pt x="1838" y="17"/>
                  <a:pt x="1862" y="44"/>
                  <a:pt x="1895" y="51"/>
                </a:cubicBezTo>
                <a:cubicBezTo>
                  <a:pt x="1933" y="59"/>
                  <a:pt x="1972" y="58"/>
                  <a:pt x="2010" y="61"/>
                </a:cubicBezTo>
                <a:cubicBezTo>
                  <a:pt x="2023" y="64"/>
                  <a:pt x="2038" y="63"/>
                  <a:pt x="2049" y="70"/>
                </a:cubicBezTo>
                <a:cubicBezTo>
                  <a:pt x="2059" y="76"/>
                  <a:pt x="2061" y="90"/>
                  <a:pt x="2068" y="99"/>
                </a:cubicBezTo>
                <a:cubicBezTo>
                  <a:pt x="2094" y="130"/>
                  <a:pt x="2111" y="163"/>
                  <a:pt x="2145" y="185"/>
                </a:cubicBezTo>
                <a:cubicBezTo>
                  <a:pt x="2167" y="214"/>
                  <a:pt x="2191" y="265"/>
                  <a:pt x="2212" y="291"/>
                </a:cubicBezTo>
                <a:cubicBezTo>
                  <a:pt x="2219" y="300"/>
                  <a:pt x="2232" y="302"/>
                  <a:pt x="2241" y="310"/>
                </a:cubicBezTo>
                <a:cubicBezTo>
                  <a:pt x="2255" y="322"/>
                  <a:pt x="2265" y="338"/>
                  <a:pt x="2279" y="349"/>
                </a:cubicBezTo>
                <a:cubicBezTo>
                  <a:pt x="2300" y="364"/>
                  <a:pt x="2323" y="377"/>
                  <a:pt x="2346" y="387"/>
                </a:cubicBezTo>
                <a:cubicBezTo>
                  <a:pt x="2365" y="395"/>
                  <a:pt x="2404" y="406"/>
                  <a:pt x="2404" y="406"/>
                </a:cubicBezTo>
                <a:cubicBezTo>
                  <a:pt x="2517" y="480"/>
                  <a:pt x="2582" y="427"/>
                  <a:pt x="2759" y="416"/>
                </a:cubicBezTo>
                <a:cubicBezTo>
                  <a:pt x="2822" y="395"/>
                  <a:pt x="2895" y="363"/>
                  <a:pt x="2951" y="329"/>
                </a:cubicBezTo>
                <a:cubicBezTo>
                  <a:pt x="2971" y="317"/>
                  <a:pt x="2987" y="298"/>
                  <a:pt x="3009" y="291"/>
                </a:cubicBezTo>
                <a:cubicBezTo>
                  <a:pt x="3168" y="238"/>
                  <a:pt x="3333" y="195"/>
                  <a:pt x="3498" y="166"/>
                </a:cubicBezTo>
                <a:cubicBezTo>
                  <a:pt x="3645" y="169"/>
                  <a:pt x="3794" y="159"/>
                  <a:pt x="3940" y="176"/>
                </a:cubicBezTo>
                <a:cubicBezTo>
                  <a:pt x="4004" y="183"/>
                  <a:pt x="3989" y="230"/>
                  <a:pt x="4017" y="262"/>
                </a:cubicBezTo>
                <a:cubicBezTo>
                  <a:pt x="4059" y="311"/>
                  <a:pt x="4120" y="345"/>
                  <a:pt x="4161" y="397"/>
                </a:cubicBezTo>
                <a:cubicBezTo>
                  <a:pt x="4174" y="414"/>
                  <a:pt x="4171" y="445"/>
                  <a:pt x="4190" y="454"/>
                </a:cubicBezTo>
                <a:cubicBezTo>
                  <a:pt x="4269" y="491"/>
                  <a:pt x="4447" y="510"/>
                  <a:pt x="4516" y="579"/>
                </a:cubicBezTo>
                <a:cubicBezTo>
                  <a:pt x="4647" y="710"/>
                  <a:pt x="4470" y="541"/>
                  <a:pt x="4593" y="637"/>
                </a:cubicBezTo>
                <a:cubicBezTo>
                  <a:pt x="4611" y="651"/>
                  <a:pt x="4641" y="685"/>
                  <a:pt x="4641" y="685"/>
                </a:cubicBezTo>
                <a:cubicBezTo>
                  <a:pt x="4648" y="705"/>
                  <a:pt x="4666" y="721"/>
                  <a:pt x="4670" y="742"/>
                </a:cubicBezTo>
                <a:cubicBezTo>
                  <a:pt x="4677" y="777"/>
                  <a:pt x="4674" y="813"/>
                  <a:pt x="4679" y="848"/>
                </a:cubicBezTo>
                <a:cubicBezTo>
                  <a:pt x="4680" y="858"/>
                  <a:pt x="4686" y="867"/>
                  <a:pt x="4689" y="877"/>
                </a:cubicBezTo>
                <a:cubicBezTo>
                  <a:pt x="4696" y="947"/>
                  <a:pt x="4708" y="1009"/>
                  <a:pt x="4718" y="1078"/>
                </a:cubicBezTo>
                <a:cubicBezTo>
                  <a:pt x="4725" y="1126"/>
                  <a:pt x="4737" y="1222"/>
                  <a:pt x="4737" y="1222"/>
                </a:cubicBezTo>
                <a:cubicBezTo>
                  <a:pt x="4741" y="1372"/>
                  <a:pt x="4726" y="1744"/>
                  <a:pt x="4746" y="1904"/>
                </a:cubicBezTo>
                <a:cubicBezTo>
                  <a:pt x="4747" y="1914"/>
                  <a:pt x="4765" y="1910"/>
                  <a:pt x="4775" y="1913"/>
                </a:cubicBezTo>
                <a:cubicBezTo>
                  <a:pt x="4781" y="1920"/>
                  <a:pt x="4786" y="1928"/>
                  <a:pt x="4794" y="1933"/>
                </a:cubicBezTo>
                <a:cubicBezTo>
                  <a:pt x="4803" y="1938"/>
                  <a:pt x="4815" y="1936"/>
                  <a:pt x="4823" y="1942"/>
                </a:cubicBezTo>
                <a:cubicBezTo>
                  <a:pt x="4845" y="1959"/>
                  <a:pt x="4881" y="2000"/>
                  <a:pt x="4881" y="2000"/>
                </a:cubicBezTo>
                <a:cubicBezTo>
                  <a:pt x="4895" y="2045"/>
                  <a:pt x="4942" y="2072"/>
                  <a:pt x="4967" y="2115"/>
                </a:cubicBezTo>
                <a:cubicBezTo>
                  <a:pt x="4982" y="2140"/>
                  <a:pt x="4990" y="2168"/>
                  <a:pt x="5006" y="2192"/>
                </a:cubicBezTo>
                <a:cubicBezTo>
                  <a:pt x="5022" y="2216"/>
                  <a:pt x="5048" y="2234"/>
                  <a:pt x="5063" y="2259"/>
                </a:cubicBezTo>
                <a:cubicBezTo>
                  <a:pt x="5093" y="2308"/>
                  <a:pt x="5108" y="2366"/>
                  <a:pt x="5140" y="2413"/>
                </a:cubicBezTo>
                <a:cubicBezTo>
                  <a:pt x="5170" y="2458"/>
                  <a:pt x="5196" y="2516"/>
                  <a:pt x="5217" y="2566"/>
                </a:cubicBezTo>
                <a:cubicBezTo>
                  <a:pt x="5229" y="2594"/>
                  <a:pt x="5246" y="2653"/>
                  <a:pt x="5246" y="2653"/>
                </a:cubicBezTo>
                <a:cubicBezTo>
                  <a:pt x="5249" y="2755"/>
                  <a:pt x="5255" y="2858"/>
                  <a:pt x="5255" y="2960"/>
                </a:cubicBezTo>
                <a:cubicBezTo>
                  <a:pt x="5255" y="3159"/>
                  <a:pt x="5243" y="3297"/>
                  <a:pt x="5207" y="3478"/>
                </a:cubicBezTo>
                <a:cubicBezTo>
                  <a:pt x="5200" y="3513"/>
                  <a:pt x="5195" y="3558"/>
                  <a:pt x="5169" y="3584"/>
                </a:cubicBezTo>
                <a:cubicBezTo>
                  <a:pt x="5117" y="3636"/>
                  <a:pt x="5043" y="3661"/>
                  <a:pt x="4977" y="3689"/>
                </a:cubicBezTo>
                <a:cubicBezTo>
                  <a:pt x="4953" y="3699"/>
                  <a:pt x="4935" y="3721"/>
                  <a:pt x="4910" y="3728"/>
                </a:cubicBezTo>
                <a:cubicBezTo>
                  <a:pt x="4798" y="3758"/>
                  <a:pt x="4679" y="3743"/>
                  <a:pt x="4564" y="3747"/>
                </a:cubicBezTo>
                <a:cubicBezTo>
                  <a:pt x="4509" y="3765"/>
                  <a:pt x="4457" y="3783"/>
                  <a:pt x="4401" y="3795"/>
                </a:cubicBezTo>
                <a:cubicBezTo>
                  <a:pt x="4324" y="3845"/>
                  <a:pt x="4366" y="3830"/>
                  <a:pt x="4276" y="3843"/>
                </a:cubicBezTo>
                <a:cubicBezTo>
                  <a:pt x="4126" y="3840"/>
                  <a:pt x="3975" y="3842"/>
                  <a:pt x="3825" y="3833"/>
                </a:cubicBezTo>
                <a:cubicBezTo>
                  <a:pt x="3813" y="3832"/>
                  <a:pt x="3807" y="3818"/>
                  <a:pt x="3796" y="3814"/>
                </a:cubicBezTo>
                <a:cubicBezTo>
                  <a:pt x="3748" y="3794"/>
                  <a:pt x="3693" y="3769"/>
                  <a:pt x="3642" y="3757"/>
                </a:cubicBezTo>
                <a:cubicBezTo>
                  <a:pt x="3589" y="3701"/>
                  <a:pt x="3662" y="3771"/>
                  <a:pt x="3594" y="3728"/>
                </a:cubicBezTo>
                <a:cubicBezTo>
                  <a:pt x="3557" y="3705"/>
                  <a:pt x="3525" y="3675"/>
                  <a:pt x="3489" y="3651"/>
                </a:cubicBezTo>
                <a:cubicBezTo>
                  <a:pt x="3439" y="3505"/>
                  <a:pt x="3364" y="3585"/>
                  <a:pt x="3143" y="3565"/>
                </a:cubicBezTo>
                <a:cubicBezTo>
                  <a:pt x="3112" y="3534"/>
                  <a:pt x="3083" y="3493"/>
                  <a:pt x="3047" y="3469"/>
                </a:cubicBezTo>
                <a:cubicBezTo>
                  <a:pt x="2992" y="3386"/>
                  <a:pt x="2899" y="3435"/>
                  <a:pt x="2798" y="3440"/>
                </a:cubicBezTo>
                <a:cubicBezTo>
                  <a:pt x="2729" y="3482"/>
                  <a:pt x="2657" y="3510"/>
                  <a:pt x="2586" y="3545"/>
                </a:cubicBezTo>
                <a:cubicBezTo>
                  <a:pt x="2549" y="3563"/>
                  <a:pt x="2521" y="3601"/>
                  <a:pt x="2481" y="3613"/>
                </a:cubicBezTo>
                <a:cubicBezTo>
                  <a:pt x="2392" y="3641"/>
                  <a:pt x="2300" y="3648"/>
                  <a:pt x="2212" y="3680"/>
                </a:cubicBezTo>
                <a:cubicBezTo>
                  <a:pt x="2158" y="3700"/>
                  <a:pt x="2116" y="3754"/>
                  <a:pt x="2068" y="3785"/>
                </a:cubicBezTo>
                <a:cubicBezTo>
                  <a:pt x="1993" y="3834"/>
                  <a:pt x="1896" y="3889"/>
                  <a:pt x="1809" y="3910"/>
                </a:cubicBezTo>
                <a:cubicBezTo>
                  <a:pt x="1703" y="3907"/>
                  <a:pt x="1597" y="3914"/>
                  <a:pt x="1492" y="3901"/>
                </a:cubicBezTo>
                <a:cubicBezTo>
                  <a:pt x="1442" y="3895"/>
                  <a:pt x="1407" y="3825"/>
                  <a:pt x="1377" y="3795"/>
                </a:cubicBezTo>
                <a:cubicBezTo>
                  <a:pt x="1343" y="3761"/>
                  <a:pt x="1301" y="3736"/>
                  <a:pt x="1262" y="3709"/>
                </a:cubicBezTo>
                <a:cubicBezTo>
                  <a:pt x="1214" y="3676"/>
                  <a:pt x="1202" y="3636"/>
                  <a:pt x="1146" y="3622"/>
                </a:cubicBezTo>
                <a:cubicBezTo>
                  <a:pt x="1115" y="3575"/>
                  <a:pt x="1134" y="3599"/>
                  <a:pt x="1079" y="3545"/>
                </a:cubicBezTo>
                <a:cubicBezTo>
                  <a:pt x="1069" y="3536"/>
                  <a:pt x="1050" y="3517"/>
                  <a:pt x="1050" y="3517"/>
                </a:cubicBezTo>
                <a:cubicBezTo>
                  <a:pt x="1007" y="3384"/>
                  <a:pt x="877" y="3297"/>
                  <a:pt x="791" y="3190"/>
                </a:cubicBezTo>
                <a:cubicBezTo>
                  <a:pt x="726" y="3110"/>
                  <a:pt x="707" y="3063"/>
                  <a:pt x="657" y="2989"/>
                </a:cubicBezTo>
                <a:cubicBezTo>
                  <a:pt x="645" y="2941"/>
                  <a:pt x="641" y="2892"/>
                  <a:pt x="628" y="2845"/>
                </a:cubicBezTo>
                <a:cubicBezTo>
                  <a:pt x="614" y="2795"/>
                  <a:pt x="570" y="2758"/>
                  <a:pt x="551" y="2710"/>
                </a:cubicBezTo>
                <a:cubicBezTo>
                  <a:pt x="528" y="2651"/>
                  <a:pt x="546" y="2671"/>
                  <a:pt x="503" y="2643"/>
                </a:cubicBezTo>
                <a:cubicBezTo>
                  <a:pt x="493" y="2611"/>
                  <a:pt x="500" y="2610"/>
                  <a:pt x="465" y="2595"/>
                </a:cubicBezTo>
                <a:cubicBezTo>
                  <a:pt x="446" y="2587"/>
                  <a:pt x="407" y="2576"/>
                  <a:pt x="407" y="2576"/>
                </a:cubicBezTo>
                <a:cubicBezTo>
                  <a:pt x="388" y="2579"/>
                  <a:pt x="368" y="2578"/>
                  <a:pt x="350" y="2585"/>
                </a:cubicBezTo>
                <a:cubicBezTo>
                  <a:pt x="331" y="2592"/>
                  <a:pt x="321" y="2615"/>
                  <a:pt x="302" y="2624"/>
                </a:cubicBezTo>
                <a:cubicBezTo>
                  <a:pt x="237" y="2656"/>
                  <a:pt x="229" y="2626"/>
                  <a:pt x="196" y="2691"/>
                </a:cubicBezTo>
                <a:close/>
              </a:path>
            </a:pathLst>
          </a:custGeom>
          <a:noFill/>
          <a:ln w="57150">
            <a:solidFill>
              <a:schemeClr val="tx1"/>
            </a:solidFill>
            <a:round/>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a:flatTx/>
          </a:bodyPr>
          <a:lstStyle/>
          <a:p>
            <a:endParaRPr lang="en-US"/>
          </a:p>
        </p:txBody>
      </p:sp>
      <p:sp>
        <p:nvSpPr>
          <p:cNvPr id="26626" name="Rectangle 2"/>
          <p:cNvSpPr>
            <a:spLocks noGrp="1" noChangeArrowheads="1"/>
          </p:cNvSpPr>
          <p:nvPr>
            <p:ph type="title"/>
          </p:nvPr>
        </p:nvSpPr>
        <p:spPr>
          <a:xfrm>
            <a:off x="0" y="0"/>
            <a:ext cx="7343775" cy="557212"/>
          </a:xfrm>
        </p:spPr>
        <p:txBody>
          <a:bodyPr>
            <a:normAutofit fontScale="90000"/>
          </a:bodyPr>
          <a:lstStyle/>
          <a:p>
            <a:pPr eaLnBrk="1" hangingPunct="1"/>
            <a:r>
              <a:rPr lang="en-US" sz="3200" dirty="0" err="1" smtClean="0">
                <a:solidFill>
                  <a:srgbClr val="FF0000"/>
                </a:solidFill>
                <a:latin typeface="Copperplate Gothic Light" pitchFamily="34" charset="0"/>
              </a:rPr>
              <a:t>Kemampuan</a:t>
            </a:r>
            <a:r>
              <a:rPr lang="en-US" sz="3200" dirty="0" smtClean="0">
                <a:solidFill>
                  <a:srgbClr val="FF0000"/>
                </a:solidFill>
                <a:latin typeface="Copperplate Gothic Light" pitchFamily="34" charset="0"/>
              </a:rPr>
              <a:t> yang </a:t>
            </a:r>
            <a:r>
              <a:rPr lang="en-US" sz="3200" dirty="0" err="1" smtClean="0">
                <a:solidFill>
                  <a:srgbClr val="FF0000"/>
                </a:solidFill>
                <a:latin typeface="Copperplate Gothic Light" pitchFamily="34" charset="0"/>
              </a:rPr>
              <a:t>perlu</a:t>
            </a:r>
            <a:r>
              <a:rPr lang="en-US" sz="3200" dirty="0" smtClean="0">
                <a:solidFill>
                  <a:srgbClr val="FF0000"/>
                </a:solidFill>
                <a:latin typeface="Copperplate Gothic Light" pitchFamily="34" charset="0"/>
              </a:rPr>
              <a:t> </a:t>
            </a:r>
            <a:r>
              <a:rPr lang="en-US" sz="3200" dirty="0" err="1" smtClean="0">
                <a:solidFill>
                  <a:srgbClr val="FF0000"/>
                </a:solidFill>
                <a:latin typeface="Copperplate Gothic Light" pitchFamily="34" charset="0"/>
              </a:rPr>
              <a:t>dimiliki</a:t>
            </a:r>
            <a:r>
              <a:rPr lang="en-US" sz="3200" dirty="0" smtClean="0">
                <a:solidFill>
                  <a:srgbClr val="FF0000"/>
                </a:solidFill>
                <a:latin typeface="Copperplate Gothic Light" pitchFamily="34" charset="0"/>
              </a:rPr>
              <a:t>:</a:t>
            </a:r>
          </a:p>
        </p:txBody>
      </p:sp>
      <p:sp>
        <p:nvSpPr>
          <p:cNvPr id="24580" name="AutoShape 5"/>
          <p:cNvSpPr>
            <a:spLocks noChangeArrowheads="1"/>
          </p:cNvSpPr>
          <p:nvPr/>
        </p:nvSpPr>
        <p:spPr bwMode="auto">
          <a:xfrm>
            <a:off x="539750" y="836613"/>
            <a:ext cx="3744913" cy="3168650"/>
          </a:xfrm>
          <a:prstGeom prst="star24">
            <a:avLst>
              <a:gd name="adj" fmla="val 37500"/>
            </a:avLst>
          </a:prstGeom>
          <a:solidFill>
            <a:srgbClr val="FFFF00"/>
          </a:solidFill>
          <a:ln w="9525">
            <a:solidFill>
              <a:schemeClr val="tx1"/>
            </a:solidFill>
            <a:miter lim="800000"/>
            <a:headEnd/>
            <a:tailEnd/>
          </a:ln>
        </p:spPr>
        <p:txBody>
          <a:bodyPr wrap="none" anchor="ctr"/>
          <a:lstStyle/>
          <a:p>
            <a:pPr algn="ctr"/>
            <a:r>
              <a:rPr lang="en-US" sz="2000" b="1">
                <a:solidFill>
                  <a:srgbClr val="0000FF"/>
                </a:solidFill>
              </a:rPr>
              <a:t>Kemapuan </a:t>
            </a:r>
          </a:p>
          <a:p>
            <a:pPr algn="ctr"/>
            <a:r>
              <a:rPr lang="en-US" sz="2000" b="1">
                <a:solidFill>
                  <a:srgbClr val="0000FF"/>
                </a:solidFill>
              </a:rPr>
              <a:t>berinteraksi </a:t>
            </a:r>
          </a:p>
          <a:p>
            <a:pPr algn="ctr"/>
            <a:r>
              <a:rPr lang="en-US" sz="2000" b="1">
                <a:solidFill>
                  <a:srgbClr val="0000FF"/>
                </a:solidFill>
              </a:rPr>
              <a:t>secara efektif </a:t>
            </a:r>
          </a:p>
          <a:p>
            <a:pPr algn="ctr"/>
            <a:r>
              <a:rPr lang="en-US" sz="2000" b="1">
                <a:solidFill>
                  <a:srgbClr val="0000FF"/>
                </a:solidFill>
              </a:rPr>
              <a:t>melalui tindakan </a:t>
            </a:r>
          </a:p>
          <a:p>
            <a:pPr algn="ctr"/>
            <a:r>
              <a:rPr lang="en-US" sz="2000" b="1">
                <a:solidFill>
                  <a:srgbClr val="0000FF"/>
                </a:solidFill>
              </a:rPr>
              <a:t>yang tepat</a:t>
            </a:r>
          </a:p>
        </p:txBody>
      </p:sp>
      <p:sp>
        <p:nvSpPr>
          <p:cNvPr id="24581" name="AutoShape 6"/>
          <p:cNvSpPr>
            <a:spLocks noChangeArrowheads="1"/>
          </p:cNvSpPr>
          <p:nvPr/>
        </p:nvSpPr>
        <p:spPr bwMode="auto">
          <a:xfrm>
            <a:off x="1547813" y="3644900"/>
            <a:ext cx="3671887" cy="2879725"/>
          </a:xfrm>
          <a:prstGeom prst="star24">
            <a:avLst>
              <a:gd name="adj" fmla="val 37500"/>
            </a:avLst>
          </a:prstGeom>
          <a:solidFill>
            <a:srgbClr val="CC0099"/>
          </a:solidFill>
          <a:ln w="9525">
            <a:solidFill>
              <a:schemeClr val="tx1"/>
            </a:solidFill>
            <a:miter lim="800000"/>
            <a:headEnd/>
            <a:tailEnd/>
          </a:ln>
        </p:spPr>
        <p:txBody>
          <a:bodyPr wrap="none" anchor="ctr"/>
          <a:lstStyle/>
          <a:p>
            <a:pPr algn="ctr"/>
            <a:r>
              <a:rPr lang="en-US" sz="2400" b="1" dirty="0">
                <a:solidFill>
                  <a:schemeClr val="bg1"/>
                </a:solidFill>
              </a:rPr>
              <a:t>Keterampilan </a:t>
            </a:r>
          </a:p>
          <a:p>
            <a:pPr algn="ctr"/>
            <a:r>
              <a:rPr lang="en-US" sz="2400" b="1" dirty="0" err="1">
                <a:solidFill>
                  <a:schemeClr val="bg1"/>
                </a:solidFill>
              </a:rPr>
              <a:t>memotivasi</a:t>
            </a:r>
            <a:r>
              <a:rPr lang="en-US" sz="2400" b="1" dirty="0">
                <a:solidFill>
                  <a:schemeClr val="bg1"/>
                </a:solidFill>
              </a:rPr>
              <a:t> </a:t>
            </a:r>
            <a:r>
              <a:rPr lang="en-US" sz="2400" b="1" dirty="0" err="1">
                <a:solidFill>
                  <a:schemeClr val="bg1"/>
                </a:solidFill>
              </a:rPr>
              <a:t>orang</a:t>
            </a:r>
            <a:endParaRPr lang="en-US" sz="2400" b="1" dirty="0">
              <a:solidFill>
                <a:schemeClr val="bg1"/>
              </a:solidFill>
            </a:endParaRPr>
          </a:p>
        </p:txBody>
      </p:sp>
      <p:sp>
        <p:nvSpPr>
          <p:cNvPr id="24582" name="AutoShape 7"/>
          <p:cNvSpPr>
            <a:spLocks noChangeArrowheads="1"/>
          </p:cNvSpPr>
          <p:nvPr/>
        </p:nvSpPr>
        <p:spPr bwMode="auto">
          <a:xfrm>
            <a:off x="5292725" y="3978275"/>
            <a:ext cx="3240088" cy="2879725"/>
          </a:xfrm>
          <a:prstGeom prst="star24">
            <a:avLst>
              <a:gd name="adj" fmla="val 37500"/>
            </a:avLst>
          </a:prstGeom>
          <a:solidFill>
            <a:schemeClr val="accent1"/>
          </a:solidFill>
          <a:ln w="9525">
            <a:solidFill>
              <a:schemeClr val="tx1"/>
            </a:solidFill>
            <a:miter lim="800000"/>
            <a:headEnd/>
            <a:tailEnd/>
          </a:ln>
        </p:spPr>
        <p:txBody>
          <a:bodyPr wrap="none" anchor="ctr"/>
          <a:lstStyle/>
          <a:p>
            <a:pPr algn="ctr"/>
            <a:r>
              <a:rPr lang="en-US" sz="2400" b="1"/>
              <a:t>Kemampuan </a:t>
            </a:r>
          </a:p>
          <a:p>
            <a:pPr algn="ctr"/>
            <a:r>
              <a:rPr lang="en-US" sz="2400" b="1"/>
              <a:t>beradaptasi</a:t>
            </a:r>
          </a:p>
        </p:txBody>
      </p:sp>
      <p:sp>
        <p:nvSpPr>
          <p:cNvPr id="24583" name="AutoShape 8"/>
          <p:cNvSpPr>
            <a:spLocks noChangeArrowheads="1"/>
          </p:cNvSpPr>
          <p:nvPr/>
        </p:nvSpPr>
        <p:spPr bwMode="auto">
          <a:xfrm>
            <a:off x="4211638" y="1196975"/>
            <a:ext cx="3240087" cy="2879725"/>
          </a:xfrm>
          <a:prstGeom prst="star24">
            <a:avLst>
              <a:gd name="adj" fmla="val 37500"/>
            </a:avLst>
          </a:prstGeom>
          <a:solidFill>
            <a:srgbClr val="6666FF"/>
          </a:solidFill>
          <a:ln w="9525">
            <a:solidFill>
              <a:schemeClr val="tx1"/>
            </a:solidFill>
            <a:miter lim="800000"/>
            <a:headEnd/>
            <a:tailEnd/>
          </a:ln>
        </p:spPr>
        <p:txBody>
          <a:bodyPr wrap="none" anchor="ctr"/>
          <a:lstStyle/>
          <a:p>
            <a:pPr algn="ctr"/>
            <a:r>
              <a:rPr lang="en-US" sz="2000" b="1">
                <a:solidFill>
                  <a:schemeClr val="bg1"/>
                </a:solidFill>
              </a:rPr>
              <a:t>Kemampuan untuk</a:t>
            </a:r>
          </a:p>
          <a:p>
            <a:pPr algn="ctr"/>
            <a:r>
              <a:rPr lang="en-US" sz="2000" b="1">
                <a:solidFill>
                  <a:schemeClr val="bg1"/>
                </a:solidFill>
              </a:rPr>
              <a:t>Berkomunikasi</a:t>
            </a:r>
          </a:p>
          <a:p>
            <a:pPr algn="ctr"/>
            <a:r>
              <a:rPr lang="en-US" sz="2000" b="1">
                <a:solidFill>
                  <a:schemeClr val="bg1"/>
                </a:solidFill>
              </a:rPr>
              <a:t>Secara</a:t>
            </a:r>
          </a:p>
          <a:p>
            <a:pPr algn="ctr"/>
            <a:r>
              <a:rPr lang="en-US" sz="2000" b="1">
                <a:solidFill>
                  <a:schemeClr val="bg1"/>
                </a:solidFill>
              </a:rPr>
              <a:t>efektif</a:t>
            </a:r>
          </a:p>
        </p:txBody>
      </p:sp>
      <p:sp>
        <p:nvSpPr>
          <p:cNvPr id="8" name="Footer Placeholder 7"/>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Effect transition="in" filter="fade">
                                      <p:cBhvr>
                                        <p:cTn id="9"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PIM0241.JPG"/>
          <p:cNvPicPr>
            <a:picLocks noChangeAspect="1"/>
          </p:cNvPicPr>
          <p:nvPr/>
        </p:nvPicPr>
        <p:blipFill>
          <a:blip r:embed="rId2"/>
          <a:stretch>
            <a:fillRect/>
          </a:stretch>
        </p:blipFill>
        <p:spPr>
          <a:xfrm>
            <a:off x="0" y="0"/>
            <a:ext cx="9144000" cy="6858000"/>
          </a:xfrm>
          <a:prstGeom prst="rect">
            <a:avLst/>
          </a:prstGeom>
        </p:spPr>
      </p:pic>
      <p:sp>
        <p:nvSpPr>
          <p:cNvPr id="8" name="Rounded Rectangle 7"/>
          <p:cNvSpPr/>
          <p:nvPr/>
        </p:nvSpPr>
        <p:spPr>
          <a:xfrm>
            <a:off x="285720" y="285728"/>
            <a:ext cx="8501122" cy="6215106"/>
          </a:xfrm>
          <a:prstGeom prst="roundRect">
            <a:avLst/>
          </a:prstGeom>
          <a:solidFill>
            <a:schemeClr val="bg1">
              <a:lumMod val="50000"/>
            </a:schemeClr>
          </a:solidFill>
          <a:ln>
            <a:solidFill>
              <a:schemeClr val="bg1">
                <a:lumMod val="85000"/>
              </a:schemeClr>
            </a:solidFill>
          </a:ln>
          <a:scene3d>
            <a:camera prst="orthographicFront"/>
            <a:lightRig rig="threePt"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00034" y="1643050"/>
            <a:ext cx="8229600" cy="4525963"/>
          </a:xfrm>
        </p:spPr>
        <p:txBody>
          <a:bodyPr>
            <a:normAutofit fontScale="92500" lnSpcReduction="10000"/>
          </a:bodyPr>
          <a:lstStyle/>
          <a:p>
            <a:pPr algn="r">
              <a:buNone/>
            </a:pPr>
            <a:endParaRPr lang="en-US" sz="3200" dirty="0" smtClean="0"/>
          </a:p>
          <a:p>
            <a:pPr algn="ctr">
              <a:buNone/>
            </a:pPr>
            <a:r>
              <a:rPr lang="en-US" sz="7200" b="1" dirty="0" smtClean="0">
                <a:solidFill>
                  <a:srgbClr val="002060"/>
                </a:solidFill>
              </a:rPr>
              <a:t>S</a:t>
            </a:r>
            <a:r>
              <a:rPr lang="en-US" sz="6000" dirty="0" smtClean="0">
                <a:solidFill>
                  <a:srgbClr val="002060"/>
                </a:solidFill>
              </a:rPr>
              <a:t>alam</a:t>
            </a:r>
          </a:p>
          <a:p>
            <a:pPr algn="ctr">
              <a:buNone/>
            </a:pPr>
            <a:r>
              <a:rPr lang="en-US" sz="7200" b="1" dirty="0" err="1" smtClean="0">
                <a:solidFill>
                  <a:schemeClr val="accent5">
                    <a:lumMod val="50000"/>
                  </a:schemeClr>
                </a:solidFill>
              </a:rPr>
              <a:t>S</a:t>
            </a:r>
            <a:r>
              <a:rPr lang="en-US" sz="6000" dirty="0" err="1" smtClean="0">
                <a:solidFill>
                  <a:schemeClr val="accent5">
                    <a:lumMod val="50000"/>
                  </a:schemeClr>
                </a:solidFill>
              </a:rPr>
              <a:t>apa</a:t>
            </a:r>
            <a:endParaRPr lang="en-US" sz="6000" dirty="0" smtClean="0">
              <a:solidFill>
                <a:schemeClr val="accent5">
                  <a:lumMod val="50000"/>
                </a:schemeClr>
              </a:solidFill>
            </a:endParaRPr>
          </a:p>
          <a:p>
            <a:pPr algn="ctr">
              <a:buNone/>
            </a:pPr>
            <a:r>
              <a:rPr lang="en-US" sz="7200" b="1" dirty="0" err="1" smtClean="0">
                <a:solidFill>
                  <a:srgbClr val="C00000"/>
                </a:solidFill>
              </a:rPr>
              <a:t>S</a:t>
            </a:r>
            <a:r>
              <a:rPr lang="en-US" sz="6000" dirty="0" err="1" smtClean="0">
                <a:solidFill>
                  <a:srgbClr val="C00000"/>
                </a:solidFill>
              </a:rPr>
              <a:t>enyum</a:t>
            </a:r>
            <a:endParaRPr lang="en-US" sz="6000" dirty="0" smtClean="0">
              <a:solidFill>
                <a:srgbClr val="C00000"/>
              </a:solidFill>
            </a:endParaRPr>
          </a:p>
          <a:p>
            <a:pPr algn="ctr">
              <a:buNone/>
            </a:pPr>
            <a:r>
              <a:rPr lang="en-US" sz="7200" b="1" dirty="0" err="1" smtClean="0">
                <a:solidFill>
                  <a:srgbClr val="626C32"/>
                </a:solidFill>
              </a:rPr>
              <a:t>S</a:t>
            </a:r>
            <a:r>
              <a:rPr lang="en-US" sz="6000" dirty="0" err="1" smtClean="0">
                <a:solidFill>
                  <a:srgbClr val="626C32"/>
                </a:solidFill>
              </a:rPr>
              <a:t>antun</a:t>
            </a:r>
            <a:endParaRPr lang="en-US" sz="6000" dirty="0">
              <a:solidFill>
                <a:srgbClr val="626C32"/>
              </a:solidFill>
            </a:endParaRPr>
          </a:p>
        </p:txBody>
      </p:sp>
      <p:sp>
        <p:nvSpPr>
          <p:cNvPr id="3" name="Title 2"/>
          <p:cNvSpPr>
            <a:spLocks noGrp="1"/>
          </p:cNvSpPr>
          <p:nvPr>
            <p:ph type="title"/>
          </p:nvPr>
        </p:nvSpPr>
        <p:spPr>
          <a:xfrm>
            <a:off x="457200" y="274638"/>
            <a:ext cx="8186766" cy="1725602"/>
          </a:xfrm>
        </p:spPr>
        <p:txBody>
          <a:bodyPr>
            <a:normAutofit/>
          </a:bodyPr>
          <a:lstStyle/>
          <a:p>
            <a:r>
              <a:rPr lang="en-US" sz="5400" dirty="0" err="1" smtClean="0">
                <a:solidFill>
                  <a:schemeClr val="bg2">
                    <a:lumMod val="10000"/>
                  </a:schemeClr>
                </a:solidFill>
              </a:rPr>
              <a:t>Kiat</a:t>
            </a:r>
            <a:r>
              <a:rPr lang="en-US" sz="5400" dirty="0" smtClean="0">
                <a:solidFill>
                  <a:schemeClr val="bg2">
                    <a:lumMod val="10000"/>
                  </a:schemeClr>
                </a:solidFill>
              </a:rPr>
              <a:t> </a:t>
            </a:r>
            <a:r>
              <a:rPr lang="en-US" sz="5400" dirty="0" err="1" smtClean="0">
                <a:solidFill>
                  <a:schemeClr val="bg2">
                    <a:lumMod val="10000"/>
                  </a:schemeClr>
                </a:solidFill>
              </a:rPr>
              <a:t>sukses</a:t>
            </a:r>
            <a:r>
              <a:rPr lang="en-US" sz="5400" dirty="0" smtClean="0">
                <a:solidFill>
                  <a:schemeClr val="bg2">
                    <a:lumMod val="10000"/>
                  </a:schemeClr>
                </a:solidFill>
              </a:rPr>
              <a:t> </a:t>
            </a:r>
            <a:endParaRPr lang="en-US" sz="5400" dirty="0">
              <a:solidFill>
                <a:schemeClr val="bg2">
                  <a:lumMod val="10000"/>
                </a:schemeClr>
              </a:solidFill>
            </a:endParaRPr>
          </a:p>
        </p:txBody>
      </p:sp>
      <p:sp>
        <p:nvSpPr>
          <p:cNvPr id="6" name="TextBox 5"/>
          <p:cNvSpPr txBox="1"/>
          <p:nvPr/>
        </p:nvSpPr>
        <p:spPr>
          <a:xfrm>
            <a:off x="6072198" y="785794"/>
            <a:ext cx="1673993" cy="1569660"/>
          </a:xfrm>
          <a:prstGeom prst="rect">
            <a:avLst/>
          </a:prstGeom>
          <a:noFill/>
        </p:spPr>
        <p:txBody>
          <a:bodyPr wrap="square" rtlCol="0">
            <a:spAutoFit/>
          </a:bodyPr>
          <a:lstStyle/>
          <a:p>
            <a:r>
              <a:rPr lang="en-US" sz="9600" dirty="0" smtClean="0"/>
              <a:t>4S</a:t>
            </a:r>
            <a:endParaRPr lang="en-US" sz="9600" dirty="0"/>
          </a:p>
        </p:txBody>
      </p:sp>
      <p:sp>
        <p:nvSpPr>
          <p:cNvPr id="9" name="Footer Placeholder 8"/>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100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1" end="1"/>
                                            </p:txEl>
                                          </p:spTgt>
                                        </p:tgtEl>
                                      </p:cBhvr>
                                    </p:animEffect>
                                  </p:childTnLst>
                                </p:cTn>
                              </p:par>
                            </p:childTnLst>
                          </p:cTn>
                        </p:par>
                        <p:par>
                          <p:cTn id="10" fill="hold">
                            <p:stCondLst>
                              <p:cond delay="2000"/>
                            </p:stCondLst>
                            <p:childTnLst>
                              <p:par>
                                <p:cTn id="11" presetID="29" presetClass="entr" presetSubtype="0" fill="hold" grpId="0"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xEl>
                                              <p:pRg st="2" end="2"/>
                                            </p:txEl>
                                          </p:spTgt>
                                        </p:tgtEl>
                                      </p:cBhvr>
                                    </p:animEffect>
                                  </p:childTnLst>
                                </p:cTn>
                              </p:par>
                            </p:childTnLst>
                          </p:cTn>
                        </p:par>
                        <p:par>
                          <p:cTn id="16" fill="hold">
                            <p:stCondLst>
                              <p:cond delay="4000"/>
                            </p:stCondLst>
                            <p:childTnLst>
                              <p:par>
                                <p:cTn id="17" presetID="29" presetClass="entr" presetSubtype="0" fill="hold" grpId="0" nodeType="afterEffect">
                                  <p:stCondLst>
                                    <p:cond delay="100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20"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xEl>
                                              <p:pRg st="3" end="3"/>
                                            </p:txEl>
                                          </p:spTgt>
                                        </p:tgtEl>
                                      </p:cBhvr>
                                    </p:animEffect>
                                  </p:childTnLst>
                                </p:cTn>
                              </p:par>
                            </p:childTnLst>
                          </p:cTn>
                        </p:par>
                        <p:par>
                          <p:cTn id="22" fill="hold">
                            <p:stCondLst>
                              <p:cond delay="6000"/>
                            </p:stCondLst>
                            <p:childTnLst>
                              <p:par>
                                <p:cTn id="23" presetID="29" presetClass="entr" presetSubtype="0" fill="hold" grpId="0" nodeType="afterEffect">
                                  <p:stCondLst>
                                    <p:cond delay="100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5033247.JPG"/>
          <p:cNvPicPr>
            <a:picLocks noChangeAspect="1"/>
          </p:cNvPicPr>
          <p:nvPr/>
        </p:nvPicPr>
        <p:blipFill>
          <a:blip r:embed="rId2" cstate="print"/>
          <a:stretch>
            <a:fillRect/>
          </a:stretch>
        </p:blipFill>
        <p:spPr>
          <a:xfrm>
            <a:off x="0" y="0"/>
            <a:ext cx="9144000" cy="6858000"/>
          </a:xfrm>
          <a:prstGeom prst="rect">
            <a:avLst/>
          </a:prstGeom>
        </p:spPr>
      </p:pic>
      <p:sp>
        <p:nvSpPr>
          <p:cNvPr id="3" name="Title 2"/>
          <p:cNvSpPr>
            <a:spLocks noGrp="1"/>
          </p:cNvSpPr>
          <p:nvPr>
            <p:ph type="title"/>
          </p:nvPr>
        </p:nvSpPr>
        <p:spPr/>
        <p:txBody>
          <a:bodyPr>
            <a:normAutofit fontScale="90000"/>
          </a:bodyPr>
          <a:lstStyle/>
          <a:p>
            <a:r>
              <a:rPr lang="en-US" dirty="0" err="1" smtClean="0"/>
              <a:t>Tujuh</a:t>
            </a:r>
            <a:r>
              <a:rPr lang="en-US" dirty="0" smtClean="0"/>
              <a:t> Budi </a:t>
            </a:r>
            <a:r>
              <a:rPr lang="en-US" dirty="0" err="1" smtClean="0"/>
              <a:t>Utama</a:t>
            </a:r>
            <a:r>
              <a:rPr lang="en-US" dirty="0" smtClean="0"/>
              <a:t/>
            </a:r>
            <a:br>
              <a:rPr lang="en-US" dirty="0" smtClean="0"/>
            </a:br>
            <a:endParaRPr lang="en-US" dirty="0"/>
          </a:p>
        </p:txBody>
      </p:sp>
      <p:sp>
        <p:nvSpPr>
          <p:cNvPr id="2" name="Content Placeholder 1"/>
          <p:cNvSpPr>
            <a:spLocks noGrp="1"/>
          </p:cNvSpPr>
          <p:nvPr>
            <p:ph idx="1"/>
          </p:nvPr>
        </p:nvSpPr>
        <p:spPr/>
        <p:txBody>
          <a:bodyPr>
            <a:normAutofit/>
          </a:bodyPr>
          <a:lstStyle/>
          <a:p>
            <a:r>
              <a:rPr lang="en-US" b="1" dirty="0" smtClean="0"/>
              <a:t>JUJUR</a:t>
            </a:r>
          </a:p>
          <a:p>
            <a:r>
              <a:rPr lang="en-US" b="1" dirty="0" smtClean="0"/>
              <a:t>TANGGUNG JAWAB</a:t>
            </a:r>
          </a:p>
          <a:p>
            <a:r>
              <a:rPr lang="en-US" b="1" dirty="0" smtClean="0"/>
              <a:t>VISIONER</a:t>
            </a:r>
          </a:p>
          <a:p>
            <a:r>
              <a:rPr lang="en-US" b="1" dirty="0" smtClean="0"/>
              <a:t>DISIPLIN</a:t>
            </a:r>
          </a:p>
          <a:p>
            <a:r>
              <a:rPr lang="en-US" b="1" dirty="0" smtClean="0"/>
              <a:t>KERJASAMA</a:t>
            </a:r>
          </a:p>
          <a:p>
            <a:r>
              <a:rPr lang="en-US" b="1" dirty="0" smtClean="0"/>
              <a:t>ADIL</a:t>
            </a:r>
          </a:p>
          <a:p>
            <a:r>
              <a:rPr lang="en-US" b="1" dirty="0" smtClean="0"/>
              <a:t>PEDULI</a:t>
            </a:r>
          </a:p>
          <a:p>
            <a:pPr>
              <a:buNone/>
            </a:pPr>
            <a:r>
              <a:rPr lang="en-US" sz="1600" dirty="0" smtClean="0"/>
              <a:t>( ARI GINANJAR AGUSTIAN )</a:t>
            </a:r>
            <a:endParaRPr lang="en-US" sz="1600" dirty="0"/>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
                                            <p:txEl>
                                              <p:pRg st="0" end="0"/>
                                            </p:txEl>
                                          </p:spTgt>
                                        </p:tgtEl>
                                        <p:attrNameLst>
                                          <p:attrName>ppt_x</p:attrName>
                                        </p:attrNameLst>
                                      </p:cBhvr>
                                    </p:anim>
                                    <p:anim from="0" to="-1.0" calcmode="lin" valueType="num">
                                      <p:cBhvr>
                                        <p:cTn id="8" dur="200" decel="50000" autoRev="1" fill="hold">
                                          <p:stCondLst>
                                            <p:cond delay="600"/>
                                          </p:stCondLst>
                                        </p:cTn>
                                        <p:tgtEl>
                                          <p:spTgt spid="2">
                                            <p:txEl>
                                              <p:pRg st="0" end="0"/>
                                            </p:txEl>
                                          </p:spTgt>
                                        </p:tgtEl>
                                        <p:attrNameLst>
                                          <p:attrName>xshear</p:attrName>
                                        </p:attrNameLst>
                                      </p:cBhvr>
                                    </p:anim>
                                    <p:animScale>
                                      <p:cBhvr>
                                        <p:cTn id="9" dur="200" decel="100000" autoRev="1" fill="hold">
                                          <p:stCondLst>
                                            <p:cond delay="600"/>
                                          </p:stCondLst>
                                        </p:cTn>
                                        <p:tgtEl>
                                          <p:spTgt spid="2">
                                            <p:txEl>
                                              <p:pRg st="0" end="0"/>
                                            </p:txEl>
                                          </p:spTgt>
                                        </p:tgtEl>
                                      </p:cBhvr>
                                      <p:from x="100000" y="100000"/>
                                      <p:to x="80000" y="100000"/>
                                    </p:animScale>
                                    <p:anim by="(#ppt_h/3+#ppt_w*0.1)" calcmode="lin" valueType="num">
                                      <p:cBhvr additive="sum">
                                        <p:cTn id="10" dur="200" decel="100000" autoRev="1" fill="hold">
                                          <p:stCondLst>
                                            <p:cond delay="600"/>
                                          </p:stCondLst>
                                        </p:cTn>
                                        <p:tgtEl>
                                          <p:spTgt spid="2">
                                            <p:txEl>
                                              <p:pRg st="0" end="0"/>
                                            </p:txEl>
                                          </p:spTgt>
                                        </p:tgtEl>
                                        <p:attrNameLst>
                                          <p:attrName>ppt_x</p:attrName>
                                        </p:attrNameLst>
                                      </p:cBhvr>
                                    </p:anim>
                                  </p:childTnLst>
                                </p:cTn>
                              </p:par>
                            </p:childTnLst>
                          </p:cTn>
                        </p:par>
                        <p:par>
                          <p:cTn id="11" fill="hold">
                            <p:stCondLst>
                              <p:cond delay="1500"/>
                            </p:stCondLst>
                            <p:childTnLst>
                              <p:par>
                                <p:cTn id="12" presetID="34" presetClass="entr" presetSubtype="0" fill="hold" grpId="0" nodeType="afterEffect">
                                  <p:stCondLst>
                                    <p:cond delay="500"/>
                                  </p:stCondLst>
                                  <p:childTnLst>
                                    <p:set>
                                      <p:cBhvr>
                                        <p:cTn id="13" dur="1" fill="hold">
                                          <p:stCondLst>
                                            <p:cond delay="0"/>
                                          </p:stCondLst>
                                        </p:cTn>
                                        <p:tgtEl>
                                          <p:spTgt spid="2">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2">
                                            <p:txEl>
                                              <p:pRg st="1" end="1"/>
                                            </p:txEl>
                                          </p:spTgt>
                                        </p:tgtEl>
                                        <p:attrNameLst>
                                          <p:attrName>ppt_x</p:attrName>
                                        </p:attrNameLst>
                                      </p:cBhvr>
                                    </p:anim>
                                    <p:anim from="0" to="-1.0" calcmode="lin" valueType="num">
                                      <p:cBhvr>
                                        <p:cTn id="15" dur="200" decel="50000" autoRev="1" fill="hold">
                                          <p:stCondLst>
                                            <p:cond delay="600"/>
                                          </p:stCondLst>
                                        </p:cTn>
                                        <p:tgtEl>
                                          <p:spTgt spid="2">
                                            <p:txEl>
                                              <p:pRg st="1" end="1"/>
                                            </p:txEl>
                                          </p:spTgt>
                                        </p:tgtEl>
                                        <p:attrNameLst>
                                          <p:attrName>xshear</p:attrName>
                                        </p:attrNameLst>
                                      </p:cBhvr>
                                    </p:anim>
                                    <p:animScale>
                                      <p:cBhvr>
                                        <p:cTn id="16" dur="200" decel="100000" autoRev="1" fill="hold">
                                          <p:stCondLst>
                                            <p:cond delay="600"/>
                                          </p:stCondLst>
                                        </p:cTn>
                                        <p:tgtEl>
                                          <p:spTgt spid="2">
                                            <p:txEl>
                                              <p:pRg st="1" end="1"/>
                                            </p:txEl>
                                          </p:spTgt>
                                        </p:tgtEl>
                                      </p:cBhvr>
                                      <p:from x="100000" y="100000"/>
                                      <p:to x="80000" y="100000"/>
                                    </p:animScale>
                                    <p:anim by="(#ppt_h/3+#ppt_w*0.1)" calcmode="lin" valueType="num">
                                      <p:cBhvr additive="sum">
                                        <p:cTn id="17" dur="200" decel="100000" autoRev="1" fill="hold">
                                          <p:stCondLst>
                                            <p:cond delay="600"/>
                                          </p:stCondLst>
                                        </p:cTn>
                                        <p:tgtEl>
                                          <p:spTgt spid="2">
                                            <p:txEl>
                                              <p:pRg st="1" end="1"/>
                                            </p:txEl>
                                          </p:spTgt>
                                        </p:tgtEl>
                                        <p:attrNameLst>
                                          <p:attrName>ppt_x</p:attrName>
                                        </p:attrNameLst>
                                      </p:cBhvr>
                                    </p:anim>
                                  </p:childTnLst>
                                </p:cTn>
                              </p:par>
                            </p:childTnLst>
                          </p:cTn>
                        </p:par>
                        <p:par>
                          <p:cTn id="18" fill="hold">
                            <p:stCondLst>
                              <p:cond delay="3000"/>
                            </p:stCondLst>
                            <p:childTnLst>
                              <p:par>
                                <p:cTn id="19" presetID="34" presetClass="entr" presetSubtype="0" fill="hold" grpId="0" nodeType="afterEffect">
                                  <p:stCondLst>
                                    <p:cond delay="500"/>
                                  </p:stCondLst>
                                  <p:childTnLst>
                                    <p:set>
                                      <p:cBhvr>
                                        <p:cTn id="20" dur="1" fill="hold">
                                          <p:stCondLst>
                                            <p:cond delay="0"/>
                                          </p:stCondLst>
                                        </p:cTn>
                                        <p:tgtEl>
                                          <p:spTgt spid="2">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2">
                                            <p:txEl>
                                              <p:pRg st="2" end="2"/>
                                            </p:txEl>
                                          </p:spTgt>
                                        </p:tgtEl>
                                        <p:attrNameLst>
                                          <p:attrName>ppt_x</p:attrName>
                                        </p:attrNameLst>
                                      </p:cBhvr>
                                    </p:anim>
                                    <p:anim from="0" to="-1.0" calcmode="lin" valueType="num">
                                      <p:cBhvr>
                                        <p:cTn id="22" dur="200" decel="50000" autoRev="1" fill="hold">
                                          <p:stCondLst>
                                            <p:cond delay="600"/>
                                          </p:stCondLst>
                                        </p:cTn>
                                        <p:tgtEl>
                                          <p:spTgt spid="2">
                                            <p:txEl>
                                              <p:pRg st="2" end="2"/>
                                            </p:txEl>
                                          </p:spTgt>
                                        </p:tgtEl>
                                        <p:attrNameLst>
                                          <p:attrName>xshear</p:attrName>
                                        </p:attrNameLst>
                                      </p:cBhvr>
                                    </p:anim>
                                    <p:animScale>
                                      <p:cBhvr>
                                        <p:cTn id="23" dur="200" decel="100000" autoRev="1" fill="hold">
                                          <p:stCondLst>
                                            <p:cond delay="600"/>
                                          </p:stCondLst>
                                        </p:cTn>
                                        <p:tgtEl>
                                          <p:spTgt spid="2">
                                            <p:txEl>
                                              <p:pRg st="2" end="2"/>
                                            </p:txEl>
                                          </p:spTgt>
                                        </p:tgtEl>
                                      </p:cBhvr>
                                      <p:from x="100000" y="100000"/>
                                      <p:to x="80000" y="100000"/>
                                    </p:animScale>
                                    <p:anim by="(#ppt_h/3+#ppt_w*0.1)" calcmode="lin" valueType="num">
                                      <p:cBhvr additive="sum">
                                        <p:cTn id="24" dur="200" decel="100000" autoRev="1" fill="hold">
                                          <p:stCondLst>
                                            <p:cond delay="600"/>
                                          </p:stCondLst>
                                        </p:cTn>
                                        <p:tgtEl>
                                          <p:spTgt spid="2">
                                            <p:txEl>
                                              <p:pRg st="2" end="2"/>
                                            </p:txEl>
                                          </p:spTgt>
                                        </p:tgtEl>
                                        <p:attrNameLst>
                                          <p:attrName>ppt_x</p:attrName>
                                        </p:attrNameLst>
                                      </p:cBhvr>
                                    </p:anim>
                                  </p:childTnLst>
                                </p:cTn>
                              </p:par>
                            </p:childTnLst>
                          </p:cTn>
                        </p:par>
                        <p:par>
                          <p:cTn id="25" fill="hold">
                            <p:stCondLst>
                              <p:cond delay="4500"/>
                            </p:stCondLst>
                            <p:childTnLst>
                              <p:par>
                                <p:cTn id="26" presetID="34" presetClass="entr" presetSubtype="0" fill="hold" grpId="0" nodeType="afterEffect">
                                  <p:stCondLst>
                                    <p:cond delay="500"/>
                                  </p:stCondLst>
                                  <p:childTnLst>
                                    <p:set>
                                      <p:cBhvr>
                                        <p:cTn id="27" dur="1" fill="hold">
                                          <p:stCondLst>
                                            <p:cond delay="0"/>
                                          </p:stCondLst>
                                        </p:cTn>
                                        <p:tgtEl>
                                          <p:spTgt spid="2">
                                            <p:txEl>
                                              <p:pRg st="3" end="3"/>
                                            </p:txEl>
                                          </p:spTgt>
                                        </p:tgtEl>
                                        <p:attrNameLst>
                                          <p:attrName>style.visibility</p:attrName>
                                        </p:attrNameLst>
                                      </p:cBhvr>
                                      <p:to>
                                        <p:strVal val="visible"/>
                                      </p:to>
                                    </p:set>
                                    <p:anim from="(-#ppt_w/2)" to="(#ppt_x)" calcmode="lin" valueType="num">
                                      <p:cBhvr>
                                        <p:cTn id="28" dur="600" fill="hold">
                                          <p:stCondLst>
                                            <p:cond delay="0"/>
                                          </p:stCondLst>
                                        </p:cTn>
                                        <p:tgtEl>
                                          <p:spTgt spid="2">
                                            <p:txEl>
                                              <p:pRg st="3" end="3"/>
                                            </p:txEl>
                                          </p:spTgt>
                                        </p:tgtEl>
                                        <p:attrNameLst>
                                          <p:attrName>ppt_x</p:attrName>
                                        </p:attrNameLst>
                                      </p:cBhvr>
                                    </p:anim>
                                    <p:anim from="0" to="-1.0" calcmode="lin" valueType="num">
                                      <p:cBhvr>
                                        <p:cTn id="29" dur="200" decel="50000" autoRev="1" fill="hold">
                                          <p:stCondLst>
                                            <p:cond delay="600"/>
                                          </p:stCondLst>
                                        </p:cTn>
                                        <p:tgtEl>
                                          <p:spTgt spid="2">
                                            <p:txEl>
                                              <p:pRg st="3" end="3"/>
                                            </p:txEl>
                                          </p:spTgt>
                                        </p:tgtEl>
                                        <p:attrNameLst>
                                          <p:attrName>xshear</p:attrName>
                                        </p:attrNameLst>
                                      </p:cBhvr>
                                    </p:anim>
                                    <p:animScale>
                                      <p:cBhvr>
                                        <p:cTn id="30" dur="200" decel="100000" autoRev="1" fill="hold">
                                          <p:stCondLst>
                                            <p:cond delay="600"/>
                                          </p:stCondLst>
                                        </p:cTn>
                                        <p:tgtEl>
                                          <p:spTgt spid="2">
                                            <p:txEl>
                                              <p:pRg st="3" end="3"/>
                                            </p:txEl>
                                          </p:spTgt>
                                        </p:tgtEl>
                                      </p:cBhvr>
                                      <p:from x="100000" y="100000"/>
                                      <p:to x="80000" y="100000"/>
                                    </p:animScale>
                                    <p:anim by="(#ppt_h/3+#ppt_w*0.1)" calcmode="lin" valueType="num">
                                      <p:cBhvr additive="sum">
                                        <p:cTn id="31" dur="200" decel="100000" autoRev="1" fill="hold">
                                          <p:stCondLst>
                                            <p:cond delay="600"/>
                                          </p:stCondLst>
                                        </p:cTn>
                                        <p:tgtEl>
                                          <p:spTgt spid="2">
                                            <p:txEl>
                                              <p:pRg st="3" end="3"/>
                                            </p:txEl>
                                          </p:spTgt>
                                        </p:tgtEl>
                                        <p:attrNameLst>
                                          <p:attrName>ppt_x</p:attrName>
                                        </p:attrNameLst>
                                      </p:cBhvr>
                                    </p:anim>
                                  </p:childTnLst>
                                </p:cTn>
                              </p:par>
                            </p:childTnLst>
                          </p:cTn>
                        </p:par>
                        <p:par>
                          <p:cTn id="32" fill="hold">
                            <p:stCondLst>
                              <p:cond delay="6000"/>
                            </p:stCondLst>
                            <p:childTnLst>
                              <p:par>
                                <p:cTn id="33" presetID="34" presetClass="entr" presetSubtype="0" fill="hold" grpId="0" nodeType="afterEffect">
                                  <p:stCondLst>
                                    <p:cond delay="500"/>
                                  </p:stCondLst>
                                  <p:childTnLst>
                                    <p:set>
                                      <p:cBhvr>
                                        <p:cTn id="34" dur="1" fill="hold">
                                          <p:stCondLst>
                                            <p:cond delay="0"/>
                                          </p:stCondLst>
                                        </p:cTn>
                                        <p:tgtEl>
                                          <p:spTgt spid="2">
                                            <p:txEl>
                                              <p:pRg st="4" end="4"/>
                                            </p:txEl>
                                          </p:spTgt>
                                        </p:tgtEl>
                                        <p:attrNameLst>
                                          <p:attrName>style.visibility</p:attrName>
                                        </p:attrNameLst>
                                      </p:cBhvr>
                                      <p:to>
                                        <p:strVal val="visible"/>
                                      </p:to>
                                    </p:set>
                                    <p:anim from="(-#ppt_w/2)" to="(#ppt_x)" calcmode="lin" valueType="num">
                                      <p:cBhvr>
                                        <p:cTn id="35" dur="600" fill="hold">
                                          <p:stCondLst>
                                            <p:cond delay="0"/>
                                          </p:stCondLst>
                                        </p:cTn>
                                        <p:tgtEl>
                                          <p:spTgt spid="2">
                                            <p:txEl>
                                              <p:pRg st="4" end="4"/>
                                            </p:txEl>
                                          </p:spTgt>
                                        </p:tgtEl>
                                        <p:attrNameLst>
                                          <p:attrName>ppt_x</p:attrName>
                                        </p:attrNameLst>
                                      </p:cBhvr>
                                    </p:anim>
                                    <p:anim from="0" to="-1.0" calcmode="lin" valueType="num">
                                      <p:cBhvr>
                                        <p:cTn id="36" dur="200" decel="50000" autoRev="1" fill="hold">
                                          <p:stCondLst>
                                            <p:cond delay="600"/>
                                          </p:stCondLst>
                                        </p:cTn>
                                        <p:tgtEl>
                                          <p:spTgt spid="2">
                                            <p:txEl>
                                              <p:pRg st="4" end="4"/>
                                            </p:txEl>
                                          </p:spTgt>
                                        </p:tgtEl>
                                        <p:attrNameLst>
                                          <p:attrName>xshear</p:attrName>
                                        </p:attrNameLst>
                                      </p:cBhvr>
                                    </p:anim>
                                    <p:animScale>
                                      <p:cBhvr>
                                        <p:cTn id="37" dur="200" decel="100000" autoRev="1" fill="hold">
                                          <p:stCondLst>
                                            <p:cond delay="600"/>
                                          </p:stCondLst>
                                        </p:cTn>
                                        <p:tgtEl>
                                          <p:spTgt spid="2">
                                            <p:txEl>
                                              <p:pRg st="4" end="4"/>
                                            </p:txEl>
                                          </p:spTgt>
                                        </p:tgtEl>
                                      </p:cBhvr>
                                      <p:from x="100000" y="100000"/>
                                      <p:to x="80000" y="100000"/>
                                    </p:animScale>
                                    <p:anim by="(#ppt_h/3+#ppt_w*0.1)" calcmode="lin" valueType="num">
                                      <p:cBhvr additive="sum">
                                        <p:cTn id="38" dur="200" decel="100000" autoRev="1" fill="hold">
                                          <p:stCondLst>
                                            <p:cond delay="600"/>
                                          </p:stCondLst>
                                        </p:cTn>
                                        <p:tgtEl>
                                          <p:spTgt spid="2">
                                            <p:txEl>
                                              <p:pRg st="4" end="4"/>
                                            </p:txEl>
                                          </p:spTgt>
                                        </p:tgtEl>
                                        <p:attrNameLst>
                                          <p:attrName>ppt_x</p:attrName>
                                        </p:attrNameLst>
                                      </p:cBhvr>
                                    </p:anim>
                                  </p:childTnLst>
                                </p:cTn>
                              </p:par>
                            </p:childTnLst>
                          </p:cTn>
                        </p:par>
                        <p:par>
                          <p:cTn id="39" fill="hold">
                            <p:stCondLst>
                              <p:cond delay="7500"/>
                            </p:stCondLst>
                            <p:childTnLst>
                              <p:par>
                                <p:cTn id="40" presetID="34" presetClass="entr" presetSubtype="0" fill="hold" grpId="0" nodeType="afterEffect">
                                  <p:stCondLst>
                                    <p:cond delay="500"/>
                                  </p:stCondLst>
                                  <p:childTnLst>
                                    <p:set>
                                      <p:cBhvr>
                                        <p:cTn id="41" dur="1" fill="hold">
                                          <p:stCondLst>
                                            <p:cond delay="0"/>
                                          </p:stCondLst>
                                        </p:cTn>
                                        <p:tgtEl>
                                          <p:spTgt spid="2">
                                            <p:txEl>
                                              <p:pRg st="5" end="5"/>
                                            </p:txEl>
                                          </p:spTgt>
                                        </p:tgtEl>
                                        <p:attrNameLst>
                                          <p:attrName>style.visibility</p:attrName>
                                        </p:attrNameLst>
                                      </p:cBhvr>
                                      <p:to>
                                        <p:strVal val="visible"/>
                                      </p:to>
                                    </p:set>
                                    <p:anim from="(-#ppt_w/2)" to="(#ppt_x)" calcmode="lin" valueType="num">
                                      <p:cBhvr>
                                        <p:cTn id="42" dur="600" fill="hold">
                                          <p:stCondLst>
                                            <p:cond delay="0"/>
                                          </p:stCondLst>
                                        </p:cTn>
                                        <p:tgtEl>
                                          <p:spTgt spid="2">
                                            <p:txEl>
                                              <p:pRg st="5" end="5"/>
                                            </p:txEl>
                                          </p:spTgt>
                                        </p:tgtEl>
                                        <p:attrNameLst>
                                          <p:attrName>ppt_x</p:attrName>
                                        </p:attrNameLst>
                                      </p:cBhvr>
                                    </p:anim>
                                    <p:anim from="0" to="-1.0" calcmode="lin" valueType="num">
                                      <p:cBhvr>
                                        <p:cTn id="43" dur="200" decel="50000" autoRev="1" fill="hold">
                                          <p:stCondLst>
                                            <p:cond delay="600"/>
                                          </p:stCondLst>
                                        </p:cTn>
                                        <p:tgtEl>
                                          <p:spTgt spid="2">
                                            <p:txEl>
                                              <p:pRg st="5" end="5"/>
                                            </p:txEl>
                                          </p:spTgt>
                                        </p:tgtEl>
                                        <p:attrNameLst>
                                          <p:attrName>xshear</p:attrName>
                                        </p:attrNameLst>
                                      </p:cBhvr>
                                    </p:anim>
                                    <p:animScale>
                                      <p:cBhvr>
                                        <p:cTn id="44" dur="200" decel="100000" autoRev="1" fill="hold">
                                          <p:stCondLst>
                                            <p:cond delay="600"/>
                                          </p:stCondLst>
                                        </p:cTn>
                                        <p:tgtEl>
                                          <p:spTgt spid="2">
                                            <p:txEl>
                                              <p:pRg st="5" end="5"/>
                                            </p:txEl>
                                          </p:spTgt>
                                        </p:tgtEl>
                                      </p:cBhvr>
                                      <p:from x="100000" y="100000"/>
                                      <p:to x="80000" y="100000"/>
                                    </p:animScale>
                                    <p:anim by="(#ppt_h/3+#ppt_w*0.1)" calcmode="lin" valueType="num">
                                      <p:cBhvr additive="sum">
                                        <p:cTn id="45" dur="200" decel="100000" autoRev="1" fill="hold">
                                          <p:stCondLst>
                                            <p:cond delay="600"/>
                                          </p:stCondLst>
                                        </p:cTn>
                                        <p:tgtEl>
                                          <p:spTgt spid="2">
                                            <p:txEl>
                                              <p:pRg st="5" end="5"/>
                                            </p:txEl>
                                          </p:spTgt>
                                        </p:tgtEl>
                                        <p:attrNameLst>
                                          <p:attrName>ppt_x</p:attrName>
                                        </p:attrNameLst>
                                      </p:cBhvr>
                                    </p:anim>
                                  </p:childTnLst>
                                </p:cTn>
                              </p:par>
                            </p:childTnLst>
                          </p:cTn>
                        </p:par>
                        <p:par>
                          <p:cTn id="46" fill="hold">
                            <p:stCondLst>
                              <p:cond delay="9000"/>
                            </p:stCondLst>
                            <p:childTnLst>
                              <p:par>
                                <p:cTn id="47" presetID="34" presetClass="entr" presetSubtype="0" fill="hold" grpId="0" nodeType="afterEffect">
                                  <p:stCondLst>
                                    <p:cond delay="500"/>
                                  </p:stCondLst>
                                  <p:childTnLst>
                                    <p:set>
                                      <p:cBhvr>
                                        <p:cTn id="48" dur="1" fill="hold">
                                          <p:stCondLst>
                                            <p:cond delay="0"/>
                                          </p:stCondLst>
                                        </p:cTn>
                                        <p:tgtEl>
                                          <p:spTgt spid="2">
                                            <p:txEl>
                                              <p:pRg st="6" end="6"/>
                                            </p:txEl>
                                          </p:spTgt>
                                        </p:tgtEl>
                                        <p:attrNameLst>
                                          <p:attrName>style.visibility</p:attrName>
                                        </p:attrNameLst>
                                      </p:cBhvr>
                                      <p:to>
                                        <p:strVal val="visible"/>
                                      </p:to>
                                    </p:set>
                                    <p:anim from="(-#ppt_w/2)" to="(#ppt_x)" calcmode="lin" valueType="num">
                                      <p:cBhvr>
                                        <p:cTn id="49" dur="600" fill="hold">
                                          <p:stCondLst>
                                            <p:cond delay="0"/>
                                          </p:stCondLst>
                                        </p:cTn>
                                        <p:tgtEl>
                                          <p:spTgt spid="2">
                                            <p:txEl>
                                              <p:pRg st="6" end="6"/>
                                            </p:txEl>
                                          </p:spTgt>
                                        </p:tgtEl>
                                        <p:attrNameLst>
                                          <p:attrName>ppt_x</p:attrName>
                                        </p:attrNameLst>
                                      </p:cBhvr>
                                    </p:anim>
                                    <p:anim from="0" to="-1.0" calcmode="lin" valueType="num">
                                      <p:cBhvr>
                                        <p:cTn id="50" dur="200" decel="50000" autoRev="1" fill="hold">
                                          <p:stCondLst>
                                            <p:cond delay="600"/>
                                          </p:stCondLst>
                                        </p:cTn>
                                        <p:tgtEl>
                                          <p:spTgt spid="2">
                                            <p:txEl>
                                              <p:pRg st="6" end="6"/>
                                            </p:txEl>
                                          </p:spTgt>
                                        </p:tgtEl>
                                        <p:attrNameLst>
                                          <p:attrName>xshear</p:attrName>
                                        </p:attrNameLst>
                                      </p:cBhvr>
                                    </p:anim>
                                    <p:animScale>
                                      <p:cBhvr>
                                        <p:cTn id="51" dur="200" decel="100000" autoRev="1" fill="hold">
                                          <p:stCondLst>
                                            <p:cond delay="600"/>
                                          </p:stCondLst>
                                        </p:cTn>
                                        <p:tgtEl>
                                          <p:spTgt spid="2">
                                            <p:txEl>
                                              <p:pRg st="6" end="6"/>
                                            </p:txEl>
                                          </p:spTgt>
                                        </p:tgtEl>
                                      </p:cBhvr>
                                      <p:from x="100000" y="100000"/>
                                      <p:to x="80000" y="100000"/>
                                    </p:animScale>
                                    <p:anim by="(#ppt_h/3+#ppt_w*0.1)" calcmode="lin" valueType="num">
                                      <p:cBhvr additive="sum">
                                        <p:cTn id="52" dur="200" decel="100000" autoRev="1" fill="hold">
                                          <p:stCondLst>
                                            <p:cond delay="600"/>
                                          </p:stCondLst>
                                        </p:cTn>
                                        <p:tgtEl>
                                          <p:spTgt spid="2">
                                            <p:txEl>
                                              <p:pRg st="6" end="6"/>
                                            </p:txEl>
                                          </p:spTgt>
                                        </p:tgtEl>
                                        <p:attrNameLst>
                                          <p:attrName>ppt_x</p:attrName>
                                        </p:attrNameLst>
                                      </p:cBhvr>
                                    </p:anim>
                                  </p:childTnLst>
                                </p:cTn>
                              </p:par>
                            </p:childTnLst>
                          </p:cTn>
                        </p:par>
                        <p:par>
                          <p:cTn id="53" fill="hold">
                            <p:stCondLst>
                              <p:cond delay="10500"/>
                            </p:stCondLst>
                            <p:childTnLst>
                              <p:par>
                                <p:cTn id="54" presetID="34" presetClass="entr" presetSubtype="0" fill="hold" grpId="0" nodeType="afterEffect">
                                  <p:stCondLst>
                                    <p:cond delay="500"/>
                                  </p:stCondLst>
                                  <p:childTnLst>
                                    <p:set>
                                      <p:cBhvr>
                                        <p:cTn id="55" dur="1" fill="hold">
                                          <p:stCondLst>
                                            <p:cond delay="0"/>
                                          </p:stCondLst>
                                        </p:cTn>
                                        <p:tgtEl>
                                          <p:spTgt spid="2">
                                            <p:txEl>
                                              <p:pRg st="7" end="7"/>
                                            </p:txEl>
                                          </p:spTgt>
                                        </p:tgtEl>
                                        <p:attrNameLst>
                                          <p:attrName>style.visibility</p:attrName>
                                        </p:attrNameLst>
                                      </p:cBhvr>
                                      <p:to>
                                        <p:strVal val="visible"/>
                                      </p:to>
                                    </p:set>
                                    <p:anim from="(-#ppt_w/2)" to="(#ppt_x)" calcmode="lin" valueType="num">
                                      <p:cBhvr>
                                        <p:cTn id="56" dur="600" fill="hold">
                                          <p:stCondLst>
                                            <p:cond delay="0"/>
                                          </p:stCondLst>
                                        </p:cTn>
                                        <p:tgtEl>
                                          <p:spTgt spid="2">
                                            <p:txEl>
                                              <p:pRg st="7" end="7"/>
                                            </p:txEl>
                                          </p:spTgt>
                                        </p:tgtEl>
                                        <p:attrNameLst>
                                          <p:attrName>ppt_x</p:attrName>
                                        </p:attrNameLst>
                                      </p:cBhvr>
                                    </p:anim>
                                    <p:anim from="0" to="-1.0" calcmode="lin" valueType="num">
                                      <p:cBhvr>
                                        <p:cTn id="57" dur="200" decel="50000" autoRev="1" fill="hold">
                                          <p:stCondLst>
                                            <p:cond delay="600"/>
                                          </p:stCondLst>
                                        </p:cTn>
                                        <p:tgtEl>
                                          <p:spTgt spid="2">
                                            <p:txEl>
                                              <p:pRg st="7" end="7"/>
                                            </p:txEl>
                                          </p:spTgt>
                                        </p:tgtEl>
                                        <p:attrNameLst>
                                          <p:attrName>xshear</p:attrName>
                                        </p:attrNameLst>
                                      </p:cBhvr>
                                    </p:anim>
                                    <p:animScale>
                                      <p:cBhvr>
                                        <p:cTn id="58" dur="200" decel="100000" autoRev="1" fill="hold">
                                          <p:stCondLst>
                                            <p:cond delay="600"/>
                                          </p:stCondLst>
                                        </p:cTn>
                                        <p:tgtEl>
                                          <p:spTgt spid="2">
                                            <p:txEl>
                                              <p:pRg st="7" end="7"/>
                                            </p:txEl>
                                          </p:spTgt>
                                        </p:tgtEl>
                                      </p:cBhvr>
                                      <p:from x="100000" y="100000"/>
                                      <p:to x="80000" y="100000"/>
                                    </p:animScale>
                                    <p:anim by="(#ppt_h/3+#ppt_w*0.1)" calcmode="lin" valueType="num">
                                      <p:cBhvr additive="sum">
                                        <p:cTn id="59" dur="200" decel="100000" autoRev="1" fill="hold">
                                          <p:stCondLst>
                                            <p:cond delay="600"/>
                                          </p:stCondLst>
                                        </p:cTn>
                                        <p:tgtEl>
                                          <p:spTgt spid="2">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14290"/>
            <a:ext cx="8001056" cy="1214446"/>
          </a:xfrm>
        </p:spPr>
        <p:txBody>
          <a:bodyPr/>
          <a:lstStyle/>
          <a:p>
            <a:r>
              <a:rPr lang="en-US" sz="2800" dirty="0" smtClean="0"/>
              <a:t>KOMPETENSI UTAMA MENURUT KALANGAN INDUSTRI</a:t>
            </a:r>
            <a:r>
              <a:rPr lang="en-US" dirty="0" smtClean="0"/>
              <a:t>(</a:t>
            </a:r>
            <a:r>
              <a:rPr lang="en-US" sz="2000" dirty="0" smtClean="0"/>
              <a:t>PROF. MUCHLAS SAMANI 2002</a:t>
            </a:r>
            <a:r>
              <a:rPr lang="en-US" sz="3600" dirty="0" smtClean="0"/>
              <a:t>)</a:t>
            </a:r>
          </a:p>
        </p:txBody>
      </p:sp>
      <p:sp>
        <p:nvSpPr>
          <p:cNvPr id="3" name="Content Placeholder 2"/>
          <p:cNvSpPr>
            <a:spLocks noGrp="1"/>
          </p:cNvSpPr>
          <p:nvPr>
            <p:ph idx="1"/>
          </p:nvPr>
        </p:nvSpPr>
        <p:spPr>
          <a:xfrm>
            <a:off x="1071538" y="1500174"/>
            <a:ext cx="7772400" cy="5357826"/>
          </a:xfrm>
        </p:spPr>
        <p:txBody>
          <a:bodyPr/>
          <a:lstStyle/>
          <a:p>
            <a:endParaRPr lang="en-US" dirty="0" smtClean="0"/>
          </a:p>
          <a:p>
            <a:r>
              <a:rPr lang="en-US" dirty="0" smtClean="0"/>
              <a:t>JUJUR</a:t>
            </a:r>
          </a:p>
          <a:p>
            <a:r>
              <a:rPr lang="en-US" dirty="0" smtClean="0"/>
              <a:t>DISIPLIN</a:t>
            </a:r>
          </a:p>
          <a:p>
            <a:r>
              <a:rPr lang="en-US" dirty="0" smtClean="0"/>
              <a:t>TANGGUNG JAWAB</a:t>
            </a:r>
          </a:p>
          <a:p>
            <a:r>
              <a:rPr lang="en-US" dirty="0" smtClean="0"/>
              <a:t>KERJA SAMA</a:t>
            </a:r>
          </a:p>
          <a:p>
            <a:r>
              <a:rPr lang="en-US" dirty="0" smtClean="0"/>
              <a:t>MEMECAHKAN MASALAH</a:t>
            </a:r>
          </a:p>
          <a:p>
            <a:r>
              <a:rPr lang="en-US" dirty="0" smtClean="0"/>
              <a:t>PENGUASAAN BIDANG KERJA</a:t>
            </a:r>
            <a:endParaRPr lang="en-US" dirty="0"/>
          </a:p>
        </p:txBody>
      </p:sp>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29566" cy="1273862"/>
          </a:xfrm>
        </p:spPr>
        <p:txBody>
          <a:bodyPr>
            <a:normAutofit fontScale="90000"/>
          </a:bodyPr>
          <a:lstStyle/>
          <a:p>
            <a:r>
              <a:rPr lang="en-US" sz="3200" dirty="0" smtClean="0"/>
              <a:t>KOMPETENSI UTAMA MENURUT KALANGAN INDUSTRI (Andreas 2007 )</a:t>
            </a:r>
            <a:br>
              <a:rPr lang="en-US" sz="3200" dirty="0" smtClean="0"/>
            </a:br>
            <a:endParaRPr lang="en-US" sz="3200" dirty="0"/>
          </a:p>
        </p:txBody>
      </p:sp>
      <p:sp>
        <p:nvSpPr>
          <p:cNvPr id="3" name="Content Placeholder 2"/>
          <p:cNvSpPr>
            <a:spLocks noGrp="1"/>
          </p:cNvSpPr>
          <p:nvPr>
            <p:ph idx="1"/>
          </p:nvPr>
        </p:nvSpPr>
        <p:spPr/>
        <p:txBody>
          <a:bodyPr/>
          <a:lstStyle/>
          <a:p>
            <a:r>
              <a:rPr lang="en-US" dirty="0" smtClean="0"/>
              <a:t>JUJUR</a:t>
            </a:r>
          </a:p>
          <a:p>
            <a:r>
              <a:rPr lang="en-US" dirty="0" smtClean="0"/>
              <a:t>DISIPLIN</a:t>
            </a:r>
          </a:p>
          <a:p>
            <a:r>
              <a:rPr lang="en-US" dirty="0" smtClean="0"/>
              <a:t>KOMUNIKASI</a:t>
            </a:r>
          </a:p>
          <a:p>
            <a:r>
              <a:rPr lang="en-US" dirty="0" smtClean="0"/>
              <a:t>KERJA SAMA</a:t>
            </a:r>
          </a:p>
          <a:p>
            <a:r>
              <a:rPr lang="en-US" dirty="0" smtClean="0"/>
              <a:t>PENGUASAAN BIDANG KERJA</a:t>
            </a:r>
            <a:endParaRPr lang="en-US" dirty="0"/>
          </a:p>
        </p:txBody>
      </p:sp>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PIM0180.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z="3200" b="1" dirty="0" smtClean="0">
                <a:solidFill>
                  <a:schemeClr val="bg2">
                    <a:lumMod val="10000"/>
                  </a:schemeClr>
                </a:solidFill>
              </a:rPr>
              <a:t>PERSYARATAN YANG SERING DIMINTA OLEH PERUSAHAAN </a:t>
            </a:r>
            <a:endParaRPr lang="en-US" sz="3200" b="1" dirty="0">
              <a:solidFill>
                <a:schemeClr val="bg2">
                  <a:lumMod val="10000"/>
                </a:schemeClr>
              </a:solidFill>
            </a:endParaRPr>
          </a:p>
        </p:txBody>
      </p:sp>
      <p:sp>
        <p:nvSpPr>
          <p:cNvPr id="5" name="Round Same Side Corner Rectangle 4"/>
          <p:cNvSpPr/>
          <p:nvPr/>
        </p:nvSpPr>
        <p:spPr>
          <a:xfrm>
            <a:off x="642910" y="1643050"/>
            <a:ext cx="8072494" cy="4714908"/>
          </a:xfrm>
          <a:prstGeom prst="round2SameRect">
            <a:avLst/>
          </a:prstGeom>
          <a:solidFill>
            <a:schemeClr val="tx1">
              <a:lumMod val="50000"/>
            </a:schemeClr>
          </a:solidFill>
          <a:scene3d>
            <a:camera prst="orthographicFront"/>
            <a:lightRig rig="threePt"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r>
              <a:rPr lang="en-US" sz="2800" dirty="0" err="1" smtClean="0">
                <a:solidFill>
                  <a:srgbClr val="37220B"/>
                </a:solidFill>
              </a:rPr>
              <a:t>Dapat</a:t>
            </a:r>
            <a:r>
              <a:rPr lang="en-US" sz="2800" dirty="0" smtClean="0">
                <a:solidFill>
                  <a:srgbClr val="37220B"/>
                </a:solidFill>
              </a:rPr>
              <a:t> </a:t>
            </a:r>
            <a:r>
              <a:rPr lang="en-US" sz="2800" dirty="0" err="1" smtClean="0">
                <a:solidFill>
                  <a:srgbClr val="37220B"/>
                </a:solidFill>
              </a:rPr>
              <a:t>bekerja</a:t>
            </a:r>
            <a:r>
              <a:rPr lang="en-US" sz="2800" dirty="0" smtClean="0">
                <a:solidFill>
                  <a:srgbClr val="37220B"/>
                </a:solidFill>
              </a:rPr>
              <a:t> </a:t>
            </a:r>
            <a:r>
              <a:rPr lang="en-US" sz="2800" dirty="0" err="1" smtClean="0">
                <a:solidFill>
                  <a:srgbClr val="37220B"/>
                </a:solidFill>
              </a:rPr>
              <a:t>sama</a:t>
            </a:r>
            <a:r>
              <a:rPr lang="en-US" sz="2800" dirty="0" smtClean="0">
                <a:solidFill>
                  <a:srgbClr val="37220B"/>
                </a:solidFill>
              </a:rPr>
              <a:t> </a:t>
            </a:r>
            <a:r>
              <a:rPr lang="en-US" sz="2800" dirty="0" err="1" smtClean="0">
                <a:solidFill>
                  <a:srgbClr val="37220B"/>
                </a:solidFill>
              </a:rPr>
              <a:t>dalam</a:t>
            </a:r>
            <a:r>
              <a:rPr lang="en-US" sz="2800" dirty="0" smtClean="0">
                <a:solidFill>
                  <a:srgbClr val="37220B"/>
                </a:solidFill>
              </a:rPr>
              <a:t> </a:t>
            </a:r>
            <a:r>
              <a:rPr lang="en-US" sz="2800" dirty="0" err="1" smtClean="0">
                <a:solidFill>
                  <a:srgbClr val="37220B"/>
                </a:solidFill>
              </a:rPr>
              <a:t>tim</a:t>
            </a:r>
            <a:endParaRPr lang="en-US" sz="2800" dirty="0" smtClean="0">
              <a:solidFill>
                <a:srgbClr val="37220B"/>
              </a:solidFill>
            </a:endParaRPr>
          </a:p>
          <a:p>
            <a:r>
              <a:rPr lang="en-US" sz="2800" dirty="0" err="1" smtClean="0">
                <a:solidFill>
                  <a:srgbClr val="37220B"/>
                </a:solidFill>
              </a:rPr>
              <a:t>Mampu</a:t>
            </a:r>
            <a:r>
              <a:rPr lang="en-US" sz="2800" dirty="0" smtClean="0">
                <a:solidFill>
                  <a:srgbClr val="37220B"/>
                </a:solidFill>
              </a:rPr>
              <a:t> </a:t>
            </a:r>
            <a:r>
              <a:rPr lang="en-US" sz="2800" dirty="0" err="1" smtClean="0">
                <a:solidFill>
                  <a:srgbClr val="37220B"/>
                </a:solidFill>
              </a:rPr>
              <a:t>berkomunikasi</a:t>
            </a:r>
            <a:r>
              <a:rPr lang="en-US" sz="2800" dirty="0" smtClean="0">
                <a:solidFill>
                  <a:srgbClr val="37220B"/>
                </a:solidFill>
              </a:rPr>
              <a:t> </a:t>
            </a:r>
            <a:r>
              <a:rPr lang="en-US" sz="2800" dirty="0" err="1" smtClean="0">
                <a:solidFill>
                  <a:srgbClr val="37220B"/>
                </a:solidFill>
              </a:rPr>
              <a:t>dengan</a:t>
            </a:r>
            <a:r>
              <a:rPr lang="en-US" sz="2800" dirty="0" smtClean="0">
                <a:solidFill>
                  <a:srgbClr val="37220B"/>
                </a:solidFill>
              </a:rPr>
              <a:t> </a:t>
            </a:r>
            <a:r>
              <a:rPr lang="en-US" sz="2800" dirty="0" err="1" smtClean="0">
                <a:solidFill>
                  <a:srgbClr val="37220B"/>
                </a:solidFill>
              </a:rPr>
              <a:t>lisan</a:t>
            </a:r>
            <a:r>
              <a:rPr lang="en-US" sz="2800" dirty="0" smtClean="0">
                <a:solidFill>
                  <a:srgbClr val="37220B"/>
                </a:solidFill>
              </a:rPr>
              <a:t> </a:t>
            </a:r>
            <a:r>
              <a:rPr lang="en-US" sz="2800" dirty="0" err="1" smtClean="0">
                <a:solidFill>
                  <a:srgbClr val="37220B"/>
                </a:solidFill>
              </a:rPr>
              <a:t>maupun</a:t>
            </a:r>
            <a:r>
              <a:rPr lang="en-US" sz="2800" dirty="0" smtClean="0">
                <a:solidFill>
                  <a:srgbClr val="37220B"/>
                </a:solidFill>
              </a:rPr>
              <a:t> </a:t>
            </a:r>
            <a:r>
              <a:rPr lang="en-US" sz="2800" dirty="0" err="1" smtClean="0">
                <a:solidFill>
                  <a:srgbClr val="37220B"/>
                </a:solidFill>
              </a:rPr>
              <a:t>tulisan</a:t>
            </a:r>
            <a:endParaRPr lang="en-US" sz="2800" dirty="0" smtClean="0">
              <a:solidFill>
                <a:srgbClr val="37220B"/>
              </a:solidFill>
            </a:endParaRPr>
          </a:p>
          <a:p>
            <a:r>
              <a:rPr lang="en-US" sz="2800" dirty="0" err="1" smtClean="0">
                <a:solidFill>
                  <a:srgbClr val="37220B"/>
                </a:solidFill>
              </a:rPr>
              <a:t>Mampu</a:t>
            </a:r>
            <a:r>
              <a:rPr lang="en-US" sz="2800" dirty="0" smtClean="0">
                <a:solidFill>
                  <a:srgbClr val="37220B"/>
                </a:solidFill>
              </a:rPr>
              <a:t> </a:t>
            </a:r>
            <a:r>
              <a:rPr lang="en-US" sz="2800" dirty="0" err="1" smtClean="0">
                <a:solidFill>
                  <a:srgbClr val="37220B"/>
                </a:solidFill>
              </a:rPr>
              <a:t>menghadapi</a:t>
            </a:r>
            <a:r>
              <a:rPr lang="en-US" sz="2800" dirty="0" smtClean="0">
                <a:solidFill>
                  <a:srgbClr val="37220B"/>
                </a:solidFill>
              </a:rPr>
              <a:t> </a:t>
            </a:r>
            <a:r>
              <a:rPr lang="en-US" sz="2800" dirty="0" err="1" smtClean="0">
                <a:solidFill>
                  <a:srgbClr val="37220B"/>
                </a:solidFill>
              </a:rPr>
              <a:t>pekerjaan</a:t>
            </a:r>
            <a:r>
              <a:rPr lang="en-US" sz="2800" dirty="0" smtClean="0">
                <a:solidFill>
                  <a:srgbClr val="37220B"/>
                </a:solidFill>
              </a:rPr>
              <a:t> yang </a:t>
            </a:r>
            <a:r>
              <a:rPr lang="en-US" sz="2800" dirty="0" err="1" smtClean="0">
                <a:solidFill>
                  <a:srgbClr val="37220B"/>
                </a:solidFill>
              </a:rPr>
              <a:t>mendesak</a:t>
            </a:r>
            <a:endParaRPr lang="en-US" sz="2800" dirty="0" smtClean="0">
              <a:solidFill>
                <a:srgbClr val="37220B"/>
              </a:solidFill>
            </a:endParaRPr>
          </a:p>
          <a:p>
            <a:r>
              <a:rPr lang="en-US" sz="2800" dirty="0" err="1" smtClean="0">
                <a:solidFill>
                  <a:srgbClr val="37220B"/>
                </a:solidFill>
              </a:rPr>
              <a:t>Mampu</a:t>
            </a:r>
            <a:r>
              <a:rPr lang="en-US" sz="2800" dirty="0" smtClean="0">
                <a:solidFill>
                  <a:srgbClr val="37220B"/>
                </a:solidFill>
              </a:rPr>
              <a:t> </a:t>
            </a:r>
            <a:r>
              <a:rPr lang="en-US" sz="2800" dirty="0" err="1" smtClean="0">
                <a:solidFill>
                  <a:srgbClr val="37220B"/>
                </a:solidFill>
              </a:rPr>
              <a:t>mengelola</a:t>
            </a:r>
            <a:r>
              <a:rPr lang="en-US" sz="2800" dirty="0" smtClean="0">
                <a:solidFill>
                  <a:srgbClr val="37220B"/>
                </a:solidFill>
              </a:rPr>
              <a:t> </a:t>
            </a:r>
            <a:r>
              <a:rPr lang="en-US" sz="2800" dirty="0" err="1" smtClean="0">
                <a:solidFill>
                  <a:srgbClr val="37220B"/>
                </a:solidFill>
              </a:rPr>
              <a:t>stres</a:t>
            </a:r>
            <a:endParaRPr lang="en-US" sz="2800" dirty="0" smtClean="0">
              <a:solidFill>
                <a:srgbClr val="37220B"/>
              </a:solidFill>
            </a:endParaRPr>
          </a:p>
          <a:p>
            <a:r>
              <a:rPr lang="en-US" sz="2800" dirty="0" err="1" smtClean="0">
                <a:solidFill>
                  <a:srgbClr val="37220B"/>
                </a:solidFill>
              </a:rPr>
              <a:t>Mampu</a:t>
            </a:r>
            <a:r>
              <a:rPr lang="en-US" sz="2800" dirty="0" smtClean="0">
                <a:solidFill>
                  <a:srgbClr val="37220B"/>
                </a:solidFill>
              </a:rPr>
              <a:t> </a:t>
            </a:r>
            <a:r>
              <a:rPr lang="en-US" sz="2800" dirty="0" err="1" smtClean="0">
                <a:solidFill>
                  <a:srgbClr val="37220B"/>
                </a:solidFill>
              </a:rPr>
              <a:t>beradaptasi</a:t>
            </a:r>
            <a:endParaRPr lang="en-US" sz="2800" dirty="0" smtClean="0">
              <a:solidFill>
                <a:srgbClr val="37220B"/>
              </a:solidFill>
            </a:endParaRPr>
          </a:p>
          <a:p>
            <a:r>
              <a:rPr lang="en-US" sz="2800" dirty="0" err="1" smtClean="0">
                <a:solidFill>
                  <a:srgbClr val="37220B"/>
                </a:solidFill>
              </a:rPr>
              <a:t>Memiliki</a:t>
            </a:r>
            <a:r>
              <a:rPr lang="en-US" sz="2800" dirty="0" smtClean="0">
                <a:solidFill>
                  <a:srgbClr val="37220B"/>
                </a:solidFill>
              </a:rPr>
              <a:t> </a:t>
            </a:r>
            <a:r>
              <a:rPr lang="en-US" sz="2800" dirty="0" err="1" smtClean="0">
                <a:solidFill>
                  <a:srgbClr val="37220B"/>
                </a:solidFill>
              </a:rPr>
              <a:t>inisiati,sikap</a:t>
            </a:r>
            <a:r>
              <a:rPr lang="en-US" sz="2800" dirty="0" smtClean="0">
                <a:solidFill>
                  <a:srgbClr val="37220B"/>
                </a:solidFill>
              </a:rPr>
              <a:t> </a:t>
            </a:r>
            <a:r>
              <a:rPr lang="en-US" sz="2800" dirty="0" err="1" smtClean="0">
                <a:solidFill>
                  <a:srgbClr val="37220B"/>
                </a:solidFill>
              </a:rPr>
              <a:t>dan</a:t>
            </a:r>
            <a:r>
              <a:rPr lang="en-US" sz="2800" dirty="0" smtClean="0">
                <a:solidFill>
                  <a:srgbClr val="37220B"/>
                </a:solidFill>
              </a:rPr>
              <a:t> </a:t>
            </a:r>
            <a:r>
              <a:rPr lang="en-US" sz="2800" dirty="0" err="1" smtClean="0">
                <a:solidFill>
                  <a:srgbClr val="37220B"/>
                </a:solidFill>
              </a:rPr>
              <a:t>integritas</a:t>
            </a:r>
            <a:r>
              <a:rPr lang="en-US" sz="2800" dirty="0" smtClean="0">
                <a:solidFill>
                  <a:srgbClr val="37220B"/>
                </a:solidFill>
              </a:rPr>
              <a:t> </a:t>
            </a:r>
            <a:r>
              <a:rPr lang="en-US" sz="2800" dirty="0" err="1" smtClean="0">
                <a:solidFill>
                  <a:srgbClr val="37220B"/>
                </a:solidFill>
              </a:rPr>
              <a:t>pada</a:t>
            </a:r>
            <a:r>
              <a:rPr lang="en-US" sz="2800" dirty="0" smtClean="0">
                <a:solidFill>
                  <a:srgbClr val="37220B"/>
                </a:solidFill>
              </a:rPr>
              <a:t> </a:t>
            </a:r>
            <a:r>
              <a:rPr lang="en-US" sz="2800" dirty="0" err="1" smtClean="0">
                <a:solidFill>
                  <a:srgbClr val="37220B"/>
                </a:solidFill>
              </a:rPr>
              <a:t>perusahaan</a:t>
            </a:r>
            <a:endParaRPr lang="en-US" sz="2800" dirty="0" smtClean="0">
              <a:solidFill>
                <a:srgbClr val="37220B"/>
              </a:solidFill>
            </a:endParaRPr>
          </a:p>
          <a:p>
            <a:r>
              <a:rPr lang="en-US" sz="2800" dirty="0" err="1" smtClean="0">
                <a:solidFill>
                  <a:srgbClr val="37220B"/>
                </a:solidFill>
              </a:rPr>
              <a:t>Jujur</a:t>
            </a:r>
            <a:r>
              <a:rPr lang="en-US" sz="2800" dirty="0" smtClean="0">
                <a:solidFill>
                  <a:srgbClr val="37220B"/>
                </a:solidFill>
              </a:rPr>
              <a:t>, </a:t>
            </a:r>
            <a:r>
              <a:rPr lang="en-US" sz="2800" dirty="0" err="1" smtClean="0">
                <a:solidFill>
                  <a:srgbClr val="37220B"/>
                </a:solidFill>
              </a:rPr>
              <a:t>inovatif</a:t>
            </a:r>
            <a:r>
              <a:rPr lang="en-US" sz="2800" dirty="0" smtClean="0">
                <a:solidFill>
                  <a:srgbClr val="37220B"/>
                </a:solidFill>
              </a:rPr>
              <a:t>, </a:t>
            </a:r>
            <a:r>
              <a:rPr lang="en-US" sz="2800" dirty="0" err="1" smtClean="0">
                <a:solidFill>
                  <a:srgbClr val="37220B"/>
                </a:solidFill>
              </a:rPr>
              <a:t>dan</a:t>
            </a:r>
            <a:r>
              <a:rPr lang="en-US" sz="2800" dirty="0" smtClean="0">
                <a:solidFill>
                  <a:srgbClr val="37220B"/>
                </a:solidFill>
              </a:rPr>
              <a:t> </a:t>
            </a:r>
            <a:r>
              <a:rPr lang="en-US" sz="2800" dirty="0" err="1" smtClean="0">
                <a:solidFill>
                  <a:srgbClr val="37220B"/>
                </a:solidFill>
              </a:rPr>
              <a:t>kreatif</a:t>
            </a:r>
            <a:endParaRPr lang="en-US" sz="2800" dirty="0">
              <a:solidFill>
                <a:srgbClr val="37220B"/>
              </a:solidFill>
            </a:endParaRPr>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PIM0179.JPG"/>
          <p:cNvPicPr>
            <a:picLocks noChangeAspect="1"/>
          </p:cNvPicPr>
          <p:nvPr/>
        </p:nvPicPr>
        <p:blipFill>
          <a:blip r:embed="rId2"/>
          <a:stretch>
            <a:fillRect/>
          </a:stretch>
        </p:blipFill>
        <p:spPr>
          <a:xfrm>
            <a:off x="0" y="0"/>
            <a:ext cx="9144000" cy="6858000"/>
          </a:xfrm>
          <a:prstGeom prst="rect">
            <a:avLst/>
          </a:prstGeom>
        </p:spPr>
      </p:pic>
      <p:sp>
        <p:nvSpPr>
          <p:cNvPr id="5" name="Snip Diagonal Corner Rectangle 4"/>
          <p:cNvSpPr/>
          <p:nvPr/>
        </p:nvSpPr>
        <p:spPr>
          <a:xfrm>
            <a:off x="785786" y="500042"/>
            <a:ext cx="7858180" cy="5643602"/>
          </a:xfrm>
          <a:prstGeom prst="snip2DiagRect">
            <a:avLst/>
          </a:prstGeom>
          <a:solidFill>
            <a:schemeClr val="bg2">
              <a:lumMod val="75000"/>
            </a:schemeClr>
          </a:solidFill>
          <a:ln>
            <a:noFill/>
          </a:ln>
          <a:scene3d>
            <a:camera prst="orthographicFront"/>
            <a:lightRig rig="threePt"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2800" dirty="0" err="1" smtClean="0"/>
              <a:t>lanjutan</a:t>
            </a:r>
            <a:endParaRPr lang="en-US" sz="2800" dirty="0"/>
          </a:p>
        </p:txBody>
      </p:sp>
      <p:sp>
        <p:nvSpPr>
          <p:cNvPr id="3" name="Content Placeholder 2"/>
          <p:cNvSpPr>
            <a:spLocks noGrp="1"/>
          </p:cNvSpPr>
          <p:nvPr>
            <p:ph idx="1"/>
          </p:nvPr>
        </p:nvSpPr>
        <p:spPr>
          <a:xfrm>
            <a:off x="914400" y="1142984"/>
            <a:ext cx="7772400" cy="5212576"/>
          </a:xfrm>
        </p:spPr>
        <p:txBody>
          <a:bodyPr/>
          <a:lstStyle/>
          <a:p>
            <a:r>
              <a:rPr lang="en-US" dirty="0" err="1" smtClean="0"/>
              <a:t>Mampu</a:t>
            </a:r>
            <a:r>
              <a:rPr lang="en-US" dirty="0" smtClean="0"/>
              <a:t> </a:t>
            </a:r>
            <a:r>
              <a:rPr lang="en-US" dirty="0" err="1" smtClean="0"/>
              <a:t>bekerja</a:t>
            </a:r>
            <a:r>
              <a:rPr lang="en-US" dirty="0" smtClean="0"/>
              <a:t> </a:t>
            </a:r>
            <a:r>
              <a:rPr lang="en-US" dirty="0" err="1" smtClean="0"/>
              <a:t>secara</a:t>
            </a:r>
            <a:r>
              <a:rPr lang="en-US" dirty="0" smtClean="0"/>
              <a:t> </a:t>
            </a:r>
            <a:r>
              <a:rPr lang="en-US" dirty="0" err="1" smtClean="0"/>
              <a:t>mandiri</a:t>
            </a:r>
            <a:r>
              <a:rPr lang="en-US" dirty="0" smtClean="0"/>
              <a:t>, </a:t>
            </a:r>
            <a:r>
              <a:rPr lang="en-US" dirty="0" err="1" smtClean="0"/>
              <a:t>sedikit</a:t>
            </a:r>
            <a:r>
              <a:rPr lang="en-US" dirty="0" smtClean="0"/>
              <a:t> </a:t>
            </a:r>
            <a:r>
              <a:rPr lang="en-US" dirty="0" err="1" smtClean="0"/>
              <a:t>bimbingan</a:t>
            </a:r>
            <a:endParaRPr lang="en-US" dirty="0" smtClean="0"/>
          </a:p>
          <a:p>
            <a:r>
              <a:rPr lang="en-US" dirty="0" err="1" smtClean="0"/>
              <a:t>Memiliki</a:t>
            </a:r>
            <a:r>
              <a:rPr lang="en-US" dirty="0" smtClean="0"/>
              <a:t> </a:t>
            </a:r>
            <a:r>
              <a:rPr lang="en-US" dirty="0" err="1" smtClean="0"/>
              <a:t>sifat</a:t>
            </a:r>
            <a:r>
              <a:rPr lang="en-US" dirty="0" smtClean="0"/>
              <a:t> </a:t>
            </a:r>
            <a:r>
              <a:rPr lang="en-US" dirty="0" err="1" smtClean="0"/>
              <a:t>kepemimpinan</a:t>
            </a:r>
            <a:r>
              <a:rPr lang="en-US" dirty="0" smtClean="0"/>
              <a:t> yang  </a:t>
            </a:r>
            <a:r>
              <a:rPr lang="en-US" dirty="0" err="1" smtClean="0"/>
              <a:t>baik</a:t>
            </a:r>
            <a:endParaRPr lang="en-US" dirty="0" smtClean="0"/>
          </a:p>
          <a:p>
            <a:r>
              <a:rPr lang="en-US" dirty="0" err="1" smtClean="0"/>
              <a:t>Bertanggung</a:t>
            </a:r>
            <a:r>
              <a:rPr lang="en-US" dirty="0" smtClean="0"/>
              <a:t> </a:t>
            </a:r>
            <a:r>
              <a:rPr lang="en-US" dirty="0" err="1" smtClean="0"/>
              <a:t>jawab</a:t>
            </a:r>
            <a:r>
              <a:rPr lang="en-US" dirty="0" smtClean="0"/>
              <a:t> </a:t>
            </a:r>
            <a:r>
              <a:rPr lang="en-US" dirty="0" err="1" smtClean="0"/>
              <a:t>dan</a:t>
            </a:r>
            <a:r>
              <a:rPr lang="en-US" dirty="0" smtClean="0"/>
              <a:t> </a:t>
            </a:r>
            <a:r>
              <a:rPr lang="en-US" dirty="0" err="1" smtClean="0"/>
              <a:t>memiliki</a:t>
            </a:r>
            <a:r>
              <a:rPr lang="en-US" dirty="0" smtClean="0"/>
              <a:t> </a:t>
            </a:r>
            <a:r>
              <a:rPr lang="en-US" dirty="0" err="1" smtClean="0"/>
              <a:t>komitmen</a:t>
            </a:r>
            <a:r>
              <a:rPr lang="en-US" dirty="0" smtClean="0"/>
              <a:t>  </a:t>
            </a:r>
            <a:r>
              <a:rPr lang="en-US" dirty="0" err="1" smtClean="0"/>
              <a:t>komitmen</a:t>
            </a:r>
            <a:r>
              <a:rPr lang="en-US" dirty="0" smtClean="0"/>
              <a:t> </a:t>
            </a:r>
            <a:r>
              <a:rPr lang="en-US" dirty="0" err="1" smtClean="0"/>
              <a:t>terhadap</a:t>
            </a:r>
            <a:r>
              <a:rPr lang="en-US" dirty="0" smtClean="0"/>
              <a:t> </a:t>
            </a:r>
            <a:r>
              <a:rPr lang="en-US" dirty="0" err="1" smtClean="0"/>
              <a:t>pekerjaan</a:t>
            </a:r>
            <a:endParaRPr lang="en-US" dirty="0" smtClean="0"/>
          </a:p>
          <a:p>
            <a:r>
              <a:rPr lang="en-US" dirty="0" err="1" smtClean="0"/>
              <a:t>Memiliki</a:t>
            </a:r>
            <a:r>
              <a:rPr lang="en-US" dirty="0" smtClean="0"/>
              <a:t>  </a:t>
            </a:r>
            <a:r>
              <a:rPr lang="en-US" dirty="0" err="1" smtClean="0"/>
              <a:t>Motivasi</a:t>
            </a:r>
            <a:r>
              <a:rPr lang="en-US" dirty="0" smtClean="0"/>
              <a:t> </a:t>
            </a:r>
            <a:r>
              <a:rPr lang="en-US" dirty="0" err="1" smtClean="0"/>
              <a:t>dan</a:t>
            </a:r>
            <a:r>
              <a:rPr lang="en-US" dirty="0" smtClean="0"/>
              <a:t> </a:t>
            </a:r>
            <a:r>
              <a:rPr lang="en-US" dirty="0" err="1" smtClean="0"/>
              <a:t>antusias</a:t>
            </a:r>
            <a:r>
              <a:rPr lang="en-US" dirty="0" smtClean="0"/>
              <a:t> </a:t>
            </a:r>
            <a:r>
              <a:rPr lang="en-US" dirty="0" err="1" smtClean="0"/>
              <a:t>terhadap</a:t>
            </a:r>
            <a:r>
              <a:rPr lang="en-US" dirty="0" smtClean="0"/>
              <a:t> </a:t>
            </a:r>
            <a:r>
              <a:rPr lang="en-US" dirty="0" err="1" smtClean="0"/>
              <a:t>pekerjaan</a:t>
            </a:r>
            <a:endParaRPr lang="en-US" dirty="0" smtClean="0"/>
          </a:p>
          <a:p>
            <a:pPr>
              <a:buNone/>
            </a:pPr>
            <a:r>
              <a:rPr lang="en-US" dirty="0" smtClean="0"/>
              <a:t> </a:t>
            </a:r>
            <a:endParaRPr lang="en-US" dirty="0"/>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bebot1600.jpg"/>
          <p:cNvPicPr>
            <a:picLocks noChangeAspect="1"/>
          </p:cNvPicPr>
          <p:nvPr/>
        </p:nvPicPr>
        <p:blipFill>
          <a:blip r:embed="rId2"/>
          <a:stretch>
            <a:fillRect/>
          </a:stretch>
        </p:blipFill>
        <p:spPr>
          <a:xfrm>
            <a:off x="0" y="0"/>
            <a:ext cx="9144000" cy="6858000"/>
          </a:xfrm>
          <a:prstGeom prst="rect">
            <a:avLst/>
          </a:prstGeom>
        </p:spPr>
      </p:pic>
      <p:sp>
        <p:nvSpPr>
          <p:cNvPr id="2" name="Content Placeholder 1"/>
          <p:cNvSpPr>
            <a:spLocks noGrp="1"/>
          </p:cNvSpPr>
          <p:nvPr>
            <p:ph idx="1"/>
          </p:nvPr>
        </p:nvSpPr>
        <p:spPr/>
        <p:txBody>
          <a:bodyPr/>
          <a:lstStyle/>
          <a:p>
            <a:pPr marL="624078" lvl="0" indent="-514350">
              <a:buClr>
                <a:schemeClr val="accent2">
                  <a:lumMod val="50000"/>
                </a:schemeClr>
              </a:buClr>
              <a:buFont typeface="+mj-lt"/>
              <a:buAutoNum type="arabicPeriod"/>
            </a:pPr>
            <a:r>
              <a:rPr lang="en-US" b="1" dirty="0" err="1" smtClean="0">
                <a:solidFill>
                  <a:schemeClr val="bg1">
                    <a:lumMod val="95000"/>
                  </a:schemeClr>
                </a:solidFill>
              </a:rPr>
              <a:t>Menghargai</a:t>
            </a:r>
            <a:r>
              <a:rPr lang="en-US" b="1" dirty="0" smtClean="0">
                <a:solidFill>
                  <a:schemeClr val="bg1">
                    <a:lumMod val="95000"/>
                  </a:schemeClr>
                </a:solidFill>
              </a:rPr>
              <a:t> </a:t>
            </a:r>
            <a:r>
              <a:rPr lang="en-US" b="1" dirty="0" err="1" smtClean="0">
                <a:solidFill>
                  <a:schemeClr val="bg1">
                    <a:lumMod val="95000"/>
                  </a:schemeClr>
                </a:solidFill>
              </a:rPr>
              <a:t>nilai-nilai</a:t>
            </a:r>
            <a:r>
              <a:rPr lang="en-US" b="1" dirty="0" smtClean="0">
                <a:solidFill>
                  <a:schemeClr val="bg1">
                    <a:lumMod val="95000"/>
                  </a:schemeClr>
                </a:solidFill>
              </a:rPr>
              <a:t> </a:t>
            </a:r>
            <a:r>
              <a:rPr lang="en-US" b="1" dirty="0" err="1" smtClean="0">
                <a:solidFill>
                  <a:schemeClr val="bg1">
                    <a:lumMod val="95000"/>
                  </a:schemeClr>
                </a:solidFill>
              </a:rPr>
              <a:t>dan</a:t>
            </a:r>
            <a:r>
              <a:rPr lang="en-US" b="1" dirty="0" smtClean="0">
                <a:solidFill>
                  <a:schemeClr val="bg1">
                    <a:lumMod val="95000"/>
                  </a:schemeClr>
                </a:solidFill>
              </a:rPr>
              <a:t> </a:t>
            </a:r>
            <a:r>
              <a:rPr lang="en-US" b="1" dirty="0" err="1" smtClean="0">
                <a:solidFill>
                  <a:schemeClr val="bg1">
                    <a:lumMod val="95000"/>
                  </a:schemeClr>
                </a:solidFill>
              </a:rPr>
              <a:t>praktek</a:t>
            </a:r>
            <a:r>
              <a:rPr lang="en-US" b="1" dirty="0" smtClean="0">
                <a:solidFill>
                  <a:schemeClr val="bg1">
                    <a:lumMod val="95000"/>
                  </a:schemeClr>
                </a:solidFill>
              </a:rPr>
              <a:t> </a:t>
            </a:r>
            <a:r>
              <a:rPr lang="en-US" b="1" dirty="0" err="1" smtClean="0">
                <a:solidFill>
                  <a:schemeClr val="bg1">
                    <a:lumMod val="95000"/>
                  </a:schemeClr>
                </a:solidFill>
              </a:rPr>
              <a:t>budaya</a:t>
            </a:r>
            <a:r>
              <a:rPr lang="en-US" b="1" dirty="0" smtClean="0">
                <a:solidFill>
                  <a:schemeClr val="bg1">
                    <a:lumMod val="95000"/>
                  </a:schemeClr>
                </a:solidFill>
              </a:rPr>
              <a:t> lain, </a:t>
            </a:r>
          </a:p>
          <a:p>
            <a:pPr marL="624078" lvl="0" indent="-514350">
              <a:buClr>
                <a:schemeClr val="accent2">
                  <a:lumMod val="50000"/>
                </a:schemeClr>
              </a:buClr>
              <a:buFont typeface="+mj-lt"/>
              <a:buAutoNum type="arabicPeriod"/>
            </a:pPr>
            <a:r>
              <a:rPr lang="en-US" b="1" dirty="0" err="1" smtClean="0">
                <a:solidFill>
                  <a:schemeClr val="bg1">
                    <a:lumMod val="95000"/>
                  </a:schemeClr>
                </a:solidFill>
              </a:rPr>
              <a:t>Sabar</a:t>
            </a:r>
            <a:r>
              <a:rPr lang="en-US" b="1" dirty="0" smtClean="0">
                <a:solidFill>
                  <a:schemeClr val="bg1">
                    <a:lumMod val="95000"/>
                  </a:schemeClr>
                </a:solidFill>
              </a:rPr>
              <a:t> </a:t>
            </a:r>
            <a:r>
              <a:rPr lang="en-US" b="1" dirty="0" err="1" smtClean="0">
                <a:solidFill>
                  <a:schemeClr val="bg1">
                    <a:lumMod val="95000"/>
                  </a:schemeClr>
                </a:solidFill>
              </a:rPr>
              <a:t>dan</a:t>
            </a:r>
            <a:r>
              <a:rPr lang="en-US" b="1" dirty="0" smtClean="0">
                <a:solidFill>
                  <a:schemeClr val="bg1">
                    <a:lumMod val="95000"/>
                  </a:schemeClr>
                </a:solidFill>
              </a:rPr>
              <a:t> </a:t>
            </a:r>
            <a:r>
              <a:rPr lang="en-US" b="1" dirty="0" err="1" smtClean="0">
                <a:solidFill>
                  <a:schemeClr val="bg1">
                    <a:lumMod val="95000"/>
                  </a:schemeClr>
                </a:solidFill>
              </a:rPr>
              <a:t>toleran</a:t>
            </a:r>
            <a:r>
              <a:rPr lang="en-US" b="1" dirty="0" smtClean="0">
                <a:solidFill>
                  <a:schemeClr val="bg1">
                    <a:lumMod val="95000"/>
                  </a:schemeClr>
                </a:solidFill>
              </a:rPr>
              <a:t>, </a:t>
            </a:r>
          </a:p>
          <a:p>
            <a:pPr marL="624078" lvl="0" indent="-514350">
              <a:buClr>
                <a:schemeClr val="accent2">
                  <a:lumMod val="50000"/>
                </a:schemeClr>
              </a:buClr>
              <a:buFont typeface="+mj-lt"/>
              <a:buAutoNum type="arabicPeriod"/>
            </a:pPr>
            <a:r>
              <a:rPr lang="en-US" b="1" dirty="0" err="1" smtClean="0">
                <a:solidFill>
                  <a:schemeClr val="bg1">
                    <a:lumMod val="95000"/>
                  </a:schemeClr>
                </a:solidFill>
              </a:rPr>
              <a:t>Komitmen</a:t>
            </a:r>
            <a:r>
              <a:rPr lang="en-US" b="1" dirty="0" smtClean="0">
                <a:solidFill>
                  <a:schemeClr val="bg1">
                    <a:lumMod val="95000"/>
                  </a:schemeClr>
                </a:solidFill>
              </a:rPr>
              <a:t> </a:t>
            </a:r>
            <a:r>
              <a:rPr lang="en-US" b="1" dirty="0" err="1" smtClean="0">
                <a:solidFill>
                  <a:schemeClr val="bg1">
                    <a:lumMod val="95000"/>
                  </a:schemeClr>
                </a:solidFill>
              </a:rPr>
              <a:t>terhadap</a:t>
            </a:r>
            <a:r>
              <a:rPr lang="en-US" b="1" dirty="0" smtClean="0">
                <a:solidFill>
                  <a:schemeClr val="bg1">
                    <a:lumMod val="95000"/>
                  </a:schemeClr>
                </a:solidFill>
              </a:rPr>
              <a:t> </a:t>
            </a:r>
            <a:r>
              <a:rPr lang="en-US" b="1" dirty="0" err="1" smtClean="0">
                <a:solidFill>
                  <a:schemeClr val="bg1">
                    <a:lumMod val="95000"/>
                  </a:schemeClr>
                </a:solidFill>
              </a:rPr>
              <a:t>prinsip-prinsip</a:t>
            </a:r>
            <a:r>
              <a:rPr lang="en-US" b="1" dirty="0" smtClean="0">
                <a:solidFill>
                  <a:schemeClr val="bg1">
                    <a:lumMod val="95000"/>
                  </a:schemeClr>
                </a:solidFill>
              </a:rPr>
              <a:t> SDM, </a:t>
            </a:r>
          </a:p>
          <a:p>
            <a:pPr marL="624078" lvl="0" indent="-514350">
              <a:buClr>
                <a:schemeClr val="accent2">
                  <a:lumMod val="50000"/>
                </a:schemeClr>
              </a:buClr>
              <a:buFont typeface="+mj-lt"/>
              <a:buAutoNum type="arabicPeriod"/>
            </a:pPr>
            <a:r>
              <a:rPr lang="en-US" b="1" dirty="0" err="1" smtClean="0">
                <a:solidFill>
                  <a:schemeClr val="bg1">
                    <a:lumMod val="95000"/>
                  </a:schemeClr>
                </a:solidFill>
              </a:rPr>
              <a:t>Banyak</a:t>
            </a:r>
            <a:r>
              <a:rPr lang="en-US" b="1" dirty="0" smtClean="0">
                <a:solidFill>
                  <a:schemeClr val="bg1">
                    <a:lumMod val="95000"/>
                  </a:schemeClr>
                </a:solidFill>
              </a:rPr>
              <a:t> </a:t>
            </a:r>
            <a:r>
              <a:rPr lang="en-US" b="1" dirty="0" err="1" smtClean="0">
                <a:solidFill>
                  <a:schemeClr val="bg1">
                    <a:lumMod val="95000"/>
                  </a:schemeClr>
                </a:solidFill>
              </a:rPr>
              <a:t>inisiatif</a:t>
            </a:r>
            <a:r>
              <a:rPr lang="en-US" b="1" dirty="0" smtClean="0">
                <a:solidFill>
                  <a:schemeClr val="bg1">
                    <a:lumMod val="95000"/>
                  </a:schemeClr>
                </a:solidFill>
              </a:rPr>
              <a:t>, </a:t>
            </a:r>
            <a:r>
              <a:rPr lang="en-US" b="1" dirty="0" err="1" smtClean="0">
                <a:solidFill>
                  <a:schemeClr val="bg1">
                    <a:lumMod val="95000"/>
                  </a:schemeClr>
                </a:solidFill>
              </a:rPr>
              <a:t>tekun</a:t>
            </a:r>
            <a:r>
              <a:rPr lang="en-US" b="1" dirty="0" smtClean="0">
                <a:solidFill>
                  <a:schemeClr val="bg1">
                    <a:lumMod val="95000"/>
                  </a:schemeClr>
                </a:solidFill>
              </a:rPr>
              <a:t>, </a:t>
            </a:r>
            <a:r>
              <a:rPr lang="en-US" b="1" dirty="0" err="1" smtClean="0">
                <a:solidFill>
                  <a:schemeClr val="bg1">
                    <a:lumMod val="95000"/>
                  </a:schemeClr>
                </a:solidFill>
              </a:rPr>
              <a:t>dan</a:t>
            </a:r>
            <a:r>
              <a:rPr lang="en-US" b="1" dirty="0" smtClean="0">
                <a:solidFill>
                  <a:schemeClr val="bg1">
                    <a:lumMod val="95000"/>
                  </a:schemeClr>
                </a:solidFill>
              </a:rPr>
              <a:t> </a:t>
            </a:r>
          </a:p>
          <a:p>
            <a:pPr marL="624078" lvl="0" indent="-514350">
              <a:buClr>
                <a:schemeClr val="accent2">
                  <a:lumMod val="50000"/>
                </a:schemeClr>
              </a:buClr>
              <a:buFont typeface="+mj-lt"/>
              <a:buAutoNum type="arabicPeriod"/>
            </a:pPr>
            <a:r>
              <a:rPr lang="en-US" b="1" dirty="0" err="1" smtClean="0">
                <a:solidFill>
                  <a:schemeClr val="bg1">
                    <a:lumMod val="95000"/>
                  </a:schemeClr>
                </a:solidFill>
              </a:rPr>
              <a:t>Mempunyai</a:t>
            </a:r>
            <a:r>
              <a:rPr lang="en-US" b="1" dirty="0" smtClean="0">
                <a:solidFill>
                  <a:schemeClr val="bg1">
                    <a:lumMod val="95000"/>
                  </a:schemeClr>
                </a:solidFill>
              </a:rPr>
              <a:t> rasa humor.</a:t>
            </a:r>
          </a:p>
          <a:p>
            <a:endParaRPr lang="en-US" dirty="0">
              <a:solidFill>
                <a:schemeClr val="accent5">
                  <a:lumMod val="75000"/>
                </a:schemeClr>
              </a:solidFill>
            </a:endParaRPr>
          </a:p>
        </p:txBody>
      </p:sp>
      <p:sp>
        <p:nvSpPr>
          <p:cNvPr id="3" name="Title 2"/>
          <p:cNvSpPr>
            <a:spLocks noGrp="1"/>
          </p:cNvSpPr>
          <p:nvPr>
            <p:ph type="title"/>
          </p:nvPr>
        </p:nvSpPr>
        <p:spPr/>
        <p:txBody>
          <a:bodyPr>
            <a:normAutofit fontScale="90000"/>
          </a:bodyPr>
          <a:lstStyle/>
          <a:p>
            <a:r>
              <a:rPr lang="en-US" dirty="0" smtClean="0">
                <a:solidFill>
                  <a:schemeClr val="accent6">
                    <a:lumMod val="50000"/>
                  </a:schemeClr>
                </a:solidFill>
              </a:rPr>
              <a:t>KOMPETENSI SIKAP </a:t>
            </a:r>
            <a:br>
              <a:rPr lang="en-US" dirty="0" smtClean="0">
                <a:solidFill>
                  <a:schemeClr val="accent6">
                    <a:lumMod val="50000"/>
                  </a:schemeClr>
                </a:solidFill>
              </a:rPr>
            </a:br>
            <a:r>
              <a:rPr lang="en-US" sz="2700" dirty="0" smtClean="0">
                <a:solidFill>
                  <a:schemeClr val="accent6">
                    <a:lumMod val="50000"/>
                  </a:schemeClr>
                </a:solidFill>
              </a:rPr>
              <a:t>YANG DISARANKAN MERQUARDT DAN ENGEL (1993)</a:t>
            </a:r>
            <a:endParaRPr lang="en-US" dirty="0">
              <a:solidFill>
                <a:schemeClr val="accent6">
                  <a:lumMod val="50000"/>
                </a:schemeClr>
              </a:solidFill>
            </a:endParaRPr>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9" presetClass="entr" presetSubtype="0" fill="hold" grpId="0" nodeType="with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
                                            <p:txEl>
                                              <p:pRg st="0" end="0"/>
                                            </p:txEl>
                                          </p:spTgt>
                                        </p:tgtEl>
                                      </p:cBhvr>
                                    </p:animEffect>
                                  </p:childTnLst>
                                </p:cTn>
                              </p:par>
                            </p:childTnLst>
                          </p:cTn>
                        </p:par>
                        <p:par>
                          <p:cTn id="14" fill="hold">
                            <p:stCondLst>
                              <p:cond delay="2000"/>
                            </p:stCondLst>
                            <p:childTnLst>
                              <p:par>
                                <p:cTn id="15" presetID="29" presetClass="entr" presetSubtype="0" fill="hold" grpId="0" nodeType="afterEffect">
                                  <p:stCondLst>
                                    <p:cond delay="200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xEl>
                                              <p:pRg st="1" end="1"/>
                                            </p:txEl>
                                          </p:spTgt>
                                        </p:tgtEl>
                                      </p:cBhvr>
                                    </p:animEffect>
                                  </p:childTnLst>
                                </p:cTn>
                              </p:par>
                            </p:childTnLst>
                          </p:cTn>
                        </p:par>
                        <p:par>
                          <p:cTn id="20" fill="hold">
                            <p:stCondLst>
                              <p:cond delay="5000"/>
                            </p:stCondLst>
                            <p:childTnLst>
                              <p:par>
                                <p:cTn id="21" presetID="29" presetClass="entr" presetSubtype="0" fill="hold" grpId="0" nodeType="afterEffect">
                                  <p:stCondLst>
                                    <p:cond delay="200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
                                            <p:txEl>
                                              <p:pRg st="2" end="2"/>
                                            </p:txEl>
                                          </p:spTgt>
                                        </p:tgtEl>
                                      </p:cBhvr>
                                    </p:animEffect>
                                  </p:childTnLst>
                                </p:cTn>
                              </p:par>
                            </p:childTnLst>
                          </p:cTn>
                        </p:par>
                        <p:par>
                          <p:cTn id="26" fill="hold">
                            <p:stCondLst>
                              <p:cond delay="8000"/>
                            </p:stCondLst>
                            <p:childTnLst>
                              <p:par>
                                <p:cTn id="27" presetID="29" presetClass="entr" presetSubtype="0" fill="hold" grpId="0" nodeType="afterEffect">
                                  <p:stCondLst>
                                    <p:cond delay="200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p:cTn id="29"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
                                            <p:txEl>
                                              <p:pRg st="3" end="3"/>
                                            </p:txEl>
                                          </p:spTgt>
                                        </p:tgtEl>
                                      </p:cBhvr>
                                    </p:animEffect>
                                  </p:childTnLst>
                                </p:cTn>
                              </p:par>
                            </p:childTnLst>
                          </p:cTn>
                        </p:par>
                        <p:par>
                          <p:cTn id="32" fill="hold">
                            <p:stCondLst>
                              <p:cond delay="11000"/>
                            </p:stCondLst>
                            <p:childTnLst>
                              <p:par>
                                <p:cTn id="33" presetID="29" presetClass="entr" presetSubtype="0" fill="hold" grpId="0" nodeType="afterEffect">
                                  <p:stCondLst>
                                    <p:cond delay="200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PIM0023.JPG"/>
          <p:cNvPicPr>
            <a:picLocks noChangeAspect="1"/>
          </p:cNvPicPr>
          <p:nvPr/>
        </p:nvPicPr>
        <p:blipFill>
          <a:blip r:embed="rId3" cstate="print"/>
          <a:stretch>
            <a:fillRect/>
          </a:stretch>
        </p:blipFill>
        <p:spPr>
          <a:xfrm>
            <a:off x="5238755" y="3071810"/>
            <a:ext cx="3905245" cy="3786190"/>
          </a:xfrm>
          <a:prstGeom prst="rect">
            <a:avLst/>
          </a:prstGeom>
        </p:spPr>
      </p:pic>
      <p:sp>
        <p:nvSpPr>
          <p:cNvPr id="3" name="Title 2"/>
          <p:cNvSpPr>
            <a:spLocks noGrp="1"/>
          </p:cNvSpPr>
          <p:nvPr>
            <p:ph type="title"/>
          </p:nvPr>
        </p:nvSpPr>
        <p:spPr/>
        <p:txBody>
          <a:bodyPr>
            <a:normAutofit/>
          </a:bodyPr>
          <a:lstStyle/>
          <a:p>
            <a:r>
              <a:rPr lang="en-US" dirty="0" smtClean="0"/>
              <a:t>10  KIAT SUKSES  50 ORANG SUKSES DI AMERIKA  </a:t>
            </a:r>
            <a:endParaRPr lang="en-US" dirty="0"/>
          </a:p>
        </p:txBody>
      </p:sp>
      <p:sp>
        <p:nvSpPr>
          <p:cNvPr id="2" name="Content Placeholder 1"/>
          <p:cNvSpPr>
            <a:spLocks noGrp="1"/>
          </p:cNvSpPr>
          <p:nvPr>
            <p:ph idx="1"/>
          </p:nvPr>
        </p:nvSpPr>
        <p:spPr>
          <a:xfrm>
            <a:off x="457200" y="1428736"/>
            <a:ext cx="8258204" cy="4714908"/>
          </a:xfrm>
        </p:spPr>
        <p:txBody>
          <a:bodyPr>
            <a:normAutofit lnSpcReduction="10000"/>
          </a:bodyPr>
          <a:lstStyle/>
          <a:p>
            <a:endParaRPr lang="en-US" dirty="0" smtClean="0"/>
          </a:p>
          <a:p>
            <a:r>
              <a:rPr lang="en-US" sz="2400" dirty="0" smtClean="0"/>
              <a:t>1.SEMANGAT</a:t>
            </a:r>
          </a:p>
          <a:p>
            <a:r>
              <a:rPr lang="en-US" sz="2400" dirty="0" smtClean="0"/>
              <a:t>2. BERARGUMENTASI LOGIS</a:t>
            </a:r>
          </a:p>
          <a:p>
            <a:r>
              <a:rPr lang="en-US" sz="2400" dirty="0" smtClean="0"/>
              <a:t>3. KOMUNIKASI  DENGAN ORANG LAIN</a:t>
            </a:r>
          </a:p>
          <a:p>
            <a:r>
              <a:rPr lang="en-US" sz="2400" dirty="0" smtClean="0"/>
              <a:t>4. TANGGUH</a:t>
            </a:r>
          </a:p>
          <a:p>
            <a:r>
              <a:rPr lang="en-US" sz="2400" dirty="0" smtClean="0"/>
              <a:t>5. RENDAH HATI</a:t>
            </a:r>
          </a:p>
          <a:p>
            <a:r>
              <a:rPr lang="en-US" sz="2400" dirty="0" smtClean="0"/>
              <a:t>6. JUJUR</a:t>
            </a:r>
          </a:p>
          <a:p>
            <a:r>
              <a:rPr lang="en-US" sz="2400" dirty="0" smtClean="0"/>
              <a:t>7. KREATIF</a:t>
            </a:r>
          </a:p>
          <a:p>
            <a:r>
              <a:rPr lang="en-US" sz="2400" dirty="0" smtClean="0"/>
              <a:t>8. KELUARGA YANG KOKOH</a:t>
            </a:r>
          </a:p>
          <a:p>
            <a:r>
              <a:rPr lang="en-US" dirty="0" smtClean="0"/>
              <a:t>9. </a:t>
            </a:r>
            <a:r>
              <a:rPr lang="en-US" sz="2400" dirty="0" smtClean="0"/>
              <a:t>SIKAP YANG POSITIF</a:t>
            </a:r>
          </a:p>
          <a:p>
            <a:r>
              <a:rPr lang="en-US" sz="2400" dirty="0" smtClean="0"/>
              <a:t>10. BEKERJA DENGAN EFEKTIF DAN EFISIEN</a:t>
            </a:r>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additive="base">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 calcmode="lin" valueType="num">
                                      <p:cBhvr additive="base">
                                        <p:cTn id="4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additive="base">
                                        <p:cTn id="4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 calcmode="lin" valueType="num">
                                      <p:cBhvr additive="base">
                                        <p:cTn id="5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8736"/>
            <a:ext cx="8115328" cy="4578555"/>
          </a:xfrm>
        </p:spPr>
        <p:txBody>
          <a:bodyPr>
            <a:normAutofit/>
          </a:bodyPr>
          <a:lstStyle/>
          <a:p>
            <a:pPr>
              <a:buNone/>
            </a:pPr>
            <a:r>
              <a:rPr lang="en-US" sz="2800" dirty="0" smtClean="0">
                <a:latin typeface="Calibri" pitchFamily="34" charset="0"/>
              </a:rPr>
              <a:t>   </a:t>
            </a:r>
            <a:r>
              <a:rPr lang="en-US" sz="2800" dirty="0" err="1" smtClean="0">
                <a:latin typeface="Calibri" pitchFamily="34" charset="0"/>
              </a:rPr>
              <a:t>Menjadi</a:t>
            </a:r>
            <a:r>
              <a:rPr lang="en-US" sz="2800" dirty="0" smtClean="0">
                <a:latin typeface="Calibri" pitchFamily="34" charset="0"/>
              </a:rPr>
              <a:t> barometer </a:t>
            </a:r>
            <a:r>
              <a:rPr lang="en-US" sz="2800" dirty="0" err="1" smtClean="0">
                <a:latin typeface="Calibri" pitchFamily="34" charset="0"/>
              </a:rPr>
              <a:t>Fakultas</a:t>
            </a:r>
            <a:r>
              <a:rPr lang="en-US" sz="2800" dirty="0" smtClean="0">
                <a:latin typeface="Calibri" pitchFamily="34" charset="0"/>
              </a:rPr>
              <a:t> </a:t>
            </a:r>
            <a:r>
              <a:rPr lang="en-US" sz="2800" dirty="0" err="1" smtClean="0">
                <a:latin typeface="Calibri" pitchFamily="34" charset="0"/>
              </a:rPr>
              <a:t>Teknik</a:t>
            </a:r>
            <a:r>
              <a:rPr lang="en-US" sz="2800" dirty="0" smtClean="0">
                <a:latin typeface="Calibri" pitchFamily="34" charset="0"/>
              </a:rPr>
              <a:t> </a:t>
            </a:r>
            <a:r>
              <a:rPr lang="en-US" sz="2800" dirty="0" err="1" smtClean="0">
                <a:latin typeface="Calibri" pitchFamily="34" charset="0"/>
              </a:rPr>
              <a:t>di</a:t>
            </a:r>
            <a:r>
              <a:rPr lang="en-US" sz="2800" dirty="0" smtClean="0">
                <a:latin typeface="Calibri" pitchFamily="34" charset="0"/>
              </a:rPr>
              <a:t> Indonesia yang </a:t>
            </a:r>
            <a:r>
              <a:rPr lang="en-US" sz="2800" dirty="0" err="1" smtClean="0">
                <a:latin typeface="Calibri" pitchFamily="34" charset="0"/>
              </a:rPr>
              <a:t>mampu</a:t>
            </a:r>
            <a:r>
              <a:rPr lang="en-US" sz="2800" dirty="0" smtClean="0">
                <a:latin typeface="Calibri" pitchFamily="34" charset="0"/>
              </a:rPr>
              <a:t> </a:t>
            </a:r>
            <a:r>
              <a:rPr lang="en-US" sz="2800" dirty="0" err="1" smtClean="0">
                <a:latin typeface="Calibri" pitchFamily="34" charset="0"/>
              </a:rPr>
              <a:t>menghasilkan</a:t>
            </a:r>
            <a:r>
              <a:rPr lang="en-US" sz="2800" dirty="0" smtClean="0">
                <a:latin typeface="Calibri" pitchFamily="34" charset="0"/>
              </a:rPr>
              <a:t> </a:t>
            </a:r>
            <a:r>
              <a:rPr lang="en-US" sz="2800" dirty="0" err="1" smtClean="0">
                <a:latin typeface="Calibri" pitchFamily="34" charset="0"/>
              </a:rPr>
              <a:t>tenaga</a:t>
            </a:r>
            <a:r>
              <a:rPr lang="en-US" sz="2800" dirty="0" smtClean="0">
                <a:latin typeface="Calibri" pitchFamily="34" charset="0"/>
              </a:rPr>
              <a:t> </a:t>
            </a:r>
            <a:r>
              <a:rPr lang="en-US" sz="2800" dirty="0" err="1" smtClean="0">
                <a:latin typeface="Calibri" pitchFamily="34" charset="0"/>
              </a:rPr>
              <a:t>kependidikan</a:t>
            </a:r>
            <a:r>
              <a:rPr lang="en-US" sz="2800" dirty="0" smtClean="0">
                <a:latin typeface="Calibri" pitchFamily="34" charset="0"/>
              </a:rPr>
              <a:t> </a:t>
            </a:r>
            <a:r>
              <a:rPr lang="en-US" sz="2800" dirty="0" err="1" smtClean="0">
                <a:latin typeface="Calibri" pitchFamily="34" charset="0"/>
              </a:rPr>
              <a:t>dan</a:t>
            </a:r>
            <a:r>
              <a:rPr lang="en-US" sz="2800" dirty="0" smtClean="0">
                <a:latin typeface="Calibri" pitchFamily="34" charset="0"/>
              </a:rPr>
              <a:t> non </a:t>
            </a:r>
            <a:r>
              <a:rPr lang="en-US" sz="2800" dirty="0" err="1" smtClean="0">
                <a:latin typeface="Calibri" pitchFamily="34" charset="0"/>
              </a:rPr>
              <a:t>kependidikan</a:t>
            </a:r>
            <a:r>
              <a:rPr lang="en-US" sz="2800" dirty="0" smtClean="0">
                <a:latin typeface="Calibri" pitchFamily="34" charset="0"/>
              </a:rPr>
              <a:t> </a:t>
            </a:r>
            <a:r>
              <a:rPr lang="en-US" sz="2800" dirty="0" err="1" smtClean="0">
                <a:latin typeface="Calibri" pitchFamily="34" charset="0"/>
              </a:rPr>
              <a:t>teknik</a:t>
            </a:r>
            <a:r>
              <a:rPr lang="en-US" sz="2800" dirty="0" smtClean="0">
                <a:latin typeface="Calibri" pitchFamily="34" charset="0"/>
              </a:rPr>
              <a:t> yang </a:t>
            </a:r>
            <a:r>
              <a:rPr lang="en-US" sz="2800" b="1" dirty="0" err="1" smtClean="0">
                <a:latin typeface="Calibri" pitchFamily="34" charset="0"/>
              </a:rPr>
              <a:t>cendekia</a:t>
            </a:r>
            <a:r>
              <a:rPr lang="en-US" sz="2800" b="1" dirty="0" smtClean="0">
                <a:latin typeface="Calibri" pitchFamily="34" charset="0"/>
              </a:rPr>
              <a:t>, </a:t>
            </a:r>
            <a:r>
              <a:rPr lang="en-US" sz="2800" b="1" dirty="0" err="1" smtClean="0">
                <a:latin typeface="Calibri" pitchFamily="34" charset="0"/>
              </a:rPr>
              <a:t>profesional</a:t>
            </a:r>
            <a:r>
              <a:rPr lang="en-US" sz="2800" b="1" dirty="0" smtClean="0">
                <a:latin typeface="Calibri" pitchFamily="34" charset="0"/>
              </a:rPr>
              <a:t>, </a:t>
            </a:r>
            <a:r>
              <a:rPr lang="en-US" sz="2800" b="1" dirty="0" err="1" smtClean="0">
                <a:latin typeface="Calibri" pitchFamily="34" charset="0"/>
              </a:rPr>
              <a:t>mandiri</a:t>
            </a:r>
            <a:r>
              <a:rPr lang="en-US" sz="2800" b="1" dirty="0" smtClean="0">
                <a:latin typeface="Calibri" pitchFamily="34" charset="0"/>
              </a:rPr>
              <a:t>, </a:t>
            </a:r>
            <a:r>
              <a:rPr lang="en-US" sz="2800" b="1" dirty="0" err="1" smtClean="0">
                <a:latin typeface="Calibri" pitchFamily="34" charset="0"/>
              </a:rPr>
              <a:t>dan</a:t>
            </a:r>
            <a:r>
              <a:rPr lang="en-US" sz="2800" b="1" dirty="0" smtClean="0">
                <a:latin typeface="Calibri" pitchFamily="34" charset="0"/>
              </a:rPr>
              <a:t> </a:t>
            </a:r>
            <a:r>
              <a:rPr lang="en-US" sz="2800" b="1" dirty="0" err="1" smtClean="0">
                <a:latin typeface="Calibri" pitchFamily="34" charset="0"/>
              </a:rPr>
              <a:t>bernurani</a:t>
            </a:r>
            <a:r>
              <a:rPr lang="en-US" sz="2800" b="1" dirty="0" smtClean="0">
                <a:latin typeface="Calibri" pitchFamily="34" charset="0"/>
              </a:rPr>
              <a:t>, </a:t>
            </a:r>
            <a:r>
              <a:rPr lang="en-US" sz="2800" dirty="0" err="1" smtClean="0">
                <a:latin typeface="Calibri" pitchFamily="34" charset="0"/>
              </a:rPr>
              <a:t>sesuai</a:t>
            </a:r>
            <a:r>
              <a:rPr lang="en-US" sz="2800" dirty="0" smtClean="0">
                <a:latin typeface="Calibri" pitchFamily="34" charset="0"/>
              </a:rPr>
              <a:t> </a:t>
            </a:r>
            <a:r>
              <a:rPr lang="en-US" sz="2800" dirty="0" err="1" smtClean="0">
                <a:latin typeface="Calibri" pitchFamily="34" charset="0"/>
              </a:rPr>
              <a:t>dengan</a:t>
            </a:r>
            <a:r>
              <a:rPr lang="en-US" sz="2800" dirty="0" smtClean="0">
                <a:latin typeface="Calibri" pitchFamily="34" charset="0"/>
              </a:rPr>
              <a:t> </a:t>
            </a:r>
            <a:r>
              <a:rPr lang="en-US" sz="2800" dirty="0" err="1" smtClean="0">
                <a:latin typeface="Calibri" pitchFamily="34" charset="0"/>
              </a:rPr>
              <a:t>tuntutan</a:t>
            </a:r>
            <a:r>
              <a:rPr lang="en-US" sz="2800" dirty="0" smtClean="0">
                <a:latin typeface="Calibri" pitchFamily="34" charset="0"/>
              </a:rPr>
              <a:t> </a:t>
            </a:r>
            <a:r>
              <a:rPr lang="en-US" sz="2800" dirty="0" err="1" smtClean="0">
                <a:latin typeface="Calibri" pitchFamily="34" charset="0"/>
              </a:rPr>
              <a:t>perkembangan</a:t>
            </a:r>
            <a:r>
              <a:rPr lang="en-US" sz="2800" dirty="0" smtClean="0">
                <a:latin typeface="Calibri" pitchFamily="34" charset="0"/>
              </a:rPr>
              <a:t> </a:t>
            </a:r>
            <a:r>
              <a:rPr lang="en-US" sz="2800" dirty="0" err="1" smtClean="0">
                <a:latin typeface="Calibri" pitchFamily="34" charset="0"/>
              </a:rPr>
              <a:t>ilmu</a:t>
            </a:r>
            <a:r>
              <a:rPr lang="en-US" sz="2800" dirty="0" smtClean="0">
                <a:latin typeface="Calibri" pitchFamily="34" charset="0"/>
              </a:rPr>
              <a:t> </a:t>
            </a:r>
            <a:r>
              <a:rPr lang="en-US" sz="2800" dirty="0" err="1" smtClean="0">
                <a:latin typeface="Calibri" pitchFamily="34" charset="0"/>
              </a:rPr>
              <a:t>dan</a:t>
            </a:r>
            <a:r>
              <a:rPr lang="en-US" sz="2800" dirty="0" smtClean="0">
                <a:latin typeface="Calibri" pitchFamily="34" charset="0"/>
              </a:rPr>
              <a:t> </a:t>
            </a:r>
            <a:r>
              <a:rPr lang="en-US" sz="2800" dirty="0" err="1" smtClean="0">
                <a:latin typeface="Calibri" pitchFamily="34" charset="0"/>
              </a:rPr>
              <a:t>teknologi</a:t>
            </a:r>
            <a:r>
              <a:rPr lang="en-US" sz="2800" dirty="0" smtClean="0">
                <a:latin typeface="Calibri" pitchFamily="34" charset="0"/>
              </a:rPr>
              <a:t> </a:t>
            </a:r>
            <a:r>
              <a:rPr lang="en-US" sz="2800" dirty="0" err="1" smtClean="0">
                <a:latin typeface="Calibri" pitchFamily="34" charset="0"/>
              </a:rPr>
              <a:t>di</a:t>
            </a:r>
            <a:r>
              <a:rPr lang="en-US" sz="2800" dirty="0" smtClean="0">
                <a:latin typeface="Calibri" pitchFamily="34" charset="0"/>
              </a:rPr>
              <a:t> era global</a:t>
            </a:r>
            <a:endParaRPr lang="en-US" sz="2800" dirty="0">
              <a:latin typeface="Calibri" pitchFamily="34" charset="0"/>
            </a:endParaRPr>
          </a:p>
        </p:txBody>
      </p:sp>
      <p:sp>
        <p:nvSpPr>
          <p:cNvPr id="3" name="Title 2"/>
          <p:cNvSpPr>
            <a:spLocks noGrp="1"/>
          </p:cNvSpPr>
          <p:nvPr>
            <p:ph type="title"/>
          </p:nvPr>
        </p:nvSpPr>
        <p:spPr/>
        <p:txBody>
          <a:bodyPr/>
          <a:lstStyle/>
          <a:p>
            <a:r>
              <a:rPr lang="en-US" dirty="0" err="1" smtClean="0"/>
              <a:t>Visi</a:t>
            </a:r>
            <a:r>
              <a:rPr lang="en-US" dirty="0" smtClean="0"/>
              <a:t> </a:t>
            </a:r>
            <a:r>
              <a:rPr lang="en-US" dirty="0" err="1" smtClean="0"/>
              <a:t>Fakultas</a:t>
            </a:r>
            <a:r>
              <a:rPr lang="en-US" dirty="0" smtClean="0"/>
              <a:t> </a:t>
            </a:r>
            <a:r>
              <a:rPr lang="en-US" dirty="0" err="1" smtClean="0"/>
              <a:t>Teknik</a:t>
            </a:r>
            <a:r>
              <a:rPr lang="en-US" dirty="0" smtClean="0"/>
              <a:t> UNY</a:t>
            </a:r>
            <a:endParaRPr lang="en-US" dirty="0"/>
          </a:p>
        </p:txBody>
      </p:sp>
      <p:pic>
        <p:nvPicPr>
          <p:cNvPr id="4" name="Picture 3" descr="logo uny.jpg"/>
          <p:cNvPicPr>
            <a:picLocks noChangeAspect="1"/>
          </p:cNvPicPr>
          <p:nvPr/>
        </p:nvPicPr>
        <p:blipFill>
          <a:blip r:embed="rId2" cstate="print"/>
          <a:stretch>
            <a:fillRect/>
          </a:stretch>
        </p:blipFill>
        <p:spPr>
          <a:xfrm>
            <a:off x="5000628" y="4000504"/>
            <a:ext cx="2224128" cy="2285992"/>
          </a:xfrm>
          <a:prstGeom prst="rect">
            <a:avLst/>
          </a:prstGeom>
        </p:spPr>
      </p:pic>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buFont typeface="+mj-lt"/>
              <a:buAutoNum type="arabicPeriod"/>
            </a:pPr>
            <a:r>
              <a:rPr lang="en-US" dirty="0" smtClean="0">
                <a:solidFill>
                  <a:srgbClr val="CC0099"/>
                </a:solidFill>
              </a:rPr>
              <a:t>Keterampilan </a:t>
            </a:r>
            <a:r>
              <a:rPr lang="en-US" dirty="0" err="1" smtClean="0">
                <a:solidFill>
                  <a:srgbClr val="CC0099"/>
                </a:solidFill>
              </a:rPr>
              <a:t>menulis</a:t>
            </a:r>
            <a:r>
              <a:rPr lang="en-US" dirty="0" smtClean="0">
                <a:solidFill>
                  <a:srgbClr val="CC0099"/>
                </a:solidFill>
              </a:rPr>
              <a:t>, </a:t>
            </a:r>
          </a:p>
          <a:p>
            <a:pPr marL="624078" indent="-514350">
              <a:buFont typeface="+mj-lt"/>
              <a:buAutoNum type="arabicPeriod"/>
            </a:pPr>
            <a:r>
              <a:rPr lang="en-US" dirty="0" smtClean="0">
                <a:solidFill>
                  <a:srgbClr val="CC0099"/>
                </a:solidFill>
              </a:rPr>
              <a:t>Keterampilan </a:t>
            </a:r>
            <a:r>
              <a:rPr lang="en-US" dirty="0" err="1" smtClean="0">
                <a:solidFill>
                  <a:srgbClr val="CC0099"/>
                </a:solidFill>
              </a:rPr>
              <a:t>berpresentasi</a:t>
            </a:r>
            <a:r>
              <a:rPr lang="en-US" dirty="0" smtClean="0">
                <a:solidFill>
                  <a:srgbClr val="CC0099"/>
                </a:solidFill>
              </a:rPr>
              <a:t>, </a:t>
            </a:r>
          </a:p>
          <a:p>
            <a:pPr marL="624078" indent="-514350">
              <a:buFont typeface="+mj-lt"/>
              <a:buAutoNum type="arabicPeriod"/>
            </a:pPr>
            <a:r>
              <a:rPr lang="en-US" dirty="0" err="1" smtClean="0">
                <a:solidFill>
                  <a:srgbClr val="CC0099"/>
                </a:solidFill>
              </a:rPr>
              <a:t>Kompetensi</a:t>
            </a:r>
            <a:r>
              <a:rPr lang="en-US" dirty="0" smtClean="0">
                <a:solidFill>
                  <a:srgbClr val="CC0099"/>
                </a:solidFill>
              </a:rPr>
              <a:t> </a:t>
            </a:r>
            <a:r>
              <a:rPr lang="en-US" dirty="0" err="1" smtClean="0">
                <a:solidFill>
                  <a:srgbClr val="CC0099"/>
                </a:solidFill>
              </a:rPr>
              <a:t>Komputer</a:t>
            </a:r>
            <a:r>
              <a:rPr lang="en-US" dirty="0" smtClean="0">
                <a:solidFill>
                  <a:srgbClr val="CC0099"/>
                </a:solidFill>
              </a:rPr>
              <a:t>, </a:t>
            </a:r>
          </a:p>
          <a:p>
            <a:pPr marL="624078" indent="-514350">
              <a:buFont typeface="+mj-lt"/>
              <a:buAutoNum type="arabicPeriod"/>
            </a:pPr>
            <a:r>
              <a:rPr lang="en-US" dirty="0" smtClean="0">
                <a:solidFill>
                  <a:srgbClr val="CC0099"/>
                </a:solidFill>
              </a:rPr>
              <a:t>Keterampilan </a:t>
            </a:r>
            <a:r>
              <a:rPr lang="en-US" dirty="0" err="1" smtClean="0">
                <a:solidFill>
                  <a:srgbClr val="CC0099"/>
                </a:solidFill>
              </a:rPr>
              <a:t>menyiapkan</a:t>
            </a:r>
            <a:r>
              <a:rPr lang="en-US" dirty="0" smtClean="0">
                <a:solidFill>
                  <a:srgbClr val="CC0099"/>
                </a:solidFill>
              </a:rPr>
              <a:t> </a:t>
            </a:r>
            <a:r>
              <a:rPr lang="en-US" dirty="0" err="1" smtClean="0">
                <a:solidFill>
                  <a:srgbClr val="CC0099"/>
                </a:solidFill>
              </a:rPr>
              <a:t>tujuan</a:t>
            </a:r>
            <a:endParaRPr lang="en-US" dirty="0" smtClean="0">
              <a:solidFill>
                <a:srgbClr val="CC0099"/>
              </a:solidFill>
            </a:endParaRPr>
          </a:p>
          <a:p>
            <a:pPr marL="624078" indent="-514350">
              <a:buFont typeface="+mj-lt"/>
              <a:buAutoNum type="arabicPeriod"/>
            </a:pPr>
            <a:r>
              <a:rPr lang="en-US" dirty="0" smtClean="0">
                <a:solidFill>
                  <a:srgbClr val="CC0099"/>
                </a:solidFill>
              </a:rPr>
              <a:t>Keterampilan </a:t>
            </a:r>
            <a:r>
              <a:rPr lang="en-US" dirty="0" err="1" smtClean="0">
                <a:solidFill>
                  <a:srgbClr val="CC0099"/>
                </a:solidFill>
              </a:rPr>
              <a:t>mencari</a:t>
            </a:r>
            <a:r>
              <a:rPr lang="en-US" dirty="0" smtClean="0">
                <a:solidFill>
                  <a:srgbClr val="CC0099"/>
                </a:solidFill>
              </a:rPr>
              <a:t> </a:t>
            </a:r>
            <a:r>
              <a:rPr lang="en-US" dirty="0" err="1" smtClean="0">
                <a:solidFill>
                  <a:srgbClr val="CC0099"/>
                </a:solidFill>
              </a:rPr>
              <a:t>informasi</a:t>
            </a:r>
            <a:r>
              <a:rPr lang="en-US" dirty="0" smtClean="0">
                <a:solidFill>
                  <a:srgbClr val="CC0099"/>
                </a:solidFill>
              </a:rPr>
              <a:t> </a:t>
            </a:r>
          </a:p>
          <a:p>
            <a:pPr marL="624078" indent="-514350">
              <a:buFont typeface="+mj-lt"/>
              <a:buAutoNum type="arabicPeriod"/>
            </a:pPr>
            <a:r>
              <a:rPr lang="en-US" dirty="0" err="1" smtClean="0">
                <a:solidFill>
                  <a:srgbClr val="CC0099"/>
                </a:solidFill>
              </a:rPr>
              <a:t>Keterampilan</a:t>
            </a:r>
            <a:r>
              <a:rPr lang="en-US" dirty="0" smtClean="0">
                <a:solidFill>
                  <a:srgbClr val="CC0099"/>
                </a:solidFill>
              </a:rPr>
              <a:t> </a:t>
            </a:r>
            <a:r>
              <a:rPr lang="en-US" dirty="0" err="1" smtClean="0">
                <a:solidFill>
                  <a:srgbClr val="CC0099"/>
                </a:solidFill>
              </a:rPr>
              <a:t>berproses</a:t>
            </a:r>
            <a:r>
              <a:rPr lang="en-US" dirty="0" smtClean="0">
                <a:solidFill>
                  <a:srgbClr val="CC0099"/>
                </a:solidFill>
              </a:rPr>
              <a:t> </a:t>
            </a:r>
            <a:r>
              <a:rPr lang="en-US" dirty="0" err="1" smtClean="0">
                <a:solidFill>
                  <a:srgbClr val="CC0099"/>
                </a:solidFill>
              </a:rPr>
              <a:t>dalam</a:t>
            </a:r>
            <a:r>
              <a:rPr lang="en-US" dirty="0" smtClean="0">
                <a:solidFill>
                  <a:srgbClr val="CC0099"/>
                </a:solidFill>
              </a:rPr>
              <a:t> </a:t>
            </a:r>
            <a:r>
              <a:rPr lang="en-US" dirty="0" err="1" smtClean="0">
                <a:solidFill>
                  <a:srgbClr val="CC0099"/>
                </a:solidFill>
              </a:rPr>
              <a:t>kelompok</a:t>
            </a:r>
            <a:endParaRPr lang="en-US" dirty="0" smtClean="0">
              <a:solidFill>
                <a:srgbClr val="CC0099"/>
              </a:solidFill>
            </a:endParaRPr>
          </a:p>
          <a:p>
            <a:pPr marL="624078" indent="-514350">
              <a:buFont typeface="+mj-lt"/>
              <a:buAutoNum type="arabicPeriod"/>
            </a:pPr>
            <a:r>
              <a:rPr lang="en-US" dirty="0" smtClean="0">
                <a:solidFill>
                  <a:srgbClr val="CC0099"/>
                </a:solidFill>
              </a:rPr>
              <a:t>Keterampilan </a:t>
            </a:r>
            <a:r>
              <a:rPr lang="en-US" dirty="0" err="1" smtClean="0">
                <a:solidFill>
                  <a:srgbClr val="CC0099"/>
                </a:solidFill>
              </a:rPr>
              <a:t>bertanya</a:t>
            </a:r>
            <a:r>
              <a:rPr lang="en-US" dirty="0" smtClean="0">
                <a:solidFill>
                  <a:srgbClr val="CC0099"/>
                </a:solidFill>
              </a:rPr>
              <a:t>, </a:t>
            </a:r>
          </a:p>
          <a:p>
            <a:pPr marL="624078" indent="-514350">
              <a:buFont typeface="+mj-lt"/>
              <a:buAutoNum type="arabicPeriod"/>
            </a:pPr>
            <a:r>
              <a:rPr lang="en-US" dirty="0" err="1" smtClean="0">
                <a:solidFill>
                  <a:srgbClr val="CC0099"/>
                </a:solidFill>
              </a:rPr>
              <a:t>Keterampilan</a:t>
            </a:r>
            <a:r>
              <a:rPr lang="en-US" dirty="0" smtClean="0">
                <a:solidFill>
                  <a:srgbClr val="CC0099"/>
                </a:solidFill>
              </a:rPr>
              <a:t> </a:t>
            </a:r>
            <a:r>
              <a:rPr lang="en-US" dirty="0" err="1" smtClean="0">
                <a:solidFill>
                  <a:srgbClr val="CC0099"/>
                </a:solidFill>
              </a:rPr>
              <a:t>memberi</a:t>
            </a:r>
            <a:r>
              <a:rPr lang="en-US" dirty="0" smtClean="0">
                <a:solidFill>
                  <a:srgbClr val="CC0099"/>
                </a:solidFill>
              </a:rPr>
              <a:t> </a:t>
            </a:r>
            <a:r>
              <a:rPr lang="en-US" i="1" dirty="0" smtClean="0">
                <a:solidFill>
                  <a:srgbClr val="CC0099"/>
                </a:solidFill>
              </a:rPr>
              <a:t>feedback</a:t>
            </a:r>
            <a:r>
              <a:rPr lang="en-US" dirty="0" smtClean="0">
                <a:solidFill>
                  <a:srgbClr val="CC0099"/>
                </a:solidFill>
              </a:rPr>
              <a:t> </a:t>
            </a:r>
          </a:p>
          <a:p>
            <a:pPr marL="624078" indent="-514350">
              <a:buFont typeface="+mj-lt"/>
              <a:buAutoNum type="arabicPeriod"/>
            </a:pPr>
            <a:r>
              <a:rPr lang="en-US" dirty="0" smtClean="0">
                <a:solidFill>
                  <a:srgbClr val="CC0099"/>
                </a:solidFill>
              </a:rPr>
              <a:t>Keterampilan </a:t>
            </a:r>
            <a:r>
              <a:rPr lang="en-US" dirty="0" err="1" smtClean="0">
                <a:solidFill>
                  <a:srgbClr val="CC0099"/>
                </a:solidFill>
              </a:rPr>
              <a:t>menjalin</a:t>
            </a:r>
            <a:r>
              <a:rPr lang="en-US" dirty="0" smtClean="0">
                <a:solidFill>
                  <a:srgbClr val="CC0099"/>
                </a:solidFill>
              </a:rPr>
              <a:t> </a:t>
            </a:r>
            <a:r>
              <a:rPr lang="en-US" dirty="0" err="1" smtClean="0">
                <a:solidFill>
                  <a:srgbClr val="CC0099"/>
                </a:solidFill>
              </a:rPr>
              <a:t>hubungan</a:t>
            </a:r>
            <a:endParaRPr lang="en-US" dirty="0">
              <a:solidFill>
                <a:srgbClr val="CC0099"/>
              </a:solidFill>
            </a:endParaRPr>
          </a:p>
        </p:txBody>
      </p:sp>
      <p:sp>
        <p:nvSpPr>
          <p:cNvPr id="3" name="Title 2"/>
          <p:cNvSpPr>
            <a:spLocks noGrp="1"/>
          </p:cNvSpPr>
          <p:nvPr>
            <p:ph type="title"/>
          </p:nvPr>
        </p:nvSpPr>
        <p:spPr>
          <a:xfrm>
            <a:off x="214282" y="214290"/>
            <a:ext cx="8229600" cy="1143000"/>
          </a:xfrm>
        </p:spPr>
        <p:txBody>
          <a:bodyPr>
            <a:normAutofit/>
          </a:bodyPr>
          <a:lstStyle/>
          <a:p>
            <a:r>
              <a:rPr lang="en-US" dirty="0" smtClean="0">
                <a:solidFill>
                  <a:schemeClr val="accent6">
                    <a:lumMod val="60000"/>
                    <a:lumOff val="40000"/>
                  </a:schemeClr>
                </a:solidFill>
              </a:rPr>
              <a:t>25 KOMPETENSI DOSEN / GURU</a:t>
            </a:r>
            <a:br>
              <a:rPr lang="en-US" dirty="0" smtClean="0">
                <a:solidFill>
                  <a:schemeClr val="accent6">
                    <a:lumMod val="60000"/>
                    <a:lumOff val="40000"/>
                  </a:schemeClr>
                </a:solidFill>
              </a:rPr>
            </a:br>
            <a:r>
              <a:rPr lang="en-US" sz="2200" dirty="0" smtClean="0">
                <a:solidFill>
                  <a:schemeClr val="accent6">
                    <a:lumMod val="60000"/>
                    <a:lumOff val="40000"/>
                  </a:schemeClr>
                </a:solidFill>
              </a:rPr>
              <a:t>MENURUT MC LAGAN (1989)</a:t>
            </a:r>
            <a:endParaRPr lang="en-US" dirty="0">
              <a:solidFill>
                <a:schemeClr val="accent6">
                  <a:lumMod val="60000"/>
                  <a:lumOff val="40000"/>
                </a:schemeClr>
              </a:solidFill>
            </a:endParaRPr>
          </a:p>
        </p:txBody>
      </p:sp>
      <p:pic>
        <p:nvPicPr>
          <p:cNvPr id="4" name="Picture 3" descr="abstract-karenvath1f.jpg"/>
          <p:cNvPicPr>
            <a:picLocks noChangeAspect="1"/>
          </p:cNvPicPr>
          <p:nvPr/>
        </p:nvPicPr>
        <p:blipFill>
          <a:blip r:embed="rId2"/>
          <a:stretch>
            <a:fillRect/>
          </a:stretch>
        </p:blipFill>
        <p:spPr>
          <a:xfrm>
            <a:off x="6858016" y="1071546"/>
            <a:ext cx="1338262" cy="1721237"/>
          </a:xfrm>
          <a:prstGeom prst="rect">
            <a:avLst/>
          </a:prstGeom>
        </p:spPr>
      </p:pic>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
        <p:nvSpPr>
          <p:cNvPr id="6" name="TextBox 5"/>
          <p:cNvSpPr txBox="1"/>
          <p:nvPr/>
        </p:nvSpPr>
        <p:spPr>
          <a:xfrm>
            <a:off x="4929190" y="4714884"/>
            <a:ext cx="184731" cy="369332"/>
          </a:xfrm>
          <a:prstGeom prst="rect">
            <a:avLst/>
          </a:prstGeom>
          <a:noFill/>
        </p:spPr>
        <p:txBody>
          <a:bodyPr wrap="none" rtlCol="0">
            <a:spAutoFit/>
          </a:bodyPr>
          <a:lstStyle/>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0"/>
                            </p:stCondLst>
                            <p:childTnLst>
                              <p:par>
                                <p:cTn id="20" presetID="2" presetClass="entr" presetSubtype="4" fill="hold" grpId="0" nodeType="afterEffect">
                                  <p:stCondLst>
                                    <p:cond delay="100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7000"/>
                            </p:stCondLst>
                            <p:childTnLst>
                              <p:par>
                                <p:cTn id="25" presetID="2" presetClass="entr" presetSubtype="4" fill="hold" grpId="0" nodeType="afterEffect">
                                  <p:stCondLst>
                                    <p:cond delay="100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9000"/>
                            </p:stCondLst>
                            <p:childTnLst>
                              <p:par>
                                <p:cTn id="30" presetID="2" presetClass="entr" presetSubtype="4" fill="hold" grpId="0" nodeType="afterEffect">
                                  <p:stCondLst>
                                    <p:cond delay="100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1000"/>
                            </p:stCondLst>
                            <p:childTnLst>
                              <p:par>
                                <p:cTn id="35" presetID="2" presetClass="entr" presetSubtype="4" fill="hold" grpId="0" nodeType="afterEffect">
                                  <p:stCondLst>
                                    <p:cond delay="100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3000"/>
                            </p:stCondLst>
                            <p:childTnLst>
                              <p:par>
                                <p:cTn id="40" presetID="2" presetClass="entr" presetSubtype="4" fill="hold" grpId="0" nodeType="afterEffect">
                                  <p:stCondLst>
                                    <p:cond delay="100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additive="base">
                                        <p:cTn id="4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5000"/>
                            </p:stCondLst>
                            <p:childTnLst>
                              <p:par>
                                <p:cTn id="45" presetID="2" presetClass="entr" presetSubtype="4" fill="hold" grpId="0" nodeType="afterEffect">
                                  <p:stCondLst>
                                    <p:cond delay="100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__Cup_of_Tea___.jpg"/>
          <p:cNvPicPr>
            <a:picLocks noChangeAspect="1"/>
          </p:cNvPicPr>
          <p:nvPr/>
        </p:nvPicPr>
        <p:blipFill>
          <a:blip r:embed="rId2"/>
          <a:stretch>
            <a:fillRect/>
          </a:stretch>
        </p:blipFill>
        <p:spPr>
          <a:xfrm>
            <a:off x="0" y="0"/>
            <a:ext cx="9144000" cy="6858000"/>
          </a:xfrm>
          <a:prstGeom prst="rect">
            <a:avLst/>
          </a:prstGeom>
        </p:spPr>
      </p:pic>
      <p:sp>
        <p:nvSpPr>
          <p:cNvPr id="2" name="Content Placeholder 1"/>
          <p:cNvSpPr>
            <a:spLocks noGrp="1"/>
          </p:cNvSpPr>
          <p:nvPr>
            <p:ph idx="1"/>
          </p:nvPr>
        </p:nvSpPr>
        <p:spPr/>
        <p:txBody>
          <a:bodyPr>
            <a:normAutofit/>
          </a:bodyPr>
          <a:lstStyle/>
          <a:p>
            <a:pPr marL="624078" indent="-514350">
              <a:buClr>
                <a:schemeClr val="accent2">
                  <a:lumMod val="50000"/>
                </a:schemeClr>
              </a:buClr>
              <a:buFont typeface="+mj-lt"/>
              <a:buAutoNum type="arabicPeriod" startAt="10"/>
            </a:pPr>
            <a:r>
              <a:rPr lang="en-US" sz="2900" b="1" dirty="0" err="1" smtClean="0">
                <a:solidFill>
                  <a:schemeClr val="accent6">
                    <a:lumMod val="50000"/>
                  </a:schemeClr>
                </a:solidFill>
              </a:rPr>
              <a:t>Pemahaman</a:t>
            </a:r>
            <a:r>
              <a:rPr lang="en-US" sz="2900" b="1" dirty="0" smtClean="0">
                <a:solidFill>
                  <a:schemeClr val="accent6">
                    <a:lumMod val="50000"/>
                  </a:schemeClr>
                </a:solidFill>
              </a:rPr>
              <a:t> </a:t>
            </a:r>
            <a:r>
              <a:rPr lang="en-US" sz="2900" b="1" dirty="0" err="1" smtClean="0">
                <a:solidFill>
                  <a:schemeClr val="accent6">
                    <a:lumMod val="50000"/>
                  </a:schemeClr>
                </a:solidFill>
              </a:rPr>
              <a:t>pembelajaran</a:t>
            </a:r>
            <a:r>
              <a:rPr lang="en-US" sz="2900" b="1" dirty="0" smtClean="0">
                <a:solidFill>
                  <a:schemeClr val="accent6">
                    <a:lumMod val="50000"/>
                  </a:schemeClr>
                </a:solidFill>
              </a:rPr>
              <a:t> </a:t>
            </a:r>
            <a:r>
              <a:rPr lang="en-US" sz="2900" b="1" dirty="0" err="1" smtClean="0">
                <a:solidFill>
                  <a:schemeClr val="accent6">
                    <a:lumMod val="50000"/>
                  </a:schemeClr>
                </a:solidFill>
              </a:rPr>
              <a:t>orang</a:t>
            </a:r>
            <a:r>
              <a:rPr lang="en-US" sz="2900" b="1" dirty="0" smtClean="0">
                <a:solidFill>
                  <a:schemeClr val="accent6">
                    <a:lumMod val="50000"/>
                  </a:schemeClr>
                </a:solidFill>
              </a:rPr>
              <a:t> </a:t>
            </a:r>
            <a:r>
              <a:rPr lang="en-US" sz="2900" b="1" dirty="0" err="1" smtClean="0">
                <a:solidFill>
                  <a:schemeClr val="accent6">
                    <a:lumMod val="50000"/>
                  </a:schemeClr>
                </a:solidFill>
              </a:rPr>
              <a:t>dewasa</a:t>
            </a:r>
            <a:r>
              <a:rPr lang="en-US" sz="2900" b="1" dirty="0" smtClean="0">
                <a:solidFill>
                  <a:schemeClr val="accent6">
                    <a:lumMod val="50000"/>
                  </a:schemeClr>
                </a:solidFill>
              </a:rPr>
              <a:t>, </a:t>
            </a:r>
          </a:p>
          <a:p>
            <a:pPr marL="624078" indent="-514350">
              <a:buClr>
                <a:schemeClr val="accent2">
                  <a:lumMod val="50000"/>
                </a:schemeClr>
              </a:buClr>
              <a:buFont typeface="+mj-lt"/>
              <a:buAutoNum type="arabicPeriod" startAt="10"/>
            </a:pPr>
            <a:r>
              <a:rPr lang="en-US" b="1" dirty="0" smtClean="0">
                <a:solidFill>
                  <a:schemeClr val="accent6">
                    <a:lumMod val="50000"/>
                  </a:schemeClr>
                </a:solidFill>
              </a:rPr>
              <a:t>Keterampilan </a:t>
            </a:r>
            <a:r>
              <a:rPr lang="en-US" b="1" dirty="0" err="1" smtClean="0">
                <a:solidFill>
                  <a:schemeClr val="accent6">
                    <a:lumMod val="50000"/>
                  </a:schemeClr>
                </a:solidFill>
              </a:rPr>
              <a:t>mengevaluasi</a:t>
            </a:r>
            <a:r>
              <a:rPr lang="en-US" b="1" dirty="0" smtClean="0">
                <a:solidFill>
                  <a:schemeClr val="accent6">
                    <a:lumMod val="50000"/>
                  </a:schemeClr>
                </a:solidFill>
              </a:rPr>
              <a:t>, </a:t>
            </a:r>
          </a:p>
          <a:p>
            <a:pPr marL="624078" indent="-514350">
              <a:buClr>
                <a:schemeClr val="accent2">
                  <a:lumMod val="50000"/>
                </a:schemeClr>
              </a:buClr>
              <a:buFont typeface="+mj-lt"/>
              <a:buAutoNum type="arabicPeriod" startAt="10"/>
            </a:pPr>
            <a:r>
              <a:rPr lang="en-US" b="1" dirty="0" smtClean="0">
                <a:solidFill>
                  <a:schemeClr val="accent6">
                    <a:lumMod val="50000"/>
                  </a:schemeClr>
                </a:solidFill>
              </a:rPr>
              <a:t>Keterampilan </a:t>
            </a:r>
            <a:r>
              <a:rPr lang="en-US" b="1" dirty="0" err="1" smtClean="0">
                <a:solidFill>
                  <a:schemeClr val="accent6">
                    <a:lumMod val="50000"/>
                  </a:schemeClr>
                </a:solidFill>
              </a:rPr>
              <a:t>mewujudkan</a:t>
            </a:r>
            <a:r>
              <a:rPr lang="en-US" b="1" dirty="0" smtClean="0">
                <a:solidFill>
                  <a:schemeClr val="accent6">
                    <a:lumMod val="50000"/>
                  </a:schemeClr>
                </a:solidFill>
              </a:rPr>
              <a:t> </a:t>
            </a:r>
            <a:r>
              <a:rPr lang="en-US" b="1" dirty="0" err="1" smtClean="0">
                <a:solidFill>
                  <a:schemeClr val="accent6">
                    <a:lumMod val="50000"/>
                  </a:schemeClr>
                </a:solidFill>
              </a:rPr>
              <a:t>visi</a:t>
            </a:r>
            <a:r>
              <a:rPr lang="en-US" b="1" dirty="0" smtClean="0">
                <a:solidFill>
                  <a:schemeClr val="accent6">
                    <a:lumMod val="50000"/>
                  </a:schemeClr>
                </a:solidFill>
              </a:rPr>
              <a:t>, </a:t>
            </a:r>
          </a:p>
          <a:p>
            <a:pPr marL="624078" indent="-514350">
              <a:buClr>
                <a:schemeClr val="accent2">
                  <a:lumMod val="50000"/>
                </a:schemeClr>
              </a:buClr>
              <a:buFont typeface="+mj-lt"/>
              <a:buAutoNum type="arabicPeriod" startAt="10"/>
            </a:pPr>
            <a:r>
              <a:rPr lang="en-US" b="1" dirty="0" smtClean="0">
                <a:solidFill>
                  <a:schemeClr val="accent6">
                    <a:lumMod val="50000"/>
                  </a:schemeClr>
                </a:solidFill>
              </a:rPr>
              <a:t>Keterampilan </a:t>
            </a:r>
            <a:r>
              <a:rPr lang="en-US" b="1" dirty="0" err="1" smtClean="0">
                <a:solidFill>
                  <a:schemeClr val="accent6">
                    <a:lumMod val="50000"/>
                  </a:schemeClr>
                </a:solidFill>
              </a:rPr>
              <a:t>mereduksi</a:t>
            </a:r>
            <a:r>
              <a:rPr lang="en-US" b="1" dirty="0" smtClean="0">
                <a:solidFill>
                  <a:schemeClr val="accent6">
                    <a:lumMod val="50000"/>
                  </a:schemeClr>
                </a:solidFill>
              </a:rPr>
              <a:t> data, </a:t>
            </a:r>
          </a:p>
          <a:p>
            <a:pPr marL="624078" indent="-514350">
              <a:buClr>
                <a:schemeClr val="accent2">
                  <a:lumMod val="50000"/>
                </a:schemeClr>
              </a:buClr>
              <a:buFont typeface="+mj-lt"/>
              <a:buAutoNum type="arabicPeriod" startAt="10"/>
            </a:pPr>
            <a:r>
              <a:rPr lang="en-US" b="1" dirty="0" smtClean="0">
                <a:solidFill>
                  <a:schemeClr val="accent6">
                    <a:lumMod val="50000"/>
                  </a:schemeClr>
                </a:solidFill>
              </a:rPr>
              <a:t>Keterampilan </a:t>
            </a:r>
            <a:r>
              <a:rPr lang="en-US" b="1" dirty="0" err="1" smtClean="0">
                <a:solidFill>
                  <a:schemeClr val="accent6">
                    <a:lumMod val="50000"/>
                  </a:schemeClr>
                </a:solidFill>
              </a:rPr>
              <a:t>pelatihan</a:t>
            </a:r>
            <a:r>
              <a:rPr lang="en-US" b="1" dirty="0" smtClean="0">
                <a:solidFill>
                  <a:schemeClr val="accent6">
                    <a:lumMod val="50000"/>
                  </a:schemeClr>
                </a:solidFill>
              </a:rPr>
              <a:t>,</a:t>
            </a:r>
          </a:p>
          <a:p>
            <a:pPr marL="624078" indent="-514350">
              <a:buClr>
                <a:schemeClr val="accent2">
                  <a:lumMod val="50000"/>
                </a:schemeClr>
              </a:buClr>
              <a:buFont typeface="+mj-lt"/>
              <a:buAutoNum type="arabicPeriod" startAt="10"/>
            </a:pPr>
            <a:r>
              <a:rPr lang="en-US" b="1" dirty="0" smtClean="0">
                <a:solidFill>
                  <a:schemeClr val="accent6">
                    <a:lumMod val="50000"/>
                  </a:schemeClr>
                </a:solidFill>
              </a:rPr>
              <a:t>Keterampilan </a:t>
            </a:r>
            <a:r>
              <a:rPr lang="en-US" b="1" dirty="0" err="1" smtClean="0">
                <a:solidFill>
                  <a:schemeClr val="accent6">
                    <a:lumMod val="50000"/>
                  </a:schemeClr>
                </a:solidFill>
              </a:rPr>
              <a:t>memilih</a:t>
            </a:r>
            <a:r>
              <a:rPr lang="en-US" b="1" dirty="0" smtClean="0">
                <a:solidFill>
                  <a:schemeClr val="accent6">
                    <a:lumMod val="50000"/>
                  </a:schemeClr>
                </a:solidFill>
              </a:rPr>
              <a:t> media, </a:t>
            </a:r>
          </a:p>
          <a:p>
            <a:pPr marL="624078" indent="-514350">
              <a:buClr>
                <a:schemeClr val="accent2">
                  <a:lumMod val="50000"/>
                </a:schemeClr>
              </a:buClr>
              <a:buFont typeface="+mj-lt"/>
              <a:buAutoNum type="arabicPeriod" startAt="10"/>
            </a:pPr>
            <a:r>
              <a:rPr lang="en-US" b="1" dirty="0" smtClean="0">
                <a:solidFill>
                  <a:schemeClr val="accent6">
                    <a:lumMod val="50000"/>
                  </a:schemeClr>
                </a:solidFill>
              </a:rPr>
              <a:t>Keterampilan </a:t>
            </a:r>
            <a:r>
              <a:rPr lang="en-US" b="1" dirty="0" err="1" smtClean="0">
                <a:solidFill>
                  <a:schemeClr val="accent6">
                    <a:lumMod val="50000"/>
                  </a:schemeClr>
                </a:solidFill>
              </a:rPr>
              <a:t>mengidentifikasi</a:t>
            </a:r>
            <a:r>
              <a:rPr lang="en-US" b="1" dirty="0" smtClean="0">
                <a:solidFill>
                  <a:schemeClr val="accent6">
                    <a:lumMod val="50000"/>
                  </a:schemeClr>
                </a:solidFill>
              </a:rPr>
              <a:t> </a:t>
            </a:r>
            <a:r>
              <a:rPr lang="en-US" b="1" dirty="0" err="1" smtClean="0">
                <a:solidFill>
                  <a:schemeClr val="accent6">
                    <a:lumMod val="50000"/>
                  </a:schemeClr>
                </a:solidFill>
              </a:rPr>
              <a:t>kompetensi</a:t>
            </a:r>
            <a:r>
              <a:rPr lang="en-US" b="1" dirty="0" smtClean="0">
                <a:solidFill>
                  <a:schemeClr val="accent6">
                    <a:lumMod val="50000"/>
                  </a:schemeClr>
                </a:solidFill>
              </a:rPr>
              <a:t>, </a:t>
            </a:r>
          </a:p>
          <a:p>
            <a:pPr marL="624078" indent="-514350">
              <a:buClr>
                <a:schemeClr val="accent2">
                  <a:lumMod val="50000"/>
                </a:schemeClr>
              </a:buClr>
              <a:buFont typeface="+mj-lt"/>
              <a:buAutoNum type="arabicPeriod" startAt="10"/>
            </a:pPr>
            <a:r>
              <a:rPr lang="en-US" b="1" dirty="0" smtClean="0">
                <a:solidFill>
                  <a:schemeClr val="accent6">
                    <a:lumMod val="50000"/>
                  </a:schemeClr>
                </a:solidFill>
              </a:rPr>
              <a:t>Keterampilan </a:t>
            </a:r>
            <a:r>
              <a:rPr lang="en-US" b="1" dirty="0" err="1" smtClean="0">
                <a:solidFill>
                  <a:schemeClr val="accent6">
                    <a:lumMod val="50000"/>
                  </a:schemeClr>
                </a:solidFill>
              </a:rPr>
              <a:t>meneliti</a:t>
            </a:r>
            <a:r>
              <a:rPr lang="en-US" b="1" dirty="0" smtClean="0">
                <a:solidFill>
                  <a:schemeClr val="accent6">
                    <a:lumMod val="50000"/>
                  </a:schemeClr>
                </a:solidFill>
              </a:rPr>
              <a:t>, </a:t>
            </a:r>
          </a:p>
          <a:p>
            <a:pPr marL="624078" indent="-514350">
              <a:buClr>
                <a:schemeClr val="accent2">
                  <a:lumMod val="50000"/>
                </a:schemeClr>
              </a:buClr>
              <a:buFont typeface="+mj-lt"/>
              <a:buAutoNum type="arabicPeriod" startAt="10"/>
            </a:pPr>
            <a:r>
              <a:rPr lang="en-US" b="1" dirty="0" smtClean="0">
                <a:solidFill>
                  <a:schemeClr val="accent6">
                    <a:lumMod val="50000"/>
                  </a:schemeClr>
                </a:solidFill>
              </a:rPr>
              <a:t>Keterampilan </a:t>
            </a:r>
            <a:r>
              <a:rPr lang="en-US" b="1" dirty="0" err="1" smtClean="0">
                <a:solidFill>
                  <a:schemeClr val="accent6">
                    <a:lumMod val="50000"/>
                  </a:schemeClr>
                </a:solidFill>
              </a:rPr>
              <a:t>negosiasi</a:t>
            </a:r>
            <a:r>
              <a:rPr lang="en-US" b="1" dirty="0" smtClean="0">
                <a:solidFill>
                  <a:schemeClr val="accent6">
                    <a:lumMod val="50000"/>
                  </a:schemeClr>
                </a:solidFill>
              </a:rPr>
              <a:t>,</a:t>
            </a:r>
            <a:endParaRPr lang="en-US" b="1" dirty="0">
              <a:solidFill>
                <a:schemeClr val="accent6">
                  <a:lumMod val="50000"/>
                </a:schemeClr>
              </a:solidFill>
            </a:endParaRPr>
          </a:p>
        </p:txBody>
      </p:sp>
      <p:sp>
        <p:nvSpPr>
          <p:cNvPr id="3" name="Title 2"/>
          <p:cNvSpPr>
            <a:spLocks noGrp="1"/>
          </p:cNvSpPr>
          <p:nvPr>
            <p:ph type="title"/>
          </p:nvPr>
        </p:nvSpPr>
        <p:spPr>
          <a:xfrm>
            <a:off x="0" y="0"/>
            <a:ext cx="2043098" cy="1154098"/>
          </a:xfrm>
        </p:spPr>
        <p:txBody>
          <a:bodyPr>
            <a:normAutofit/>
          </a:bodyPr>
          <a:lstStyle/>
          <a:p>
            <a:r>
              <a:rPr lang="en-US" sz="2000" dirty="0" smtClean="0"/>
              <a:t>LANJUTAN</a:t>
            </a:r>
            <a:endParaRPr lang="en-US" sz="2000"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4" fill="hold" grpId="0"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0"/>
                            </p:stCondLst>
                            <p:childTnLst>
                              <p:par>
                                <p:cTn id="36" presetID="2" presetClass="entr" presetSubtype="4" fill="hold" grpId="0" nodeType="after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additive="base">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2" presetClass="entr" presetSubtype="4" fill="hold" grpId="0" nodeType="after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45" fill="hold">
                            <p:stCondLst>
                              <p:cond delay="7000"/>
                            </p:stCondLst>
                            <p:childTnLst>
                              <p:par>
                                <p:cTn id="46" presetID="2" presetClass="entr" presetSubtype="4" fill="hold" grpId="0" nodeType="after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 calcmode="lin" valueType="num">
                                      <p:cBhvr additive="base">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500174"/>
            <a:ext cx="8229600" cy="4525963"/>
          </a:xfrm>
        </p:spPr>
        <p:txBody>
          <a:bodyPr/>
          <a:lstStyle/>
          <a:p>
            <a:pPr marL="624078" indent="-514350">
              <a:buClr>
                <a:schemeClr val="accent5">
                  <a:lumMod val="50000"/>
                </a:schemeClr>
              </a:buClr>
              <a:buFont typeface="+mj-lt"/>
              <a:buAutoNum type="arabicPeriod" startAt="19"/>
            </a:pPr>
            <a:r>
              <a:rPr lang="en-US" dirty="0" err="1" smtClean="0">
                <a:solidFill>
                  <a:srgbClr val="009900"/>
                </a:solidFill>
              </a:rPr>
              <a:t>Perilaku</a:t>
            </a:r>
            <a:r>
              <a:rPr lang="en-US" dirty="0" smtClean="0">
                <a:solidFill>
                  <a:srgbClr val="009900"/>
                </a:solidFill>
              </a:rPr>
              <a:t> </a:t>
            </a:r>
            <a:r>
              <a:rPr lang="en-US" dirty="0" err="1" smtClean="0">
                <a:solidFill>
                  <a:srgbClr val="009900"/>
                </a:solidFill>
              </a:rPr>
              <a:t>organisasi</a:t>
            </a:r>
            <a:r>
              <a:rPr lang="en-US" dirty="0" smtClean="0">
                <a:solidFill>
                  <a:srgbClr val="009900"/>
                </a:solidFill>
              </a:rPr>
              <a:t>,</a:t>
            </a:r>
          </a:p>
          <a:p>
            <a:pPr marL="624078" indent="-514350">
              <a:buClr>
                <a:schemeClr val="accent5">
                  <a:lumMod val="50000"/>
                </a:schemeClr>
              </a:buClr>
              <a:buFont typeface="+mj-lt"/>
              <a:buAutoNum type="arabicPeriod" startAt="19"/>
            </a:pPr>
            <a:r>
              <a:rPr lang="en-US" dirty="0" err="1" smtClean="0">
                <a:solidFill>
                  <a:srgbClr val="009900"/>
                </a:solidFill>
              </a:rPr>
              <a:t>Teori</a:t>
            </a:r>
            <a:r>
              <a:rPr lang="en-US" dirty="0" smtClean="0">
                <a:solidFill>
                  <a:srgbClr val="009900"/>
                </a:solidFill>
              </a:rPr>
              <a:t> </a:t>
            </a:r>
            <a:r>
              <a:rPr lang="en-US" dirty="0" err="1" smtClean="0">
                <a:solidFill>
                  <a:srgbClr val="009900"/>
                </a:solidFill>
              </a:rPr>
              <a:t>pengembangan</a:t>
            </a:r>
            <a:r>
              <a:rPr lang="en-US" dirty="0" smtClean="0">
                <a:solidFill>
                  <a:srgbClr val="009900"/>
                </a:solidFill>
              </a:rPr>
              <a:t> </a:t>
            </a:r>
            <a:r>
              <a:rPr lang="en-US" dirty="0" err="1" smtClean="0">
                <a:solidFill>
                  <a:srgbClr val="009900"/>
                </a:solidFill>
              </a:rPr>
              <a:t>karier</a:t>
            </a:r>
            <a:r>
              <a:rPr lang="en-US" dirty="0" smtClean="0">
                <a:solidFill>
                  <a:srgbClr val="009900"/>
                </a:solidFill>
              </a:rPr>
              <a:t>, </a:t>
            </a:r>
          </a:p>
          <a:p>
            <a:pPr marL="624078" indent="-514350">
              <a:buClr>
                <a:schemeClr val="accent5">
                  <a:lumMod val="50000"/>
                </a:schemeClr>
              </a:buClr>
              <a:buFont typeface="+mj-lt"/>
              <a:buAutoNum type="arabicPeriod" startAt="19"/>
            </a:pPr>
            <a:r>
              <a:rPr lang="en-US" dirty="0" err="1" smtClean="0">
                <a:solidFill>
                  <a:srgbClr val="009900"/>
                </a:solidFill>
              </a:rPr>
              <a:t>Teori</a:t>
            </a:r>
            <a:r>
              <a:rPr lang="en-US" dirty="0" smtClean="0">
                <a:solidFill>
                  <a:srgbClr val="009900"/>
                </a:solidFill>
              </a:rPr>
              <a:t> </a:t>
            </a:r>
            <a:r>
              <a:rPr lang="en-US" dirty="0" err="1" smtClean="0">
                <a:solidFill>
                  <a:srgbClr val="009900"/>
                </a:solidFill>
              </a:rPr>
              <a:t>pengembangan</a:t>
            </a:r>
            <a:r>
              <a:rPr lang="en-US" dirty="0" smtClean="0">
                <a:solidFill>
                  <a:srgbClr val="009900"/>
                </a:solidFill>
              </a:rPr>
              <a:t> </a:t>
            </a:r>
            <a:r>
              <a:rPr lang="en-US" dirty="0" err="1" smtClean="0">
                <a:solidFill>
                  <a:srgbClr val="009900"/>
                </a:solidFill>
              </a:rPr>
              <a:t>dan</a:t>
            </a:r>
            <a:r>
              <a:rPr lang="en-US" dirty="0" smtClean="0">
                <a:solidFill>
                  <a:srgbClr val="009900"/>
                </a:solidFill>
              </a:rPr>
              <a:t> </a:t>
            </a:r>
            <a:r>
              <a:rPr lang="en-US" dirty="0" err="1" smtClean="0">
                <a:solidFill>
                  <a:srgbClr val="009900"/>
                </a:solidFill>
              </a:rPr>
              <a:t>pelatihan</a:t>
            </a:r>
            <a:r>
              <a:rPr lang="en-US" dirty="0" smtClean="0">
                <a:solidFill>
                  <a:srgbClr val="009900"/>
                </a:solidFill>
              </a:rPr>
              <a:t>,</a:t>
            </a:r>
          </a:p>
          <a:p>
            <a:pPr marL="624078" indent="-514350">
              <a:buClr>
                <a:schemeClr val="accent5">
                  <a:lumMod val="50000"/>
                </a:schemeClr>
              </a:buClr>
              <a:buFont typeface="+mj-lt"/>
              <a:buAutoNum type="arabicPeriod" startAt="19"/>
            </a:pPr>
            <a:r>
              <a:rPr lang="en-US" dirty="0" smtClean="0">
                <a:solidFill>
                  <a:srgbClr val="009900"/>
                </a:solidFill>
              </a:rPr>
              <a:t>Keterampilan </a:t>
            </a:r>
            <a:r>
              <a:rPr lang="en-US" dirty="0" err="1" smtClean="0">
                <a:solidFill>
                  <a:srgbClr val="009900"/>
                </a:solidFill>
              </a:rPr>
              <a:t>sistem</a:t>
            </a:r>
            <a:r>
              <a:rPr lang="en-US" dirty="0" smtClean="0">
                <a:solidFill>
                  <a:srgbClr val="009900"/>
                </a:solidFill>
              </a:rPr>
              <a:t> </a:t>
            </a:r>
            <a:r>
              <a:rPr lang="en-US" dirty="0" err="1" smtClean="0">
                <a:solidFill>
                  <a:srgbClr val="009900"/>
                </a:solidFill>
              </a:rPr>
              <a:t>elektronik</a:t>
            </a:r>
            <a:r>
              <a:rPr lang="en-US" dirty="0" smtClean="0">
                <a:solidFill>
                  <a:srgbClr val="009900"/>
                </a:solidFill>
              </a:rPr>
              <a:t>, </a:t>
            </a:r>
          </a:p>
          <a:p>
            <a:pPr marL="624078" indent="-514350">
              <a:buClr>
                <a:schemeClr val="accent5">
                  <a:lumMod val="50000"/>
                </a:schemeClr>
              </a:buClr>
              <a:buFont typeface="+mj-lt"/>
              <a:buAutoNum type="arabicPeriod" startAt="19"/>
            </a:pPr>
            <a:r>
              <a:rPr lang="en-US" dirty="0" err="1" smtClean="0">
                <a:solidFill>
                  <a:srgbClr val="009900"/>
                </a:solidFill>
              </a:rPr>
              <a:t>Teori</a:t>
            </a:r>
            <a:r>
              <a:rPr lang="en-US" dirty="0" smtClean="0">
                <a:solidFill>
                  <a:srgbClr val="009900"/>
                </a:solidFill>
              </a:rPr>
              <a:t> </a:t>
            </a:r>
            <a:r>
              <a:rPr lang="en-US" dirty="0" err="1" smtClean="0">
                <a:solidFill>
                  <a:srgbClr val="009900"/>
                </a:solidFill>
              </a:rPr>
              <a:t>pengembangan</a:t>
            </a:r>
            <a:r>
              <a:rPr lang="en-US" dirty="0" smtClean="0">
                <a:solidFill>
                  <a:srgbClr val="009900"/>
                </a:solidFill>
              </a:rPr>
              <a:t> </a:t>
            </a:r>
            <a:r>
              <a:rPr lang="en-US" dirty="0" err="1" smtClean="0">
                <a:solidFill>
                  <a:srgbClr val="009900"/>
                </a:solidFill>
              </a:rPr>
              <a:t>organisasi</a:t>
            </a:r>
            <a:r>
              <a:rPr lang="en-US" dirty="0" smtClean="0">
                <a:solidFill>
                  <a:srgbClr val="009900"/>
                </a:solidFill>
              </a:rPr>
              <a:t> </a:t>
            </a:r>
          </a:p>
          <a:p>
            <a:pPr marL="624078" indent="-514350">
              <a:buClr>
                <a:schemeClr val="accent5">
                  <a:lumMod val="50000"/>
                </a:schemeClr>
              </a:buClr>
              <a:buFont typeface="+mj-lt"/>
              <a:buAutoNum type="arabicPeriod" startAt="19"/>
            </a:pPr>
            <a:r>
              <a:rPr lang="en-US" dirty="0" err="1" smtClean="0">
                <a:solidFill>
                  <a:srgbClr val="009900"/>
                </a:solidFill>
              </a:rPr>
              <a:t>Penganggaran</a:t>
            </a:r>
            <a:r>
              <a:rPr lang="en-US" dirty="0" smtClean="0">
                <a:solidFill>
                  <a:srgbClr val="009900"/>
                </a:solidFill>
              </a:rPr>
              <a:t> </a:t>
            </a:r>
            <a:r>
              <a:rPr lang="en-US" dirty="0" err="1" smtClean="0">
                <a:solidFill>
                  <a:srgbClr val="009900"/>
                </a:solidFill>
              </a:rPr>
              <a:t>dan</a:t>
            </a:r>
            <a:r>
              <a:rPr lang="en-US" dirty="0" smtClean="0">
                <a:solidFill>
                  <a:srgbClr val="009900"/>
                </a:solidFill>
              </a:rPr>
              <a:t> keterampilan </a:t>
            </a:r>
            <a:r>
              <a:rPr lang="en-US" dirty="0" err="1" smtClean="0">
                <a:solidFill>
                  <a:srgbClr val="009900"/>
                </a:solidFill>
              </a:rPr>
              <a:t>mengelola</a:t>
            </a:r>
            <a:r>
              <a:rPr lang="en-US" dirty="0" smtClean="0">
                <a:solidFill>
                  <a:srgbClr val="009900"/>
                </a:solidFill>
              </a:rPr>
              <a:t> </a:t>
            </a:r>
            <a:r>
              <a:rPr lang="en-US" dirty="0" err="1" smtClean="0">
                <a:solidFill>
                  <a:srgbClr val="009900"/>
                </a:solidFill>
              </a:rPr>
              <a:t>sumber-sumber</a:t>
            </a:r>
            <a:r>
              <a:rPr lang="en-US" dirty="0" smtClean="0">
                <a:solidFill>
                  <a:srgbClr val="009900"/>
                </a:solidFill>
              </a:rPr>
              <a:t>, </a:t>
            </a:r>
            <a:r>
              <a:rPr lang="en-US" dirty="0" err="1" smtClean="0">
                <a:solidFill>
                  <a:srgbClr val="009900"/>
                </a:solidFill>
              </a:rPr>
              <a:t>dan</a:t>
            </a:r>
            <a:r>
              <a:rPr lang="en-US" dirty="0" smtClean="0">
                <a:solidFill>
                  <a:srgbClr val="009900"/>
                </a:solidFill>
              </a:rPr>
              <a:t> </a:t>
            </a:r>
          </a:p>
          <a:p>
            <a:pPr marL="624078" indent="-514350">
              <a:buClr>
                <a:schemeClr val="accent5">
                  <a:lumMod val="50000"/>
                </a:schemeClr>
              </a:buClr>
              <a:buFont typeface="+mj-lt"/>
              <a:buAutoNum type="arabicPeriod" startAt="19"/>
            </a:pPr>
            <a:r>
              <a:rPr lang="en-US" dirty="0" err="1" smtClean="0">
                <a:solidFill>
                  <a:srgbClr val="009900"/>
                </a:solidFill>
              </a:rPr>
              <a:t>Memahami</a:t>
            </a:r>
            <a:r>
              <a:rPr lang="en-US" dirty="0" smtClean="0">
                <a:solidFill>
                  <a:srgbClr val="009900"/>
                </a:solidFill>
              </a:rPr>
              <a:t> </a:t>
            </a:r>
            <a:r>
              <a:rPr lang="en-US" dirty="0" err="1" smtClean="0">
                <a:solidFill>
                  <a:srgbClr val="009900"/>
                </a:solidFill>
              </a:rPr>
              <a:t>bisnis</a:t>
            </a:r>
            <a:endParaRPr lang="en-US" dirty="0">
              <a:solidFill>
                <a:srgbClr val="009900"/>
              </a:solidFill>
            </a:endParaRPr>
          </a:p>
        </p:txBody>
      </p:sp>
      <p:sp>
        <p:nvSpPr>
          <p:cNvPr id="3" name="Title 2"/>
          <p:cNvSpPr>
            <a:spLocks noGrp="1"/>
          </p:cNvSpPr>
          <p:nvPr>
            <p:ph type="title"/>
          </p:nvPr>
        </p:nvSpPr>
        <p:spPr>
          <a:xfrm>
            <a:off x="457200" y="274638"/>
            <a:ext cx="1543032" cy="1011222"/>
          </a:xfrm>
        </p:spPr>
        <p:txBody>
          <a:bodyPr>
            <a:normAutofit/>
          </a:bodyPr>
          <a:lstStyle/>
          <a:p>
            <a:r>
              <a:rPr lang="en-US" sz="2000" dirty="0" smtClean="0"/>
              <a:t>LANJUTAN</a:t>
            </a:r>
            <a:endParaRPr lang="en-US" sz="2000" dirty="0"/>
          </a:p>
        </p:txBody>
      </p:sp>
      <p:pic>
        <p:nvPicPr>
          <p:cNvPr id="4" name="Picture 3" descr="S2020298.JPG"/>
          <p:cNvPicPr>
            <a:picLocks noChangeAspect="1"/>
          </p:cNvPicPr>
          <p:nvPr/>
        </p:nvPicPr>
        <p:blipFill>
          <a:blip r:embed="rId2" cstate="print"/>
          <a:stretch>
            <a:fillRect/>
          </a:stretch>
        </p:blipFill>
        <p:spPr>
          <a:xfrm>
            <a:off x="5286380" y="4500570"/>
            <a:ext cx="2666987" cy="2000240"/>
          </a:xfrm>
          <a:prstGeom prst="rect">
            <a:avLst/>
          </a:prstGeom>
        </p:spPr>
      </p:pic>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500"/>
                            </p:stCondLst>
                            <p:childTnLst>
                              <p:par>
                                <p:cTn id="12" presetID="37" presetClass="entr" presetSubtype="0" fill="hold" grpId="0" nodeType="afterEffect">
                                  <p:stCondLst>
                                    <p:cond delay="50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3000"/>
                            </p:stCondLst>
                            <p:childTnLst>
                              <p:par>
                                <p:cTn id="19" presetID="37" presetClass="entr" presetSubtype="0" fill="hold" grpId="0" nodeType="afterEffect">
                                  <p:stCondLst>
                                    <p:cond delay="50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4500"/>
                            </p:stCondLst>
                            <p:childTnLst>
                              <p:par>
                                <p:cTn id="26" presetID="37" presetClass="entr" presetSubtype="0" fill="hold" grpId="0" nodeType="afterEffect">
                                  <p:stCondLst>
                                    <p:cond delay="50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6000"/>
                            </p:stCondLst>
                            <p:childTnLst>
                              <p:par>
                                <p:cTn id="33" presetID="37" presetClass="entr" presetSubtype="0" fill="hold" grpId="0" nodeType="afterEffect">
                                  <p:stCondLst>
                                    <p:cond delay="50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7500"/>
                            </p:stCondLst>
                            <p:childTnLst>
                              <p:par>
                                <p:cTn id="40" presetID="37" presetClass="entr" presetSubtype="0" fill="hold" grpId="0" nodeType="afterEffect">
                                  <p:stCondLst>
                                    <p:cond delay="50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par>
                          <p:cTn id="46" fill="hold">
                            <p:stCondLst>
                              <p:cond delay="9000"/>
                            </p:stCondLst>
                            <p:childTnLst>
                              <p:par>
                                <p:cTn id="47" presetID="37" presetClass="entr" presetSubtype="0" fill="hold" grpId="0" nodeType="afterEffect">
                                  <p:stCondLst>
                                    <p:cond delay="50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2020278a.jpg"/>
          <p:cNvPicPr>
            <a:picLocks noChangeAspect="1"/>
          </p:cNvPicPr>
          <p:nvPr/>
        </p:nvPicPr>
        <p:blipFill>
          <a:blip r:embed="rId2">
            <a:lum bright="30000"/>
          </a:blip>
          <a:stretch>
            <a:fillRect/>
          </a:stretch>
        </p:blipFill>
        <p:spPr>
          <a:xfrm>
            <a:off x="0" y="0"/>
            <a:ext cx="9144000" cy="6858000"/>
          </a:xfrm>
          <a:prstGeom prst="rect">
            <a:avLst/>
          </a:prstGeom>
        </p:spPr>
      </p:pic>
      <p:sp>
        <p:nvSpPr>
          <p:cNvPr id="6" name="Rectangle 5"/>
          <p:cNvSpPr/>
          <p:nvPr/>
        </p:nvSpPr>
        <p:spPr>
          <a:xfrm>
            <a:off x="500034" y="1000108"/>
            <a:ext cx="7643866" cy="785818"/>
          </a:xfrm>
          <a:prstGeom prst="rect">
            <a:avLst/>
          </a:prstGeom>
          <a:solidFill>
            <a:schemeClr val="tx2">
              <a:lumMod val="60000"/>
              <a:lumOff val="40000"/>
            </a:schemeClr>
          </a:solidFill>
          <a:ln>
            <a:noFill/>
          </a:ln>
          <a:scene3d>
            <a:camera prst="orthographicFront"/>
            <a:lightRig rig="threePt"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00034" y="857232"/>
            <a:ext cx="8229600" cy="1066800"/>
          </a:xfrm>
        </p:spPr>
        <p:txBody>
          <a:bodyPr>
            <a:normAutofit/>
          </a:bodyPr>
          <a:lstStyle/>
          <a:p>
            <a:r>
              <a:rPr lang="en-US" sz="2400" dirty="0" smtClean="0"/>
              <a:t>UNDANG-UNDANG GURU DAN DOSEN MENGAMANATKAN  EMPAT KOMPETENSI MINIMAL</a:t>
            </a:r>
            <a:endParaRPr lang="en-US" sz="2400" dirty="0"/>
          </a:p>
        </p:txBody>
      </p:sp>
      <p:sp>
        <p:nvSpPr>
          <p:cNvPr id="7" name="Rectangle 6"/>
          <p:cNvSpPr/>
          <p:nvPr/>
        </p:nvSpPr>
        <p:spPr>
          <a:xfrm>
            <a:off x="642910" y="2285992"/>
            <a:ext cx="7929618" cy="4071966"/>
          </a:xfrm>
          <a:prstGeom prst="rect">
            <a:avLst/>
          </a:prstGeom>
          <a:solidFill>
            <a:schemeClr val="accent1">
              <a:lumMod val="60000"/>
              <a:lumOff val="40000"/>
            </a:schemeClr>
          </a:solidFill>
          <a:scene3d>
            <a:camera prst="orthographicFront"/>
            <a:lightRig rig="threePt"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normAutofit fontScale="92500"/>
          </a:bodyPr>
          <a:lstStyle/>
          <a:p>
            <a:pPr>
              <a:buNone/>
            </a:pPr>
            <a:r>
              <a:rPr lang="en-US" dirty="0" smtClean="0"/>
              <a:t>1. </a:t>
            </a:r>
            <a:r>
              <a:rPr lang="en-US" b="1" dirty="0" err="1" smtClean="0"/>
              <a:t>Kompetensi</a:t>
            </a:r>
            <a:r>
              <a:rPr lang="en-US" b="1" dirty="0" smtClean="0"/>
              <a:t> </a:t>
            </a:r>
            <a:r>
              <a:rPr lang="en-US" b="1" dirty="0" err="1" smtClean="0"/>
              <a:t>Pedagogik</a:t>
            </a:r>
            <a:r>
              <a:rPr lang="en-US" b="1" dirty="0" smtClean="0"/>
              <a:t>,</a:t>
            </a:r>
            <a:r>
              <a:rPr lang="en-US" dirty="0" smtClean="0"/>
              <a:t> </a:t>
            </a:r>
            <a:r>
              <a:rPr lang="en-US" dirty="0" err="1" smtClean="0"/>
              <a:t>yaitu</a:t>
            </a:r>
            <a:r>
              <a:rPr lang="en-US" dirty="0" smtClean="0"/>
              <a:t> </a:t>
            </a:r>
            <a:r>
              <a:rPr lang="en-US" dirty="0" err="1" smtClean="0"/>
              <a:t>kemampuan</a:t>
            </a:r>
            <a:r>
              <a:rPr lang="en-US" dirty="0" smtClean="0"/>
              <a:t> </a:t>
            </a:r>
            <a:r>
              <a:rPr lang="en-US" dirty="0" err="1" smtClean="0"/>
              <a:t>mengelola</a:t>
            </a:r>
            <a:r>
              <a:rPr lang="en-US" dirty="0" smtClean="0"/>
              <a:t> </a:t>
            </a:r>
            <a:r>
              <a:rPr lang="en-US" dirty="0" err="1" smtClean="0"/>
              <a:t>pembelajaran</a:t>
            </a:r>
            <a:r>
              <a:rPr lang="en-US" dirty="0" smtClean="0"/>
              <a:t> yang </a:t>
            </a:r>
            <a:r>
              <a:rPr lang="en-US" dirty="0" err="1" smtClean="0"/>
              <a:t>meliputi</a:t>
            </a:r>
            <a:r>
              <a:rPr lang="en-US" dirty="0" smtClean="0"/>
              <a:t> </a:t>
            </a:r>
            <a:r>
              <a:rPr lang="en-US" dirty="0" err="1" smtClean="0"/>
              <a:t>pemahaman</a:t>
            </a:r>
            <a:r>
              <a:rPr lang="en-US" dirty="0" smtClean="0"/>
              <a:t> </a:t>
            </a:r>
            <a:r>
              <a:rPr lang="en-US" dirty="0" err="1" smtClean="0"/>
              <a:t>terhadap</a:t>
            </a:r>
            <a:r>
              <a:rPr lang="en-US" dirty="0" smtClean="0"/>
              <a:t> </a:t>
            </a:r>
            <a:r>
              <a:rPr lang="en-US" dirty="0" err="1" smtClean="0"/>
              <a:t>peserta</a:t>
            </a:r>
            <a:r>
              <a:rPr lang="en-US" dirty="0" smtClean="0"/>
              <a:t> </a:t>
            </a:r>
            <a:r>
              <a:rPr lang="en-US" dirty="0" err="1" smtClean="0"/>
              <a:t>didik,perancangan</a:t>
            </a:r>
            <a:r>
              <a:rPr lang="en-US" dirty="0" smtClean="0"/>
              <a:t> </a:t>
            </a:r>
            <a:r>
              <a:rPr lang="en-US" dirty="0" err="1" smtClean="0"/>
              <a:t>dan</a:t>
            </a:r>
            <a:r>
              <a:rPr lang="en-US" dirty="0" smtClean="0"/>
              <a:t> </a:t>
            </a:r>
            <a:r>
              <a:rPr lang="en-US" dirty="0" err="1" smtClean="0"/>
              <a:t>pelaksanaan</a:t>
            </a:r>
            <a:r>
              <a:rPr lang="en-US" dirty="0" smtClean="0"/>
              <a:t> </a:t>
            </a:r>
            <a:r>
              <a:rPr lang="en-US" dirty="0" err="1" smtClean="0"/>
              <a:t>pembelajaran</a:t>
            </a:r>
            <a:r>
              <a:rPr lang="en-US" dirty="0" smtClean="0"/>
              <a:t>, </a:t>
            </a:r>
            <a:r>
              <a:rPr lang="en-US" dirty="0" err="1" smtClean="0"/>
              <a:t>evaluasi</a:t>
            </a:r>
            <a:r>
              <a:rPr lang="en-US" dirty="0" smtClean="0"/>
              <a:t> </a:t>
            </a:r>
            <a:r>
              <a:rPr lang="en-US" dirty="0" err="1" smtClean="0"/>
              <a:t>hasil</a:t>
            </a:r>
            <a:r>
              <a:rPr lang="en-US" dirty="0" smtClean="0"/>
              <a:t> </a:t>
            </a:r>
            <a:r>
              <a:rPr lang="en-US" dirty="0" err="1" smtClean="0"/>
              <a:t>pembelajaran</a:t>
            </a:r>
            <a:r>
              <a:rPr lang="en-US" dirty="0" smtClean="0"/>
              <a:t> </a:t>
            </a:r>
            <a:r>
              <a:rPr lang="en-US" dirty="0" err="1" smtClean="0"/>
              <a:t>dan</a:t>
            </a:r>
            <a:r>
              <a:rPr lang="en-US" dirty="0" smtClean="0"/>
              <a:t> </a:t>
            </a:r>
            <a:r>
              <a:rPr lang="en-US" dirty="0" err="1" smtClean="0"/>
              <a:t>pengembangan</a:t>
            </a:r>
            <a:r>
              <a:rPr lang="en-US" dirty="0" smtClean="0"/>
              <a:t> </a:t>
            </a:r>
            <a:r>
              <a:rPr lang="en-US" dirty="0" err="1" smtClean="0"/>
              <a:t>peserta</a:t>
            </a:r>
            <a:r>
              <a:rPr lang="en-US" dirty="0" smtClean="0"/>
              <a:t> </a:t>
            </a:r>
            <a:r>
              <a:rPr lang="en-US" dirty="0" err="1" smtClean="0"/>
              <a:t>didik</a:t>
            </a:r>
            <a:r>
              <a:rPr lang="en-US" dirty="0" smtClean="0"/>
              <a:t> </a:t>
            </a:r>
            <a:r>
              <a:rPr lang="en-US" dirty="0" err="1" smtClean="0"/>
              <a:t>untuk</a:t>
            </a:r>
            <a:r>
              <a:rPr lang="en-US" dirty="0" smtClean="0"/>
              <a:t> </a:t>
            </a:r>
            <a:r>
              <a:rPr lang="en-US" dirty="0" err="1" smtClean="0"/>
              <a:t>mengaktualisasikan</a:t>
            </a:r>
            <a:r>
              <a:rPr lang="en-US" dirty="0" smtClean="0"/>
              <a:t> </a:t>
            </a:r>
            <a:r>
              <a:rPr lang="en-US" dirty="0" err="1" smtClean="0"/>
              <a:t>potensi</a:t>
            </a:r>
            <a:r>
              <a:rPr lang="en-US" dirty="0" smtClean="0"/>
              <a:t> yang </a:t>
            </a:r>
            <a:r>
              <a:rPr lang="en-US" dirty="0" err="1" smtClean="0"/>
              <a:t>dimilikinya</a:t>
            </a:r>
            <a:endParaRPr lang="en-US" dirty="0" smtClean="0"/>
          </a:p>
          <a:p>
            <a:pPr>
              <a:buNone/>
            </a:pPr>
            <a:r>
              <a:rPr lang="en-US" dirty="0" smtClean="0"/>
              <a:t>2. </a:t>
            </a:r>
            <a:r>
              <a:rPr lang="en-US" b="1" dirty="0" err="1" smtClean="0"/>
              <a:t>Kompetensi</a:t>
            </a:r>
            <a:r>
              <a:rPr lang="en-US" b="1" dirty="0" smtClean="0"/>
              <a:t> </a:t>
            </a:r>
            <a:r>
              <a:rPr lang="en-US" b="1" dirty="0" err="1" smtClean="0"/>
              <a:t>Kepribadian</a:t>
            </a:r>
            <a:r>
              <a:rPr lang="en-US" dirty="0" smtClean="0"/>
              <a:t>, </a:t>
            </a:r>
            <a:r>
              <a:rPr lang="en-US" dirty="0" err="1" smtClean="0"/>
              <a:t>yaitu</a:t>
            </a:r>
            <a:r>
              <a:rPr lang="en-US" dirty="0" smtClean="0"/>
              <a:t> </a:t>
            </a:r>
            <a:r>
              <a:rPr lang="en-US" dirty="0" err="1" smtClean="0"/>
              <a:t>kemampuan</a:t>
            </a:r>
            <a:r>
              <a:rPr lang="en-US" dirty="0" smtClean="0"/>
              <a:t> </a:t>
            </a:r>
            <a:r>
              <a:rPr lang="en-US" dirty="0" err="1" smtClean="0"/>
              <a:t>menjadi</a:t>
            </a:r>
            <a:r>
              <a:rPr lang="en-US" dirty="0" smtClean="0"/>
              <a:t> </a:t>
            </a:r>
            <a:r>
              <a:rPr lang="en-US" dirty="0" err="1" smtClean="0"/>
              <a:t>teladan</a:t>
            </a:r>
            <a:r>
              <a:rPr lang="en-US" dirty="0" smtClean="0"/>
              <a:t> </a:t>
            </a:r>
            <a:r>
              <a:rPr lang="en-US" dirty="0" err="1" smtClean="0"/>
              <a:t>bagi</a:t>
            </a:r>
            <a:r>
              <a:rPr lang="en-US" dirty="0" smtClean="0"/>
              <a:t> </a:t>
            </a:r>
            <a:r>
              <a:rPr lang="en-US" dirty="0" err="1" smtClean="0"/>
              <a:t>peserta</a:t>
            </a:r>
            <a:r>
              <a:rPr lang="en-US" dirty="0" smtClean="0"/>
              <a:t> </a:t>
            </a:r>
            <a:r>
              <a:rPr lang="en-US" dirty="0" err="1" smtClean="0"/>
              <a:t>didik</a:t>
            </a:r>
            <a:r>
              <a:rPr lang="en-US" dirty="0" smtClean="0"/>
              <a:t> yang </a:t>
            </a:r>
            <a:r>
              <a:rPr lang="en-US" dirty="0" err="1" smtClean="0"/>
              <a:t>diwujudkan</a:t>
            </a:r>
            <a:r>
              <a:rPr lang="en-US" dirty="0" smtClean="0"/>
              <a:t> </a:t>
            </a:r>
            <a:r>
              <a:rPr lang="en-US" dirty="0" err="1" smtClean="0"/>
              <a:t>dalam</a:t>
            </a:r>
            <a:r>
              <a:rPr lang="en-US" dirty="0" smtClean="0"/>
              <a:t> </a:t>
            </a:r>
            <a:r>
              <a:rPr lang="en-US" dirty="0" err="1" smtClean="0"/>
              <a:t>bentuk</a:t>
            </a:r>
            <a:r>
              <a:rPr lang="en-US" dirty="0" smtClean="0"/>
              <a:t> </a:t>
            </a:r>
            <a:r>
              <a:rPr lang="en-US" dirty="0" err="1" smtClean="0"/>
              <a:t>kepribadian</a:t>
            </a:r>
            <a:r>
              <a:rPr lang="en-US" dirty="0" smtClean="0"/>
              <a:t> yang </a:t>
            </a:r>
            <a:r>
              <a:rPr lang="en-US" dirty="0" err="1" smtClean="0"/>
              <a:t>mantap</a:t>
            </a:r>
            <a:r>
              <a:rPr lang="en-US" dirty="0" smtClean="0"/>
              <a:t>, </a:t>
            </a:r>
            <a:r>
              <a:rPr lang="en-US" dirty="0" err="1" smtClean="0"/>
              <a:t>berakhlaq</a:t>
            </a:r>
            <a:r>
              <a:rPr lang="en-US" dirty="0" smtClean="0"/>
              <a:t> </a:t>
            </a:r>
            <a:r>
              <a:rPr lang="en-US" dirty="0" err="1" smtClean="0"/>
              <a:t>mulia,arif</a:t>
            </a:r>
            <a:r>
              <a:rPr lang="en-US" dirty="0" smtClean="0"/>
              <a:t> </a:t>
            </a:r>
            <a:r>
              <a:rPr lang="en-US" dirty="0" err="1" smtClean="0"/>
              <a:t>dan</a:t>
            </a:r>
            <a:r>
              <a:rPr lang="en-US" dirty="0" smtClean="0"/>
              <a:t> </a:t>
            </a:r>
            <a:r>
              <a:rPr lang="en-US" dirty="0" err="1" smtClean="0"/>
              <a:t>berwibawa</a:t>
            </a:r>
            <a:endParaRPr lang="en-US" dirty="0" smtClean="0"/>
          </a:p>
        </p:txBody>
      </p:sp>
      <p:sp>
        <p:nvSpPr>
          <p:cNvPr id="8" name="Footer Placeholder 7"/>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200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N1687.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642910" y="1928802"/>
            <a:ext cx="7858180" cy="3500462"/>
          </a:xfrm>
          <a:prstGeom prst="rect">
            <a:avLst/>
          </a:prstGeom>
          <a:solidFill>
            <a:schemeClr val="accent6">
              <a:lumMod val="75000"/>
            </a:schemeClr>
          </a:solidFill>
          <a:ln>
            <a:noFill/>
          </a:ln>
          <a:scene3d>
            <a:camera prst="orthographicFront"/>
            <a:lightRig rig="threePt"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00034" y="1928802"/>
            <a:ext cx="8229600" cy="4525963"/>
          </a:xfrm>
        </p:spPr>
        <p:txBody>
          <a:bodyPr/>
          <a:lstStyle/>
          <a:p>
            <a:pPr>
              <a:buNone/>
            </a:pPr>
            <a:r>
              <a:rPr lang="en-US" dirty="0" smtClean="0"/>
              <a:t>3</a:t>
            </a:r>
            <a:r>
              <a:rPr lang="en-US" b="1" dirty="0" smtClean="0"/>
              <a:t>. </a:t>
            </a:r>
            <a:r>
              <a:rPr lang="en-US" b="1" dirty="0" err="1" smtClean="0"/>
              <a:t>Kompetensi</a:t>
            </a:r>
            <a:r>
              <a:rPr lang="en-US" b="1" dirty="0" smtClean="0"/>
              <a:t> </a:t>
            </a:r>
            <a:r>
              <a:rPr lang="en-US" b="1" dirty="0" err="1" smtClean="0"/>
              <a:t>Profesional</a:t>
            </a:r>
            <a:r>
              <a:rPr lang="en-US" dirty="0" smtClean="0"/>
              <a:t>, </a:t>
            </a:r>
            <a:r>
              <a:rPr lang="en-US" dirty="0" err="1" smtClean="0"/>
              <a:t>yaitu</a:t>
            </a:r>
            <a:r>
              <a:rPr lang="en-US" dirty="0" smtClean="0"/>
              <a:t> </a:t>
            </a:r>
            <a:r>
              <a:rPr lang="en-US" dirty="0" err="1" smtClean="0"/>
              <a:t>kemampuan</a:t>
            </a:r>
            <a:r>
              <a:rPr lang="en-US" dirty="0" smtClean="0"/>
              <a:t> </a:t>
            </a:r>
            <a:r>
              <a:rPr lang="en-US" dirty="0" err="1" smtClean="0"/>
              <a:t>penguasaan</a:t>
            </a:r>
            <a:r>
              <a:rPr lang="en-US" dirty="0" smtClean="0"/>
              <a:t> </a:t>
            </a:r>
            <a:r>
              <a:rPr lang="en-US" dirty="0" err="1" smtClean="0"/>
              <a:t>materi</a:t>
            </a:r>
            <a:r>
              <a:rPr lang="en-US" dirty="0" smtClean="0"/>
              <a:t> </a:t>
            </a:r>
            <a:r>
              <a:rPr lang="en-US" dirty="0" err="1" smtClean="0"/>
              <a:t>secara</a:t>
            </a:r>
            <a:r>
              <a:rPr lang="en-US" dirty="0" smtClean="0"/>
              <a:t> </a:t>
            </a:r>
            <a:r>
              <a:rPr lang="en-US" dirty="0" err="1" smtClean="0"/>
              <a:t>luas</a:t>
            </a:r>
            <a:r>
              <a:rPr lang="en-US" dirty="0" smtClean="0"/>
              <a:t> </a:t>
            </a:r>
            <a:r>
              <a:rPr lang="en-US" dirty="0" err="1" smtClean="0"/>
              <a:t>dan</a:t>
            </a:r>
            <a:r>
              <a:rPr lang="en-US" dirty="0" smtClean="0"/>
              <a:t> </a:t>
            </a:r>
            <a:r>
              <a:rPr lang="en-US" dirty="0" err="1" smtClean="0"/>
              <a:t>mendalam</a:t>
            </a:r>
            <a:endParaRPr lang="en-US" dirty="0" smtClean="0"/>
          </a:p>
          <a:p>
            <a:pPr>
              <a:buNone/>
            </a:pPr>
            <a:endParaRPr lang="en-US" dirty="0" smtClean="0"/>
          </a:p>
          <a:p>
            <a:pPr>
              <a:buNone/>
            </a:pPr>
            <a:r>
              <a:rPr lang="en-US" dirty="0" smtClean="0"/>
              <a:t>4. </a:t>
            </a:r>
            <a:r>
              <a:rPr lang="en-US" b="1" dirty="0" err="1" smtClean="0"/>
              <a:t>Kompetensi</a:t>
            </a:r>
            <a:r>
              <a:rPr lang="en-US" b="1" dirty="0" smtClean="0"/>
              <a:t> </a:t>
            </a:r>
            <a:r>
              <a:rPr lang="en-US" b="1" dirty="0" err="1" smtClean="0"/>
              <a:t>sosial</a:t>
            </a:r>
            <a:r>
              <a:rPr lang="en-US" dirty="0" smtClean="0"/>
              <a:t>, </a:t>
            </a:r>
            <a:r>
              <a:rPr lang="en-US" dirty="0" err="1" smtClean="0"/>
              <a:t>yaitukemampuan</a:t>
            </a:r>
            <a:r>
              <a:rPr lang="en-US" dirty="0" smtClean="0"/>
              <a:t> </a:t>
            </a:r>
            <a:r>
              <a:rPr lang="en-US" dirty="0" err="1" smtClean="0"/>
              <a:t>berkomunikasi</a:t>
            </a:r>
            <a:r>
              <a:rPr lang="en-US" dirty="0" smtClean="0"/>
              <a:t> </a:t>
            </a:r>
            <a:r>
              <a:rPr lang="en-US" dirty="0" err="1" smtClean="0"/>
              <a:t>dengan</a:t>
            </a:r>
            <a:r>
              <a:rPr lang="en-US" dirty="0" smtClean="0"/>
              <a:t> </a:t>
            </a:r>
            <a:r>
              <a:rPr lang="en-US" dirty="0" err="1" smtClean="0"/>
              <a:t>peserta</a:t>
            </a:r>
            <a:r>
              <a:rPr lang="en-US" dirty="0" smtClean="0"/>
              <a:t> </a:t>
            </a:r>
            <a:r>
              <a:rPr lang="en-US" dirty="0" err="1" smtClean="0"/>
              <a:t>didik</a:t>
            </a:r>
            <a:r>
              <a:rPr lang="en-US" dirty="0" smtClean="0"/>
              <a:t>, </a:t>
            </a:r>
            <a:r>
              <a:rPr lang="en-US" dirty="0" err="1" smtClean="0"/>
              <a:t>sesama</a:t>
            </a:r>
            <a:r>
              <a:rPr lang="en-US" dirty="0" smtClean="0"/>
              <a:t> guru, </a:t>
            </a:r>
            <a:r>
              <a:rPr lang="en-US" dirty="0" err="1" smtClean="0"/>
              <a:t>orang</a:t>
            </a:r>
            <a:r>
              <a:rPr lang="en-US" dirty="0" smtClean="0"/>
              <a:t> </a:t>
            </a:r>
            <a:r>
              <a:rPr lang="en-US" dirty="0" err="1" smtClean="0"/>
              <a:t>tua</a:t>
            </a:r>
            <a:r>
              <a:rPr lang="en-US" dirty="0" smtClean="0"/>
              <a:t> /</a:t>
            </a:r>
            <a:r>
              <a:rPr lang="en-US" dirty="0" err="1" smtClean="0"/>
              <a:t>wali</a:t>
            </a:r>
            <a:r>
              <a:rPr lang="en-US" dirty="0" smtClean="0"/>
              <a:t> </a:t>
            </a:r>
            <a:r>
              <a:rPr lang="en-US" dirty="0" err="1" smtClean="0"/>
              <a:t>peserta</a:t>
            </a:r>
            <a:r>
              <a:rPr lang="en-US" dirty="0" smtClean="0"/>
              <a:t> </a:t>
            </a:r>
            <a:r>
              <a:rPr lang="en-US" dirty="0" err="1" smtClean="0"/>
              <a:t>didik,dan</a:t>
            </a:r>
            <a:r>
              <a:rPr lang="en-US" dirty="0" smtClean="0"/>
              <a:t> </a:t>
            </a:r>
            <a:r>
              <a:rPr lang="en-US" dirty="0" err="1" smtClean="0"/>
              <a:t>masyarakat</a:t>
            </a:r>
            <a:r>
              <a:rPr lang="en-US" dirty="0" smtClean="0"/>
              <a:t>.   </a:t>
            </a:r>
          </a:p>
          <a:p>
            <a:endParaRPr lang="en-US" dirty="0"/>
          </a:p>
        </p:txBody>
      </p:sp>
      <p:sp>
        <p:nvSpPr>
          <p:cNvPr id="3" name="Title 2"/>
          <p:cNvSpPr>
            <a:spLocks noGrp="1"/>
          </p:cNvSpPr>
          <p:nvPr>
            <p:ph type="title"/>
          </p:nvPr>
        </p:nvSpPr>
        <p:spPr/>
        <p:txBody>
          <a:bodyPr/>
          <a:lstStyle/>
          <a:p>
            <a:endParaRPr lang="en-US" dirty="0"/>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177800" y="1652588"/>
            <a:ext cx="4178300" cy="4406900"/>
          </a:xfrm>
          <a:solidFill>
            <a:srgbClr val="FFCCCC"/>
          </a:solidFill>
          <a:scene3d>
            <a:camera prst="legacyObliqueTopRight"/>
            <a:lightRig rig="legacyFlat3" dir="b"/>
          </a:scene3d>
          <a:sp3d extrusionH="430200" prstMaterial="legacyMatte">
            <a:bevelT w="13500" h="13500" prst="angle"/>
            <a:bevelB w="13500" h="13500" prst="angle"/>
            <a:extrusionClr>
              <a:srgbClr val="FFCCCC"/>
            </a:extrusionClr>
          </a:sp3d>
        </p:spPr>
        <p:txBody>
          <a:bodyPr>
            <a:flatTx/>
          </a:bodyPr>
          <a:lstStyle/>
          <a:p>
            <a:pPr eaLnBrk="1" hangingPunct="1">
              <a:lnSpc>
                <a:spcPct val="105000"/>
              </a:lnSpc>
            </a:pPr>
            <a:r>
              <a:rPr lang="en-US" smtClean="0">
                <a:solidFill>
                  <a:schemeClr val="tx2"/>
                </a:solidFill>
                <a:latin typeface="Arial" charset="0"/>
              </a:rPr>
              <a:t>Memiliki visi ke depan</a:t>
            </a:r>
          </a:p>
          <a:p>
            <a:pPr eaLnBrk="1" hangingPunct="1">
              <a:lnSpc>
                <a:spcPct val="105000"/>
              </a:lnSpc>
            </a:pPr>
            <a:r>
              <a:rPr lang="en-US" smtClean="0">
                <a:solidFill>
                  <a:schemeClr val="tx2"/>
                </a:solidFill>
                <a:latin typeface="Arial" charset="0"/>
              </a:rPr>
              <a:t>Cakap secara teknis</a:t>
            </a:r>
          </a:p>
          <a:p>
            <a:pPr eaLnBrk="1" hangingPunct="1">
              <a:lnSpc>
                <a:spcPct val="105000"/>
              </a:lnSpc>
            </a:pPr>
            <a:r>
              <a:rPr lang="en-US" smtClean="0">
                <a:solidFill>
                  <a:schemeClr val="tx2"/>
                </a:solidFill>
                <a:latin typeface="Arial" charset="0"/>
              </a:rPr>
              <a:t>Membuat keputusan tepat</a:t>
            </a:r>
          </a:p>
          <a:p>
            <a:pPr eaLnBrk="1" hangingPunct="1">
              <a:lnSpc>
                <a:spcPct val="105000"/>
              </a:lnSpc>
            </a:pPr>
            <a:r>
              <a:rPr lang="en-US" smtClean="0">
                <a:solidFill>
                  <a:schemeClr val="tx2"/>
                </a:solidFill>
                <a:latin typeface="Arial" charset="0"/>
              </a:rPr>
              <a:t>Berkomunikasi dengan baik</a:t>
            </a:r>
          </a:p>
          <a:p>
            <a:pPr eaLnBrk="1" hangingPunct="1">
              <a:lnSpc>
                <a:spcPct val="105000"/>
              </a:lnSpc>
            </a:pPr>
            <a:r>
              <a:rPr lang="en-US" smtClean="0">
                <a:solidFill>
                  <a:schemeClr val="tx2"/>
                </a:solidFill>
                <a:latin typeface="Arial" charset="0"/>
              </a:rPr>
              <a:t>Memberikan keteladanan dan contoh</a:t>
            </a:r>
          </a:p>
        </p:txBody>
      </p:sp>
      <p:sp>
        <p:nvSpPr>
          <p:cNvPr id="32770" name="Rectangle 2"/>
          <p:cNvSpPr>
            <a:spLocks noGrp="1" noChangeArrowheads="1"/>
          </p:cNvSpPr>
          <p:nvPr>
            <p:ph type="title"/>
          </p:nvPr>
        </p:nvSpPr>
        <p:spPr/>
        <p:txBody>
          <a:bodyPr/>
          <a:lstStyle/>
          <a:p>
            <a:pPr eaLnBrk="1" hangingPunct="1"/>
            <a:r>
              <a:rPr lang="en-US" sz="3200" smtClean="0"/>
              <a:t>Karakteristik pemimpin efektif</a:t>
            </a:r>
          </a:p>
        </p:txBody>
      </p:sp>
      <p:sp>
        <p:nvSpPr>
          <p:cNvPr id="32772" name="Rectangle 4"/>
          <p:cNvSpPr>
            <a:spLocks noChangeArrowheads="1"/>
          </p:cNvSpPr>
          <p:nvPr/>
        </p:nvSpPr>
        <p:spPr bwMode="auto">
          <a:xfrm>
            <a:off x="4787900" y="1700213"/>
            <a:ext cx="3998913" cy="4838700"/>
          </a:xfrm>
          <a:prstGeom prst="rect">
            <a:avLst/>
          </a:prstGeom>
          <a:solidFill>
            <a:srgbClr val="FFFF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66"/>
            </a:extrusionClr>
          </a:sp3d>
        </p:spPr>
        <p:txBody>
          <a:bodyPr lIns="91436" tIns="45718" rIns="91436" bIns="45718">
            <a:flatTx/>
          </a:bodyPr>
          <a:lstStyle/>
          <a:p>
            <a:pPr marL="342900" indent="-342900">
              <a:lnSpc>
                <a:spcPct val="115000"/>
              </a:lnSpc>
              <a:spcBef>
                <a:spcPct val="20000"/>
              </a:spcBef>
              <a:buFontTx/>
              <a:buBlip>
                <a:blip r:embed="rId2"/>
              </a:buBlip>
            </a:pPr>
            <a:r>
              <a:rPr lang="en-US" sz="2700">
                <a:solidFill>
                  <a:schemeClr val="tx2"/>
                </a:solidFill>
              </a:rPr>
              <a:t>Mampu mempercayai orang</a:t>
            </a:r>
          </a:p>
          <a:p>
            <a:pPr marL="342900" indent="-342900">
              <a:lnSpc>
                <a:spcPct val="115000"/>
              </a:lnSpc>
              <a:spcBef>
                <a:spcPct val="20000"/>
              </a:spcBef>
              <a:buFontTx/>
              <a:buBlip>
                <a:blip r:embed="rId2"/>
              </a:buBlip>
            </a:pPr>
            <a:r>
              <a:rPr lang="en-US" sz="2700">
                <a:solidFill>
                  <a:schemeClr val="tx2"/>
                </a:solidFill>
              </a:rPr>
              <a:t>Mampu menahan emosi</a:t>
            </a:r>
          </a:p>
          <a:p>
            <a:pPr marL="342900" indent="-342900">
              <a:lnSpc>
                <a:spcPct val="115000"/>
              </a:lnSpc>
              <a:spcBef>
                <a:spcPct val="20000"/>
              </a:spcBef>
              <a:buFontTx/>
              <a:buBlip>
                <a:blip r:embed="rId2"/>
              </a:buBlip>
            </a:pPr>
            <a:r>
              <a:rPr lang="en-US" sz="2700">
                <a:solidFill>
                  <a:schemeClr val="tx2"/>
                </a:solidFill>
              </a:rPr>
              <a:t>Tahan menghadapi tekanan</a:t>
            </a:r>
          </a:p>
          <a:p>
            <a:pPr marL="342900" indent="-342900">
              <a:lnSpc>
                <a:spcPct val="115000"/>
              </a:lnSpc>
              <a:spcBef>
                <a:spcPct val="20000"/>
              </a:spcBef>
              <a:buFontTx/>
              <a:buBlip>
                <a:blip r:embed="rId2"/>
              </a:buBlip>
            </a:pPr>
            <a:r>
              <a:rPr lang="en-US" sz="2700">
                <a:solidFill>
                  <a:schemeClr val="tx2"/>
                </a:solidFill>
              </a:rPr>
              <a:t>Bertanggungjawab</a:t>
            </a:r>
          </a:p>
          <a:p>
            <a:pPr marL="342900" indent="-342900">
              <a:lnSpc>
                <a:spcPct val="115000"/>
              </a:lnSpc>
              <a:spcBef>
                <a:spcPct val="20000"/>
              </a:spcBef>
              <a:buFontTx/>
              <a:buBlip>
                <a:blip r:embed="rId2"/>
              </a:buBlip>
            </a:pPr>
            <a:r>
              <a:rPr lang="en-US" sz="2700">
                <a:solidFill>
                  <a:schemeClr val="tx2"/>
                </a:solidFill>
              </a:rPr>
              <a:t>Mengenali anggota</a:t>
            </a:r>
          </a:p>
          <a:p>
            <a:pPr marL="342900" indent="-342900">
              <a:lnSpc>
                <a:spcPct val="115000"/>
              </a:lnSpc>
              <a:spcBef>
                <a:spcPct val="20000"/>
              </a:spcBef>
              <a:buFontTx/>
              <a:buBlip>
                <a:blip r:embed="rId2"/>
              </a:buBlip>
            </a:pPr>
            <a:r>
              <a:rPr lang="en-US" sz="2700">
                <a:solidFill>
                  <a:schemeClr val="tx2"/>
                </a:solidFill>
              </a:rPr>
              <a:t>Cekatan dan inovatif</a:t>
            </a:r>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micilepink1024.jpg"/>
          <p:cNvPicPr>
            <a:picLocks noChangeAspect="1"/>
          </p:cNvPicPr>
          <p:nvPr/>
        </p:nvPicPr>
        <p:blipFill>
          <a:blip r:embed="rId2"/>
          <a:stretch>
            <a:fillRect/>
          </a:stretch>
        </p:blipFill>
        <p:spPr>
          <a:xfrm>
            <a:off x="0" y="0"/>
            <a:ext cx="9144000" cy="6858000"/>
          </a:xfrm>
          <a:prstGeom prst="rect">
            <a:avLst/>
          </a:prstGeom>
        </p:spPr>
      </p:pic>
      <p:sp>
        <p:nvSpPr>
          <p:cNvPr id="2" name="Content Placeholder 1"/>
          <p:cNvSpPr>
            <a:spLocks noGrp="1"/>
          </p:cNvSpPr>
          <p:nvPr>
            <p:ph idx="1"/>
          </p:nvPr>
        </p:nvSpPr>
        <p:spPr/>
        <p:txBody>
          <a:bodyPr>
            <a:normAutofit lnSpcReduction="10000"/>
          </a:bodyPr>
          <a:lstStyle/>
          <a:p>
            <a:pPr>
              <a:buNone/>
            </a:pPr>
            <a:r>
              <a:rPr lang="en-US" sz="2000" dirty="0" smtClean="0"/>
              <a:t>Soft skills </a:t>
            </a:r>
            <a:r>
              <a:rPr lang="en-US" sz="2000" dirty="0" err="1" smtClean="0"/>
              <a:t>dapat</a:t>
            </a:r>
            <a:r>
              <a:rPr lang="en-US" sz="2000" dirty="0" smtClean="0"/>
              <a:t> </a:t>
            </a:r>
            <a:r>
              <a:rPr lang="en-US" sz="2000" dirty="0" err="1" smtClean="0"/>
              <a:t>dikembangkan</a:t>
            </a:r>
            <a:r>
              <a:rPr lang="en-US" sz="2000" dirty="0" smtClean="0"/>
              <a:t> </a:t>
            </a:r>
            <a:r>
              <a:rPr lang="en-US" sz="2000" dirty="0" err="1" smtClean="0"/>
              <a:t>melalui</a:t>
            </a:r>
            <a:r>
              <a:rPr lang="en-US" sz="2000" dirty="0" smtClean="0"/>
              <a:t>: </a:t>
            </a:r>
          </a:p>
          <a:p>
            <a:pPr>
              <a:buFont typeface="Wingdings" pitchFamily="2" charset="2"/>
              <a:buChar char="§"/>
            </a:pPr>
            <a:r>
              <a:rPr lang="en-US" b="1" dirty="0" err="1" smtClean="0"/>
              <a:t>Proses</a:t>
            </a:r>
            <a:r>
              <a:rPr lang="en-US" b="1" dirty="0" smtClean="0"/>
              <a:t> </a:t>
            </a:r>
            <a:r>
              <a:rPr lang="en-US" b="1" dirty="0" err="1" smtClean="0"/>
              <a:t>belajar</a:t>
            </a:r>
            <a:r>
              <a:rPr lang="en-US" b="1" dirty="0" smtClean="0"/>
              <a:t> </a:t>
            </a:r>
            <a:r>
              <a:rPr lang="en-US" b="1" dirty="0" err="1" smtClean="0"/>
              <a:t>mengajar</a:t>
            </a:r>
            <a:r>
              <a:rPr lang="en-US" b="1" dirty="0" smtClean="0"/>
              <a:t> </a:t>
            </a:r>
            <a:r>
              <a:rPr lang="en-US" dirty="0" smtClean="0"/>
              <a:t>: </a:t>
            </a:r>
            <a:r>
              <a:rPr lang="en-US" dirty="0" err="1" smtClean="0"/>
              <a:t>baik</a:t>
            </a:r>
            <a:r>
              <a:rPr lang="en-US" dirty="0" smtClean="0"/>
              <a:t> yang </a:t>
            </a:r>
            <a:r>
              <a:rPr lang="en-US" dirty="0" err="1" smtClean="0"/>
              <a:t>dikemas</a:t>
            </a:r>
            <a:r>
              <a:rPr lang="en-US" dirty="0" smtClean="0"/>
              <a:t> </a:t>
            </a:r>
            <a:r>
              <a:rPr lang="en-US" dirty="0" err="1" smtClean="0"/>
              <a:t>melalui</a:t>
            </a:r>
            <a:r>
              <a:rPr lang="en-US" dirty="0" smtClean="0"/>
              <a:t> </a:t>
            </a:r>
            <a:r>
              <a:rPr lang="en-US" dirty="0" err="1" smtClean="0"/>
              <a:t>kurikulum</a:t>
            </a:r>
            <a:r>
              <a:rPr lang="en-US" dirty="0" smtClean="0"/>
              <a:t> yang </a:t>
            </a:r>
            <a:r>
              <a:rPr lang="en-US" dirty="0" err="1" smtClean="0"/>
              <a:t>sifatnya</a:t>
            </a:r>
            <a:r>
              <a:rPr lang="en-US" dirty="0" smtClean="0"/>
              <a:t> </a:t>
            </a:r>
            <a:r>
              <a:rPr lang="en-US" dirty="0" err="1" smtClean="0"/>
              <a:t>berdiri</a:t>
            </a:r>
            <a:r>
              <a:rPr lang="en-US" dirty="0" smtClean="0"/>
              <a:t> </a:t>
            </a:r>
            <a:r>
              <a:rPr lang="en-US" dirty="0" err="1" smtClean="0"/>
              <a:t>sendiri</a:t>
            </a:r>
            <a:r>
              <a:rPr lang="en-US" dirty="0" smtClean="0"/>
              <a:t> ( Agama, Character building, communication skill, intrapersonal and interpersonal skill) </a:t>
            </a:r>
            <a:r>
              <a:rPr lang="en-US" dirty="0" err="1" smtClean="0"/>
              <a:t>atau</a:t>
            </a:r>
            <a:r>
              <a:rPr lang="en-US" dirty="0" smtClean="0"/>
              <a:t> yang </a:t>
            </a:r>
            <a:r>
              <a:rPr lang="en-US" dirty="0" err="1" smtClean="0"/>
              <a:t>terintregrasi</a:t>
            </a:r>
            <a:r>
              <a:rPr lang="en-US" dirty="0" smtClean="0"/>
              <a:t> </a:t>
            </a:r>
            <a:r>
              <a:rPr lang="en-US" dirty="0" err="1" smtClean="0"/>
              <a:t>dalam</a:t>
            </a:r>
            <a:r>
              <a:rPr lang="en-US" dirty="0" smtClean="0"/>
              <a:t> </a:t>
            </a:r>
            <a:r>
              <a:rPr lang="en-US" dirty="0" err="1" smtClean="0"/>
              <a:t>silabus</a:t>
            </a:r>
            <a:r>
              <a:rPr lang="en-US" dirty="0" smtClean="0"/>
              <a:t> </a:t>
            </a:r>
            <a:r>
              <a:rPr lang="en-US" dirty="0" err="1" smtClean="0"/>
              <a:t>beberapa</a:t>
            </a:r>
            <a:r>
              <a:rPr lang="en-US" dirty="0" smtClean="0"/>
              <a:t> </a:t>
            </a:r>
            <a:r>
              <a:rPr lang="en-US" dirty="0" err="1" smtClean="0"/>
              <a:t>mata</a:t>
            </a:r>
            <a:r>
              <a:rPr lang="en-US" dirty="0" smtClean="0"/>
              <a:t> </a:t>
            </a:r>
            <a:r>
              <a:rPr lang="en-US" dirty="0" err="1" smtClean="0"/>
              <a:t>kuliah</a:t>
            </a:r>
            <a:r>
              <a:rPr lang="en-US" dirty="0" smtClean="0"/>
              <a:t>.</a:t>
            </a:r>
          </a:p>
          <a:p>
            <a:pPr>
              <a:buFont typeface="Wingdings" pitchFamily="2" charset="2"/>
              <a:buChar char="§"/>
            </a:pPr>
            <a:r>
              <a:rPr lang="en-US" dirty="0" smtClean="0"/>
              <a:t> </a:t>
            </a:r>
            <a:r>
              <a:rPr lang="en-US" b="1" dirty="0" err="1" smtClean="0"/>
              <a:t>Kegiatan</a:t>
            </a:r>
            <a:r>
              <a:rPr lang="en-US" b="1" dirty="0" smtClean="0"/>
              <a:t> </a:t>
            </a:r>
            <a:r>
              <a:rPr lang="en-US" b="1" dirty="0" err="1" smtClean="0"/>
              <a:t>kemahasiswaan</a:t>
            </a:r>
            <a:r>
              <a:rPr lang="en-US" b="1" dirty="0" smtClean="0"/>
              <a:t> :</a:t>
            </a:r>
            <a:r>
              <a:rPr lang="en-US" dirty="0" err="1" smtClean="0"/>
              <a:t>baik</a:t>
            </a:r>
            <a:r>
              <a:rPr lang="en-US" dirty="0" smtClean="0"/>
              <a:t> </a:t>
            </a:r>
            <a:r>
              <a:rPr lang="en-US" dirty="0" err="1" smtClean="0"/>
              <a:t>kegiatan</a:t>
            </a:r>
            <a:r>
              <a:rPr lang="en-US" dirty="0" smtClean="0"/>
              <a:t> </a:t>
            </a:r>
            <a:r>
              <a:rPr lang="en-US" dirty="0" err="1" smtClean="0"/>
              <a:t>kemahasiswaan</a:t>
            </a:r>
            <a:r>
              <a:rPr lang="en-US" dirty="0" smtClean="0"/>
              <a:t> yang </a:t>
            </a:r>
            <a:r>
              <a:rPr lang="en-US" dirty="0" err="1" smtClean="0"/>
              <a:t>berorientasi</a:t>
            </a:r>
            <a:r>
              <a:rPr lang="en-US" dirty="0" smtClean="0"/>
              <a:t> </a:t>
            </a:r>
            <a:r>
              <a:rPr lang="en-US" dirty="0" err="1" smtClean="0"/>
              <a:t>pada</a:t>
            </a:r>
            <a:r>
              <a:rPr lang="en-US" dirty="0" smtClean="0"/>
              <a:t> </a:t>
            </a:r>
            <a:r>
              <a:rPr lang="en-US" dirty="0" err="1" smtClean="0"/>
              <a:t>pengembangan</a:t>
            </a:r>
            <a:r>
              <a:rPr lang="en-US" dirty="0" smtClean="0"/>
              <a:t> </a:t>
            </a:r>
            <a:r>
              <a:rPr lang="en-US" dirty="0" err="1" smtClean="0"/>
              <a:t>penalaran</a:t>
            </a:r>
            <a:r>
              <a:rPr lang="en-US" dirty="0" smtClean="0"/>
              <a:t>, </a:t>
            </a:r>
            <a:r>
              <a:rPr lang="en-US" dirty="0" err="1" smtClean="0"/>
              <a:t>kreatifitas</a:t>
            </a:r>
            <a:r>
              <a:rPr lang="en-US" dirty="0" smtClean="0"/>
              <a:t>, </a:t>
            </a:r>
            <a:r>
              <a:rPr lang="en-US" dirty="0" err="1" smtClean="0"/>
              <a:t>maupun</a:t>
            </a:r>
            <a:r>
              <a:rPr lang="en-US" dirty="0" smtClean="0"/>
              <a:t> </a:t>
            </a:r>
            <a:r>
              <a:rPr lang="en-US" dirty="0" err="1" smtClean="0"/>
              <a:t>produktifitas</a:t>
            </a:r>
            <a:r>
              <a:rPr lang="en-US" dirty="0" smtClean="0"/>
              <a:t> .</a:t>
            </a:r>
            <a:endParaRPr lang="en-US" b="1" i="1" dirty="0"/>
          </a:p>
        </p:txBody>
      </p:sp>
      <p:sp>
        <p:nvSpPr>
          <p:cNvPr id="3" name="Title 2"/>
          <p:cNvSpPr>
            <a:spLocks noGrp="1"/>
          </p:cNvSpPr>
          <p:nvPr>
            <p:ph type="title"/>
          </p:nvPr>
        </p:nvSpPr>
        <p:spPr>
          <a:xfrm>
            <a:off x="500034" y="428604"/>
            <a:ext cx="8258204" cy="725470"/>
          </a:xfrm>
        </p:spPr>
        <p:txBody>
          <a:bodyPr>
            <a:normAutofit/>
          </a:bodyPr>
          <a:lstStyle/>
          <a:p>
            <a:r>
              <a:rPr lang="en-US" sz="3600" dirty="0" err="1" smtClean="0"/>
              <a:t>Pengembangan</a:t>
            </a:r>
            <a:r>
              <a:rPr lang="en-US" sz="3600" dirty="0" smtClean="0"/>
              <a:t> soft skills</a:t>
            </a:r>
            <a:endParaRPr lang="en-US" sz="3600" dirty="0"/>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150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500"/>
                            </p:stCondLst>
                            <p:childTnLst>
                              <p:par>
                                <p:cTn id="15" presetID="2" presetClass="entr" presetSubtype="4" fill="hold" grpId="0" nodeType="afterEffect">
                                  <p:stCondLst>
                                    <p:cond delay="450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4140200" y="333375"/>
            <a:ext cx="3416300" cy="1066800"/>
          </a:xfrm>
          <a:prstGeom prst="rect">
            <a:avLst/>
          </a:prstGeom>
          <a:noFill/>
          <a:ln w="9525">
            <a:noFill/>
            <a:miter lim="800000"/>
            <a:headEnd/>
            <a:tailEnd/>
          </a:ln>
          <a:effectLst/>
        </p:spPr>
        <p:txBody>
          <a:bodyPr lIns="91395" tIns="45699" rIns="91395" bIns="45699">
            <a:spAutoFit/>
          </a:bodyPr>
          <a:lstStyle/>
          <a:p>
            <a:pPr algn="ctr">
              <a:spcBef>
                <a:spcPct val="50000"/>
              </a:spcBef>
              <a:defRPr/>
            </a:pPr>
            <a:r>
              <a:rPr lang="en-US" sz="3200">
                <a:solidFill>
                  <a:srgbClr val="FF3300"/>
                </a:solidFill>
                <a:effectLst>
                  <a:outerShdw blurRad="38100" dist="38100" dir="2700000" algn="tl">
                    <a:srgbClr val="C0C0C0"/>
                  </a:outerShdw>
                </a:effectLst>
                <a:latin typeface="Arial Black" pitchFamily="34" charset="0"/>
              </a:rPr>
              <a:t>Pembelajaran Alternatif</a:t>
            </a:r>
            <a:endParaRPr lang="id-ID" sz="3200">
              <a:solidFill>
                <a:srgbClr val="FF3300"/>
              </a:solidFill>
              <a:effectLst>
                <a:outerShdw blurRad="38100" dist="38100" dir="2700000" algn="tl">
                  <a:srgbClr val="C0C0C0"/>
                </a:outerShdw>
              </a:effectLst>
              <a:latin typeface="Arial Black" pitchFamily="34" charset="0"/>
            </a:endParaRPr>
          </a:p>
        </p:txBody>
      </p:sp>
      <p:grpSp>
        <p:nvGrpSpPr>
          <p:cNvPr id="2" name="Group 3"/>
          <p:cNvGrpSpPr>
            <a:grpSpLocks/>
          </p:cNvGrpSpPr>
          <p:nvPr/>
        </p:nvGrpSpPr>
        <p:grpSpPr bwMode="auto">
          <a:xfrm>
            <a:off x="609600" y="2867025"/>
            <a:ext cx="5638800" cy="1704975"/>
            <a:chOff x="384" y="1536"/>
            <a:chExt cx="3552" cy="1074"/>
          </a:xfrm>
        </p:grpSpPr>
        <p:sp>
          <p:nvSpPr>
            <p:cNvPr id="44036" name="AutoShape 4"/>
            <p:cNvSpPr>
              <a:spLocks noChangeArrowheads="1"/>
            </p:cNvSpPr>
            <p:nvPr/>
          </p:nvSpPr>
          <p:spPr bwMode="auto">
            <a:xfrm>
              <a:off x="384" y="1536"/>
              <a:ext cx="3552" cy="1074"/>
            </a:xfrm>
            <a:prstGeom prst="rightArrow">
              <a:avLst>
                <a:gd name="adj1" fmla="val 67787"/>
                <a:gd name="adj2" fmla="val 49900"/>
              </a:avLst>
            </a:prstGeom>
            <a:solidFill>
              <a:schemeClr val="hlink"/>
            </a:solidFill>
            <a:ln w="9525">
              <a:noFill/>
              <a:miter lim="800000"/>
              <a:headEnd/>
              <a:tailEnd/>
            </a:ln>
            <a:effectLst>
              <a:outerShdw dist="107763" dir="2700000" algn="ctr" rotWithShape="0">
                <a:schemeClr val="accent2">
                  <a:alpha val="50000"/>
                </a:schemeClr>
              </a:outerShdw>
            </a:effectLst>
          </p:spPr>
          <p:txBody>
            <a:bodyPr wrap="none" anchor="ctr"/>
            <a:lstStyle/>
            <a:p>
              <a:pPr>
                <a:defRPr/>
              </a:pPr>
              <a:endParaRPr lang="en-US"/>
            </a:p>
          </p:txBody>
        </p:sp>
        <p:sp>
          <p:nvSpPr>
            <p:cNvPr id="21536" name="WordArt 5"/>
            <p:cNvSpPr>
              <a:spLocks noChangeArrowheads="1" noChangeShapeType="1" noTextEdit="1"/>
            </p:cNvSpPr>
            <p:nvPr/>
          </p:nvSpPr>
          <p:spPr bwMode="auto">
            <a:xfrm>
              <a:off x="528" y="1968"/>
              <a:ext cx="3024" cy="204"/>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AAAAAA"/>
                      </a:gs>
                      <a:gs pos="100000">
                        <a:srgbClr val="FFFFFF"/>
                      </a:gs>
                    </a:gsLst>
                    <a:lin ang="5400000" scaled="1"/>
                  </a:gradFill>
                  <a:effectLst>
                    <a:outerShdw dist="35921" dir="2700000" algn="ctr" rotWithShape="0">
                      <a:schemeClr val="tx1">
                        <a:alpha val="79999"/>
                      </a:schemeClr>
                    </a:outerShdw>
                  </a:effectLst>
                  <a:latin typeface="Arial Black"/>
                </a:rPr>
                <a:t>MAHASISWA BELAJAR</a:t>
              </a:r>
            </a:p>
          </p:txBody>
        </p:sp>
      </p:grpSp>
      <p:grpSp>
        <p:nvGrpSpPr>
          <p:cNvPr id="3" name="Group 6"/>
          <p:cNvGrpSpPr>
            <a:grpSpLocks/>
          </p:cNvGrpSpPr>
          <p:nvPr/>
        </p:nvGrpSpPr>
        <p:grpSpPr bwMode="auto">
          <a:xfrm>
            <a:off x="228600" y="4495800"/>
            <a:ext cx="5105400" cy="1752600"/>
            <a:chOff x="144" y="2832"/>
            <a:chExt cx="3216" cy="1104"/>
          </a:xfrm>
        </p:grpSpPr>
        <p:grpSp>
          <p:nvGrpSpPr>
            <p:cNvPr id="4" name="Group 7"/>
            <p:cNvGrpSpPr>
              <a:grpSpLocks/>
            </p:cNvGrpSpPr>
            <p:nvPr/>
          </p:nvGrpSpPr>
          <p:grpSpPr bwMode="auto">
            <a:xfrm>
              <a:off x="144" y="2832"/>
              <a:ext cx="768" cy="798"/>
              <a:chOff x="144" y="2592"/>
              <a:chExt cx="768" cy="798"/>
            </a:xfrm>
          </p:grpSpPr>
          <p:sp>
            <p:nvSpPr>
              <p:cNvPr id="44040" name="AutoShape 8"/>
              <p:cNvSpPr>
                <a:spLocks noChangeArrowheads="1"/>
              </p:cNvSpPr>
              <p:nvPr/>
            </p:nvSpPr>
            <p:spPr bwMode="auto">
              <a:xfrm>
                <a:off x="384" y="2592"/>
                <a:ext cx="528" cy="432"/>
              </a:xfrm>
              <a:prstGeom prst="upArrow">
                <a:avLst>
                  <a:gd name="adj1" fmla="val 50000"/>
                  <a:gd name="adj2" fmla="val 58333"/>
                </a:avLst>
              </a:prstGeom>
              <a:solidFill>
                <a:srgbClr val="FFCC00"/>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44041" name="Rectangle 9"/>
              <p:cNvSpPr>
                <a:spLocks noChangeArrowheads="1"/>
              </p:cNvSpPr>
              <p:nvPr/>
            </p:nvSpPr>
            <p:spPr bwMode="auto">
              <a:xfrm rot="-2206137">
                <a:off x="144" y="3159"/>
                <a:ext cx="660" cy="231"/>
              </a:xfrm>
              <a:prstGeom prst="rect">
                <a:avLst/>
              </a:prstGeom>
              <a:noFill/>
              <a:ln w="9525">
                <a:noFill/>
                <a:miter lim="800000"/>
                <a:headEnd/>
                <a:tailEnd/>
              </a:ln>
              <a:effectLst>
                <a:outerShdw dist="35921" dir="2700000" algn="ctr" rotWithShape="0">
                  <a:schemeClr val="tx1"/>
                </a:outerShdw>
              </a:effectLst>
            </p:spPr>
            <p:txBody>
              <a:bodyPr wrap="none" lIns="91395" tIns="45699" rIns="91395" bIns="45699">
                <a:spAutoFit/>
              </a:bodyPr>
              <a:lstStyle/>
              <a:p>
                <a:pPr>
                  <a:defRPr/>
                </a:pPr>
                <a:r>
                  <a:rPr lang="en-US" b="1">
                    <a:solidFill>
                      <a:srgbClr val="D88100"/>
                    </a:solidFill>
                  </a:rPr>
                  <a:t>TUGAS </a:t>
                </a:r>
                <a:endParaRPr lang="id-ID" b="1">
                  <a:solidFill>
                    <a:srgbClr val="D88100"/>
                  </a:solidFill>
                </a:endParaRPr>
              </a:p>
            </p:txBody>
          </p:sp>
        </p:grpSp>
        <p:grpSp>
          <p:nvGrpSpPr>
            <p:cNvPr id="5" name="Group 10"/>
            <p:cNvGrpSpPr>
              <a:grpSpLocks/>
            </p:cNvGrpSpPr>
            <p:nvPr/>
          </p:nvGrpSpPr>
          <p:grpSpPr bwMode="auto">
            <a:xfrm>
              <a:off x="576" y="2832"/>
              <a:ext cx="1152" cy="912"/>
              <a:chOff x="576" y="2592"/>
              <a:chExt cx="1152" cy="912"/>
            </a:xfrm>
          </p:grpSpPr>
          <p:sp>
            <p:nvSpPr>
              <p:cNvPr id="44043" name="Rectangle 11"/>
              <p:cNvSpPr>
                <a:spLocks noChangeArrowheads="1"/>
              </p:cNvSpPr>
              <p:nvPr/>
            </p:nvSpPr>
            <p:spPr bwMode="auto">
              <a:xfrm rot="-2348346">
                <a:off x="576" y="3273"/>
                <a:ext cx="1036" cy="231"/>
              </a:xfrm>
              <a:prstGeom prst="rect">
                <a:avLst/>
              </a:prstGeom>
              <a:noFill/>
              <a:ln w="9525">
                <a:noFill/>
                <a:miter lim="800000"/>
                <a:headEnd/>
                <a:tailEnd/>
              </a:ln>
              <a:effectLst>
                <a:outerShdw dist="35921" dir="2700000" algn="ctr" rotWithShape="0">
                  <a:schemeClr val="tx1"/>
                </a:outerShdw>
              </a:effectLst>
            </p:spPr>
            <p:txBody>
              <a:bodyPr wrap="none" lIns="91395" tIns="45699" rIns="91395" bIns="45699">
                <a:spAutoFit/>
              </a:bodyPr>
              <a:lstStyle/>
              <a:p>
                <a:pPr>
                  <a:defRPr/>
                </a:pPr>
                <a:r>
                  <a:rPr lang="en-US" b="1">
                    <a:solidFill>
                      <a:srgbClr val="E48800"/>
                    </a:solidFill>
                  </a:rPr>
                  <a:t>PRESENTASI</a:t>
                </a:r>
                <a:endParaRPr lang="id-ID" b="1">
                  <a:solidFill>
                    <a:srgbClr val="E48800"/>
                  </a:solidFill>
                </a:endParaRPr>
              </a:p>
            </p:txBody>
          </p:sp>
          <p:sp>
            <p:nvSpPr>
              <p:cNvPr id="44044" name="AutoShape 12"/>
              <p:cNvSpPr>
                <a:spLocks noChangeArrowheads="1"/>
              </p:cNvSpPr>
              <p:nvPr/>
            </p:nvSpPr>
            <p:spPr bwMode="auto">
              <a:xfrm>
                <a:off x="1200" y="2592"/>
                <a:ext cx="528" cy="432"/>
              </a:xfrm>
              <a:prstGeom prst="upArrow">
                <a:avLst>
                  <a:gd name="adj1" fmla="val 50000"/>
                  <a:gd name="adj2" fmla="val 58333"/>
                </a:avLst>
              </a:prstGeom>
              <a:solidFill>
                <a:srgbClr val="FFCC00"/>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grpSp>
        <p:grpSp>
          <p:nvGrpSpPr>
            <p:cNvPr id="6" name="Group 13"/>
            <p:cNvGrpSpPr>
              <a:grpSpLocks/>
            </p:cNvGrpSpPr>
            <p:nvPr/>
          </p:nvGrpSpPr>
          <p:grpSpPr bwMode="auto">
            <a:xfrm>
              <a:off x="1584" y="2832"/>
              <a:ext cx="1008" cy="864"/>
              <a:chOff x="1584" y="2592"/>
              <a:chExt cx="1008" cy="864"/>
            </a:xfrm>
          </p:grpSpPr>
          <p:sp>
            <p:nvSpPr>
              <p:cNvPr id="44046" name="Rectangle 14"/>
              <p:cNvSpPr>
                <a:spLocks noChangeArrowheads="1"/>
              </p:cNvSpPr>
              <p:nvPr/>
            </p:nvSpPr>
            <p:spPr bwMode="auto">
              <a:xfrm rot="-2288282">
                <a:off x="1584" y="3168"/>
                <a:ext cx="833" cy="288"/>
              </a:xfrm>
              <a:prstGeom prst="rect">
                <a:avLst/>
              </a:prstGeom>
              <a:noFill/>
              <a:ln w="9525">
                <a:noFill/>
                <a:miter lim="800000"/>
                <a:headEnd/>
                <a:tailEnd/>
              </a:ln>
              <a:effectLst>
                <a:outerShdw dist="35921" dir="2700000" algn="ctr" rotWithShape="0">
                  <a:schemeClr val="tx1"/>
                </a:outerShdw>
              </a:effectLst>
            </p:spPr>
            <p:txBody>
              <a:bodyPr wrap="none" lIns="91395" tIns="45699" rIns="91395" bIns="45699">
                <a:spAutoFit/>
              </a:bodyPr>
              <a:lstStyle/>
              <a:p>
                <a:pPr>
                  <a:defRPr/>
                </a:pPr>
                <a:r>
                  <a:rPr lang="en-US" sz="2400"/>
                  <a:t> </a:t>
                </a:r>
                <a:r>
                  <a:rPr lang="en-US" b="1">
                    <a:solidFill>
                      <a:srgbClr val="A86400"/>
                    </a:solidFill>
                  </a:rPr>
                  <a:t>SEMINAR</a:t>
                </a:r>
                <a:endParaRPr lang="id-ID" b="1">
                  <a:solidFill>
                    <a:srgbClr val="A86400"/>
                  </a:solidFill>
                </a:endParaRPr>
              </a:p>
            </p:txBody>
          </p:sp>
          <p:sp>
            <p:nvSpPr>
              <p:cNvPr id="44047" name="AutoShape 15"/>
              <p:cNvSpPr>
                <a:spLocks noChangeArrowheads="1"/>
              </p:cNvSpPr>
              <p:nvPr/>
            </p:nvSpPr>
            <p:spPr bwMode="auto">
              <a:xfrm>
                <a:off x="2064" y="2592"/>
                <a:ext cx="528" cy="432"/>
              </a:xfrm>
              <a:prstGeom prst="upArrow">
                <a:avLst>
                  <a:gd name="adj1" fmla="val 50000"/>
                  <a:gd name="adj2" fmla="val 58333"/>
                </a:avLst>
              </a:prstGeom>
              <a:solidFill>
                <a:srgbClr val="FFCC00"/>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grpSp>
        <p:grpSp>
          <p:nvGrpSpPr>
            <p:cNvPr id="7" name="Group 16"/>
            <p:cNvGrpSpPr>
              <a:grpSpLocks/>
            </p:cNvGrpSpPr>
            <p:nvPr/>
          </p:nvGrpSpPr>
          <p:grpSpPr bwMode="auto">
            <a:xfrm>
              <a:off x="2400" y="2832"/>
              <a:ext cx="960" cy="1104"/>
              <a:chOff x="2400" y="2592"/>
              <a:chExt cx="960" cy="1104"/>
            </a:xfrm>
          </p:grpSpPr>
          <p:sp>
            <p:nvSpPr>
              <p:cNvPr id="44049" name="Rectangle 17"/>
              <p:cNvSpPr>
                <a:spLocks noChangeArrowheads="1"/>
              </p:cNvSpPr>
              <p:nvPr/>
            </p:nvSpPr>
            <p:spPr bwMode="auto">
              <a:xfrm rot="-2531876">
                <a:off x="2400" y="3275"/>
                <a:ext cx="892" cy="421"/>
              </a:xfrm>
              <a:prstGeom prst="rect">
                <a:avLst/>
              </a:prstGeom>
              <a:noFill/>
              <a:ln w="9525">
                <a:noFill/>
                <a:miter lim="800000"/>
                <a:headEnd/>
                <a:tailEnd/>
              </a:ln>
              <a:effectLst>
                <a:outerShdw dist="35921" dir="2700000" algn="ctr" rotWithShape="0">
                  <a:schemeClr val="tx1"/>
                </a:outerShdw>
              </a:effectLst>
            </p:spPr>
            <p:txBody>
              <a:bodyPr wrap="none" lIns="91395" tIns="45699" rIns="91395" bIns="45699">
                <a:spAutoFit/>
              </a:bodyPr>
              <a:lstStyle/>
              <a:p>
                <a:pPr algn="ctr">
                  <a:spcBef>
                    <a:spcPct val="10000"/>
                  </a:spcBef>
                  <a:defRPr/>
                </a:pPr>
                <a:r>
                  <a:rPr lang="en-US" b="1">
                    <a:solidFill>
                      <a:srgbClr val="A86400"/>
                    </a:solidFill>
                  </a:rPr>
                  <a:t> </a:t>
                </a:r>
                <a:r>
                  <a:rPr lang="en-US" b="1">
                    <a:solidFill>
                      <a:srgbClr val="CC3300"/>
                    </a:solidFill>
                  </a:rPr>
                  <a:t>MEMBUAT</a:t>
                </a:r>
              </a:p>
              <a:p>
                <a:pPr algn="ctr">
                  <a:spcBef>
                    <a:spcPct val="10000"/>
                  </a:spcBef>
                  <a:defRPr/>
                </a:pPr>
                <a:r>
                  <a:rPr lang="en-US" b="1">
                    <a:solidFill>
                      <a:srgbClr val="CC3300"/>
                    </a:solidFill>
                  </a:rPr>
                  <a:t> MODEL</a:t>
                </a:r>
                <a:endParaRPr lang="id-ID" b="1">
                  <a:solidFill>
                    <a:srgbClr val="CC3300"/>
                  </a:solidFill>
                </a:endParaRPr>
              </a:p>
            </p:txBody>
          </p:sp>
          <p:sp>
            <p:nvSpPr>
              <p:cNvPr id="44050" name="AutoShape 18"/>
              <p:cNvSpPr>
                <a:spLocks noChangeArrowheads="1"/>
              </p:cNvSpPr>
              <p:nvPr/>
            </p:nvSpPr>
            <p:spPr bwMode="auto">
              <a:xfrm>
                <a:off x="2832" y="2592"/>
                <a:ext cx="528" cy="432"/>
              </a:xfrm>
              <a:prstGeom prst="upArrow">
                <a:avLst>
                  <a:gd name="adj1" fmla="val 50000"/>
                  <a:gd name="adj2" fmla="val 58333"/>
                </a:avLst>
              </a:prstGeom>
              <a:solidFill>
                <a:srgbClr val="FFCC00"/>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grpSp>
      </p:grpSp>
      <p:grpSp>
        <p:nvGrpSpPr>
          <p:cNvPr id="8" name="Group 19"/>
          <p:cNvGrpSpPr>
            <a:grpSpLocks/>
          </p:cNvGrpSpPr>
          <p:nvPr/>
        </p:nvGrpSpPr>
        <p:grpSpPr bwMode="auto">
          <a:xfrm>
            <a:off x="1466850" y="304800"/>
            <a:ext cx="3181350" cy="2190750"/>
            <a:chOff x="924" y="192"/>
            <a:chExt cx="2004" cy="1380"/>
          </a:xfrm>
        </p:grpSpPr>
        <p:sp>
          <p:nvSpPr>
            <p:cNvPr id="21521" name="Rectangle 20"/>
            <p:cNvSpPr>
              <a:spLocks noChangeArrowheads="1"/>
            </p:cNvSpPr>
            <p:nvPr/>
          </p:nvSpPr>
          <p:spPr bwMode="auto">
            <a:xfrm>
              <a:off x="924" y="1341"/>
              <a:ext cx="2004" cy="231"/>
            </a:xfrm>
            <a:prstGeom prst="rect">
              <a:avLst/>
            </a:prstGeom>
            <a:noFill/>
            <a:ln w="9525">
              <a:noFill/>
              <a:miter lim="800000"/>
              <a:headEnd/>
              <a:tailEnd/>
            </a:ln>
          </p:spPr>
          <p:txBody>
            <a:bodyPr wrap="none" lIns="91395" tIns="45699" rIns="91395" bIns="45699">
              <a:spAutoFit/>
            </a:bodyPr>
            <a:lstStyle/>
            <a:p>
              <a:pPr>
                <a:spcBef>
                  <a:spcPct val="30000"/>
                </a:spcBef>
              </a:pPr>
              <a:r>
                <a:rPr lang="en-US" b="1">
                  <a:solidFill>
                    <a:srgbClr val="9933FF"/>
                  </a:solidFill>
                  <a:latin typeface="Arial Black" pitchFamily="34" charset="0"/>
                </a:rPr>
                <a:t>KULIAH DAN TUTORIAL</a:t>
              </a:r>
              <a:endParaRPr lang="id-ID" b="1">
                <a:solidFill>
                  <a:srgbClr val="9933FF"/>
                </a:solidFill>
                <a:latin typeface="Arial Black" pitchFamily="34" charset="0"/>
              </a:endParaRPr>
            </a:p>
          </p:txBody>
        </p:sp>
        <p:pic>
          <p:nvPicPr>
            <p:cNvPr id="44053" name="Picture 21" descr="PLANNG"/>
            <p:cNvPicPr>
              <a:picLocks noChangeAspect="1" noChangeArrowheads="1"/>
            </p:cNvPicPr>
            <p:nvPr/>
          </p:nvPicPr>
          <p:blipFill>
            <a:blip r:embed="rId3"/>
            <a:srcRect/>
            <a:stretch>
              <a:fillRect/>
            </a:stretch>
          </p:blipFill>
          <p:spPr bwMode="auto">
            <a:xfrm>
              <a:off x="1440" y="192"/>
              <a:ext cx="1066" cy="1104"/>
            </a:xfrm>
            <a:prstGeom prst="rect">
              <a:avLst/>
            </a:prstGeom>
            <a:noFill/>
            <a:ln w="9525">
              <a:solidFill>
                <a:srgbClr val="6666FF"/>
              </a:solidFill>
              <a:miter lim="800000"/>
              <a:headEnd/>
              <a:tailEnd/>
            </a:ln>
            <a:effectLst>
              <a:outerShdw dist="35921" dir="2700000" algn="ctr" rotWithShape="0">
                <a:srgbClr val="808080"/>
              </a:outerShdw>
            </a:effectLst>
          </p:spPr>
        </p:pic>
      </p:grpSp>
      <p:grpSp>
        <p:nvGrpSpPr>
          <p:cNvPr id="9" name="Group 22"/>
          <p:cNvGrpSpPr>
            <a:grpSpLocks/>
          </p:cNvGrpSpPr>
          <p:nvPr/>
        </p:nvGrpSpPr>
        <p:grpSpPr bwMode="auto">
          <a:xfrm>
            <a:off x="990600" y="2578100"/>
            <a:ext cx="4038600" cy="442913"/>
            <a:chOff x="624" y="1624"/>
            <a:chExt cx="2544" cy="279"/>
          </a:xfrm>
        </p:grpSpPr>
        <p:sp>
          <p:nvSpPr>
            <p:cNvPr id="44055" name="AutoShape 23"/>
            <p:cNvSpPr>
              <a:spLocks noChangeArrowheads="1"/>
            </p:cNvSpPr>
            <p:nvPr/>
          </p:nvSpPr>
          <p:spPr bwMode="auto">
            <a:xfrm>
              <a:off x="624" y="1624"/>
              <a:ext cx="306" cy="279"/>
            </a:xfrm>
            <a:prstGeom prst="downArrow">
              <a:avLst>
                <a:gd name="adj1" fmla="val 57519"/>
                <a:gd name="adj2" fmla="val 51972"/>
              </a:avLst>
            </a:prstGeom>
            <a:solidFill>
              <a:srgbClr val="9966FF"/>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44056" name="AutoShape 24"/>
            <p:cNvSpPr>
              <a:spLocks noChangeArrowheads="1"/>
            </p:cNvSpPr>
            <p:nvPr/>
          </p:nvSpPr>
          <p:spPr bwMode="auto">
            <a:xfrm>
              <a:off x="1182" y="1624"/>
              <a:ext cx="306" cy="279"/>
            </a:xfrm>
            <a:prstGeom prst="downArrow">
              <a:avLst>
                <a:gd name="adj1" fmla="val 57519"/>
                <a:gd name="adj2" fmla="val 51972"/>
              </a:avLst>
            </a:prstGeom>
            <a:solidFill>
              <a:srgbClr val="9966FF"/>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44057" name="AutoShape 25"/>
            <p:cNvSpPr>
              <a:spLocks noChangeArrowheads="1"/>
            </p:cNvSpPr>
            <p:nvPr/>
          </p:nvSpPr>
          <p:spPr bwMode="auto">
            <a:xfrm>
              <a:off x="1776" y="1624"/>
              <a:ext cx="306" cy="279"/>
            </a:xfrm>
            <a:prstGeom prst="downArrow">
              <a:avLst>
                <a:gd name="adj1" fmla="val 57519"/>
                <a:gd name="adj2" fmla="val 51972"/>
              </a:avLst>
            </a:prstGeom>
            <a:solidFill>
              <a:srgbClr val="9966FF"/>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44058" name="AutoShape 26"/>
            <p:cNvSpPr>
              <a:spLocks noChangeArrowheads="1"/>
            </p:cNvSpPr>
            <p:nvPr/>
          </p:nvSpPr>
          <p:spPr bwMode="auto">
            <a:xfrm>
              <a:off x="2334" y="1624"/>
              <a:ext cx="306" cy="279"/>
            </a:xfrm>
            <a:prstGeom prst="downArrow">
              <a:avLst>
                <a:gd name="adj1" fmla="val 57519"/>
                <a:gd name="adj2" fmla="val 51972"/>
              </a:avLst>
            </a:prstGeom>
            <a:solidFill>
              <a:srgbClr val="9966FF"/>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44059" name="AutoShape 27"/>
            <p:cNvSpPr>
              <a:spLocks noChangeArrowheads="1"/>
            </p:cNvSpPr>
            <p:nvPr/>
          </p:nvSpPr>
          <p:spPr bwMode="auto">
            <a:xfrm>
              <a:off x="2862" y="1624"/>
              <a:ext cx="306" cy="279"/>
            </a:xfrm>
            <a:prstGeom prst="downArrow">
              <a:avLst>
                <a:gd name="adj1" fmla="val 57519"/>
                <a:gd name="adj2" fmla="val 51972"/>
              </a:avLst>
            </a:prstGeom>
            <a:solidFill>
              <a:srgbClr val="9966FF"/>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grpSp>
      <p:pic>
        <p:nvPicPr>
          <p:cNvPr id="44060" name="Picture 28" descr="IP2"/>
          <p:cNvPicPr>
            <a:picLocks noChangeAspect="1" noChangeArrowheads="1"/>
          </p:cNvPicPr>
          <p:nvPr/>
        </p:nvPicPr>
        <p:blipFill>
          <a:blip r:embed="rId4"/>
          <a:srcRect/>
          <a:stretch>
            <a:fillRect/>
          </a:stretch>
        </p:blipFill>
        <p:spPr bwMode="auto">
          <a:xfrm>
            <a:off x="6813550" y="4495800"/>
            <a:ext cx="1568450" cy="1676400"/>
          </a:xfrm>
          <a:prstGeom prst="rect">
            <a:avLst/>
          </a:prstGeom>
          <a:noFill/>
          <a:ln w="9525">
            <a:solidFill>
              <a:srgbClr val="E48800"/>
            </a:solidFill>
            <a:miter lim="800000"/>
            <a:headEnd/>
            <a:tailEnd/>
          </a:ln>
          <a:effectLst>
            <a:outerShdw dist="35921" dir="2700000" algn="ctr" rotWithShape="0">
              <a:srgbClr val="808080"/>
            </a:outerShdw>
          </a:effectLst>
        </p:spPr>
      </p:pic>
      <p:grpSp>
        <p:nvGrpSpPr>
          <p:cNvPr id="10" name="Group 29"/>
          <p:cNvGrpSpPr>
            <a:grpSpLocks/>
          </p:cNvGrpSpPr>
          <p:nvPr/>
        </p:nvGrpSpPr>
        <p:grpSpPr bwMode="auto">
          <a:xfrm>
            <a:off x="6477000" y="1568450"/>
            <a:ext cx="2116138" cy="2470150"/>
            <a:chOff x="4080" y="988"/>
            <a:chExt cx="1333" cy="1556"/>
          </a:xfrm>
        </p:grpSpPr>
        <p:sp>
          <p:nvSpPr>
            <p:cNvPr id="44062" name="Rectangle 30"/>
            <p:cNvSpPr>
              <a:spLocks noChangeArrowheads="1"/>
            </p:cNvSpPr>
            <p:nvPr/>
          </p:nvSpPr>
          <p:spPr bwMode="auto">
            <a:xfrm>
              <a:off x="4080" y="2256"/>
              <a:ext cx="1333" cy="288"/>
            </a:xfrm>
            <a:prstGeom prst="rect">
              <a:avLst/>
            </a:prstGeom>
            <a:noFill/>
            <a:ln w="9525">
              <a:noFill/>
              <a:miter lim="800000"/>
              <a:headEnd/>
              <a:tailEnd/>
            </a:ln>
            <a:effectLst>
              <a:outerShdw dist="35921" dir="2700000" algn="ctr" rotWithShape="0">
                <a:schemeClr val="tx1">
                  <a:alpha val="50000"/>
                </a:schemeClr>
              </a:outerShdw>
            </a:effectLst>
          </p:spPr>
          <p:txBody>
            <a:bodyPr wrap="none" lIns="91395" tIns="45699" rIns="91395" bIns="45699">
              <a:spAutoFit/>
            </a:bodyPr>
            <a:lstStyle/>
            <a:p>
              <a:pPr>
                <a:spcBef>
                  <a:spcPct val="30000"/>
                </a:spcBef>
                <a:defRPr/>
              </a:pPr>
              <a:r>
                <a:rPr lang="en-US" sz="2400" b="1">
                  <a:solidFill>
                    <a:srgbClr val="9900CC"/>
                  </a:solidFill>
                  <a:latin typeface="Arial Black" pitchFamily="34" charset="0"/>
                </a:rPr>
                <a:t>KOMPETEN</a:t>
              </a:r>
              <a:endParaRPr lang="id-ID" sz="2400" b="1">
                <a:solidFill>
                  <a:srgbClr val="9900CC"/>
                </a:solidFill>
                <a:latin typeface="Arial Black" pitchFamily="34" charset="0"/>
              </a:endParaRPr>
            </a:p>
          </p:txBody>
        </p:sp>
        <p:pic>
          <p:nvPicPr>
            <p:cNvPr id="44063" name="Picture 31" descr="GRADUATE"/>
            <p:cNvPicPr>
              <a:picLocks noChangeAspect="1" noChangeArrowheads="1"/>
            </p:cNvPicPr>
            <p:nvPr/>
          </p:nvPicPr>
          <p:blipFill>
            <a:blip r:embed="rId5"/>
            <a:srcRect/>
            <a:stretch>
              <a:fillRect/>
            </a:stretch>
          </p:blipFill>
          <p:spPr bwMode="auto">
            <a:xfrm>
              <a:off x="4191" y="988"/>
              <a:ext cx="1185" cy="1220"/>
            </a:xfrm>
            <a:prstGeom prst="rect">
              <a:avLst/>
            </a:prstGeom>
            <a:noFill/>
            <a:ln w="9525">
              <a:solidFill>
                <a:srgbClr val="9900CC"/>
              </a:solidFill>
              <a:miter lim="800000"/>
              <a:headEnd/>
              <a:tailEnd/>
            </a:ln>
            <a:effectLst>
              <a:outerShdw dist="35921" dir="2700000" algn="ctr" rotWithShape="0">
                <a:srgbClr val="808080"/>
              </a:outerShdw>
            </a:effectLst>
          </p:spPr>
        </p:pic>
      </p:grpSp>
      <p:sp>
        <p:nvSpPr>
          <p:cNvPr id="44064" name="Text Box 32"/>
          <p:cNvSpPr txBox="1">
            <a:spLocks noChangeArrowheads="1"/>
          </p:cNvSpPr>
          <p:nvPr/>
        </p:nvSpPr>
        <p:spPr bwMode="auto">
          <a:xfrm>
            <a:off x="6781800" y="4357688"/>
            <a:ext cx="681038" cy="823912"/>
          </a:xfrm>
          <a:prstGeom prst="rect">
            <a:avLst/>
          </a:prstGeom>
          <a:noFill/>
          <a:ln w="9525">
            <a:noFill/>
            <a:miter lim="800000"/>
            <a:headEnd/>
            <a:tailEnd/>
          </a:ln>
          <a:effectLst>
            <a:outerShdw dist="35921" dir="2700000" algn="ctr" rotWithShape="0">
              <a:schemeClr val="bg2"/>
            </a:outerShdw>
          </a:effectLst>
        </p:spPr>
        <p:txBody>
          <a:bodyPr lIns="91395" tIns="45699" rIns="91395" bIns="45699">
            <a:spAutoFit/>
          </a:bodyPr>
          <a:lstStyle/>
          <a:p>
            <a:pPr>
              <a:spcBef>
                <a:spcPct val="50000"/>
              </a:spcBef>
              <a:defRPr/>
            </a:pPr>
            <a:r>
              <a:rPr lang="en-US" sz="4800">
                <a:latin typeface="Arial Black" pitchFamily="34" charset="0"/>
              </a:rPr>
              <a:t>?</a:t>
            </a:r>
            <a:endParaRPr lang="id-ID" sz="4800">
              <a:latin typeface="Arial Black" pitchFamily="34" charset="0"/>
            </a:endParaRPr>
          </a:p>
        </p:txBody>
      </p:sp>
      <p:sp>
        <p:nvSpPr>
          <p:cNvPr id="33" name="Footer Placeholder 32"/>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p:stCondLst>
                              <p:cond delay="1000"/>
                            </p:stCondLst>
                            <p:childTnLst>
                              <p:par>
                                <p:cTn id="9" presetID="18" presetClass="entr" presetSubtype="3" fill="hold" nodeType="afterEffect">
                                  <p:stCondLst>
                                    <p:cond delay="1500"/>
                                  </p:stCondLst>
                                  <p:childTnLst>
                                    <p:set>
                                      <p:cBhvr>
                                        <p:cTn id="10" dur="1" fill="hold">
                                          <p:stCondLst>
                                            <p:cond delay="0"/>
                                          </p:stCondLst>
                                        </p:cTn>
                                        <p:tgtEl>
                                          <p:spTgt spid="3"/>
                                        </p:tgtEl>
                                        <p:attrNameLst>
                                          <p:attrName>style.visibility</p:attrName>
                                        </p:attrNameLst>
                                      </p:cBhvr>
                                      <p:to>
                                        <p:strVal val="visible"/>
                                      </p:to>
                                    </p:set>
                                    <p:animEffect transition="in" filter="strips(upRight)">
                                      <p:cBhvr>
                                        <p:cTn id="11" dur="3000"/>
                                        <p:tgtEl>
                                          <p:spTgt spid="3"/>
                                        </p:tgtEl>
                                      </p:cBhvr>
                                    </p:animEffect>
                                  </p:childTnLst>
                                </p:cTn>
                              </p:par>
                            </p:childTnLst>
                          </p:cTn>
                        </p:par>
                        <p:par>
                          <p:cTn id="12" fill="hold">
                            <p:stCondLst>
                              <p:cond delay="5500"/>
                            </p:stCondLst>
                            <p:childTnLst>
                              <p:par>
                                <p:cTn id="13" presetID="18" presetClass="entr" presetSubtype="6" fill="hold" nodeType="afterEffect">
                                  <p:stCondLst>
                                    <p:cond delay="150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2000"/>
                                        <p:tgtEl>
                                          <p:spTgt spid="9"/>
                                        </p:tgtEl>
                                      </p:cBhvr>
                                    </p:animEffect>
                                  </p:childTnLst>
                                </p:cTn>
                              </p:par>
                            </p:childTnLst>
                          </p:cTn>
                        </p:par>
                        <p:par>
                          <p:cTn id="16" fill="hold">
                            <p:stCondLst>
                              <p:cond delay="9000"/>
                            </p:stCondLst>
                            <p:childTnLst>
                              <p:par>
                                <p:cTn id="17" presetID="18" presetClass="entr" presetSubtype="3"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upRight)">
                                      <p:cBhvr>
                                        <p:cTn id="19" dur="2000"/>
                                        <p:tgtEl>
                                          <p:spTgt spid="8"/>
                                        </p:tgtEl>
                                      </p:cBhvr>
                                    </p:animEffect>
                                  </p:childTnLst>
                                </p:cTn>
                              </p:par>
                            </p:childTnLst>
                          </p:cTn>
                        </p:par>
                        <p:par>
                          <p:cTn id="20" fill="hold">
                            <p:stCondLst>
                              <p:cond delay="11000"/>
                            </p:stCondLst>
                            <p:childTnLst>
                              <p:par>
                                <p:cTn id="21" presetID="2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edge">
                                      <p:cBhvr>
                                        <p:cTn id="23" dur="1000"/>
                                        <p:tgtEl>
                                          <p:spTgt spid="10"/>
                                        </p:tgtEl>
                                      </p:cBhvr>
                                    </p:animEffect>
                                  </p:childTnLst>
                                </p:cTn>
                              </p:par>
                            </p:childTnLst>
                          </p:cTn>
                        </p:par>
                        <p:par>
                          <p:cTn id="24" fill="hold">
                            <p:stCondLst>
                              <p:cond delay="12000"/>
                            </p:stCondLst>
                            <p:childTnLst>
                              <p:par>
                                <p:cTn id="25" presetID="2" presetClass="entr" presetSubtype="4" fill="hold" nodeType="afterEffect">
                                  <p:stCondLst>
                                    <p:cond delay="0"/>
                                  </p:stCondLst>
                                  <p:childTnLst>
                                    <p:set>
                                      <p:cBhvr>
                                        <p:cTn id="26" dur="1" fill="hold">
                                          <p:stCondLst>
                                            <p:cond delay="0"/>
                                          </p:stCondLst>
                                        </p:cTn>
                                        <p:tgtEl>
                                          <p:spTgt spid="44060"/>
                                        </p:tgtEl>
                                        <p:attrNameLst>
                                          <p:attrName>style.visibility</p:attrName>
                                        </p:attrNameLst>
                                      </p:cBhvr>
                                      <p:to>
                                        <p:strVal val="visible"/>
                                      </p:to>
                                    </p:set>
                                    <p:anim calcmode="lin" valueType="num">
                                      <p:cBhvr additive="base">
                                        <p:cTn id="27" dur="1000" fill="hold"/>
                                        <p:tgtEl>
                                          <p:spTgt spid="44060"/>
                                        </p:tgtEl>
                                        <p:attrNameLst>
                                          <p:attrName>ppt_x</p:attrName>
                                        </p:attrNameLst>
                                      </p:cBhvr>
                                      <p:tavLst>
                                        <p:tav tm="0">
                                          <p:val>
                                            <p:strVal val="#ppt_x"/>
                                          </p:val>
                                        </p:tav>
                                        <p:tav tm="100000">
                                          <p:val>
                                            <p:strVal val="#ppt_x"/>
                                          </p:val>
                                        </p:tav>
                                      </p:tavLst>
                                    </p:anim>
                                    <p:anim calcmode="lin" valueType="num">
                                      <p:cBhvr additive="base">
                                        <p:cTn id="28" dur="1000" fill="hold"/>
                                        <p:tgtEl>
                                          <p:spTgt spid="44060"/>
                                        </p:tgtEl>
                                        <p:attrNameLst>
                                          <p:attrName>ppt_y</p:attrName>
                                        </p:attrNameLst>
                                      </p:cBhvr>
                                      <p:tavLst>
                                        <p:tav tm="0">
                                          <p:val>
                                            <p:strVal val="1+#ppt_h/2"/>
                                          </p:val>
                                        </p:tav>
                                        <p:tav tm="100000">
                                          <p:val>
                                            <p:strVal val="#ppt_y"/>
                                          </p:val>
                                        </p:tav>
                                      </p:tavLst>
                                    </p:anim>
                                  </p:childTnLst>
                                </p:cTn>
                              </p:par>
                            </p:childTnLst>
                          </p:cTn>
                        </p:par>
                        <p:par>
                          <p:cTn id="29" fill="hold">
                            <p:stCondLst>
                              <p:cond delay="13000"/>
                            </p:stCondLst>
                            <p:childTnLst>
                              <p:par>
                                <p:cTn id="30" presetID="18" presetClass="entr" presetSubtype="12" fill="hold" grpId="0" nodeType="afterEffect">
                                  <p:stCondLst>
                                    <p:cond delay="0"/>
                                  </p:stCondLst>
                                  <p:childTnLst>
                                    <p:set>
                                      <p:cBhvr>
                                        <p:cTn id="31" dur="1" fill="hold">
                                          <p:stCondLst>
                                            <p:cond delay="0"/>
                                          </p:stCondLst>
                                        </p:cTn>
                                        <p:tgtEl>
                                          <p:spTgt spid="44064"/>
                                        </p:tgtEl>
                                        <p:attrNameLst>
                                          <p:attrName>style.visibility</p:attrName>
                                        </p:attrNameLst>
                                      </p:cBhvr>
                                      <p:to>
                                        <p:strVal val="visible"/>
                                      </p:to>
                                    </p:set>
                                    <p:animEffect transition="in" filter="strips(downLeft)">
                                      <p:cBhvr>
                                        <p:cTn id="32" dur="500"/>
                                        <p:tgtEl>
                                          <p:spTgt spid="44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6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arjana1"/>
          <p:cNvPicPr>
            <a:picLocks noChangeAspect="1" noChangeArrowheads="1"/>
          </p:cNvPicPr>
          <p:nvPr/>
        </p:nvPicPr>
        <p:blipFill>
          <a:blip r:embed="rId2"/>
          <a:srcRect/>
          <a:stretch>
            <a:fillRect/>
          </a:stretch>
        </p:blipFill>
        <p:spPr bwMode="auto">
          <a:xfrm>
            <a:off x="2916238" y="2205038"/>
            <a:ext cx="3241675" cy="3321050"/>
          </a:xfrm>
          <a:prstGeom prst="rect">
            <a:avLst/>
          </a:prstGeom>
          <a:noFill/>
          <a:ln w="9525">
            <a:noFill/>
            <a:miter lim="800000"/>
            <a:headEnd/>
            <a:tailEnd/>
          </a:ln>
        </p:spPr>
      </p:pic>
      <p:sp>
        <p:nvSpPr>
          <p:cNvPr id="13315" name="Rectangle 3"/>
          <p:cNvSpPr>
            <a:spLocks noGrp="1" noChangeArrowheads="1"/>
          </p:cNvSpPr>
          <p:nvPr>
            <p:ph type="title"/>
          </p:nvPr>
        </p:nvSpPr>
        <p:spPr>
          <a:xfrm>
            <a:off x="500034" y="0"/>
            <a:ext cx="8229600" cy="1143000"/>
          </a:xfrm>
          <a:solidFill>
            <a:srgbClr val="FFFF00"/>
          </a:solidFill>
        </p:spPr>
        <p:txBody>
          <a:bodyPr/>
          <a:lstStyle/>
          <a:p>
            <a:pPr eaLnBrk="1" hangingPunct="1"/>
            <a:r>
              <a:rPr lang="en-US" b="0" smtClean="0">
                <a:solidFill>
                  <a:srgbClr val="009900"/>
                </a:solidFill>
              </a:rPr>
              <a:t>KOMPETENSI LULUSAN</a:t>
            </a:r>
          </a:p>
        </p:txBody>
      </p:sp>
      <p:sp>
        <p:nvSpPr>
          <p:cNvPr id="11268" name="Line 4"/>
          <p:cNvSpPr>
            <a:spLocks noChangeShapeType="1"/>
          </p:cNvSpPr>
          <p:nvPr/>
        </p:nvSpPr>
        <p:spPr bwMode="auto">
          <a:xfrm>
            <a:off x="6156325" y="3860800"/>
            <a:ext cx="576263" cy="0"/>
          </a:xfrm>
          <a:prstGeom prst="line">
            <a:avLst/>
          </a:prstGeom>
          <a:noFill/>
          <a:ln w="76200">
            <a:solidFill>
              <a:srgbClr val="0000FF"/>
            </a:solidFill>
            <a:round/>
            <a:headEnd/>
            <a:tailEnd type="triangle" w="med" len="med"/>
          </a:ln>
        </p:spPr>
        <p:txBody>
          <a:bodyPr/>
          <a:lstStyle/>
          <a:p>
            <a:endParaRPr lang="en-US"/>
          </a:p>
        </p:txBody>
      </p:sp>
      <p:sp>
        <p:nvSpPr>
          <p:cNvPr id="11269" name="Line 5"/>
          <p:cNvSpPr>
            <a:spLocks noChangeShapeType="1"/>
          </p:cNvSpPr>
          <p:nvPr/>
        </p:nvSpPr>
        <p:spPr bwMode="auto">
          <a:xfrm flipH="1">
            <a:off x="2195513" y="3860800"/>
            <a:ext cx="576262" cy="0"/>
          </a:xfrm>
          <a:prstGeom prst="line">
            <a:avLst/>
          </a:prstGeom>
          <a:noFill/>
          <a:ln w="76200">
            <a:solidFill>
              <a:srgbClr val="0000FF"/>
            </a:solidFill>
            <a:round/>
            <a:headEnd/>
            <a:tailEnd type="triangle" w="med" len="med"/>
          </a:ln>
        </p:spPr>
        <p:txBody>
          <a:bodyPr/>
          <a:lstStyle/>
          <a:p>
            <a:endParaRPr lang="en-US"/>
          </a:p>
        </p:txBody>
      </p:sp>
      <p:sp>
        <p:nvSpPr>
          <p:cNvPr id="11270" name="Text Box 6"/>
          <p:cNvSpPr txBox="1">
            <a:spLocks noChangeArrowheads="1"/>
          </p:cNvSpPr>
          <p:nvPr/>
        </p:nvSpPr>
        <p:spPr bwMode="auto">
          <a:xfrm>
            <a:off x="7019925" y="3644900"/>
            <a:ext cx="1620838" cy="457200"/>
          </a:xfrm>
          <a:prstGeom prst="rect">
            <a:avLst/>
          </a:prstGeom>
          <a:solidFill>
            <a:srgbClr val="F5F959"/>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5F959"/>
            </a:extrusionClr>
          </a:sp3d>
        </p:spPr>
        <p:txBody>
          <a:bodyPr wrap="none">
            <a:spAutoFit/>
            <a:flatTx/>
          </a:bodyPr>
          <a:lstStyle/>
          <a:p>
            <a:r>
              <a:rPr lang="en-US" sz="2400" b="1">
                <a:solidFill>
                  <a:srgbClr val="0000FF"/>
                </a:solidFill>
              </a:rPr>
              <a:t>Teknologi</a:t>
            </a:r>
          </a:p>
        </p:txBody>
      </p:sp>
      <p:sp>
        <p:nvSpPr>
          <p:cNvPr id="11271" name="Text Box 7"/>
          <p:cNvSpPr txBox="1">
            <a:spLocks noChangeArrowheads="1"/>
          </p:cNvSpPr>
          <p:nvPr/>
        </p:nvSpPr>
        <p:spPr bwMode="auto">
          <a:xfrm>
            <a:off x="0" y="3500438"/>
            <a:ext cx="2097088" cy="822325"/>
          </a:xfrm>
          <a:prstGeom prst="rect">
            <a:avLst/>
          </a:prstGeom>
          <a:solidFill>
            <a:srgbClr val="F5F95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5F959"/>
            </a:extrusionClr>
          </a:sp3d>
        </p:spPr>
        <p:txBody>
          <a:bodyPr wrap="none">
            <a:spAutoFit/>
            <a:flatTx/>
          </a:bodyPr>
          <a:lstStyle/>
          <a:p>
            <a:r>
              <a:rPr lang="en-US" sz="2400" b="1">
                <a:solidFill>
                  <a:srgbClr val="0000FF"/>
                </a:solidFill>
              </a:rPr>
              <a:t>Ilmu </a:t>
            </a:r>
          </a:p>
          <a:p>
            <a:r>
              <a:rPr lang="en-US" sz="2400" b="1">
                <a:solidFill>
                  <a:srgbClr val="0000FF"/>
                </a:solidFill>
              </a:rPr>
              <a:t>Pengetahuan</a:t>
            </a:r>
          </a:p>
        </p:txBody>
      </p:sp>
      <p:sp>
        <p:nvSpPr>
          <p:cNvPr id="11272" name="Text Box 8"/>
          <p:cNvSpPr txBox="1">
            <a:spLocks noChangeArrowheads="1"/>
          </p:cNvSpPr>
          <p:nvPr/>
        </p:nvSpPr>
        <p:spPr bwMode="auto">
          <a:xfrm>
            <a:off x="5989638" y="1989138"/>
            <a:ext cx="3154362" cy="519112"/>
          </a:xfrm>
          <a:prstGeom prst="rect">
            <a:avLst/>
          </a:prstGeom>
          <a:solidFill>
            <a:schemeClr val="tx2"/>
          </a:solidFill>
          <a:ln w="9525">
            <a:miter lim="800000"/>
            <a:headEnd/>
            <a:tailEnd/>
          </a:ln>
          <a:scene3d>
            <a:camera prst="legacyObliqueTopLeft"/>
            <a:lightRig rig="legacyFlat3" dir="t"/>
          </a:scene3d>
          <a:sp3d extrusionH="430200" prstMaterial="legacyMatte">
            <a:bevelT w="13500" h="13500" prst="angle"/>
            <a:bevelB w="13500" h="13500" prst="angle"/>
            <a:extrusionClr>
              <a:srgbClr val="EDF6F7"/>
            </a:extrusionClr>
          </a:sp3d>
        </p:spPr>
        <p:txBody>
          <a:bodyPr wrap="none">
            <a:spAutoFit/>
            <a:flatTx/>
          </a:bodyPr>
          <a:lstStyle/>
          <a:p>
            <a:r>
              <a:rPr lang="en-US" sz="2800" dirty="0" err="1">
                <a:solidFill>
                  <a:srgbClr val="FF0000"/>
                </a:solidFill>
              </a:rPr>
              <a:t>Bekerja</a:t>
            </a:r>
            <a:r>
              <a:rPr lang="en-US" sz="2800" dirty="0">
                <a:solidFill>
                  <a:srgbClr val="FF0000"/>
                </a:solidFill>
              </a:rPr>
              <a:t> </a:t>
            </a:r>
            <a:r>
              <a:rPr lang="en-US" sz="2800" dirty="0" err="1">
                <a:solidFill>
                  <a:srgbClr val="FF0000"/>
                </a:solidFill>
              </a:rPr>
              <a:t>dalam</a:t>
            </a:r>
            <a:r>
              <a:rPr lang="en-US" sz="2800" dirty="0">
                <a:solidFill>
                  <a:srgbClr val="FF0000"/>
                </a:solidFill>
              </a:rPr>
              <a:t> Tim</a:t>
            </a:r>
          </a:p>
        </p:txBody>
      </p:sp>
      <p:sp>
        <p:nvSpPr>
          <p:cNvPr id="11273" name="Text Box 9"/>
          <p:cNvSpPr txBox="1">
            <a:spLocks noChangeArrowheads="1"/>
          </p:cNvSpPr>
          <p:nvPr/>
        </p:nvSpPr>
        <p:spPr bwMode="auto">
          <a:xfrm>
            <a:off x="323850" y="5300663"/>
            <a:ext cx="2835275" cy="519112"/>
          </a:xfrm>
          <a:prstGeom prst="rect">
            <a:avLst/>
          </a:prstGeom>
          <a:solidFill>
            <a:srgbClr val="EDF6F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EDF6F7"/>
            </a:extrusionClr>
          </a:sp3d>
        </p:spPr>
        <p:txBody>
          <a:bodyPr wrap="none">
            <a:spAutoFit/>
            <a:flatTx/>
          </a:bodyPr>
          <a:lstStyle/>
          <a:p>
            <a:r>
              <a:rPr lang="en-US" sz="2800" b="1">
                <a:solidFill>
                  <a:srgbClr val="FF0000"/>
                </a:solidFill>
              </a:rPr>
              <a:t>Bekerja Mandiri</a:t>
            </a:r>
          </a:p>
        </p:txBody>
      </p:sp>
      <p:sp>
        <p:nvSpPr>
          <p:cNvPr id="11274" name="Text Box 10"/>
          <p:cNvSpPr txBox="1">
            <a:spLocks noChangeArrowheads="1"/>
          </p:cNvSpPr>
          <p:nvPr/>
        </p:nvSpPr>
        <p:spPr bwMode="auto">
          <a:xfrm>
            <a:off x="5919788" y="5197475"/>
            <a:ext cx="2478087" cy="519113"/>
          </a:xfrm>
          <a:prstGeom prst="rect">
            <a:avLst/>
          </a:prstGeom>
          <a:solidFill>
            <a:srgbClr val="EDF6F7"/>
          </a:solidFill>
          <a:ln w="9525">
            <a:miter lim="800000"/>
            <a:headEnd/>
            <a:tailEnd/>
          </a:ln>
          <a:scene3d>
            <a:camera prst="legacyObliqueTopLeft"/>
            <a:lightRig rig="legacyFlat3" dir="t"/>
          </a:scene3d>
          <a:sp3d extrusionH="430200" prstMaterial="legacyMatte">
            <a:bevelT w="13500" h="13500" prst="angle"/>
            <a:bevelB w="13500" h="13500" prst="angle"/>
            <a:extrusionClr>
              <a:srgbClr val="EDF6F7"/>
            </a:extrusionClr>
          </a:sp3d>
        </p:spPr>
        <p:txBody>
          <a:bodyPr wrap="none">
            <a:spAutoFit/>
            <a:flatTx/>
          </a:bodyPr>
          <a:lstStyle/>
          <a:p>
            <a:r>
              <a:rPr lang="en-US" sz="2800" b="1">
                <a:solidFill>
                  <a:srgbClr val="FF0000"/>
                </a:solidFill>
              </a:rPr>
              <a:t>Berfikir Logis</a:t>
            </a:r>
          </a:p>
        </p:txBody>
      </p:sp>
      <p:sp>
        <p:nvSpPr>
          <p:cNvPr id="11275" name="Text Box 11"/>
          <p:cNvSpPr txBox="1">
            <a:spLocks noChangeArrowheads="1"/>
          </p:cNvSpPr>
          <p:nvPr/>
        </p:nvSpPr>
        <p:spPr bwMode="auto">
          <a:xfrm>
            <a:off x="2824163" y="6132513"/>
            <a:ext cx="3765550" cy="519112"/>
          </a:xfrm>
          <a:prstGeom prst="rect">
            <a:avLst/>
          </a:prstGeom>
          <a:solidFill>
            <a:srgbClr val="EDF6F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EDF6F7"/>
            </a:extrusionClr>
          </a:sp3d>
        </p:spPr>
        <p:txBody>
          <a:bodyPr wrap="none">
            <a:spAutoFit/>
            <a:flatTx/>
          </a:bodyPr>
          <a:lstStyle/>
          <a:p>
            <a:r>
              <a:rPr lang="en-US" sz="2800" b="1">
                <a:solidFill>
                  <a:srgbClr val="FF0000"/>
                </a:solidFill>
              </a:rPr>
              <a:t>Berkomunikasi Lisan</a:t>
            </a:r>
          </a:p>
        </p:txBody>
      </p:sp>
      <p:sp>
        <p:nvSpPr>
          <p:cNvPr id="11276" name="Text Box 12"/>
          <p:cNvSpPr txBox="1">
            <a:spLocks noChangeArrowheads="1"/>
          </p:cNvSpPr>
          <p:nvPr/>
        </p:nvSpPr>
        <p:spPr bwMode="auto">
          <a:xfrm>
            <a:off x="3128933" y="1214422"/>
            <a:ext cx="4229149" cy="519112"/>
          </a:xfrm>
          <a:prstGeom prst="rect">
            <a:avLst/>
          </a:prstGeom>
          <a:solidFill>
            <a:srgbClr val="EDF6F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EDF6F7"/>
            </a:extrusionClr>
          </a:sp3d>
        </p:spPr>
        <p:txBody>
          <a:bodyPr wrap="square">
            <a:spAutoFit/>
            <a:flatTx/>
          </a:bodyPr>
          <a:lstStyle/>
          <a:p>
            <a:r>
              <a:rPr lang="en-US" sz="2800" b="1">
                <a:solidFill>
                  <a:srgbClr val="FF0000"/>
                </a:solidFill>
              </a:rPr>
              <a:t>Berkomunikasi tertulis</a:t>
            </a:r>
          </a:p>
        </p:txBody>
      </p:sp>
      <p:sp>
        <p:nvSpPr>
          <p:cNvPr id="11277" name="Text Box 13"/>
          <p:cNvSpPr txBox="1">
            <a:spLocks noChangeArrowheads="1"/>
          </p:cNvSpPr>
          <p:nvPr/>
        </p:nvSpPr>
        <p:spPr bwMode="auto">
          <a:xfrm>
            <a:off x="0" y="1989138"/>
            <a:ext cx="2814638" cy="519112"/>
          </a:xfrm>
          <a:prstGeom prst="rect">
            <a:avLst/>
          </a:prstGeom>
          <a:solidFill>
            <a:srgbClr val="EDF6F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EDF6F7"/>
            </a:extrusionClr>
          </a:sp3d>
        </p:spPr>
        <p:txBody>
          <a:bodyPr wrap="none">
            <a:spAutoFit/>
            <a:flatTx/>
          </a:bodyPr>
          <a:lstStyle/>
          <a:p>
            <a:r>
              <a:rPr lang="en-US" sz="2800" b="1">
                <a:solidFill>
                  <a:srgbClr val="FF0000"/>
                </a:solidFill>
              </a:rPr>
              <a:t>Berfikir Analitis</a:t>
            </a:r>
          </a:p>
        </p:txBody>
      </p:sp>
      <p:sp>
        <p:nvSpPr>
          <p:cNvPr id="11278" name="Line 14"/>
          <p:cNvSpPr>
            <a:spLocks noChangeShapeType="1"/>
          </p:cNvSpPr>
          <p:nvPr/>
        </p:nvSpPr>
        <p:spPr bwMode="auto">
          <a:xfrm flipV="1">
            <a:off x="5940425" y="2636838"/>
            <a:ext cx="647700" cy="287337"/>
          </a:xfrm>
          <a:prstGeom prst="line">
            <a:avLst/>
          </a:prstGeom>
          <a:noFill/>
          <a:ln w="76200">
            <a:solidFill>
              <a:srgbClr val="FF0000"/>
            </a:solidFill>
            <a:round/>
            <a:headEnd/>
            <a:tailEnd type="triangle" w="med" len="med"/>
          </a:ln>
        </p:spPr>
        <p:txBody>
          <a:bodyPr/>
          <a:lstStyle/>
          <a:p>
            <a:endParaRPr lang="en-US"/>
          </a:p>
        </p:txBody>
      </p:sp>
      <p:sp>
        <p:nvSpPr>
          <p:cNvPr id="11279" name="Line 15"/>
          <p:cNvSpPr>
            <a:spLocks noChangeShapeType="1"/>
          </p:cNvSpPr>
          <p:nvPr/>
        </p:nvSpPr>
        <p:spPr bwMode="auto">
          <a:xfrm>
            <a:off x="5940425" y="4724400"/>
            <a:ext cx="576263" cy="360363"/>
          </a:xfrm>
          <a:prstGeom prst="line">
            <a:avLst/>
          </a:prstGeom>
          <a:noFill/>
          <a:ln w="76200">
            <a:solidFill>
              <a:srgbClr val="FF0000"/>
            </a:solidFill>
            <a:round/>
            <a:headEnd/>
            <a:tailEnd type="triangle" w="med" len="med"/>
          </a:ln>
        </p:spPr>
        <p:txBody>
          <a:bodyPr/>
          <a:lstStyle/>
          <a:p>
            <a:endParaRPr lang="en-US"/>
          </a:p>
        </p:txBody>
      </p:sp>
      <p:sp>
        <p:nvSpPr>
          <p:cNvPr id="11280" name="Line 16"/>
          <p:cNvSpPr>
            <a:spLocks noChangeShapeType="1"/>
          </p:cNvSpPr>
          <p:nvPr/>
        </p:nvSpPr>
        <p:spPr bwMode="auto">
          <a:xfrm>
            <a:off x="4500563" y="5589588"/>
            <a:ext cx="0" cy="503237"/>
          </a:xfrm>
          <a:prstGeom prst="line">
            <a:avLst/>
          </a:prstGeom>
          <a:noFill/>
          <a:ln w="76200">
            <a:solidFill>
              <a:srgbClr val="FF0000"/>
            </a:solidFill>
            <a:round/>
            <a:headEnd/>
            <a:tailEnd type="triangle" w="med" len="med"/>
          </a:ln>
        </p:spPr>
        <p:txBody>
          <a:bodyPr/>
          <a:lstStyle/>
          <a:p>
            <a:endParaRPr lang="en-US"/>
          </a:p>
        </p:txBody>
      </p:sp>
      <p:sp>
        <p:nvSpPr>
          <p:cNvPr id="11281" name="Line 17"/>
          <p:cNvSpPr>
            <a:spLocks noChangeShapeType="1"/>
          </p:cNvSpPr>
          <p:nvPr/>
        </p:nvSpPr>
        <p:spPr bwMode="auto">
          <a:xfrm flipH="1">
            <a:off x="2339975" y="4652963"/>
            <a:ext cx="719138" cy="431800"/>
          </a:xfrm>
          <a:prstGeom prst="line">
            <a:avLst/>
          </a:prstGeom>
          <a:noFill/>
          <a:ln w="76200">
            <a:solidFill>
              <a:srgbClr val="FF0000"/>
            </a:solidFill>
            <a:round/>
            <a:headEnd/>
            <a:tailEnd type="triangle" w="med" len="med"/>
          </a:ln>
        </p:spPr>
        <p:txBody>
          <a:bodyPr/>
          <a:lstStyle/>
          <a:p>
            <a:endParaRPr lang="en-US"/>
          </a:p>
        </p:txBody>
      </p:sp>
      <p:sp>
        <p:nvSpPr>
          <p:cNvPr id="11282" name="Line 18"/>
          <p:cNvSpPr>
            <a:spLocks noChangeShapeType="1"/>
          </p:cNvSpPr>
          <p:nvPr/>
        </p:nvSpPr>
        <p:spPr bwMode="auto">
          <a:xfrm flipH="1" flipV="1">
            <a:off x="2555875" y="2565400"/>
            <a:ext cx="576263" cy="287338"/>
          </a:xfrm>
          <a:prstGeom prst="line">
            <a:avLst/>
          </a:prstGeom>
          <a:noFill/>
          <a:ln w="76200">
            <a:solidFill>
              <a:srgbClr val="FF0000"/>
            </a:solidFill>
            <a:round/>
            <a:headEnd/>
            <a:tailEnd type="triangle" w="med" len="med"/>
          </a:ln>
        </p:spPr>
        <p:txBody>
          <a:bodyPr/>
          <a:lstStyle/>
          <a:p>
            <a:endParaRPr lang="en-US"/>
          </a:p>
        </p:txBody>
      </p:sp>
      <p:sp>
        <p:nvSpPr>
          <p:cNvPr id="11283" name="Line 19"/>
          <p:cNvSpPr>
            <a:spLocks noChangeShapeType="1"/>
          </p:cNvSpPr>
          <p:nvPr/>
        </p:nvSpPr>
        <p:spPr bwMode="auto">
          <a:xfrm flipV="1">
            <a:off x="4500563" y="1773238"/>
            <a:ext cx="0" cy="431800"/>
          </a:xfrm>
          <a:prstGeom prst="line">
            <a:avLst/>
          </a:prstGeom>
          <a:noFill/>
          <a:ln w="76200">
            <a:solidFill>
              <a:srgbClr val="FF0000"/>
            </a:solidFill>
            <a:round/>
            <a:headEnd/>
            <a:tailEnd type="triangle" w="med" len="med"/>
          </a:ln>
        </p:spPr>
        <p:txBody>
          <a:bodyPr/>
          <a:lstStyle/>
          <a:p>
            <a:endParaRPr lang="en-US"/>
          </a:p>
        </p:txBody>
      </p:sp>
      <p:sp>
        <p:nvSpPr>
          <p:cNvPr id="20" name="Footer Placeholder 19"/>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childTnLst>
                                </p:cTn>
                              </p:par>
                              <p:par>
                                <p:cTn id="9" presetID="55" presetClass="entr" presetSubtype="0" fill="hold" grpId="0" nodeType="withEffect">
                                  <p:stCondLst>
                                    <p:cond delay="0"/>
                                  </p:stCondLst>
                                  <p:childTnLst>
                                    <p:set>
                                      <p:cBhvr>
                                        <p:cTn id="10" dur="1" fill="hold">
                                          <p:stCondLst>
                                            <p:cond delay="0"/>
                                          </p:stCondLst>
                                        </p:cTn>
                                        <p:tgtEl>
                                          <p:spTgt spid="11268"/>
                                        </p:tgtEl>
                                        <p:attrNameLst>
                                          <p:attrName>style.visibility</p:attrName>
                                        </p:attrNameLst>
                                      </p:cBhvr>
                                      <p:to>
                                        <p:strVal val="visible"/>
                                      </p:to>
                                    </p:set>
                                    <p:anim calcmode="lin" valueType="num">
                                      <p:cBhvr>
                                        <p:cTn id="11" dur="1000" fill="hold"/>
                                        <p:tgtEl>
                                          <p:spTgt spid="11268"/>
                                        </p:tgtEl>
                                        <p:attrNameLst>
                                          <p:attrName>ppt_w</p:attrName>
                                        </p:attrNameLst>
                                      </p:cBhvr>
                                      <p:tavLst>
                                        <p:tav tm="0">
                                          <p:val>
                                            <p:strVal val="#ppt_w*0.70"/>
                                          </p:val>
                                        </p:tav>
                                        <p:tav tm="100000">
                                          <p:val>
                                            <p:strVal val="#ppt_w"/>
                                          </p:val>
                                        </p:tav>
                                      </p:tavLst>
                                    </p:anim>
                                    <p:anim calcmode="lin" valueType="num">
                                      <p:cBhvr>
                                        <p:cTn id="12" dur="1000" fill="hold"/>
                                        <p:tgtEl>
                                          <p:spTgt spid="11268"/>
                                        </p:tgtEl>
                                        <p:attrNameLst>
                                          <p:attrName>ppt_h</p:attrName>
                                        </p:attrNameLst>
                                      </p:cBhvr>
                                      <p:tavLst>
                                        <p:tav tm="0">
                                          <p:val>
                                            <p:strVal val="#ppt_h"/>
                                          </p:val>
                                        </p:tav>
                                        <p:tav tm="100000">
                                          <p:val>
                                            <p:strVal val="#ppt_h"/>
                                          </p:val>
                                        </p:tav>
                                      </p:tavLst>
                                    </p:anim>
                                    <p:animEffect transition="in" filter="fade">
                                      <p:cBhvr>
                                        <p:cTn id="13" dur="1000"/>
                                        <p:tgtEl>
                                          <p:spTgt spid="11268"/>
                                        </p:tgtEl>
                                      </p:cBhvr>
                                    </p:animEffect>
                                  </p:childTnLst>
                                </p:cTn>
                              </p:par>
                            </p:childTnLst>
                          </p:cTn>
                        </p:par>
                        <p:par>
                          <p:cTn id="14" fill="hold">
                            <p:stCondLst>
                              <p:cond delay="1000"/>
                            </p:stCondLst>
                            <p:childTnLst>
                              <p:par>
                                <p:cTn id="15" presetID="8" presetClass="entr" presetSubtype="16" fill="hold" grpId="0" nodeType="after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diamond(in)">
                                      <p:cBhvr>
                                        <p:cTn id="17" dur="500"/>
                                        <p:tgtEl>
                                          <p:spTgt spid="11270"/>
                                        </p:tgtEl>
                                      </p:cBhvr>
                                    </p:animEffect>
                                  </p:childTnLst>
                                </p:cTn>
                              </p:par>
                            </p:childTnLst>
                          </p:cTn>
                        </p:par>
                        <p:par>
                          <p:cTn id="18" fill="hold">
                            <p:stCondLst>
                              <p:cond delay="1500"/>
                            </p:stCondLst>
                            <p:childTnLst>
                              <p:par>
                                <p:cTn id="19" presetID="55" presetClass="entr" presetSubtype="0" fill="hold" grpId="0" nodeType="afterEffect">
                                  <p:stCondLst>
                                    <p:cond delay="0"/>
                                  </p:stCondLst>
                                  <p:childTnLst>
                                    <p:set>
                                      <p:cBhvr>
                                        <p:cTn id="20" dur="1" fill="hold">
                                          <p:stCondLst>
                                            <p:cond delay="0"/>
                                          </p:stCondLst>
                                        </p:cTn>
                                        <p:tgtEl>
                                          <p:spTgt spid="11269"/>
                                        </p:tgtEl>
                                        <p:attrNameLst>
                                          <p:attrName>style.visibility</p:attrName>
                                        </p:attrNameLst>
                                      </p:cBhvr>
                                      <p:to>
                                        <p:strVal val="visible"/>
                                      </p:to>
                                    </p:set>
                                    <p:anim calcmode="lin" valueType="num">
                                      <p:cBhvr>
                                        <p:cTn id="21" dur="1000" fill="hold"/>
                                        <p:tgtEl>
                                          <p:spTgt spid="11269"/>
                                        </p:tgtEl>
                                        <p:attrNameLst>
                                          <p:attrName>ppt_w</p:attrName>
                                        </p:attrNameLst>
                                      </p:cBhvr>
                                      <p:tavLst>
                                        <p:tav tm="0">
                                          <p:val>
                                            <p:strVal val="#ppt_w*0.70"/>
                                          </p:val>
                                        </p:tav>
                                        <p:tav tm="100000">
                                          <p:val>
                                            <p:strVal val="#ppt_w"/>
                                          </p:val>
                                        </p:tav>
                                      </p:tavLst>
                                    </p:anim>
                                    <p:anim calcmode="lin" valueType="num">
                                      <p:cBhvr>
                                        <p:cTn id="22" dur="1000" fill="hold"/>
                                        <p:tgtEl>
                                          <p:spTgt spid="11269"/>
                                        </p:tgtEl>
                                        <p:attrNameLst>
                                          <p:attrName>ppt_h</p:attrName>
                                        </p:attrNameLst>
                                      </p:cBhvr>
                                      <p:tavLst>
                                        <p:tav tm="0">
                                          <p:val>
                                            <p:strVal val="#ppt_h"/>
                                          </p:val>
                                        </p:tav>
                                        <p:tav tm="100000">
                                          <p:val>
                                            <p:strVal val="#ppt_h"/>
                                          </p:val>
                                        </p:tav>
                                      </p:tavLst>
                                    </p:anim>
                                    <p:animEffect transition="in" filter="fade">
                                      <p:cBhvr>
                                        <p:cTn id="23" dur="1000"/>
                                        <p:tgtEl>
                                          <p:spTgt spid="11269"/>
                                        </p:tgtEl>
                                      </p:cBhvr>
                                    </p:animEffect>
                                  </p:childTnLst>
                                </p:cTn>
                              </p:par>
                            </p:childTnLst>
                          </p:cTn>
                        </p:par>
                        <p:par>
                          <p:cTn id="24" fill="hold">
                            <p:stCondLst>
                              <p:cond delay="2500"/>
                            </p:stCondLst>
                            <p:childTnLst>
                              <p:par>
                                <p:cTn id="25" presetID="8" presetClass="entr" presetSubtype="16" fill="hold" grpId="0" nodeType="afterEffect">
                                  <p:stCondLst>
                                    <p:cond delay="0"/>
                                  </p:stCondLst>
                                  <p:childTnLst>
                                    <p:set>
                                      <p:cBhvr>
                                        <p:cTn id="26" dur="1" fill="hold">
                                          <p:stCondLst>
                                            <p:cond delay="0"/>
                                          </p:stCondLst>
                                        </p:cTn>
                                        <p:tgtEl>
                                          <p:spTgt spid="11271"/>
                                        </p:tgtEl>
                                        <p:attrNameLst>
                                          <p:attrName>style.visibility</p:attrName>
                                        </p:attrNameLst>
                                      </p:cBhvr>
                                      <p:to>
                                        <p:strVal val="visible"/>
                                      </p:to>
                                    </p:set>
                                    <p:animEffect transition="in" filter="diamond(in)">
                                      <p:cBhvr>
                                        <p:cTn id="27" dur="2000"/>
                                        <p:tgtEl>
                                          <p:spTgt spid="11271"/>
                                        </p:tgtEl>
                                      </p:cBhvr>
                                    </p:animEffect>
                                  </p:childTnLst>
                                </p:cTn>
                              </p:par>
                            </p:childTnLst>
                          </p:cTn>
                        </p:par>
                        <p:par>
                          <p:cTn id="28" fill="hold">
                            <p:stCondLst>
                              <p:cond delay="4500"/>
                            </p:stCondLst>
                            <p:childTnLst>
                              <p:par>
                                <p:cTn id="29" presetID="55" presetClass="entr" presetSubtype="0" fill="hold" grpId="0" nodeType="afterEffect">
                                  <p:stCondLst>
                                    <p:cond delay="0"/>
                                  </p:stCondLst>
                                  <p:childTnLst>
                                    <p:set>
                                      <p:cBhvr>
                                        <p:cTn id="30" dur="1" fill="hold">
                                          <p:stCondLst>
                                            <p:cond delay="0"/>
                                          </p:stCondLst>
                                        </p:cTn>
                                        <p:tgtEl>
                                          <p:spTgt spid="11283"/>
                                        </p:tgtEl>
                                        <p:attrNameLst>
                                          <p:attrName>style.visibility</p:attrName>
                                        </p:attrNameLst>
                                      </p:cBhvr>
                                      <p:to>
                                        <p:strVal val="visible"/>
                                      </p:to>
                                    </p:set>
                                    <p:anim calcmode="lin" valueType="num">
                                      <p:cBhvr>
                                        <p:cTn id="31" dur="1000" fill="hold"/>
                                        <p:tgtEl>
                                          <p:spTgt spid="11283"/>
                                        </p:tgtEl>
                                        <p:attrNameLst>
                                          <p:attrName>ppt_w</p:attrName>
                                        </p:attrNameLst>
                                      </p:cBhvr>
                                      <p:tavLst>
                                        <p:tav tm="0">
                                          <p:val>
                                            <p:strVal val="#ppt_w*0.70"/>
                                          </p:val>
                                        </p:tav>
                                        <p:tav tm="100000">
                                          <p:val>
                                            <p:strVal val="#ppt_w"/>
                                          </p:val>
                                        </p:tav>
                                      </p:tavLst>
                                    </p:anim>
                                    <p:anim calcmode="lin" valueType="num">
                                      <p:cBhvr>
                                        <p:cTn id="32" dur="1000" fill="hold"/>
                                        <p:tgtEl>
                                          <p:spTgt spid="11283"/>
                                        </p:tgtEl>
                                        <p:attrNameLst>
                                          <p:attrName>ppt_h</p:attrName>
                                        </p:attrNameLst>
                                      </p:cBhvr>
                                      <p:tavLst>
                                        <p:tav tm="0">
                                          <p:val>
                                            <p:strVal val="#ppt_h"/>
                                          </p:val>
                                        </p:tav>
                                        <p:tav tm="100000">
                                          <p:val>
                                            <p:strVal val="#ppt_h"/>
                                          </p:val>
                                        </p:tav>
                                      </p:tavLst>
                                    </p:anim>
                                    <p:animEffect transition="in" filter="fade">
                                      <p:cBhvr>
                                        <p:cTn id="33" dur="1000"/>
                                        <p:tgtEl>
                                          <p:spTgt spid="11283"/>
                                        </p:tgtEl>
                                      </p:cBhvr>
                                    </p:animEffect>
                                  </p:childTnLst>
                                </p:cTn>
                              </p:par>
                            </p:childTnLst>
                          </p:cTn>
                        </p:par>
                        <p:par>
                          <p:cTn id="34" fill="hold">
                            <p:stCondLst>
                              <p:cond delay="5500"/>
                            </p:stCondLst>
                            <p:childTnLst>
                              <p:par>
                                <p:cTn id="35" presetID="8" presetClass="entr" presetSubtype="16" fill="hold" grpId="0" nodeType="afterEffect">
                                  <p:stCondLst>
                                    <p:cond delay="0"/>
                                  </p:stCondLst>
                                  <p:childTnLst>
                                    <p:set>
                                      <p:cBhvr>
                                        <p:cTn id="36" dur="1" fill="hold">
                                          <p:stCondLst>
                                            <p:cond delay="0"/>
                                          </p:stCondLst>
                                        </p:cTn>
                                        <p:tgtEl>
                                          <p:spTgt spid="11276">
                                            <p:bg/>
                                          </p:spTgt>
                                        </p:tgtEl>
                                        <p:attrNameLst>
                                          <p:attrName>style.visibility</p:attrName>
                                        </p:attrNameLst>
                                      </p:cBhvr>
                                      <p:to>
                                        <p:strVal val="visible"/>
                                      </p:to>
                                    </p:set>
                                    <p:animEffect transition="in" filter="diamond(in)">
                                      <p:cBhvr>
                                        <p:cTn id="37" dur="1000"/>
                                        <p:tgtEl>
                                          <p:spTgt spid="11276">
                                            <p:bg/>
                                          </p:spTgt>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11276">
                                            <p:txEl>
                                              <p:pRg st="0" end="0"/>
                                            </p:txEl>
                                          </p:spTgt>
                                        </p:tgtEl>
                                        <p:attrNameLst>
                                          <p:attrName>style.visibility</p:attrName>
                                        </p:attrNameLst>
                                      </p:cBhvr>
                                      <p:to>
                                        <p:strVal val="visible"/>
                                      </p:to>
                                    </p:set>
                                    <p:animEffect transition="in" filter="diamond(in)">
                                      <p:cBhvr>
                                        <p:cTn id="40" dur="1000"/>
                                        <p:tgtEl>
                                          <p:spTgt spid="11276">
                                            <p:txEl>
                                              <p:pRg st="0" end="0"/>
                                            </p:txEl>
                                          </p:spTgt>
                                        </p:tgtEl>
                                      </p:cBhvr>
                                    </p:animEffect>
                                  </p:childTnLst>
                                </p:cTn>
                              </p:par>
                            </p:childTnLst>
                          </p:cTn>
                        </p:par>
                        <p:par>
                          <p:cTn id="41" fill="hold">
                            <p:stCondLst>
                              <p:cond delay="6500"/>
                            </p:stCondLst>
                            <p:childTnLst>
                              <p:par>
                                <p:cTn id="42" presetID="8" presetClass="entr" presetSubtype="16" fill="hold" grpId="0" nodeType="afterEffect">
                                  <p:stCondLst>
                                    <p:cond delay="0"/>
                                  </p:stCondLst>
                                  <p:childTnLst>
                                    <p:set>
                                      <p:cBhvr>
                                        <p:cTn id="43" dur="1" fill="hold">
                                          <p:stCondLst>
                                            <p:cond delay="0"/>
                                          </p:stCondLst>
                                        </p:cTn>
                                        <p:tgtEl>
                                          <p:spTgt spid="11275"/>
                                        </p:tgtEl>
                                        <p:attrNameLst>
                                          <p:attrName>style.visibility</p:attrName>
                                        </p:attrNameLst>
                                      </p:cBhvr>
                                      <p:to>
                                        <p:strVal val="visible"/>
                                      </p:to>
                                    </p:set>
                                    <p:animEffect transition="in" filter="diamond(in)">
                                      <p:cBhvr>
                                        <p:cTn id="44" dur="1000"/>
                                        <p:tgtEl>
                                          <p:spTgt spid="11275"/>
                                        </p:tgtEl>
                                      </p:cBhvr>
                                    </p:animEffect>
                                  </p:childTnLst>
                                </p:cTn>
                              </p:par>
                            </p:childTnLst>
                          </p:cTn>
                        </p:par>
                        <p:par>
                          <p:cTn id="45" fill="hold">
                            <p:stCondLst>
                              <p:cond delay="7500"/>
                            </p:stCondLst>
                            <p:childTnLst>
                              <p:par>
                                <p:cTn id="46" presetID="55" presetClass="entr" presetSubtype="0" fill="hold" grpId="0" nodeType="afterEffect">
                                  <p:stCondLst>
                                    <p:cond delay="0"/>
                                  </p:stCondLst>
                                  <p:childTnLst>
                                    <p:set>
                                      <p:cBhvr>
                                        <p:cTn id="47" dur="1" fill="hold">
                                          <p:stCondLst>
                                            <p:cond delay="0"/>
                                          </p:stCondLst>
                                        </p:cTn>
                                        <p:tgtEl>
                                          <p:spTgt spid="11280"/>
                                        </p:tgtEl>
                                        <p:attrNameLst>
                                          <p:attrName>style.visibility</p:attrName>
                                        </p:attrNameLst>
                                      </p:cBhvr>
                                      <p:to>
                                        <p:strVal val="visible"/>
                                      </p:to>
                                    </p:set>
                                    <p:anim calcmode="lin" valueType="num">
                                      <p:cBhvr>
                                        <p:cTn id="48" dur="1000" fill="hold"/>
                                        <p:tgtEl>
                                          <p:spTgt spid="11280"/>
                                        </p:tgtEl>
                                        <p:attrNameLst>
                                          <p:attrName>ppt_w</p:attrName>
                                        </p:attrNameLst>
                                      </p:cBhvr>
                                      <p:tavLst>
                                        <p:tav tm="0">
                                          <p:val>
                                            <p:strVal val="#ppt_w*0.70"/>
                                          </p:val>
                                        </p:tav>
                                        <p:tav tm="100000">
                                          <p:val>
                                            <p:strVal val="#ppt_w"/>
                                          </p:val>
                                        </p:tav>
                                      </p:tavLst>
                                    </p:anim>
                                    <p:anim calcmode="lin" valueType="num">
                                      <p:cBhvr>
                                        <p:cTn id="49" dur="1000" fill="hold"/>
                                        <p:tgtEl>
                                          <p:spTgt spid="11280"/>
                                        </p:tgtEl>
                                        <p:attrNameLst>
                                          <p:attrName>ppt_h</p:attrName>
                                        </p:attrNameLst>
                                      </p:cBhvr>
                                      <p:tavLst>
                                        <p:tav tm="0">
                                          <p:val>
                                            <p:strVal val="#ppt_h"/>
                                          </p:val>
                                        </p:tav>
                                        <p:tav tm="100000">
                                          <p:val>
                                            <p:strVal val="#ppt_h"/>
                                          </p:val>
                                        </p:tav>
                                      </p:tavLst>
                                    </p:anim>
                                    <p:animEffect transition="in" filter="fade">
                                      <p:cBhvr>
                                        <p:cTn id="50" dur="1000"/>
                                        <p:tgtEl>
                                          <p:spTgt spid="11280"/>
                                        </p:tgtEl>
                                      </p:cBhvr>
                                    </p:animEffect>
                                  </p:childTnLst>
                                </p:cTn>
                              </p:par>
                            </p:childTnLst>
                          </p:cTn>
                        </p:par>
                        <p:par>
                          <p:cTn id="51" fill="hold">
                            <p:stCondLst>
                              <p:cond delay="8500"/>
                            </p:stCondLst>
                            <p:childTnLst>
                              <p:par>
                                <p:cTn id="52" presetID="55" presetClass="entr" presetSubtype="0" fill="hold" grpId="0" nodeType="afterEffect">
                                  <p:stCondLst>
                                    <p:cond delay="0"/>
                                  </p:stCondLst>
                                  <p:childTnLst>
                                    <p:set>
                                      <p:cBhvr>
                                        <p:cTn id="53" dur="1" fill="hold">
                                          <p:stCondLst>
                                            <p:cond delay="0"/>
                                          </p:stCondLst>
                                        </p:cTn>
                                        <p:tgtEl>
                                          <p:spTgt spid="11281"/>
                                        </p:tgtEl>
                                        <p:attrNameLst>
                                          <p:attrName>style.visibility</p:attrName>
                                        </p:attrNameLst>
                                      </p:cBhvr>
                                      <p:to>
                                        <p:strVal val="visible"/>
                                      </p:to>
                                    </p:set>
                                    <p:anim calcmode="lin" valueType="num">
                                      <p:cBhvr>
                                        <p:cTn id="54" dur="1000" fill="hold"/>
                                        <p:tgtEl>
                                          <p:spTgt spid="11281"/>
                                        </p:tgtEl>
                                        <p:attrNameLst>
                                          <p:attrName>ppt_w</p:attrName>
                                        </p:attrNameLst>
                                      </p:cBhvr>
                                      <p:tavLst>
                                        <p:tav tm="0">
                                          <p:val>
                                            <p:strVal val="#ppt_w*0.70"/>
                                          </p:val>
                                        </p:tav>
                                        <p:tav tm="100000">
                                          <p:val>
                                            <p:strVal val="#ppt_w"/>
                                          </p:val>
                                        </p:tav>
                                      </p:tavLst>
                                    </p:anim>
                                    <p:anim calcmode="lin" valueType="num">
                                      <p:cBhvr>
                                        <p:cTn id="55" dur="1000" fill="hold"/>
                                        <p:tgtEl>
                                          <p:spTgt spid="11281"/>
                                        </p:tgtEl>
                                        <p:attrNameLst>
                                          <p:attrName>ppt_h</p:attrName>
                                        </p:attrNameLst>
                                      </p:cBhvr>
                                      <p:tavLst>
                                        <p:tav tm="0">
                                          <p:val>
                                            <p:strVal val="#ppt_h"/>
                                          </p:val>
                                        </p:tav>
                                        <p:tav tm="100000">
                                          <p:val>
                                            <p:strVal val="#ppt_h"/>
                                          </p:val>
                                        </p:tav>
                                      </p:tavLst>
                                    </p:anim>
                                    <p:animEffect transition="in" filter="fade">
                                      <p:cBhvr>
                                        <p:cTn id="56" dur="1000"/>
                                        <p:tgtEl>
                                          <p:spTgt spid="11281"/>
                                        </p:tgtEl>
                                      </p:cBhvr>
                                    </p:animEffect>
                                  </p:childTnLst>
                                </p:cTn>
                              </p:par>
                            </p:childTnLst>
                          </p:cTn>
                        </p:par>
                        <p:par>
                          <p:cTn id="57" fill="hold">
                            <p:stCondLst>
                              <p:cond delay="9500"/>
                            </p:stCondLst>
                            <p:childTnLst>
                              <p:par>
                                <p:cTn id="58" presetID="8" presetClass="entr" presetSubtype="16" fill="hold" grpId="0" nodeType="afterEffect">
                                  <p:stCondLst>
                                    <p:cond delay="0"/>
                                  </p:stCondLst>
                                  <p:childTnLst>
                                    <p:set>
                                      <p:cBhvr>
                                        <p:cTn id="59" dur="1" fill="hold">
                                          <p:stCondLst>
                                            <p:cond delay="0"/>
                                          </p:stCondLst>
                                        </p:cTn>
                                        <p:tgtEl>
                                          <p:spTgt spid="11273"/>
                                        </p:tgtEl>
                                        <p:attrNameLst>
                                          <p:attrName>style.visibility</p:attrName>
                                        </p:attrNameLst>
                                      </p:cBhvr>
                                      <p:to>
                                        <p:strVal val="visible"/>
                                      </p:to>
                                    </p:set>
                                    <p:animEffect transition="in" filter="diamond(in)">
                                      <p:cBhvr>
                                        <p:cTn id="60" dur="2000"/>
                                        <p:tgtEl>
                                          <p:spTgt spid="11273"/>
                                        </p:tgtEl>
                                      </p:cBhvr>
                                    </p:animEffect>
                                  </p:childTnLst>
                                </p:cTn>
                              </p:par>
                            </p:childTnLst>
                          </p:cTn>
                        </p:par>
                        <p:par>
                          <p:cTn id="61" fill="hold">
                            <p:stCondLst>
                              <p:cond delay="11500"/>
                            </p:stCondLst>
                            <p:childTnLst>
                              <p:par>
                                <p:cTn id="62" presetID="55" presetClass="entr" presetSubtype="0" fill="hold" grpId="0" nodeType="afterEffect">
                                  <p:stCondLst>
                                    <p:cond delay="0"/>
                                  </p:stCondLst>
                                  <p:childTnLst>
                                    <p:set>
                                      <p:cBhvr>
                                        <p:cTn id="63" dur="1" fill="hold">
                                          <p:stCondLst>
                                            <p:cond delay="0"/>
                                          </p:stCondLst>
                                        </p:cTn>
                                        <p:tgtEl>
                                          <p:spTgt spid="11278"/>
                                        </p:tgtEl>
                                        <p:attrNameLst>
                                          <p:attrName>style.visibility</p:attrName>
                                        </p:attrNameLst>
                                      </p:cBhvr>
                                      <p:to>
                                        <p:strVal val="visible"/>
                                      </p:to>
                                    </p:set>
                                    <p:anim calcmode="lin" valueType="num">
                                      <p:cBhvr>
                                        <p:cTn id="64" dur="1000" fill="hold"/>
                                        <p:tgtEl>
                                          <p:spTgt spid="11278"/>
                                        </p:tgtEl>
                                        <p:attrNameLst>
                                          <p:attrName>ppt_w</p:attrName>
                                        </p:attrNameLst>
                                      </p:cBhvr>
                                      <p:tavLst>
                                        <p:tav tm="0">
                                          <p:val>
                                            <p:strVal val="#ppt_w*0.70"/>
                                          </p:val>
                                        </p:tav>
                                        <p:tav tm="100000">
                                          <p:val>
                                            <p:strVal val="#ppt_w"/>
                                          </p:val>
                                        </p:tav>
                                      </p:tavLst>
                                    </p:anim>
                                    <p:anim calcmode="lin" valueType="num">
                                      <p:cBhvr>
                                        <p:cTn id="65" dur="1000" fill="hold"/>
                                        <p:tgtEl>
                                          <p:spTgt spid="11278"/>
                                        </p:tgtEl>
                                        <p:attrNameLst>
                                          <p:attrName>ppt_h</p:attrName>
                                        </p:attrNameLst>
                                      </p:cBhvr>
                                      <p:tavLst>
                                        <p:tav tm="0">
                                          <p:val>
                                            <p:strVal val="#ppt_h"/>
                                          </p:val>
                                        </p:tav>
                                        <p:tav tm="100000">
                                          <p:val>
                                            <p:strVal val="#ppt_h"/>
                                          </p:val>
                                        </p:tav>
                                      </p:tavLst>
                                    </p:anim>
                                    <p:animEffect transition="in" filter="fade">
                                      <p:cBhvr>
                                        <p:cTn id="66" dur="1000"/>
                                        <p:tgtEl>
                                          <p:spTgt spid="11278"/>
                                        </p:tgtEl>
                                      </p:cBhvr>
                                    </p:animEffect>
                                  </p:childTnLst>
                                </p:cTn>
                              </p:par>
                            </p:childTnLst>
                          </p:cTn>
                        </p:par>
                        <p:par>
                          <p:cTn id="67" fill="hold">
                            <p:stCondLst>
                              <p:cond delay="12500"/>
                            </p:stCondLst>
                            <p:childTnLst>
                              <p:par>
                                <p:cTn id="68" presetID="8" presetClass="entr" presetSubtype="16" fill="hold" grpId="0" nodeType="afterEffect">
                                  <p:stCondLst>
                                    <p:cond delay="0"/>
                                  </p:stCondLst>
                                  <p:childTnLst>
                                    <p:set>
                                      <p:cBhvr>
                                        <p:cTn id="69" dur="1" fill="hold">
                                          <p:stCondLst>
                                            <p:cond delay="0"/>
                                          </p:stCondLst>
                                        </p:cTn>
                                        <p:tgtEl>
                                          <p:spTgt spid="11272"/>
                                        </p:tgtEl>
                                        <p:attrNameLst>
                                          <p:attrName>style.visibility</p:attrName>
                                        </p:attrNameLst>
                                      </p:cBhvr>
                                      <p:to>
                                        <p:strVal val="visible"/>
                                      </p:to>
                                    </p:set>
                                    <p:animEffect transition="in" filter="diamond(in)">
                                      <p:cBhvr>
                                        <p:cTn id="70" dur="1000"/>
                                        <p:tgtEl>
                                          <p:spTgt spid="11272"/>
                                        </p:tgtEl>
                                      </p:cBhvr>
                                    </p:animEffect>
                                  </p:childTnLst>
                                </p:cTn>
                              </p:par>
                            </p:childTnLst>
                          </p:cTn>
                        </p:par>
                        <p:par>
                          <p:cTn id="71" fill="hold">
                            <p:stCondLst>
                              <p:cond delay="13500"/>
                            </p:stCondLst>
                            <p:childTnLst>
                              <p:par>
                                <p:cTn id="72" presetID="55" presetClass="entr" presetSubtype="0" fill="hold" grpId="0" nodeType="afterEffect">
                                  <p:stCondLst>
                                    <p:cond delay="0"/>
                                  </p:stCondLst>
                                  <p:childTnLst>
                                    <p:set>
                                      <p:cBhvr>
                                        <p:cTn id="73" dur="1" fill="hold">
                                          <p:stCondLst>
                                            <p:cond delay="0"/>
                                          </p:stCondLst>
                                        </p:cTn>
                                        <p:tgtEl>
                                          <p:spTgt spid="11279"/>
                                        </p:tgtEl>
                                        <p:attrNameLst>
                                          <p:attrName>style.visibility</p:attrName>
                                        </p:attrNameLst>
                                      </p:cBhvr>
                                      <p:to>
                                        <p:strVal val="visible"/>
                                      </p:to>
                                    </p:set>
                                    <p:anim calcmode="lin" valueType="num">
                                      <p:cBhvr>
                                        <p:cTn id="74" dur="1000" fill="hold"/>
                                        <p:tgtEl>
                                          <p:spTgt spid="11279"/>
                                        </p:tgtEl>
                                        <p:attrNameLst>
                                          <p:attrName>ppt_w</p:attrName>
                                        </p:attrNameLst>
                                      </p:cBhvr>
                                      <p:tavLst>
                                        <p:tav tm="0">
                                          <p:val>
                                            <p:strVal val="#ppt_w*0.70"/>
                                          </p:val>
                                        </p:tav>
                                        <p:tav tm="100000">
                                          <p:val>
                                            <p:strVal val="#ppt_w"/>
                                          </p:val>
                                        </p:tav>
                                      </p:tavLst>
                                    </p:anim>
                                    <p:anim calcmode="lin" valueType="num">
                                      <p:cBhvr>
                                        <p:cTn id="75" dur="1000" fill="hold"/>
                                        <p:tgtEl>
                                          <p:spTgt spid="11279"/>
                                        </p:tgtEl>
                                        <p:attrNameLst>
                                          <p:attrName>ppt_h</p:attrName>
                                        </p:attrNameLst>
                                      </p:cBhvr>
                                      <p:tavLst>
                                        <p:tav tm="0">
                                          <p:val>
                                            <p:strVal val="#ppt_h"/>
                                          </p:val>
                                        </p:tav>
                                        <p:tav tm="100000">
                                          <p:val>
                                            <p:strVal val="#ppt_h"/>
                                          </p:val>
                                        </p:tav>
                                      </p:tavLst>
                                    </p:anim>
                                    <p:animEffect transition="in" filter="fade">
                                      <p:cBhvr>
                                        <p:cTn id="76" dur="1000"/>
                                        <p:tgtEl>
                                          <p:spTgt spid="11279"/>
                                        </p:tgtEl>
                                      </p:cBhvr>
                                    </p:animEffect>
                                  </p:childTnLst>
                                </p:cTn>
                              </p:par>
                            </p:childTnLst>
                          </p:cTn>
                        </p:par>
                        <p:par>
                          <p:cTn id="77" fill="hold">
                            <p:stCondLst>
                              <p:cond delay="14500"/>
                            </p:stCondLst>
                            <p:childTnLst>
                              <p:par>
                                <p:cTn id="78" presetID="8" presetClass="entr" presetSubtype="16" fill="hold" grpId="0" nodeType="afterEffect">
                                  <p:stCondLst>
                                    <p:cond delay="0"/>
                                  </p:stCondLst>
                                  <p:childTnLst>
                                    <p:set>
                                      <p:cBhvr>
                                        <p:cTn id="79" dur="1" fill="hold">
                                          <p:stCondLst>
                                            <p:cond delay="0"/>
                                          </p:stCondLst>
                                        </p:cTn>
                                        <p:tgtEl>
                                          <p:spTgt spid="11274"/>
                                        </p:tgtEl>
                                        <p:attrNameLst>
                                          <p:attrName>style.visibility</p:attrName>
                                        </p:attrNameLst>
                                      </p:cBhvr>
                                      <p:to>
                                        <p:strVal val="visible"/>
                                      </p:to>
                                    </p:set>
                                    <p:animEffect transition="in" filter="diamond(in)">
                                      <p:cBhvr>
                                        <p:cTn id="80" dur="1000"/>
                                        <p:tgtEl>
                                          <p:spTgt spid="11274"/>
                                        </p:tgtEl>
                                      </p:cBhvr>
                                    </p:animEffect>
                                  </p:childTnLst>
                                </p:cTn>
                              </p:par>
                            </p:childTnLst>
                          </p:cTn>
                        </p:par>
                        <p:par>
                          <p:cTn id="81" fill="hold">
                            <p:stCondLst>
                              <p:cond delay="15500"/>
                            </p:stCondLst>
                            <p:childTnLst>
                              <p:par>
                                <p:cTn id="82" presetID="55" presetClass="entr" presetSubtype="0" fill="hold" grpId="0" nodeType="afterEffect">
                                  <p:stCondLst>
                                    <p:cond delay="0"/>
                                  </p:stCondLst>
                                  <p:childTnLst>
                                    <p:set>
                                      <p:cBhvr>
                                        <p:cTn id="83" dur="1" fill="hold">
                                          <p:stCondLst>
                                            <p:cond delay="0"/>
                                          </p:stCondLst>
                                        </p:cTn>
                                        <p:tgtEl>
                                          <p:spTgt spid="11282"/>
                                        </p:tgtEl>
                                        <p:attrNameLst>
                                          <p:attrName>style.visibility</p:attrName>
                                        </p:attrNameLst>
                                      </p:cBhvr>
                                      <p:to>
                                        <p:strVal val="visible"/>
                                      </p:to>
                                    </p:set>
                                    <p:anim calcmode="lin" valueType="num">
                                      <p:cBhvr>
                                        <p:cTn id="84" dur="1000" fill="hold"/>
                                        <p:tgtEl>
                                          <p:spTgt spid="11282"/>
                                        </p:tgtEl>
                                        <p:attrNameLst>
                                          <p:attrName>ppt_w</p:attrName>
                                        </p:attrNameLst>
                                      </p:cBhvr>
                                      <p:tavLst>
                                        <p:tav tm="0">
                                          <p:val>
                                            <p:strVal val="#ppt_w*0.70"/>
                                          </p:val>
                                        </p:tav>
                                        <p:tav tm="100000">
                                          <p:val>
                                            <p:strVal val="#ppt_w"/>
                                          </p:val>
                                        </p:tav>
                                      </p:tavLst>
                                    </p:anim>
                                    <p:anim calcmode="lin" valueType="num">
                                      <p:cBhvr>
                                        <p:cTn id="85" dur="1000" fill="hold"/>
                                        <p:tgtEl>
                                          <p:spTgt spid="11282"/>
                                        </p:tgtEl>
                                        <p:attrNameLst>
                                          <p:attrName>ppt_h</p:attrName>
                                        </p:attrNameLst>
                                      </p:cBhvr>
                                      <p:tavLst>
                                        <p:tav tm="0">
                                          <p:val>
                                            <p:strVal val="#ppt_h"/>
                                          </p:val>
                                        </p:tav>
                                        <p:tav tm="100000">
                                          <p:val>
                                            <p:strVal val="#ppt_h"/>
                                          </p:val>
                                        </p:tav>
                                      </p:tavLst>
                                    </p:anim>
                                    <p:animEffect transition="in" filter="fade">
                                      <p:cBhvr>
                                        <p:cTn id="86" dur="1000"/>
                                        <p:tgtEl>
                                          <p:spTgt spid="11282"/>
                                        </p:tgtEl>
                                      </p:cBhvr>
                                    </p:animEffect>
                                  </p:childTnLst>
                                </p:cTn>
                              </p:par>
                            </p:childTnLst>
                          </p:cTn>
                        </p:par>
                        <p:par>
                          <p:cTn id="87" fill="hold">
                            <p:stCondLst>
                              <p:cond delay="16500"/>
                            </p:stCondLst>
                            <p:childTnLst>
                              <p:par>
                                <p:cTn id="88" presetID="8" presetClass="entr" presetSubtype="16" fill="hold" grpId="0" nodeType="afterEffect">
                                  <p:stCondLst>
                                    <p:cond delay="0"/>
                                  </p:stCondLst>
                                  <p:childTnLst>
                                    <p:set>
                                      <p:cBhvr>
                                        <p:cTn id="89" dur="1" fill="hold">
                                          <p:stCondLst>
                                            <p:cond delay="0"/>
                                          </p:stCondLst>
                                        </p:cTn>
                                        <p:tgtEl>
                                          <p:spTgt spid="11277"/>
                                        </p:tgtEl>
                                        <p:attrNameLst>
                                          <p:attrName>style.visibility</p:attrName>
                                        </p:attrNameLst>
                                      </p:cBhvr>
                                      <p:to>
                                        <p:strVal val="visible"/>
                                      </p:to>
                                    </p:set>
                                    <p:animEffect transition="in" filter="diamond(in)">
                                      <p:cBhvr>
                                        <p:cTn id="90" dur="10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nimBg="1"/>
      <p:bldP spid="11270" grpId="0" animBg="1"/>
      <p:bldP spid="11271" grpId="0" animBg="1"/>
      <p:bldP spid="11272" grpId="0" animBg="1"/>
      <p:bldP spid="11273" grpId="0" animBg="1"/>
      <p:bldP spid="11274" grpId="0" animBg="1"/>
      <p:bldP spid="11275" grpId="0" animBg="1"/>
      <p:bldP spid="11276" grpId="0" uiExpand="1" build="allAtOnce" animBg="1"/>
      <p:bldP spid="11277" grpId="0" animBg="1"/>
      <p:bldP spid="11278" grpId="0" animBg="1"/>
      <p:bldP spid="11279" grpId="0" animBg="1"/>
      <p:bldP spid="11280" grpId="0" animBg="1"/>
      <p:bldP spid="11281" grpId="0" animBg="1"/>
      <p:bldP spid="11282" grpId="0" animBg="1"/>
      <p:bldP spid="1128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ctober1280x1024.jpg"/>
          <p:cNvPicPr>
            <a:picLocks noChangeAspect="1"/>
          </p:cNvPicPr>
          <p:nvPr/>
        </p:nvPicPr>
        <p:blipFill>
          <a:blip r:embed="rId2"/>
          <a:stretch>
            <a:fillRect/>
          </a:stretch>
        </p:blipFill>
        <p:spPr>
          <a:xfrm>
            <a:off x="0" y="0"/>
            <a:ext cx="9144000" cy="6858000"/>
          </a:xfrm>
          <a:prstGeom prst="rect">
            <a:avLst/>
          </a:prstGeom>
        </p:spPr>
      </p:pic>
      <p:sp>
        <p:nvSpPr>
          <p:cNvPr id="2" name="Content Placeholder 1"/>
          <p:cNvSpPr>
            <a:spLocks noGrp="1"/>
          </p:cNvSpPr>
          <p:nvPr>
            <p:ph idx="1"/>
          </p:nvPr>
        </p:nvSpPr>
        <p:spPr>
          <a:xfrm>
            <a:off x="457200" y="1481328"/>
            <a:ext cx="8186766" cy="5090944"/>
          </a:xfrm>
        </p:spPr>
        <p:txBody>
          <a:bodyPr/>
          <a:lstStyle/>
          <a:p>
            <a:pPr marL="624078" lvl="0" indent="-514350">
              <a:buClr>
                <a:schemeClr val="accent4">
                  <a:lumMod val="50000"/>
                </a:schemeClr>
              </a:buClr>
              <a:buFont typeface="+mj-lt"/>
              <a:buAutoNum type="arabicPeriod"/>
            </a:pPr>
            <a:r>
              <a:rPr lang="en-US" sz="3600" b="1" dirty="0" err="1" smtClean="0"/>
              <a:t>Kepercayaan</a:t>
            </a:r>
            <a:r>
              <a:rPr lang="en-US" sz="3600" b="1" dirty="0" smtClean="0"/>
              <a:t> </a:t>
            </a:r>
            <a:r>
              <a:rPr lang="en-US" sz="3600" b="1" dirty="0" err="1" smtClean="0"/>
              <a:t>diri</a:t>
            </a:r>
            <a:r>
              <a:rPr lang="en-US" sz="3600" b="1" dirty="0" smtClean="0"/>
              <a:t>, </a:t>
            </a:r>
          </a:p>
          <a:p>
            <a:pPr marL="624078" lvl="0" indent="-514350">
              <a:buClr>
                <a:schemeClr val="accent4">
                  <a:lumMod val="50000"/>
                </a:schemeClr>
              </a:buClr>
              <a:buFont typeface="+mj-lt"/>
              <a:buAutoNum type="arabicPeriod"/>
            </a:pPr>
            <a:r>
              <a:rPr lang="en-US" sz="3600" b="1" dirty="0" smtClean="0"/>
              <a:t>Rasa </a:t>
            </a:r>
            <a:r>
              <a:rPr lang="en-US" sz="3600" b="1" dirty="0" err="1" smtClean="0"/>
              <a:t>tanggung</a:t>
            </a:r>
            <a:r>
              <a:rPr lang="en-US" sz="3600" b="1" dirty="0" smtClean="0"/>
              <a:t> </a:t>
            </a:r>
            <a:r>
              <a:rPr lang="en-US" sz="3600" b="1" dirty="0" err="1" smtClean="0"/>
              <a:t>jawab</a:t>
            </a:r>
            <a:r>
              <a:rPr lang="en-US" sz="3600" b="1" dirty="0" smtClean="0"/>
              <a:t>, </a:t>
            </a:r>
          </a:p>
          <a:p>
            <a:pPr marL="624078" lvl="0" indent="-514350">
              <a:buClr>
                <a:schemeClr val="accent4">
                  <a:lumMod val="50000"/>
                </a:schemeClr>
              </a:buClr>
              <a:buFont typeface="+mj-lt"/>
              <a:buAutoNum type="arabicPeriod"/>
            </a:pPr>
            <a:r>
              <a:rPr lang="en-US" sz="3600" b="1" dirty="0" err="1" smtClean="0"/>
              <a:t>Teliti</a:t>
            </a:r>
            <a:r>
              <a:rPr lang="en-US" sz="3600" b="1" dirty="0" smtClean="0"/>
              <a:t>, </a:t>
            </a:r>
          </a:p>
          <a:p>
            <a:pPr marL="624078" lvl="0" indent="-514350">
              <a:buClr>
                <a:schemeClr val="accent4">
                  <a:lumMod val="50000"/>
                </a:schemeClr>
              </a:buClr>
              <a:buFont typeface="+mj-lt"/>
              <a:buAutoNum type="arabicPeriod"/>
            </a:pPr>
            <a:r>
              <a:rPr lang="en-US" sz="3600" b="1" dirty="0" err="1" smtClean="0"/>
              <a:t>Mampu</a:t>
            </a:r>
            <a:r>
              <a:rPr lang="en-US" sz="3600" b="1" dirty="0" smtClean="0"/>
              <a:t> </a:t>
            </a:r>
            <a:r>
              <a:rPr lang="en-US" sz="3600" b="1" dirty="0" err="1" smtClean="0"/>
              <a:t>mengambil</a:t>
            </a:r>
            <a:r>
              <a:rPr lang="en-US" sz="3600" b="1" dirty="0" smtClean="0"/>
              <a:t> </a:t>
            </a:r>
            <a:r>
              <a:rPr lang="en-US" sz="3600" b="1" dirty="0" err="1" smtClean="0"/>
              <a:t>keputusan</a:t>
            </a:r>
            <a:r>
              <a:rPr lang="en-US" sz="3600" b="1" dirty="0" smtClean="0"/>
              <a:t>, </a:t>
            </a:r>
          </a:p>
          <a:p>
            <a:pPr marL="624078" lvl="0" indent="-514350">
              <a:buClr>
                <a:schemeClr val="accent4">
                  <a:lumMod val="50000"/>
                </a:schemeClr>
              </a:buClr>
              <a:buFont typeface="+mj-lt"/>
              <a:buAutoNum type="arabicPeriod"/>
            </a:pPr>
            <a:r>
              <a:rPr lang="en-US" sz="3600" b="1" dirty="0" err="1" smtClean="0"/>
              <a:t>Melatih</a:t>
            </a:r>
            <a:r>
              <a:rPr lang="en-US" sz="3600" b="1" dirty="0" smtClean="0"/>
              <a:t> </a:t>
            </a:r>
            <a:r>
              <a:rPr lang="en-US" sz="3600" b="1" dirty="0" err="1" smtClean="0"/>
              <a:t>inisiatif</a:t>
            </a:r>
            <a:r>
              <a:rPr lang="en-US" sz="3600" b="1" dirty="0" smtClean="0"/>
              <a:t>, </a:t>
            </a:r>
          </a:p>
          <a:p>
            <a:pPr marL="624078" lvl="0" indent="-514350">
              <a:buClr>
                <a:schemeClr val="accent4">
                  <a:lumMod val="50000"/>
                </a:schemeClr>
              </a:buClr>
              <a:buFont typeface="+mj-lt"/>
              <a:buAutoNum type="arabicPeriod"/>
            </a:pPr>
            <a:r>
              <a:rPr lang="en-US" sz="3600" b="1" dirty="0" err="1" smtClean="0"/>
              <a:t>Mengakhiri</a:t>
            </a:r>
            <a:r>
              <a:rPr lang="en-US" sz="3600" b="1" dirty="0" smtClean="0"/>
              <a:t> </a:t>
            </a:r>
            <a:r>
              <a:rPr lang="en-US" sz="3600" b="1" dirty="0" err="1" smtClean="0"/>
              <a:t>stres</a:t>
            </a:r>
            <a:r>
              <a:rPr lang="en-US" sz="3600" b="1" dirty="0" smtClean="0"/>
              <a:t>, </a:t>
            </a:r>
            <a:r>
              <a:rPr lang="en-US" sz="3600" b="1" dirty="0" err="1" smtClean="0"/>
              <a:t>dan</a:t>
            </a:r>
            <a:r>
              <a:rPr lang="en-US" sz="3600" b="1" dirty="0" smtClean="0"/>
              <a:t> </a:t>
            </a:r>
          </a:p>
          <a:p>
            <a:pPr marL="624078" lvl="0" indent="-514350">
              <a:buClr>
                <a:schemeClr val="accent4">
                  <a:lumMod val="50000"/>
                </a:schemeClr>
              </a:buClr>
              <a:buFont typeface="+mj-lt"/>
              <a:buAutoNum type="arabicPeriod"/>
            </a:pPr>
            <a:r>
              <a:rPr lang="en-US" sz="3600" b="1" dirty="0" err="1" smtClean="0"/>
              <a:t>Kreatif</a:t>
            </a:r>
            <a:r>
              <a:rPr lang="en-US" sz="3600" b="1" dirty="0" smtClean="0"/>
              <a:t>.</a:t>
            </a:r>
            <a:endParaRPr lang="en-US" sz="2000" b="1" dirty="0" smtClean="0"/>
          </a:p>
          <a:p>
            <a:pPr marL="624078" lvl="0" indent="-514350">
              <a:buClr>
                <a:schemeClr val="accent4">
                  <a:lumMod val="50000"/>
                </a:schemeClr>
              </a:buClr>
              <a:buNone/>
            </a:pPr>
            <a:r>
              <a:rPr lang="en-US" sz="2000" b="1" dirty="0" err="1" smtClean="0"/>
              <a:t>Pemecahan</a:t>
            </a:r>
            <a:r>
              <a:rPr lang="en-US" sz="2000" b="1" dirty="0" smtClean="0"/>
              <a:t> </a:t>
            </a:r>
            <a:r>
              <a:rPr lang="en-US" sz="2000" b="1" dirty="0" err="1" smtClean="0"/>
              <a:t>masalah</a:t>
            </a:r>
            <a:r>
              <a:rPr lang="en-US" sz="2000" b="1" dirty="0" smtClean="0"/>
              <a:t> ,</a:t>
            </a:r>
            <a:r>
              <a:rPr lang="en-US" sz="2000" b="1" dirty="0" err="1" smtClean="0"/>
              <a:t>kerjankelompok</a:t>
            </a:r>
            <a:r>
              <a:rPr lang="en-US" sz="2000" b="1" dirty="0" smtClean="0"/>
              <a:t>, </a:t>
            </a:r>
            <a:r>
              <a:rPr lang="en-US" sz="2000" b="1" dirty="0" err="1" smtClean="0"/>
              <a:t>dan</a:t>
            </a:r>
            <a:r>
              <a:rPr lang="en-US" sz="2000" b="1" dirty="0" smtClean="0"/>
              <a:t> </a:t>
            </a:r>
            <a:r>
              <a:rPr lang="en-US" sz="2000" b="1" dirty="0" err="1" smtClean="0"/>
              <a:t>komunikasi</a:t>
            </a:r>
            <a:r>
              <a:rPr lang="en-US" sz="2000" b="1" dirty="0" smtClean="0"/>
              <a:t> </a:t>
            </a:r>
            <a:r>
              <a:rPr lang="en-US" sz="2000" b="1" dirty="0" err="1" smtClean="0"/>
              <a:t>juga</a:t>
            </a:r>
            <a:r>
              <a:rPr lang="en-US" sz="2000" b="1" dirty="0" smtClean="0"/>
              <a:t> </a:t>
            </a:r>
            <a:r>
              <a:rPr lang="en-US" sz="2000" b="1" dirty="0" err="1" smtClean="0"/>
              <a:t>sangat</a:t>
            </a:r>
            <a:r>
              <a:rPr lang="en-US" sz="2000" b="1" dirty="0" smtClean="0"/>
              <a:t>  </a:t>
            </a:r>
            <a:r>
              <a:rPr lang="en-US" sz="2000" b="1" dirty="0" err="1" smtClean="0"/>
              <a:t>dituntut</a:t>
            </a:r>
            <a:r>
              <a:rPr lang="en-US" sz="2000" b="1" dirty="0" smtClean="0"/>
              <a:t> </a:t>
            </a:r>
            <a:r>
              <a:rPr lang="en-US" sz="2000" b="1" dirty="0" err="1" smtClean="0"/>
              <a:t>dalam</a:t>
            </a:r>
            <a:r>
              <a:rPr lang="en-US" sz="2000" b="1" dirty="0" smtClean="0"/>
              <a:t> </a:t>
            </a:r>
            <a:r>
              <a:rPr lang="en-US" sz="2000" b="1" dirty="0" err="1" smtClean="0"/>
              <a:t>pekerjaan</a:t>
            </a:r>
            <a:r>
              <a:rPr lang="en-US" sz="2000" b="1" dirty="0" smtClean="0"/>
              <a:t>  guru/ </a:t>
            </a:r>
            <a:r>
              <a:rPr lang="en-US" sz="2000" b="1" dirty="0" err="1" smtClean="0"/>
              <a:t>dosen</a:t>
            </a:r>
            <a:endParaRPr lang="en-US" sz="3600" b="1" dirty="0" smtClean="0"/>
          </a:p>
          <a:p>
            <a:pPr marL="624078" lvl="0" indent="-514350">
              <a:buClr>
                <a:schemeClr val="accent4">
                  <a:lumMod val="50000"/>
                </a:schemeClr>
              </a:buClr>
              <a:buFont typeface="+mj-lt"/>
              <a:buAutoNum type="arabicPeriod"/>
            </a:pPr>
            <a:endParaRPr lang="en-US" sz="3600" b="1" dirty="0" smtClean="0"/>
          </a:p>
          <a:p>
            <a:endParaRPr lang="en-US" dirty="0"/>
          </a:p>
        </p:txBody>
      </p:sp>
      <p:sp>
        <p:nvSpPr>
          <p:cNvPr id="3" name="Title 2"/>
          <p:cNvSpPr>
            <a:spLocks noGrp="1"/>
          </p:cNvSpPr>
          <p:nvPr>
            <p:ph type="title"/>
          </p:nvPr>
        </p:nvSpPr>
        <p:spPr/>
        <p:txBody>
          <a:bodyPr>
            <a:normAutofit/>
          </a:bodyPr>
          <a:lstStyle/>
          <a:p>
            <a:r>
              <a:rPr lang="en-US" sz="3600" dirty="0" smtClean="0">
                <a:solidFill>
                  <a:schemeClr val="accent6">
                    <a:lumMod val="50000"/>
                  </a:schemeClr>
                </a:solidFill>
              </a:rPr>
              <a:t>DIMENSI KEPRIBADIAN CALON GURU</a:t>
            </a:r>
            <a:r>
              <a:rPr lang="en-US" dirty="0" smtClean="0">
                <a:solidFill>
                  <a:schemeClr val="accent6">
                    <a:lumMod val="50000"/>
                  </a:schemeClr>
                </a:solidFill>
              </a:rPr>
              <a:t/>
            </a:r>
            <a:br>
              <a:rPr lang="en-US" dirty="0" smtClean="0">
                <a:solidFill>
                  <a:schemeClr val="accent6">
                    <a:lumMod val="50000"/>
                  </a:schemeClr>
                </a:solidFill>
              </a:rPr>
            </a:br>
            <a:r>
              <a:rPr lang="en-US" sz="2700" dirty="0" err="1" smtClean="0">
                <a:solidFill>
                  <a:schemeClr val="accent6">
                    <a:lumMod val="50000"/>
                  </a:schemeClr>
                </a:solidFill>
              </a:rPr>
              <a:t>Menurut</a:t>
            </a:r>
            <a:r>
              <a:rPr lang="en-US" sz="2700" dirty="0" smtClean="0">
                <a:solidFill>
                  <a:schemeClr val="accent6">
                    <a:lumMod val="50000"/>
                  </a:schemeClr>
                </a:solidFill>
              </a:rPr>
              <a:t> </a:t>
            </a:r>
            <a:r>
              <a:rPr lang="en-US" sz="2700" dirty="0" err="1" smtClean="0">
                <a:solidFill>
                  <a:schemeClr val="accent6">
                    <a:lumMod val="50000"/>
                  </a:schemeClr>
                </a:solidFill>
              </a:rPr>
              <a:t>Zolingen</a:t>
            </a:r>
            <a:r>
              <a:rPr lang="en-US" sz="2700" dirty="0" smtClean="0">
                <a:solidFill>
                  <a:schemeClr val="accent6">
                    <a:lumMod val="50000"/>
                  </a:schemeClr>
                </a:solidFill>
              </a:rPr>
              <a:t> (2002)</a:t>
            </a:r>
            <a:endParaRPr lang="en-US" dirty="0">
              <a:solidFill>
                <a:schemeClr val="accent6">
                  <a:lumMod val="50000"/>
                </a:schemeClr>
              </a:solidFill>
            </a:endParaRPr>
          </a:p>
        </p:txBody>
      </p:sp>
      <p:sp>
        <p:nvSpPr>
          <p:cNvPr id="5" name="Footer Placeholder 4"/>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37" presetClass="entr" presetSubtype="0" fill="hold" grpId="0" nodeType="afterEffect">
                                  <p:stCondLst>
                                    <p:cond delay="100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4000"/>
                            </p:stCondLst>
                            <p:childTnLst>
                              <p:par>
                                <p:cTn id="19" presetID="37" presetClass="entr" presetSubtype="0" fill="hold" grpId="0" nodeType="afterEffect">
                                  <p:stCondLst>
                                    <p:cond delay="100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6000"/>
                            </p:stCondLst>
                            <p:childTnLst>
                              <p:par>
                                <p:cTn id="26" presetID="37" presetClass="entr" presetSubtype="0" fill="hold" grpId="0" nodeType="afterEffect">
                                  <p:stCondLst>
                                    <p:cond delay="100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8000"/>
                            </p:stCondLst>
                            <p:childTnLst>
                              <p:par>
                                <p:cTn id="33" presetID="37" presetClass="entr" presetSubtype="0" fill="hold" grpId="0" nodeType="afterEffect">
                                  <p:stCondLst>
                                    <p:cond delay="100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10000"/>
                            </p:stCondLst>
                            <p:childTnLst>
                              <p:par>
                                <p:cTn id="40" presetID="37" presetClass="entr" presetSubtype="0" fill="hold" grpId="0" nodeType="afterEffect">
                                  <p:stCondLst>
                                    <p:cond delay="100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par>
                          <p:cTn id="46" fill="hold">
                            <p:stCondLst>
                              <p:cond delay="12000"/>
                            </p:stCondLst>
                            <p:childTnLst>
                              <p:par>
                                <p:cTn id="47" presetID="37" presetClass="entr" presetSubtype="0" fill="hold" grpId="0" nodeType="afterEffect">
                                  <p:stCondLst>
                                    <p:cond delay="100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par>
                          <p:cTn id="53" fill="hold">
                            <p:stCondLst>
                              <p:cond delay="14000"/>
                            </p:stCondLst>
                            <p:childTnLst>
                              <p:par>
                                <p:cTn id="54" presetID="37" presetClass="entr" presetSubtype="0" fill="hold" grpId="0" nodeType="afterEffect">
                                  <p:stCondLst>
                                    <p:cond delay="100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VISI DEPDIKNAS</a:t>
            </a:r>
            <a:endParaRPr lang="en-US" dirty="0"/>
          </a:p>
        </p:txBody>
      </p:sp>
      <p:sp>
        <p:nvSpPr>
          <p:cNvPr id="2" name="Content Placeholder 1"/>
          <p:cNvSpPr>
            <a:spLocks noGrp="1"/>
          </p:cNvSpPr>
          <p:nvPr>
            <p:ph idx="1"/>
          </p:nvPr>
        </p:nvSpPr>
        <p:spPr/>
        <p:txBody>
          <a:bodyPr>
            <a:normAutofit fontScale="92500"/>
          </a:bodyPr>
          <a:lstStyle/>
          <a:p>
            <a:pPr>
              <a:buNone/>
            </a:pPr>
            <a:r>
              <a:rPr lang="en-US" dirty="0" smtClean="0"/>
              <a:t>    </a:t>
            </a:r>
            <a:r>
              <a:rPr lang="en-US" dirty="0" smtClean="0">
                <a:latin typeface="Calibri" pitchFamily="34" charset="0"/>
              </a:rPr>
              <a:t>MENGHASILKAN INSAN INDONESIA YANG CERDAS DAN KOMPETITIF DALAM ARTI: 1) BERKEPRIBADIAN UNGGUL, 2) BERSEMANGAT JUANG TINGGI, 3) MANDIRI, 4) PANTANG MENYERAH, 5) BERSAHABAT DENGAN PERUBAHAN, 6) INOVATIF DAN MENJADI AGEN PERUBAHAN, 7) PRODUKTIF, 8) SADAR MUTU, 9) BERORIENTASI GLOBAL, 10) PEMBELAJAR SEPANJANG HAYAT, PEMBANGUN DAN PEMBINA  JEJARINGAN ATAU </a:t>
            </a:r>
            <a:r>
              <a:rPr lang="en-US" i="1" dirty="0" smtClean="0">
                <a:latin typeface="Calibri" pitchFamily="34" charset="0"/>
              </a:rPr>
              <a:t>NETWORKING</a:t>
            </a:r>
            <a:endParaRPr lang="en-US" i="1" dirty="0">
              <a:latin typeface="Calibri" pitchFamily="34" charset="0"/>
            </a:endParaRPr>
          </a:p>
        </p:txBody>
      </p:sp>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57158" y="0"/>
            <a:ext cx="8229600" cy="1399032"/>
          </a:xfrm>
        </p:spPr>
        <p:txBody>
          <a:bodyPr>
            <a:normAutofit/>
          </a:bodyPr>
          <a:lstStyle/>
          <a:p>
            <a:pPr eaLnBrk="1" hangingPunct="1"/>
            <a:r>
              <a:rPr lang="en-US" sz="3200" b="1" dirty="0" err="1" smtClean="0">
                <a:solidFill>
                  <a:schemeClr val="tx1">
                    <a:lumMod val="95000"/>
                  </a:schemeClr>
                </a:solidFill>
                <a:latin typeface="Calibri" pitchFamily="34" charset="0"/>
              </a:rPr>
              <a:t>Apa</a:t>
            </a:r>
            <a:r>
              <a:rPr lang="en-US" sz="3200" b="1" dirty="0" smtClean="0">
                <a:solidFill>
                  <a:schemeClr val="tx1">
                    <a:lumMod val="95000"/>
                  </a:schemeClr>
                </a:solidFill>
                <a:latin typeface="Calibri" pitchFamily="34" charset="0"/>
              </a:rPr>
              <a:t> yang </a:t>
            </a:r>
            <a:r>
              <a:rPr lang="en-US" sz="3200" b="1" dirty="0" err="1" smtClean="0">
                <a:solidFill>
                  <a:schemeClr val="tx1">
                    <a:lumMod val="95000"/>
                  </a:schemeClr>
                </a:solidFill>
                <a:latin typeface="Calibri" pitchFamily="34" charset="0"/>
              </a:rPr>
              <a:t>perlu</a:t>
            </a:r>
            <a:r>
              <a:rPr lang="en-US" sz="3200" b="1" dirty="0" smtClean="0">
                <a:solidFill>
                  <a:schemeClr val="tx1">
                    <a:lumMod val="95000"/>
                  </a:schemeClr>
                </a:solidFill>
                <a:latin typeface="Calibri" pitchFamily="34" charset="0"/>
              </a:rPr>
              <a:t> </a:t>
            </a:r>
            <a:r>
              <a:rPr lang="en-US" sz="3200" b="1" dirty="0" err="1" smtClean="0">
                <a:solidFill>
                  <a:schemeClr val="tx1">
                    <a:lumMod val="95000"/>
                  </a:schemeClr>
                </a:solidFill>
                <a:latin typeface="Calibri" pitchFamily="34" charset="0"/>
              </a:rPr>
              <a:t>dilakukan</a:t>
            </a:r>
            <a:r>
              <a:rPr lang="en-US" sz="3200" b="1" dirty="0" smtClean="0">
                <a:solidFill>
                  <a:schemeClr val="tx1">
                    <a:lumMod val="95000"/>
                  </a:schemeClr>
                </a:solidFill>
                <a:latin typeface="Calibri" pitchFamily="34" charset="0"/>
              </a:rPr>
              <a:t> </a:t>
            </a:r>
            <a:r>
              <a:rPr lang="en-US" sz="3200" b="1" dirty="0" err="1" smtClean="0">
                <a:solidFill>
                  <a:schemeClr val="tx1">
                    <a:lumMod val="95000"/>
                  </a:schemeClr>
                </a:solidFill>
                <a:latin typeface="Calibri" pitchFamily="34" charset="0"/>
              </a:rPr>
              <a:t>oleh</a:t>
            </a:r>
            <a:r>
              <a:rPr lang="en-US" sz="3200" b="1" dirty="0" smtClean="0">
                <a:solidFill>
                  <a:schemeClr val="tx1">
                    <a:lumMod val="95000"/>
                  </a:schemeClr>
                </a:solidFill>
                <a:latin typeface="Calibri" pitchFamily="34" charset="0"/>
              </a:rPr>
              <a:t> </a:t>
            </a:r>
            <a:r>
              <a:rPr lang="en-US" sz="3200" b="1" dirty="0" err="1" smtClean="0">
                <a:solidFill>
                  <a:schemeClr val="tx1">
                    <a:lumMod val="95000"/>
                  </a:schemeClr>
                </a:solidFill>
                <a:latin typeface="Calibri" pitchFamily="34" charset="0"/>
              </a:rPr>
              <a:t>mahasiswa</a:t>
            </a:r>
            <a:r>
              <a:rPr lang="en-US" sz="3200" b="1" dirty="0" smtClean="0">
                <a:solidFill>
                  <a:schemeClr val="tx1">
                    <a:lumMod val="95000"/>
                  </a:schemeClr>
                </a:solidFill>
                <a:latin typeface="Calibri" pitchFamily="34" charset="0"/>
              </a:rPr>
              <a:t>?</a:t>
            </a:r>
          </a:p>
        </p:txBody>
      </p:sp>
      <p:sp>
        <p:nvSpPr>
          <p:cNvPr id="26627" name="Rectangle 3"/>
          <p:cNvSpPr>
            <a:spLocks noGrp="1" noChangeArrowheads="1"/>
          </p:cNvSpPr>
          <p:nvPr>
            <p:ph idx="1"/>
          </p:nvPr>
        </p:nvSpPr>
        <p:spPr>
          <a:xfrm>
            <a:off x="0" y="1428736"/>
            <a:ext cx="8855075" cy="5000660"/>
          </a:xfrm>
        </p:spPr>
        <p:txBody>
          <a:bodyPr/>
          <a:lstStyle/>
          <a:p>
            <a:pPr eaLnBrk="1" hangingPunct="1">
              <a:lnSpc>
                <a:spcPct val="105000"/>
              </a:lnSpc>
            </a:pPr>
            <a:r>
              <a:rPr lang="en-US" sz="2200" dirty="0" err="1" smtClean="0">
                <a:solidFill>
                  <a:schemeClr val="tx1"/>
                </a:solidFill>
                <a:latin typeface="Arial" pitchFamily="34" charset="0"/>
                <a:cs typeface="Arial" pitchFamily="34" charset="0"/>
              </a:rPr>
              <a:t>Buat</a:t>
            </a:r>
            <a:r>
              <a:rPr lang="en-US" sz="2200" dirty="0" smtClean="0">
                <a:solidFill>
                  <a:schemeClr val="tx1"/>
                </a:solidFill>
                <a:latin typeface="Arial" pitchFamily="34" charset="0"/>
                <a:cs typeface="Arial" pitchFamily="34" charset="0"/>
              </a:rPr>
              <a:t> </a:t>
            </a:r>
            <a:r>
              <a:rPr lang="en-US" sz="2200" i="1" dirty="0" smtClean="0">
                <a:solidFill>
                  <a:schemeClr val="tx1"/>
                </a:solidFill>
                <a:latin typeface="Arial" pitchFamily="34" charset="0"/>
                <a:cs typeface="Arial" pitchFamily="34" charset="0"/>
              </a:rPr>
              <a:t>goal</a:t>
            </a:r>
            <a:r>
              <a:rPr lang="en-US" sz="2200" dirty="0" smtClean="0">
                <a:solidFill>
                  <a:schemeClr val="tx1"/>
                </a:solidFill>
                <a:latin typeface="Arial" pitchFamily="34" charset="0"/>
                <a:cs typeface="Arial" pitchFamily="34" charset="0"/>
              </a:rPr>
              <a:t> yang </a:t>
            </a:r>
            <a:r>
              <a:rPr lang="en-US" sz="2200" dirty="0" err="1" smtClean="0">
                <a:solidFill>
                  <a:schemeClr val="tx1"/>
                </a:solidFill>
                <a:latin typeface="Arial" pitchFamily="34" charset="0"/>
                <a:cs typeface="Arial" pitchFamily="34" charset="0"/>
              </a:rPr>
              <a:t>jelas</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dalam</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membentuk</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karakter</a:t>
            </a:r>
            <a:r>
              <a:rPr lang="en-US" sz="2200" dirty="0" smtClean="0">
                <a:solidFill>
                  <a:schemeClr val="tx1"/>
                </a:solidFill>
                <a:latin typeface="Arial" pitchFamily="34" charset="0"/>
                <a:cs typeface="Arial" pitchFamily="34" charset="0"/>
              </a:rPr>
              <a:t> </a:t>
            </a:r>
          </a:p>
          <a:p>
            <a:pPr eaLnBrk="1" hangingPunct="1">
              <a:lnSpc>
                <a:spcPct val="105000"/>
              </a:lnSpc>
              <a:buFontTx/>
              <a:buNone/>
            </a:pP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ingin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dicitrakan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sebagai</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apa</a:t>
            </a:r>
            <a:r>
              <a:rPr lang="en-US" sz="2200" dirty="0" smtClean="0">
                <a:solidFill>
                  <a:schemeClr val="tx1"/>
                </a:solidFill>
                <a:latin typeface="Arial" pitchFamily="34" charset="0"/>
                <a:cs typeface="Arial" pitchFamily="34" charset="0"/>
              </a:rPr>
              <a:t>?)</a:t>
            </a:r>
          </a:p>
          <a:p>
            <a:pPr eaLnBrk="1" hangingPunct="1">
              <a:lnSpc>
                <a:spcPct val="105000"/>
              </a:lnSpc>
            </a:pPr>
            <a:r>
              <a:rPr lang="en-US" sz="2200" dirty="0" err="1" smtClean="0">
                <a:solidFill>
                  <a:schemeClr val="tx1"/>
                </a:solidFill>
                <a:latin typeface="Arial" pitchFamily="34" charset="0"/>
                <a:cs typeface="Arial" pitchFamily="34" charset="0"/>
              </a:rPr>
              <a:t>Aktif</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berinteraksi</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dan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berpartisipasi</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dalam</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kegiatan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kemahasiswaan</a:t>
            </a:r>
            <a:r>
              <a:rPr lang="en-US" sz="2200" dirty="0" smtClean="0">
                <a:solidFill>
                  <a:schemeClr val="tx1"/>
                </a:solidFill>
                <a:latin typeface="Arial" pitchFamily="34" charset="0"/>
                <a:cs typeface="Arial" pitchFamily="34" charset="0"/>
              </a:rPr>
              <a:t> yang </a:t>
            </a:r>
            <a:r>
              <a:rPr lang="en-US" sz="2200" dirty="0" err="1" smtClean="0">
                <a:solidFill>
                  <a:schemeClr val="tx1"/>
                </a:solidFill>
                <a:latin typeface="Arial" pitchFamily="34" charset="0"/>
                <a:cs typeface="Arial" pitchFamily="34" charset="0"/>
              </a:rPr>
              <a:t>berfokus</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pada</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pembentukan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karakter</a:t>
            </a:r>
            <a:endParaRPr lang="en-US" sz="2200" dirty="0" smtClean="0">
              <a:solidFill>
                <a:schemeClr val="tx1"/>
              </a:solidFill>
              <a:latin typeface="Arial" pitchFamily="34" charset="0"/>
              <a:cs typeface="Arial" pitchFamily="34" charset="0"/>
            </a:endParaRPr>
          </a:p>
          <a:p>
            <a:pPr eaLnBrk="1" hangingPunct="1">
              <a:lnSpc>
                <a:spcPct val="105000"/>
              </a:lnSpc>
            </a:pPr>
            <a:r>
              <a:rPr lang="en-US" sz="2200" dirty="0" err="1" smtClean="0">
                <a:solidFill>
                  <a:schemeClr val="tx1"/>
                </a:solidFill>
                <a:latin typeface="Arial" pitchFamily="34" charset="0"/>
                <a:cs typeface="Arial" pitchFamily="34" charset="0"/>
              </a:rPr>
              <a:t>Memiliki</a:t>
            </a:r>
            <a:r>
              <a:rPr lang="en-US" sz="2200" dirty="0" smtClean="0">
                <a:solidFill>
                  <a:schemeClr val="tx1"/>
                </a:solidFill>
                <a:latin typeface="Arial" pitchFamily="34" charset="0"/>
                <a:cs typeface="Arial" pitchFamily="34" charset="0"/>
              </a:rPr>
              <a:t> </a:t>
            </a:r>
            <a:r>
              <a:rPr lang="en-US" sz="2200" i="1" dirty="0" smtClean="0">
                <a:solidFill>
                  <a:schemeClr val="tx1"/>
                </a:solidFill>
                <a:latin typeface="Arial" pitchFamily="34" charset="0"/>
                <a:cs typeface="Arial" pitchFamily="34" charset="0"/>
              </a:rPr>
              <a:t>role model</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orang</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sukses</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pelajari</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outobiografinya</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dan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tiru</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kebiasaan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menuju</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hidup</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sukses</a:t>
            </a:r>
            <a:endParaRPr lang="en-US" sz="2200" dirty="0" smtClean="0">
              <a:solidFill>
                <a:schemeClr val="tx1"/>
              </a:solidFill>
              <a:latin typeface="Arial" pitchFamily="34" charset="0"/>
              <a:cs typeface="Arial" pitchFamily="34" charset="0"/>
            </a:endParaRPr>
          </a:p>
          <a:p>
            <a:pPr eaLnBrk="1" hangingPunct="1">
              <a:lnSpc>
                <a:spcPct val="105000"/>
              </a:lnSpc>
            </a:pPr>
            <a:r>
              <a:rPr lang="en-US" sz="2200" dirty="0" err="1" smtClean="0">
                <a:solidFill>
                  <a:schemeClr val="tx1"/>
                </a:solidFill>
                <a:latin typeface="Arial" pitchFamily="34" charset="0"/>
                <a:cs typeface="Arial" pitchFamily="34" charset="0"/>
              </a:rPr>
              <a:t>Rajin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membaca</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buku</a:t>
            </a:r>
            <a:r>
              <a:rPr lang="en-US" sz="2200" dirty="0" smtClean="0">
                <a:solidFill>
                  <a:schemeClr val="tx1"/>
                </a:solidFill>
                <a:latin typeface="Arial" pitchFamily="34" charset="0"/>
                <a:cs typeface="Arial" pitchFamily="34" charset="0"/>
              </a:rPr>
              <a:t> yang </a:t>
            </a:r>
            <a:r>
              <a:rPr lang="en-US" sz="2200" dirty="0" err="1" smtClean="0">
                <a:solidFill>
                  <a:schemeClr val="tx1"/>
                </a:solidFill>
                <a:latin typeface="Arial" pitchFamily="34" charset="0"/>
                <a:cs typeface="Arial" pitchFamily="34" charset="0"/>
              </a:rPr>
              <a:t>bermuatan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pengembangan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kepribadian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dan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menerapkannya</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dalam</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kehidupan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sehari-hari</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cara</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berkomunikasi</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saling</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menghargai</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disiplin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komitmen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bertanggungjawab</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dan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senantiasa</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jujur</a:t>
            </a:r>
            <a:r>
              <a:rPr lang="en-US" sz="2200" dirty="0" smtClean="0">
                <a:solidFill>
                  <a:schemeClr val="tx1"/>
                </a:solidFill>
                <a:latin typeface="Arial" pitchFamily="34" charset="0"/>
                <a:cs typeface="Arial" pitchFamily="34" charset="0"/>
              </a:rPr>
              <a:t>)</a:t>
            </a:r>
          </a:p>
          <a:p>
            <a:pPr eaLnBrk="1" hangingPunct="1">
              <a:lnSpc>
                <a:spcPct val="105000"/>
              </a:lnSpc>
            </a:pPr>
            <a:r>
              <a:rPr lang="en-US" sz="2200" dirty="0" err="1" smtClean="0">
                <a:solidFill>
                  <a:schemeClr val="tx1"/>
                </a:solidFill>
                <a:latin typeface="Arial" pitchFamily="34" charset="0"/>
                <a:cs typeface="Arial" pitchFamily="34" charset="0"/>
              </a:rPr>
              <a:t>Aktif</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dalam</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proses</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pembelajaran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sebagai</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pembelajar</a:t>
            </a:r>
            <a:r>
              <a:rPr lang="en-US" sz="2200" dirty="0" smtClean="0">
                <a:solidFill>
                  <a:schemeClr val="tx1"/>
                </a:solidFill>
                <a:latin typeface="Arial" pitchFamily="34" charset="0"/>
                <a:cs typeface="Arial" pitchFamily="34" charset="0"/>
              </a:rPr>
              <a:t> yang </a:t>
            </a:r>
            <a:r>
              <a:rPr lang="en-US" sz="2200" dirty="0" err="1" smtClean="0">
                <a:solidFill>
                  <a:schemeClr val="tx1"/>
                </a:solidFill>
                <a:latin typeface="Arial" pitchFamily="34" charset="0"/>
                <a:cs typeface="Arial" pitchFamily="34" charset="0"/>
              </a:rPr>
              <a:t>partisipatif</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dan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dapat</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menggunakan</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sumber</a:t>
            </a:r>
            <a:r>
              <a:rPr lang="en-US" sz="2200" dirty="0" smtClean="0">
                <a:solidFill>
                  <a:schemeClr val="tx1"/>
                </a:solidFill>
                <a:latin typeface="Arial" pitchFamily="34" charset="0"/>
                <a:cs typeface="Arial" pitchFamily="34" charset="0"/>
              </a:rPr>
              <a:t> </a:t>
            </a:r>
            <a:r>
              <a:rPr lang="en-US" sz="2200" dirty="0" err="1" smtClean="0">
                <a:solidFill>
                  <a:schemeClr val="tx1"/>
                </a:solidFill>
                <a:latin typeface="Arial" pitchFamily="34" charset="0"/>
                <a:cs typeface="Arial" pitchFamily="34" charset="0"/>
              </a:rPr>
              <a:t>belajar</a:t>
            </a:r>
            <a:r>
              <a:rPr lang="en-US" sz="2200" dirty="0" smtClean="0">
                <a:solidFill>
                  <a:schemeClr val="tx1"/>
                </a:solidFill>
                <a:latin typeface="Arial" pitchFamily="34" charset="0"/>
                <a:cs typeface="Arial" pitchFamily="34" charset="0"/>
              </a:rPr>
              <a:t> multi </a:t>
            </a:r>
            <a:r>
              <a:rPr lang="en-US" sz="2200" dirty="0" err="1" smtClean="0">
                <a:solidFill>
                  <a:schemeClr val="tx1"/>
                </a:solidFill>
                <a:latin typeface="Arial" pitchFamily="34" charset="0"/>
                <a:cs typeface="Arial" pitchFamily="34" charset="0"/>
              </a:rPr>
              <a:t>dimensi</a:t>
            </a:r>
            <a:endParaRPr lang="en-US" sz="2400" dirty="0" smtClean="0">
              <a:solidFill>
                <a:schemeClr val="tx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6627">
                                            <p:txEl>
                                              <p:pRg st="0" end="0"/>
                                            </p:txEl>
                                          </p:spTgt>
                                        </p:tgtEl>
                                        <p:attrNameLst>
                                          <p:attrName>ppt_x</p:attrName>
                                        </p:attrNameLst>
                                      </p:cBhvr>
                                    </p:anim>
                                    <p:anim from="0" to="-1.0" calcmode="lin" valueType="num">
                                      <p:cBhvr>
                                        <p:cTn id="8" dur="200" decel="50000" autoRev="1" fill="hold">
                                          <p:stCondLst>
                                            <p:cond delay="600"/>
                                          </p:stCondLst>
                                        </p:cTn>
                                        <p:tgtEl>
                                          <p:spTgt spid="26627">
                                            <p:txEl>
                                              <p:pRg st="0" end="0"/>
                                            </p:txEl>
                                          </p:spTgt>
                                        </p:tgtEl>
                                        <p:attrNameLst>
                                          <p:attrName>xshear</p:attrName>
                                        </p:attrNameLst>
                                      </p:cBhvr>
                                    </p:anim>
                                    <p:animScale>
                                      <p:cBhvr>
                                        <p:cTn id="9" dur="200" decel="100000" autoRev="1" fill="hold">
                                          <p:stCondLst>
                                            <p:cond delay="600"/>
                                          </p:stCondLst>
                                        </p:cTn>
                                        <p:tgtEl>
                                          <p:spTgt spid="26627">
                                            <p:txEl>
                                              <p:pRg st="0" end="0"/>
                                            </p:txEl>
                                          </p:spTgt>
                                        </p:tgtEl>
                                      </p:cBhvr>
                                      <p:from x="100000" y="100000"/>
                                      <p:to x="80000" y="100000"/>
                                    </p:animScale>
                                    <p:anim by="(#ppt_h/3+#ppt_w*0.1)" calcmode="lin" valueType="num">
                                      <p:cBhvr additive="sum">
                                        <p:cTn id="10" dur="200" decel="100000" autoRev="1" fill="hold">
                                          <p:stCondLst>
                                            <p:cond delay="600"/>
                                          </p:stCondLst>
                                        </p:cTn>
                                        <p:tgtEl>
                                          <p:spTgt spid="26627">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26627">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26627">
                                            <p:txEl>
                                              <p:pRg st="1" end="1"/>
                                            </p:txEl>
                                          </p:spTgt>
                                        </p:tgtEl>
                                        <p:attrNameLst>
                                          <p:attrName>ppt_x</p:attrName>
                                        </p:attrNameLst>
                                      </p:cBhvr>
                                    </p:anim>
                                    <p:anim from="0" to="-1.0" calcmode="lin" valueType="num">
                                      <p:cBhvr>
                                        <p:cTn id="15" dur="200" decel="50000" autoRev="1" fill="hold">
                                          <p:stCondLst>
                                            <p:cond delay="600"/>
                                          </p:stCondLst>
                                        </p:cTn>
                                        <p:tgtEl>
                                          <p:spTgt spid="26627">
                                            <p:txEl>
                                              <p:pRg st="1" end="1"/>
                                            </p:txEl>
                                          </p:spTgt>
                                        </p:tgtEl>
                                        <p:attrNameLst>
                                          <p:attrName>xshear</p:attrName>
                                        </p:attrNameLst>
                                      </p:cBhvr>
                                    </p:anim>
                                    <p:animScale>
                                      <p:cBhvr>
                                        <p:cTn id="16" dur="200" decel="100000" autoRev="1" fill="hold">
                                          <p:stCondLst>
                                            <p:cond delay="600"/>
                                          </p:stCondLst>
                                        </p:cTn>
                                        <p:tgtEl>
                                          <p:spTgt spid="26627">
                                            <p:txEl>
                                              <p:pRg st="1" end="1"/>
                                            </p:txEl>
                                          </p:spTgt>
                                        </p:tgtEl>
                                      </p:cBhvr>
                                      <p:from x="100000" y="100000"/>
                                      <p:to x="80000" y="100000"/>
                                    </p:animScale>
                                    <p:anim by="(#ppt_h/3+#ppt_w*0.1)" calcmode="lin" valueType="num">
                                      <p:cBhvr additive="sum">
                                        <p:cTn id="17" dur="200" decel="100000" autoRev="1" fill="hold">
                                          <p:stCondLst>
                                            <p:cond delay="600"/>
                                          </p:stCondLst>
                                        </p:cTn>
                                        <p:tgtEl>
                                          <p:spTgt spid="26627">
                                            <p:txEl>
                                              <p:pRg st="1" end="1"/>
                                            </p:txEl>
                                          </p:spTgt>
                                        </p:tgtEl>
                                        <p:attrNameLst>
                                          <p:attrName>ppt_x</p:attrName>
                                        </p:attrNameLst>
                                      </p:cBhvr>
                                    </p:anim>
                                  </p:childTnLst>
                                </p:cTn>
                              </p:par>
                            </p:childTnLst>
                          </p:cTn>
                        </p:par>
                        <p:par>
                          <p:cTn id="18" fill="hold">
                            <p:stCondLst>
                              <p:cond delay="2000"/>
                            </p:stCondLst>
                            <p:childTnLst>
                              <p:par>
                                <p:cTn id="19" presetID="34" presetClass="entr" presetSubtype="0" fill="hold" grpId="0" nodeType="after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26627">
                                            <p:txEl>
                                              <p:pRg st="2" end="2"/>
                                            </p:txEl>
                                          </p:spTgt>
                                        </p:tgtEl>
                                        <p:attrNameLst>
                                          <p:attrName>ppt_x</p:attrName>
                                        </p:attrNameLst>
                                      </p:cBhvr>
                                    </p:anim>
                                    <p:anim from="0" to="-1.0" calcmode="lin" valueType="num">
                                      <p:cBhvr>
                                        <p:cTn id="22" dur="200" decel="50000" autoRev="1" fill="hold">
                                          <p:stCondLst>
                                            <p:cond delay="600"/>
                                          </p:stCondLst>
                                        </p:cTn>
                                        <p:tgtEl>
                                          <p:spTgt spid="26627">
                                            <p:txEl>
                                              <p:pRg st="2" end="2"/>
                                            </p:txEl>
                                          </p:spTgt>
                                        </p:tgtEl>
                                        <p:attrNameLst>
                                          <p:attrName>xshear</p:attrName>
                                        </p:attrNameLst>
                                      </p:cBhvr>
                                    </p:anim>
                                    <p:animScale>
                                      <p:cBhvr>
                                        <p:cTn id="23" dur="200" decel="100000" autoRev="1" fill="hold">
                                          <p:stCondLst>
                                            <p:cond delay="600"/>
                                          </p:stCondLst>
                                        </p:cTn>
                                        <p:tgtEl>
                                          <p:spTgt spid="26627">
                                            <p:txEl>
                                              <p:pRg st="2" end="2"/>
                                            </p:txEl>
                                          </p:spTgt>
                                        </p:tgtEl>
                                      </p:cBhvr>
                                      <p:from x="100000" y="100000"/>
                                      <p:to x="80000" y="100000"/>
                                    </p:animScale>
                                    <p:anim by="(#ppt_h/3+#ppt_w*0.1)" calcmode="lin" valueType="num">
                                      <p:cBhvr additive="sum">
                                        <p:cTn id="24" dur="200" decel="100000" autoRev="1" fill="hold">
                                          <p:stCondLst>
                                            <p:cond delay="600"/>
                                          </p:stCondLst>
                                        </p:cTn>
                                        <p:tgtEl>
                                          <p:spTgt spid="26627">
                                            <p:txEl>
                                              <p:pRg st="2" end="2"/>
                                            </p:txEl>
                                          </p:spTgt>
                                        </p:tgtEl>
                                        <p:attrNameLst>
                                          <p:attrName>ppt_x</p:attrName>
                                        </p:attrNameLst>
                                      </p:cBhvr>
                                    </p:anim>
                                  </p:childTnLst>
                                </p:cTn>
                              </p:par>
                            </p:childTnLst>
                          </p:cTn>
                        </p:par>
                        <p:par>
                          <p:cTn id="25" fill="hold">
                            <p:stCondLst>
                              <p:cond delay="3000"/>
                            </p:stCondLst>
                            <p:childTnLst>
                              <p:par>
                                <p:cTn id="26" presetID="34" presetClass="entr" presetSubtype="0" fill="hold" grpId="0" nodeType="afterEffect">
                                  <p:stCondLst>
                                    <p:cond delay="0"/>
                                  </p:stCondLst>
                                  <p:childTnLst>
                                    <p:set>
                                      <p:cBhvr>
                                        <p:cTn id="27" dur="1" fill="hold">
                                          <p:stCondLst>
                                            <p:cond delay="0"/>
                                          </p:stCondLst>
                                        </p:cTn>
                                        <p:tgtEl>
                                          <p:spTgt spid="26627">
                                            <p:txEl>
                                              <p:pRg st="3" end="3"/>
                                            </p:txEl>
                                          </p:spTgt>
                                        </p:tgtEl>
                                        <p:attrNameLst>
                                          <p:attrName>style.visibility</p:attrName>
                                        </p:attrNameLst>
                                      </p:cBhvr>
                                      <p:to>
                                        <p:strVal val="visible"/>
                                      </p:to>
                                    </p:set>
                                    <p:anim from="(-#ppt_w/2)" to="(#ppt_x)" calcmode="lin" valueType="num">
                                      <p:cBhvr>
                                        <p:cTn id="28" dur="600" fill="hold">
                                          <p:stCondLst>
                                            <p:cond delay="0"/>
                                          </p:stCondLst>
                                        </p:cTn>
                                        <p:tgtEl>
                                          <p:spTgt spid="26627">
                                            <p:txEl>
                                              <p:pRg st="3" end="3"/>
                                            </p:txEl>
                                          </p:spTgt>
                                        </p:tgtEl>
                                        <p:attrNameLst>
                                          <p:attrName>ppt_x</p:attrName>
                                        </p:attrNameLst>
                                      </p:cBhvr>
                                    </p:anim>
                                    <p:anim from="0" to="-1.0" calcmode="lin" valueType="num">
                                      <p:cBhvr>
                                        <p:cTn id="29" dur="200" decel="50000" autoRev="1" fill="hold">
                                          <p:stCondLst>
                                            <p:cond delay="600"/>
                                          </p:stCondLst>
                                        </p:cTn>
                                        <p:tgtEl>
                                          <p:spTgt spid="26627">
                                            <p:txEl>
                                              <p:pRg st="3" end="3"/>
                                            </p:txEl>
                                          </p:spTgt>
                                        </p:tgtEl>
                                        <p:attrNameLst>
                                          <p:attrName>xshear</p:attrName>
                                        </p:attrNameLst>
                                      </p:cBhvr>
                                    </p:anim>
                                    <p:animScale>
                                      <p:cBhvr>
                                        <p:cTn id="30" dur="200" decel="100000" autoRev="1" fill="hold">
                                          <p:stCondLst>
                                            <p:cond delay="600"/>
                                          </p:stCondLst>
                                        </p:cTn>
                                        <p:tgtEl>
                                          <p:spTgt spid="26627">
                                            <p:txEl>
                                              <p:pRg st="3" end="3"/>
                                            </p:txEl>
                                          </p:spTgt>
                                        </p:tgtEl>
                                      </p:cBhvr>
                                      <p:from x="100000" y="100000"/>
                                      <p:to x="80000" y="100000"/>
                                    </p:animScale>
                                    <p:anim by="(#ppt_h/3+#ppt_w*0.1)" calcmode="lin" valueType="num">
                                      <p:cBhvr additive="sum">
                                        <p:cTn id="31" dur="200" decel="100000" autoRev="1" fill="hold">
                                          <p:stCondLst>
                                            <p:cond delay="600"/>
                                          </p:stCondLst>
                                        </p:cTn>
                                        <p:tgtEl>
                                          <p:spTgt spid="26627">
                                            <p:txEl>
                                              <p:pRg st="3" end="3"/>
                                            </p:txEl>
                                          </p:spTgt>
                                        </p:tgtEl>
                                        <p:attrNameLst>
                                          <p:attrName>ppt_x</p:attrName>
                                        </p:attrNameLst>
                                      </p:cBhvr>
                                    </p:anim>
                                  </p:childTnLst>
                                </p:cTn>
                              </p:par>
                            </p:childTnLst>
                          </p:cTn>
                        </p:par>
                        <p:par>
                          <p:cTn id="32" fill="hold">
                            <p:stCondLst>
                              <p:cond delay="4000"/>
                            </p:stCondLst>
                            <p:childTnLst>
                              <p:par>
                                <p:cTn id="33" presetID="34" presetClass="entr" presetSubtype="0" fill="hold" grpId="0" nodeType="afterEffect">
                                  <p:stCondLst>
                                    <p:cond delay="0"/>
                                  </p:stCondLst>
                                  <p:childTnLst>
                                    <p:set>
                                      <p:cBhvr>
                                        <p:cTn id="34" dur="1" fill="hold">
                                          <p:stCondLst>
                                            <p:cond delay="0"/>
                                          </p:stCondLst>
                                        </p:cTn>
                                        <p:tgtEl>
                                          <p:spTgt spid="26627">
                                            <p:txEl>
                                              <p:pRg st="4" end="4"/>
                                            </p:txEl>
                                          </p:spTgt>
                                        </p:tgtEl>
                                        <p:attrNameLst>
                                          <p:attrName>style.visibility</p:attrName>
                                        </p:attrNameLst>
                                      </p:cBhvr>
                                      <p:to>
                                        <p:strVal val="visible"/>
                                      </p:to>
                                    </p:set>
                                    <p:anim from="(-#ppt_w/2)" to="(#ppt_x)" calcmode="lin" valueType="num">
                                      <p:cBhvr>
                                        <p:cTn id="35" dur="600" fill="hold">
                                          <p:stCondLst>
                                            <p:cond delay="0"/>
                                          </p:stCondLst>
                                        </p:cTn>
                                        <p:tgtEl>
                                          <p:spTgt spid="26627">
                                            <p:txEl>
                                              <p:pRg st="4" end="4"/>
                                            </p:txEl>
                                          </p:spTgt>
                                        </p:tgtEl>
                                        <p:attrNameLst>
                                          <p:attrName>ppt_x</p:attrName>
                                        </p:attrNameLst>
                                      </p:cBhvr>
                                    </p:anim>
                                    <p:anim from="0" to="-1.0" calcmode="lin" valueType="num">
                                      <p:cBhvr>
                                        <p:cTn id="36" dur="200" decel="50000" autoRev="1" fill="hold">
                                          <p:stCondLst>
                                            <p:cond delay="600"/>
                                          </p:stCondLst>
                                        </p:cTn>
                                        <p:tgtEl>
                                          <p:spTgt spid="26627">
                                            <p:txEl>
                                              <p:pRg st="4" end="4"/>
                                            </p:txEl>
                                          </p:spTgt>
                                        </p:tgtEl>
                                        <p:attrNameLst>
                                          <p:attrName>xshear</p:attrName>
                                        </p:attrNameLst>
                                      </p:cBhvr>
                                    </p:anim>
                                    <p:animScale>
                                      <p:cBhvr>
                                        <p:cTn id="37" dur="200" decel="100000" autoRev="1" fill="hold">
                                          <p:stCondLst>
                                            <p:cond delay="600"/>
                                          </p:stCondLst>
                                        </p:cTn>
                                        <p:tgtEl>
                                          <p:spTgt spid="26627">
                                            <p:txEl>
                                              <p:pRg st="4" end="4"/>
                                            </p:txEl>
                                          </p:spTgt>
                                        </p:tgtEl>
                                      </p:cBhvr>
                                      <p:from x="100000" y="100000"/>
                                      <p:to x="80000" y="100000"/>
                                    </p:animScale>
                                    <p:anim by="(#ppt_h/3+#ppt_w*0.1)" calcmode="lin" valueType="num">
                                      <p:cBhvr additive="sum">
                                        <p:cTn id="38" dur="200" decel="100000" autoRev="1" fill="hold">
                                          <p:stCondLst>
                                            <p:cond delay="600"/>
                                          </p:stCondLst>
                                        </p:cTn>
                                        <p:tgtEl>
                                          <p:spTgt spid="26627">
                                            <p:txEl>
                                              <p:pRg st="4" end="4"/>
                                            </p:txEl>
                                          </p:spTgt>
                                        </p:tgtEl>
                                        <p:attrNameLst>
                                          <p:attrName>ppt_x</p:attrName>
                                        </p:attrNameLst>
                                      </p:cBhvr>
                                    </p:anim>
                                  </p:childTnLst>
                                </p:cTn>
                              </p:par>
                            </p:childTnLst>
                          </p:cTn>
                        </p:par>
                        <p:par>
                          <p:cTn id="39" fill="hold">
                            <p:stCondLst>
                              <p:cond delay="5000"/>
                            </p:stCondLst>
                            <p:childTnLst>
                              <p:par>
                                <p:cTn id="40" presetID="34" presetClass="entr" presetSubtype="0" fill="hold" grpId="0" nodeType="afterEffect">
                                  <p:stCondLst>
                                    <p:cond delay="0"/>
                                  </p:stCondLst>
                                  <p:childTnLst>
                                    <p:set>
                                      <p:cBhvr>
                                        <p:cTn id="41" dur="1" fill="hold">
                                          <p:stCondLst>
                                            <p:cond delay="0"/>
                                          </p:stCondLst>
                                        </p:cTn>
                                        <p:tgtEl>
                                          <p:spTgt spid="26627">
                                            <p:txEl>
                                              <p:pRg st="5" end="5"/>
                                            </p:txEl>
                                          </p:spTgt>
                                        </p:tgtEl>
                                        <p:attrNameLst>
                                          <p:attrName>style.visibility</p:attrName>
                                        </p:attrNameLst>
                                      </p:cBhvr>
                                      <p:to>
                                        <p:strVal val="visible"/>
                                      </p:to>
                                    </p:set>
                                    <p:anim from="(-#ppt_w/2)" to="(#ppt_x)" calcmode="lin" valueType="num">
                                      <p:cBhvr>
                                        <p:cTn id="42" dur="600" fill="hold">
                                          <p:stCondLst>
                                            <p:cond delay="0"/>
                                          </p:stCondLst>
                                        </p:cTn>
                                        <p:tgtEl>
                                          <p:spTgt spid="26627">
                                            <p:txEl>
                                              <p:pRg st="5" end="5"/>
                                            </p:txEl>
                                          </p:spTgt>
                                        </p:tgtEl>
                                        <p:attrNameLst>
                                          <p:attrName>ppt_x</p:attrName>
                                        </p:attrNameLst>
                                      </p:cBhvr>
                                    </p:anim>
                                    <p:anim from="0" to="-1.0" calcmode="lin" valueType="num">
                                      <p:cBhvr>
                                        <p:cTn id="43" dur="200" decel="50000" autoRev="1" fill="hold">
                                          <p:stCondLst>
                                            <p:cond delay="600"/>
                                          </p:stCondLst>
                                        </p:cTn>
                                        <p:tgtEl>
                                          <p:spTgt spid="26627">
                                            <p:txEl>
                                              <p:pRg st="5" end="5"/>
                                            </p:txEl>
                                          </p:spTgt>
                                        </p:tgtEl>
                                        <p:attrNameLst>
                                          <p:attrName>xshear</p:attrName>
                                        </p:attrNameLst>
                                      </p:cBhvr>
                                    </p:anim>
                                    <p:animScale>
                                      <p:cBhvr>
                                        <p:cTn id="44" dur="200" decel="100000" autoRev="1" fill="hold">
                                          <p:stCondLst>
                                            <p:cond delay="600"/>
                                          </p:stCondLst>
                                        </p:cTn>
                                        <p:tgtEl>
                                          <p:spTgt spid="26627">
                                            <p:txEl>
                                              <p:pRg st="5" end="5"/>
                                            </p:txEl>
                                          </p:spTgt>
                                        </p:tgtEl>
                                      </p:cBhvr>
                                      <p:from x="100000" y="100000"/>
                                      <p:to x="80000" y="100000"/>
                                    </p:animScale>
                                    <p:anim by="(#ppt_h/3+#ppt_w*0.1)" calcmode="lin" valueType="num">
                                      <p:cBhvr additive="sum">
                                        <p:cTn id="45" dur="200" decel="100000" autoRev="1" fill="hold">
                                          <p:stCondLst>
                                            <p:cond delay="600"/>
                                          </p:stCondLst>
                                        </p:cTn>
                                        <p:tgtEl>
                                          <p:spTgt spid="26627">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85786" y="357166"/>
            <a:ext cx="7343775" cy="846137"/>
          </a:xfrm>
        </p:spPr>
        <p:txBody>
          <a:bodyPr>
            <a:normAutofit fontScale="90000"/>
          </a:bodyPr>
          <a:lstStyle/>
          <a:p>
            <a:pPr eaLnBrk="1" hangingPunct="1"/>
            <a:r>
              <a:rPr lang="en-US" sz="3200" dirty="0" smtClean="0"/>
              <a:t>KEMAMPUAN MINIMAL</a:t>
            </a:r>
            <a:br>
              <a:rPr lang="en-US" sz="3200" dirty="0" smtClean="0"/>
            </a:br>
            <a:r>
              <a:rPr lang="en-US" sz="3200" dirty="0" smtClean="0"/>
              <a:t>DAPAT DIASAH SAAT MENJADI MAHASISWA</a:t>
            </a:r>
          </a:p>
        </p:txBody>
      </p:sp>
      <p:sp>
        <p:nvSpPr>
          <p:cNvPr id="29699" name="Rectangle 3"/>
          <p:cNvSpPr>
            <a:spLocks noGrp="1" noChangeArrowheads="1"/>
          </p:cNvSpPr>
          <p:nvPr>
            <p:ph type="body" sz="half" idx="1"/>
          </p:nvPr>
        </p:nvSpPr>
        <p:spPr>
          <a:xfrm>
            <a:off x="177800" y="1652588"/>
            <a:ext cx="5114925" cy="4406900"/>
          </a:xfrm>
        </p:spPr>
        <p:txBody>
          <a:bodyPr>
            <a:normAutofit lnSpcReduction="10000"/>
          </a:bodyPr>
          <a:lstStyle/>
          <a:p>
            <a:pPr eaLnBrk="1" hangingPunct="1">
              <a:lnSpc>
                <a:spcPct val="105000"/>
              </a:lnSpc>
            </a:pPr>
            <a:r>
              <a:rPr lang="en-US" sz="4100" b="1" dirty="0" smtClean="0">
                <a:solidFill>
                  <a:srgbClr val="0000FF"/>
                </a:solidFill>
              </a:rPr>
              <a:t>C</a:t>
            </a:r>
            <a:r>
              <a:rPr lang="en-US" sz="2900" dirty="0" smtClean="0">
                <a:solidFill>
                  <a:schemeClr val="tx1"/>
                </a:solidFill>
              </a:rPr>
              <a:t>ommunication skills</a:t>
            </a:r>
          </a:p>
          <a:p>
            <a:pPr eaLnBrk="1" hangingPunct="1">
              <a:lnSpc>
                <a:spcPct val="105000"/>
              </a:lnSpc>
            </a:pPr>
            <a:r>
              <a:rPr lang="en-US" sz="3700" b="1" dirty="0" smtClean="0">
                <a:solidFill>
                  <a:srgbClr val="0000FF"/>
                </a:solidFill>
              </a:rPr>
              <a:t>O</a:t>
            </a:r>
            <a:r>
              <a:rPr lang="en-US" sz="2900" dirty="0" smtClean="0">
                <a:solidFill>
                  <a:schemeClr val="tx1"/>
                </a:solidFill>
              </a:rPr>
              <a:t>rganizational skills</a:t>
            </a:r>
          </a:p>
          <a:p>
            <a:pPr eaLnBrk="1" hangingPunct="1">
              <a:lnSpc>
                <a:spcPct val="105000"/>
              </a:lnSpc>
            </a:pPr>
            <a:r>
              <a:rPr lang="en-US" sz="3700" b="1" dirty="0" smtClean="0">
                <a:solidFill>
                  <a:srgbClr val="0000FF"/>
                </a:solidFill>
              </a:rPr>
              <a:t>L</a:t>
            </a:r>
            <a:r>
              <a:rPr lang="en-US" sz="2900" dirty="0" smtClean="0">
                <a:solidFill>
                  <a:schemeClr val="tx1"/>
                </a:solidFill>
              </a:rPr>
              <a:t>eadership</a:t>
            </a:r>
          </a:p>
          <a:p>
            <a:pPr eaLnBrk="1" hangingPunct="1">
              <a:lnSpc>
                <a:spcPct val="105000"/>
              </a:lnSpc>
            </a:pPr>
            <a:r>
              <a:rPr lang="en-US" sz="3700" b="1" dirty="0" smtClean="0">
                <a:solidFill>
                  <a:srgbClr val="0000FF"/>
                </a:solidFill>
              </a:rPr>
              <a:t>L</a:t>
            </a:r>
            <a:r>
              <a:rPr lang="en-US" sz="2900" dirty="0" smtClean="0">
                <a:solidFill>
                  <a:schemeClr val="tx1"/>
                </a:solidFill>
              </a:rPr>
              <a:t>ogic</a:t>
            </a:r>
          </a:p>
          <a:p>
            <a:pPr eaLnBrk="1" hangingPunct="1">
              <a:lnSpc>
                <a:spcPct val="105000"/>
              </a:lnSpc>
            </a:pPr>
            <a:r>
              <a:rPr lang="en-US" sz="3700" b="1" dirty="0" smtClean="0">
                <a:solidFill>
                  <a:srgbClr val="0000FF"/>
                </a:solidFill>
              </a:rPr>
              <a:t>E</a:t>
            </a:r>
            <a:r>
              <a:rPr lang="en-US" sz="2900" dirty="0" smtClean="0">
                <a:solidFill>
                  <a:schemeClr val="tx1"/>
                </a:solidFill>
              </a:rPr>
              <a:t>ffort /</a:t>
            </a:r>
            <a:r>
              <a:rPr lang="en-US" sz="2900" dirty="0" err="1" smtClean="0">
                <a:solidFill>
                  <a:schemeClr val="tx1"/>
                </a:solidFill>
              </a:rPr>
              <a:t>usaha</a:t>
            </a:r>
            <a:endParaRPr lang="en-US" sz="2900" dirty="0" smtClean="0">
              <a:solidFill>
                <a:schemeClr val="tx1"/>
              </a:solidFill>
            </a:endParaRPr>
          </a:p>
          <a:p>
            <a:pPr eaLnBrk="1" hangingPunct="1">
              <a:lnSpc>
                <a:spcPct val="105000"/>
              </a:lnSpc>
            </a:pPr>
            <a:r>
              <a:rPr lang="en-US" sz="3700" b="1" dirty="0" smtClean="0">
                <a:solidFill>
                  <a:srgbClr val="0000FF"/>
                </a:solidFill>
              </a:rPr>
              <a:t>G</a:t>
            </a:r>
            <a:r>
              <a:rPr lang="en-US" sz="2900" dirty="0" smtClean="0">
                <a:solidFill>
                  <a:schemeClr val="tx1"/>
                </a:solidFill>
              </a:rPr>
              <a:t>roup skills</a:t>
            </a:r>
          </a:p>
          <a:p>
            <a:pPr eaLnBrk="1" hangingPunct="1">
              <a:lnSpc>
                <a:spcPct val="105000"/>
              </a:lnSpc>
            </a:pPr>
            <a:r>
              <a:rPr lang="en-US" sz="3700" b="1" dirty="0" smtClean="0">
                <a:solidFill>
                  <a:srgbClr val="0000FF"/>
                </a:solidFill>
              </a:rPr>
              <a:t>E</a:t>
            </a:r>
            <a:r>
              <a:rPr lang="en-US" sz="2900" dirty="0" smtClean="0">
                <a:solidFill>
                  <a:schemeClr val="tx1"/>
                </a:solidFill>
              </a:rPr>
              <a:t>thics / </a:t>
            </a:r>
            <a:r>
              <a:rPr lang="en-US" sz="2900" dirty="0" err="1" smtClean="0">
                <a:solidFill>
                  <a:schemeClr val="tx1"/>
                </a:solidFill>
              </a:rPr>
              <a:t>etos</a:t>
            </a:r>
            <a:r>
              <a:rPr lang="en-US" sz="2900" dirty="0" smtClean="0">
                <a:solidFill>
                  <a:schemeClr val="tx1"/>
                </a:solidFill>
              </a:rPr>
              <a:t> </a:t>
            </a:r>
            <a:r>
              <a:rPr lang="en-US" sz="2900" dirty="0" err="1" smtClean="0">
                <a:solidFill>
                  <a:schemeClr val="tx1"/>
                </a:solidFill>
              </a:rPr>
              <a:t>kerja</a:t>
            </a:r>
            <a:endParaRPr lang="en-US" sz="2900" dirty="0" smtClean="0">
              <a:solidFill>
                <a:schemeClr val="tx1"/>
              </a:solidFill>
            </a:endParaRPr>
          </a:p>
          <a:p>
            <a:pPr eaLnBrk="1" hangingPunct="1">
              <a:lnSpc>
                <a:spcPct val="105000"/>
              </a:lnSpc>
            </a:pPr>
            <a:endParaRPr lang="en-US" sz="2900" dirty="0" smtClean="0">
              <a:solidFill>
                <a:schemeClr val="tx1"/>
              </a:solidFill>
            </a:endParaRPr>
          </a:p>
        </p:txBody>
      </p:sp>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100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969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699">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37" presetClass="entr" presetSubtype="0" fill="hold" grpId="0" nodeType="afterEffect">
                                  <p:stCondLst>
                                    <p:cond delay="1000"/>
                                  </p:stCondLst>
                                  <p:childTnLst>
                                    <p:set>
                                      <p:cBhvr>
                                        <p:cTn id="13" dur="1" fill="hold">
                                          <p:stCondLst>
                                            <p:cond delay="0"/>
                                          </p:stCondLst>
                                        </p:cTn>
                                        <p:tgtEl>
                                          <p:spTgt spid="29699">
                                            <p:txEl>
                                              <p:pRg st="1" end="1"/>
                                            </p:txEl>
                                          </p:spTgt>
                                        </p:tgtEl>
                                        <p:attrNameLst>
                                          <p:attrName>style.visibility</p:attrName>
                                        </p:attrNameLst>
                                      </p:cBhvr>
                                      <p:to>
                                        <p:strVal val="visible"/>
                                      </p:to>
                                    </p:set>
                                    <p:animEffect transition="in" filter="fade">
                                      <p:cBhvr>
                                        <p:cTn id="14" dur="1000"/>
                                        <p:tgtEl>
                                          <p:spTgt spid="29699">
                                            <p:txEl>
                                              <p:pRg st="1" end="1"/>
                                            </p:txEl>
                                          </p:spTgt>
                                        </p:tgtEl>
                                      </p:cBhvr>
                                    </p:animEffect>
                                    <p:anim calcmode="lin" valueType="num">
                                      <p:cBhvr>
                                        <p:cTn id="15"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9699">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9699">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4000"/>
                            </p:stCondLst>
                            <p:childTnLst>
                              <p:par>
                                <p:cTn id="19" presetID="37" presetClass="entr" presetSubtype="0" fill="hold" grpId="0" nodeType="afterEffect">
                                  <p:stCondLst>
                                    <p:cond delay="1000"/>
                                  </p:stCondLst>
                                  <p:childTnLst>
                                    <p:set>
                                      <p:cBhvr>
                                        <p:cTn id="20" dur="1" fill="hold">
                                          <p:stCondLst>
                                            <p:cond delay="0"/>
                                          </p:stCondLst>
                                        </p:cTn>
                                        <p:tgtEl>
                                          <p:spTgt spid="29699">
                                            <p:txEl>
                                              <p:pRg st="2" end="2"/>
                                            </p:txEl>
                                          </p:spTgt>
                                        </p:tgtEl>
                                        <p:attrNameLst>
                                          <p:attrName>style.visibility</p:attrName>
                                        </p:attrNameLst>
                                      </p:cBhvr>
                                      <p:to>
                                        <p:strVal val="visible"/>
                                      </p:to>
                                    </p:set>
                                    <p:animEffect transition="in" filter="fade">
                                      <p:cBhvr>
                                        <p:cTn id="21" dur="1000"/>
                                        <p:tgtEl>
                                          <p:spTgt spid="29699">
                                            <p:txEl>
                                              <p:pRg st="2" end="2"/>
                                            </p:txEl>
                                          </p:spTgt>
                                        </p:tgtEl>
                                      </p:cBhvr>
                                    </p:animEffect>
                                    <p:anim calcmode="lin" valueType="num">
                                      <p:cBhvr>
                                        <p:cTn id="22"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9699">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9699">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6000"/>
                            </p:stCondLst>
                            <p:childTnLst>
                              <p:par>
                                <p:cTn id="26" presetID="37" presetClass="entr" presetSubtype="0" fill="hold" grpId="0" nodeType="afterEffect">
                                  <p:stCondLst>
                                    <p:cond delay="1000"/>
                                  </p:stCondLst>
                                  <p:childTnLst>
                                    <p:set>
                                      <p:cBhvr>
                                        <p:cTn id="27" dur="1" fill="hold">
                                          <p:stCondLst>
                                            <p:cond delay="0"/>
                                          </p:stCondLst>
                                        </p:cTn>
                                        <p:tgtEl>
                                          <p:spTgt spid="29699">
                                            <p:txEl>
                                              <p:pRg st="3" end="3"/>
                                            </p:txEl>
                                          </p:spTgt>
                                        </p:tgtEl>
                                        <p:attrNameLst>
                                          <p:attrName>style.visibility</p:attrName>
                                        </p:attrNameLst>
                                      </p:cBhvr>
                                      <p:to>
                                        <p:strVal val="visible"/>
                                      </p:to>
                                    </p:set>
                                    <p:animEffect transition="in" filter="fade">
                                      <p:cBhvr>
                                        <p:cTn id="28" dur="1000"/>
                                        <p:tgtEl>
                                          <p:spTgt spid="29699">
                                            <p:txEl>
                                              <p:pRg st="3" end="3"/>
                                            </p:txEl>
                                          </p:spTgt>
                                        </p:tgtEl>
                                      </p:cBhvr>
                                    </p:animEffect>
                                    <p:anim calcmode="lin" valueType="num">
                                      <p:cBhvr>
                                        <p:cTn id="29"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29699">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9699">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8000"/>
                            </p:stCondLst>
                            <p:childTnLst>
                              <p:par>
                                <p:cTn id="33" presetID="37" presetClass="entr" presetSubtype="0" fill="hold" grpId="0" nodeType="afterEffect">
                                  <p:stCondLst>
                                    <p:cond delay="1000"/>
                                  </p:stCondLst>
                                  <p:childTnLst>
                                    <p:set>
                                      <p:cBhvr>
                                        <p:cTn id="34" dur="1" fill="hold">
                                          <p:stCondLst>
                                            <p:cond delay="0"/>
                                          </p:stCondLst>
                                        </p:cTn>
                                        <p:tgtEl>
                                          <p:spTgt spid="29699">
                                            <p:txEl>
                                              <p:pRg st="4" end="4"/>
                                            </p:txEl>
                                          </p:spTgt>
                                        </p:tgtEl>
                                        <p:attrNameLst>
                                          <p:attrName>style.visibility</p:attrName>
                                        </p:attrNameLst>
                                      </p:cBhvr>
                                      <p:to>
                                        <p:strVal val="visible"/>
                                      </p:to>
                                    </p:set>
                                    <p:animEffect transition="in" filter="fade">
                                      <p:cBhvr>
                                        <p:cTn id="35" dur="1000"/>
                                        <p:tgtEl>
                                          <p:spTgt spid="29699">
                                            <p:txEl>
                                              <p:pRg st="4" end="4"/>
                                            </p:txEl>
                                          </p:spTgt>
                                        </p:tgtEl>
                                      </p:cBhvr>
                                    </p:animEffect>
                                    <p:anim calcmode="lin" valueType="num">
                                      <p:cBhvr>
                                        <p:cTn id="36" dur="10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9699">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9699">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10000"/>
                            </p:stCondLst>
                            <p:childTnLst>
                              <p:par>
                                <p:cTn id="40" presetID="37" presetClass="entr" presetSubtype="0" fill="hold" grpId="0" nodeType="afterEffect">
                                  <p:stCondLst>
                                    <p:cond delay="1000"/>
                                  </p:stCondLst>
                                  <p:childTnLst>
                                    <p:set>
                                      <p:cBhvr>
                                        <p:cTn id="41" dur="1" fill="hold">
                                          <p:stCondLst>
                                            <p:cond delay="0"/>
                                          </p:stCondLst>
                                        </p:cTn>
                                        <p:tgtEl>
                                          <p:spTgt spid="29699">
                                            <p:txEl>
                                              <p:pRg st="5" end="5"/>
                                            </p:txEl>
                                          </p:spTgt>
                                        </p:tgtEl>
                                        <p:attrNameLst>
                                          <p:attrName>style.visibility</p:attrName>
                                        </p:attrNameLst>
                                      </p:cBhvr>
                                      <p:to>
                                        <p:strVal val="visible"/>
                                      </p:to>
                                    </p:set>
                                    <p:animEffect transition="in" filter="fade">
                                      <p:cBhvr>
                                        <p:cTn id="42" dur="1000"/>
                                        <p:tgtEl>
                                          <p:spTgt spid="29699">
                                            <p:txEl>
                                              <p:pRg st="5" end="5"/>
                                            </p:txEl>
                                          </p:spTgt>
                                        </p:tgtEl>
                                      </p:cBhvr>
                                    </p:animEffect>
                                    <p:anim calcmode="lin" valueType="num">
                                      <p:cBhvr>
                                        <p:cTn id="43" dur="10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29699">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699">
                                            <p:txEl>
                                              <p:pRg st="5" end="5"/>
                                            </p:txEl>
                                          </p:spTgt>
                                        </p:tgtEl>
                                        <p:attrNameLst>
                                          <p:attrName>ppt_y</p:attrName>
                                        </p:attrNameLst>
                                      </p:cBhvr>
                                      <p:tavLst>
                                        <p:tav tm="0">
                                          <p:val>
                                            <p:strVal val="#ppt_y-.03"/>
                                          </p:val>
                                        </p:tav>
                                        <p:tav tm="100000">
                                          <p:val>
                                            <p:strVal val="#ppt_y"/>
                                          </p:val>
                                        </p:tav>
                                      </p:tavLst>
                                    </p:anim>
                                  </p:childTnLst>
                                </p:cTn>
                              </p:par>
                            </p:childTnLst>
                          </p:cTn>
                        </p:par>
                        <p:par>
                          <p:cTn id="46" fill="hold">
                            <p:stCondLst>
                              <p:cond delay="12000"/>
                            </p:stCondLst>
                            <p:childTnLst>
                              <p:par>
                                <p:cTn id="47" presetID="37" presetClass="entr" presetSubtype="0" fill="hold" grpId="0" nodeType="afterEffect">
                                  <p:stCondLst>
                                    <p:cond delay="1000"/>
                                  </p:stCondLst>
                                  <p:childTnLst>
                                    <p:set>
                                      <p:cBhvr>
                                        <p:cTn id="48" dur="1" fill="hold">
                                          <p:stCondLst>
                                            <p:cond delay="0"/>
                                          </p:stCondLst>
                                        </p:cTn>
                                        <p:tgtEl>
                                          <p:spTgt spid="29699">
                                            <p:txEl>
                                              <p:pRg st="6" end="6"/>
                                            </p:txEl>
                                          </p:spTgt>
                                        </p:tgtEl>
                                        <p:attrNameLst>
                                          <p:attrName>style.visibility</p:attrName>
                                        </p:attrNameLst>
                                      </p:cBhvr>
                                      <p:to>
                                        <p:strVal val="visible"/>
                                      </p:to>
                                    </p:set>
                                    <p:animEffect transition="in" filter="fade">
                                      <p:cBhvr>
                                        <p:cTn id="49" dur="1000"/>
                                        <p:tgtEl>
                                          <p:spTgt spid="29699">
                                            <p:txEl>
                                              <p:pRg st="6" end="6"/>
                                            </p:txEl>
                                          </p:spTgt>
                                        </p:tgtEl>
                                      </p:cBhvr>
                                    </p:animEffect>
                                    <p:anim calcmode="lin" valueType="num">
                                      <p:cBhvr>
                                        <p:cTn id="50" dur="10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29699">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9699">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AutoShape 4"/>
          <p:cNvSpPr>
            <a:spLocks noChangeArrowheads="1"/>
          </p:cNvSpPr>
          <p:nvPr/>
        </p:nvSpPr>
        <p:spPr bwMode="auto">
          <a:xfrm>
            <a:off x="1714480" y="1142984"/>
            <a:ext cx="5740418" cy="4810139"/>
          </a:xfrm>
          <a:prstGeom prst="star5">
            <a:avLst/>
          </a:prstGeom>
          <a:solidFill>
            <a:schemeClr val="accent1"/>
          </a:solidFill>
          <a:ln w="9525">
            <a:solidFill>
              <a:schemeClr val="tx1"/>
            </a:solidFill>
            <a:miter lim="800000"/>
            <a:headEnd/>
            <a:tailEnd/>
          </a:ln>
          <a:effectLst/>
        </p:spPr>
        <p:txBody>
          <a:bodyPr wrap="none" anchor="ctr"/>
          <a:lstStyle/>
          <a:p>
            <a:pPr algn="ctr">
              <a:defRPr/>
            </a:pPr>
            <a:r>
              <a:rPr lang="en-US" sz="3200" b="1" dirty="0"/>
              <a:t>AJANG </a:t>
            </a:r>
          </a:p>
          <a:p>
            <a:pPr algn="ctr">
              <a:defRPr/>
            </a:pPr>
            <a:r>
              <a:rPr lang="en-US" sz="3200" b="1" dirty="0"/>
              <a:t>KREATIVITAS</a:t>
            </a:r>
          </a:p>
        </p:txBody>
      </p:sp>
      <p:sp>
        <p:nvSpPr>
          <p:cNvPr id="35843" name="Text Box 5"/>
          <p:cNvSpPr txBox="1">
            <a:spLocks noChangeArrowheads="1"/>
          </p:cNvSpPr>
          <p:nvPr/>
        </p:nvSpPr>
        <p:spPr bwMode="auto">
          <a:xfrm>
            <a:off x="3929058" y="214290"/>
            <a:ext cx="1312863" cy="707886"/>
          </a:xfrm>
          <a:prstGeom prst="rect">
            <a:avLst/>
          </a:prstGeom>
          <a:noFill/>
          <a:ln w="9525">
            <a:noFill/>
            <a:miter lim="800000"/>
            <a:headEnd/>
            <a:tailEnd/>
          </a:ln>
        </p:spPr>
        <p:txBody>
          <a:bodyPr wrap="square">
            <a:spAutoFit/>
          </a:bodyPr>
          <a:lstStyle/>
          <a:p>
            <a:r>
              <a:rPr lang="en-US" sz="4000" b="1" dirty="0"/>
              <a:t>PKM</a:t>
            </a:r>
          </a:p>
        </p:txBody>
      </p:sp>
      <p:sp>
        <p:nvSpPr>
          <p:cNvPr id="35844" name="Text Box 7"/>
          <p:cNvSpPr txBox="1">
            <a:spLocks noChangeArrowheads="1"/>
          </p:cNvSpPr>
          <p:nvPr/>
        </p:nvSpPr>
        <p:spPr bwMode="auto">
          <a:xfrm>
            <a:off x="231775" y="1952625"/>
            <a:ext cx="1593850" cy="701675"/>
          </a:xfrm>
          <a:prstGeom prst="rect">
            <a:avLst/>
          </a:prstGeom>
          <a:noFill/>
          <a:ln w="9525">
            <a:noFill/>
            <a:miter lim="800000"/>
            <a:headEnd/>
            <a:tailEnd/>
          </a:ln>
        </p:spPr>
        <p:txBody>
          <a:bodyPr wrap="none">
            <a:spAutoFit/>
          </a:bodyPr>
          <a:lstStyle/>
          <a:p>
            <a:r>
              <a:rPr lang="en-US" sz="4000" b="1" dirty="0"/>
              <a:t>LKTM</a:t>
            </a:r>
          </a:p>
        </p:txBody>
      </p:sp>
      <p:sp>
        <p:nvSpPr>
          <p:cNvPr id="35845" name="Text Box 8"/>
          <p:cNvSpPr txBox="1">
            <a:spLocks noChangeArrowheads="1"/>
          </p:cNvSpPr>
          <p:nvPr/>
        </p:nvSpPr>
        <p:spPr bwMode="auto">
          <a:xfrm>
            <a:off x="519113" y="5124450"/>
            <a:ext cx="2416175" cy="1373188"/>
          </a:xfrm>
          <a:prstGeom prst="rect">
            <a:avLst/>
          </a:prstGeom>
          <a:noFill/>
          <a:ln w="9525">
            <a:noFill/>
            <a:miter lim="800000"/>
            <a:headEnd/>
            <a:tailEnd/>
          </a:ln>
        </p:spPr>
        <p:txBody>
          <a:bodyPr wrap="none">
            <a:spAutoFit/>
          </a:bodyPr>
          <a:lstStyle/>
          <a:p>
            <a:r>
              <a:rPr lang="en-US" sz="2800" b="1" dirty="0"/>
              <a:t>UNIT</a:t>
            </a:r>
          </a:p>
          <a:p>
            <a:r>
              <a:rPr lang="en-US" sz="2800" b="1" dirty="0"/>
              <a:t>KEGIATAN</a:t>
            </a:r>
          </a:p>
          <a:p>
            <a:r>
              <a:rPr lang="en-US" sz="2800" b="1" dirty="0"/>
              <a:t>MAHASISWA</a:t>
            </a:r>
          </a:p>
        </p:txBody>
      </p:sp>
      <p:sp>
        <p:nvSpPr>
          <p:cNvPr id="35846" name="Text Box 9"/>
          <p:cNvSpPr txBox="1">
            <a:spLocks noChangeArrowheads="1"/>
          </p:cNvSpPr>
          <p:nvPr/>
        </p:nvSpPr>
        <p:spPr bwMode="auto">
          <a:xfrm>
            <a:off x="6015038" y="5643578"/>
            <a:ext cx="3128962" cy="946150"/>
          </a:xfrm>
          <a:prstGeom prst="rect">
            <a:avLst/>
          </a:prstGeom>
          <a:noFill/>
          <a:ln w="9525">
            <a:noFill/>
            <a:miter lim="800000"/>
            <a:headEnd/>
            <a:tailEnd/>
          </a:ln>
        </p:spPr>
        <p:txBody>
          <a:bodyPr wrap="none">
            <a:spAutoFit/>
          </a:bodyPr>
          <a:lstStyle/>
          <a:p>
            <a:r>
              <a:rPr lang="en-US" sz="2800" b="1" dirty="0"/>
              <a:t>LOMBA KREATIF</a:t>
            </a:r>
          </a:p>
          <a:p>
            <a:r>
              <a:rPr lang="en-US" sz="2800" b="1" dirty="0"/>
              <a:t>DARI SWASTA</a:t>
            </a:r>
          </a:p>
        </p:txBody>
      </p:sp>
      <p:sp>
        <p:nvSpPr>
          <p:cNvPr id="35847" name="Text Box 10"/>
          <p:cNvSpPr txBox="1">
            <a:spLocks noChangeArrowheads="1"/>
          </p:cNvSpPr>
          <p:nvPr/>
        </p:nvSpPr>
        <p:spPr bwMode="auto">
          <a:xfrm>
            <a:off x="5897563" y="2276475"/>
            <a:ext cx="3246437" cy="519113"/>
          </a:xfrm>
          <a:prstGeom prst="rect">
            <a:avLst/>
          </a:prstGeom>
          <a:noFill/>
          <a:ln w="9525">
            <a:noFill/>
            <a:miter lim="800000"/>
            <a:headEnd/>
            <a:tailEnd/>
          </a:ln>
        </p:spPr>
        <p:txBody>
          <a:bodyPr wrap="none">
            <a:spAutoFit/>
          </a:bodyPr>
          <a:lstStyle/>
          <a:p>
            <a:r>
              <a:rPr lang="en-US" sz="2800" b="1" dirty="0"/>
              <a:t>CARI SENDIRI???</a:t>
            </a:r>
          </a:p>
        </p:txBody>
      </p:sp>
      <p:sp>
        <p:nvSpPr>
          <p:cNvPr id="8" name="TextBox 7"/>
          <p:cNvSpPr txBox="1"/>
          <p:nvPr/>
        </p:nvSpPr>
        <p:spPr>
          <a:xfrm>
            <a:off x="5500694" y="857232"/>
            <a:ext cx="3185487" cy="1200329"/>
          </a:xfrm>
          <a:prstGeom prst="rect">
            <a:avLst/>
          </a:prstGeom>
          <a:noFill/>
        </p:spPr>
        <p:txBody>
          <a:bodyPr wrap="none" rtlCol="0">
            <a:spAutoFit/>
          </a:bodyPr>
          <a:lstStyle/>
          <a:p>
            <a:r>
              <a:rPr lang="en-US" dirty="0" smtClean="0"/>
              <a:t>PKM  </a:t>
            </a:r>
            <a:r>
              <a:rPr lang="en-US" dirty="0" err="1" smtClean="0"/>
              <a:t>bidang</a:t>
            </a:r>
            <a:r>
              <a:rPr lang="en-US" dirty="0" smtClean="0"/>
              <a:t>  </a:t>
            </a:r>
            <a:r>
              <a:rPr lang="en-US" dirty="0" err="1" smtClean="0"/>
              <a:t>penelitian</a:t>
            </a:r>
            <a:endParaRPr lang="en-US" dirty="0" smtClean="0"/>
          </a:p>
          <a:p>
            <a:r>
              <a:rPr lang="en-US" dirty="0" smtClean="0"/>
              <a:t>PKM  </a:t>
            </a:r>
            <a:r>
              <a:rPr lang="en-US" dirty="0" err="1" smtClean="0"/>
              <a:t>bidang</a:t>
            </a:r>
            <a:r>
              <a:rPr lang="en-US" dirty="0" smtClean="0"/>
              <a:t>  </a:t>
            </a:r>
            <a:r>
              <a:rPr lang="en-US" dirty="0" err="1" smtClean="0"/>
              <a:t>teknologi</a:t>
            </a:r>
            <a:endParaRPr lang="en-US" dirty="0" smtClean="0"/>
          </a:p>
          <a:p>
            <a:r>
              <a:rPr lang="en-US" dirty="0" smtClean="0"/>
              <a:t>PKM  </a:t>
            </a:r>
            <a:r>
              <a:rPr lang="en-US" dirty="0" err="1" smtClean="0"/>
              <a:t>bidang</a:t>
            </a:r>
            <a:r>
              <a:rPr lang="en-US" dirty="0" smtClean="0"/>
              <a:t>  PPM</a:t>
            </a:r>
          </a:p>
          <a:p>
            <a:r>
              <a:rPr lang="en-US" dirty="0" smtClean="0"/>
              <a:t>PKM  </a:t>
            </a:r>
            <a:r>
              <a:rPr lang="en-US" dirty="0" err="1" smtClean="0"/>
              <a:t>bidang</a:t>
            </a:r>
            <a:r>
              <a:rPr lang="en-US" dirty="0" smtClean="0"/>
              <a:t>  </a:t>
            </a:r>
            <a:r>
              <a:rPr lang="en-US" dirty="0" err="1" smtClean="0"/>
              <a:t>kewirausahaan</a:t>
            </a:r>
            <a:endParaRPr lang="en-US" dirty="0"/>
          </a:p>
        </p:txBody>
      </p:sp>
      <p:sp>
        <p:nvSpPr>
          <p:cNvPr id="9" name="Footer Placeholder 8"/>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ntr" presetSubtype="6" fill="hold" grpId="0" nodeType="after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additive="base">
                                        <p:cTn id="7" dur="1000" fill="hold"/>
                                        <p:tgtEl>
                                          <p:spTgt spid="35846"/>
                                        </p:tgtEl>
                                        <p:attrNameLst>
                                          <p:attrName>ppt_x</p:attrName>
                                        </p:attrNameLst>
                                      </p:cBhvr>
                                      <p:tavLst>
                                        <p:tav tm="0">
                                          <p:val>
                                            <p:strVal val="1+#ppt_w/2"/>
                                          </p:val>
                                        </p:tav>
                                        <p:tav tm="100000">
                                          <p:val>
                                            <p:strVal val="#ppt_x"/>
                                          </p:val>
                                        </p:tav>
                                      </p:tavLst>
                                    </p:anim>
                                    <p:anim calcmode="lin" valueType="num">
                                      <p:cBhvr additive="base">
                                        <p:cTn id="8" dur="1000" fill="hold"/>
                                        <p:tgtEl>
                                          <p:spTgt spid="3584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12" fill="hold" grpId="0" nodeType="afterEffect">
                                  <p:stCondLst>
                                    <p:cond delay="0"/>
                                  </p:stCondLst>
                                  <p:childTnLst>
                                    <p:set>
                                      <p:cBhvr>
                                        <p:cTn id="11" dur="1" fill="hold">
                                          <p:stCondLst>
                                            <p:cond delay="0"/>
                                          </p:stCondLst>
                                        </p:cTn>
                                        <p:tgtEl>
                                          <p:spTgt spid="35845"/>
                                        </p:tgtEl>
                                        <p:attrNameLst>
                                          <p:attrName>style.visibility</p:attrName>
                                        </p:attrNameLst>
                                      </p:cBhvr>
                                      <p:to>
                                        <p:strVal val="visible"/>
                                      </p:to>
                                    </p:set>
                                    <p:anim calcmode="lin" valueType="num">
                                      <p:cBhvr additive="base">
                                        <p:cTn id="12" dur="1000" fill="hold"/>
                                        <p:tgtEl>
                                          <p:spTgt spid="35845"/>
                                        </p:tgtEl>
                                        <p:attrNameLst>
                                          <p:attrName>ppt_x</p:attrName>
                                        </p:attrNameLst>
                                      </p:cBhvr>
                                      <p:tavLst>
                                        <p:tav tm="0">
                                          <p:val>
                                            <p:strVal val="0-#ppt_w/2"/>
                                          </p:val>
                                        </p:tav>
                                        <p:tav tm="100000">
                                          <p:val>
                                            <p:strVal val="#ppt_x"/>
                                          </p:val>
                                        </p:tav>
                                      </p:tavLst>
                                    </p:anim>
                                    <p:anim calcmode="lin" valueType="num">
                                      <p:cBhvr additive="base">
                                        <p:cTn id="13" dur="1000" fill="hold"/>
                                        <p:tgtEl>
                                          <p:spTgt spid="35845"/>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0"/>
                                  </p:stCondLst>
                                  <p:childTnLst>
                                    <p:set>
                                      <p:cBhvr>
                                        <p:cTn id="16" dur="1" fill="hold">
                                          <p:stCondLst>
                                            <p:cond delay="0"/>
                                          </p:stCondLst>
                                        </p:cTn>
                                        <p:tgtEl>
                                          <p:spTgt spid="35844"/>
                                        </p:tgtEl>
                                        <p:attrNameLst>
                                          <p:attrName>style.visibility</p:attrName>
                                        </p:attrNameLst>
                                      </p:cBhvr>
                                      <p:to>
                                        <p:strVal val="visible"/>
                                      </p:to>
                                    </p:set>
                                    <p:anim calcmode="lin" valueType="num">
                                      <p:cBhvr additive="base">
                                        <p:cTn id="17" dur="1000" fill="hold"/>
                                        <p:tgtEl>
                                          <p:spTgt spid="35844"/>
                                        </p:tgtEl>
                                        <p:attrNameLst>
                                          <p:attrName>ppt_x</p:attrName>
                                        </p:attrNameLst>
                                      </p:cBhvr>
                                      <p:tavLst>
                                        <p:tav tm="0">
                                          <p:val>
                                            <p:strVal val="0-#ppt_w/2"/>
                                          </p:val>
                                        </p:tav>
                                        <p:tav tm="100000">
                                          <p:val>
                                            <p:strVal val="#ppt_x"/>
                                          </p:val>
                                        </p:tav>
                                      </p:tavLst>
                                    </p:anim>
                                    <p:anim calcmode="lin" valueType="num">
                                      <p:cBhvr additive="base">
                                        <p:cTn id="18" dur="1000" fill="hold"/>
                                        <p:tgtEl>
                                          <p:spTgt spid="35844"/>
                                        </p:tgtEl>
                                        <p:attrNameLst>
                                          <p:attrName>ppt_y</p:attrName>
                                        </p:attrNameLst>
                                      </p:cBhvr>
                                      <p:tavLst>
                                        <p:tav tm="0">
                                          <p:val>
                                            <p:strVal val="#ppt_y"/>
                                          </p:val>
                                        </p:tav>
                                        <p:tav tm="100000">
                                          <p:val>
                                            <p:strVal val="#ppt_y"/>
                                          </p:val>
                                        </p:tav>
                                      </p:tavLst>
                                    </p:anim>
                                  </p:childTnLst>
                                </p:cTn>
                              </p:par>
                            </p:childTnLst>
                          </p:cTn>
                        </p:par>
                        <p:par>
                          <p:cTn id="19" fill="hold">
                            <p:stCondLst>
                              <p:cond delay="4000"/>
                            </p:stCondLst>
                            <p:childTnLst>
                              <p:par>
                                <p:cTn id="20" presetID="2" presetClass="entr" presetSubtype="1" fill="hold" grpId="0" nodeType="afterEffect">
                                  <p:stCondLst>
                                    <p:cond delay="0"/>
                                  </p:stCondLst>
                                  <p:childTnLst>
                                    <p:set>
                                      <p:cBhvr>
                                        <p:cTn id="21" dur="1" fill="hold">
                                          <p:stCondLst>
                                            <p:cond delay="0"/>
                                          </p:stCondLst>
                                        </p:cTn>
                                        <p:tgtEl>
                                          <p:spTgt spid="35843"/>
                                        </p:tgtEl>
                                        <p:attrNameLst>
                                          <p:attrName>style.visibility</p:attrName>
                                        </p:attrNameLst>
                                      </p:cBhvr>
                                      <p:to>
                                        <p:strVal val="visible"/>
                                      </p:to>
                                    </p:set>
                                    <p:anim calcmode="lin" valueType="num">
                                      <p:cBhvr additive="base">
                                        <p:cTn id="22" dur="1000" fill="hold"/>
                                        <p:tgtEl>
                                          <p:spTgt spid="35843"/>
                                        </p:tgtEl>
                                        <p:attrNameLst>
                                          <p:attrName>ppt_x</p:attrName>
                                        </p:attrNameLst>
                                      </p:cBhvr>
                                      <p:tavLst>
                                        <p:tav tm="0">
                                          <p:val>
                                            <p:strVal val="#ppt_x"/>
                                          </p:val>
                                        </p:tav>
                                        <p:tav tm="100000">
                                          <p:val>
                                            <p:strVal val="#ppt_x"/>
                                          </p:val>
                                        </p:tav>
                                      </p:tavLst>
                                    </p:anim>
                                    <p:anim calcmode="lin" valueType="num">
                                      <p:cBhvr additive="base">
                                        <p:cTn id="23" dur="1000" fill="hold"/>
                                        <p:tgtEl>
                                          <p:spTgt spid="35843"/>
                                        </p:tgtEl>
                                        <p:attrNameLst>
                                          <p:attrName>ppt_y</p:attrName>
                                        </p:attrNameLst>
                                      </p:cBhvr>
                                      <p:tavLst>
                                        <p:tav tm="0">
                                          <p:val>
                                            <p:strVal val="0-#ppt_h/2"/>
                                          </p:val>
                                        </p:tav>
                                        <p:tav tm="100000">
                                          <p:val>
                                            <p:strVal val="#ppt_y"/>
                                          </p:val>
                                        </p:tav>
                                      </p:tavLst>
                                    </p:anim>
                                  </p:childTnLst>
                                </p:cTn>
                              </p:par>
                            </p:childTnLst>
                          </p:cTn>
                        </p:par>
                        <p:par>
                          <p:cTn id="24" fill="hold">
                            <p:stCondLst>
                              <p:cond delay="5000"/>
                            </p:stCondLst>
                            <p:childTnLst>
                              <p:par>
                                <p:cTn id="25" presetID="2" presetClass="entr" presetSubtype="3"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1+#ppt_w/2"/>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6000"/>
                            </p:stCondLst>
                            <p:childTnLst>
                              <p:par>
                                <p:cTn id="30" presetID="2" presetClass="entr" presetSubtype="2" fill="hold" grpId="0" nodeType="afterEffect">
                                  <p:stCondLst>
                                    <p:cond delay="0"/>
                                  </p:stCondLst>
                                  <p:childTnLst>
                                    <p:set>
                                      <p:cBhvr>
                                        <p:cTn id="31" dur="1" fill="hold">
                                          <p:stCondLst>
                                            <p:cond delay="0"/>
                                          </p:stCondLst>
                                        </p:cTn>
                                        <p:tgtEl>
                                          <p:spTgt spid="35847"/>
                                        </p:tgtEl>
                                        <p:attrNameLst>
                                          <p:attrName>style.visibility</p:attrName>
                                        </p:attrNameLst>
                                      </p:cBhvr>
                                      <p:to>
                                        <p:strVal val="visible"/>
                                      </p:to>
                                    </p:set>
                                    <p:anim calcmode="lin" valueType="num">
                                      <p:cBhvr additive="base">
                                        <p:cTn id="32" dur="1000" fill="hold"/>
                                        <p:tgtEl>
                                          <p:spTgt spid="35847"/>
                                        </p:tgtEl>
                                        <p:attrNameLst>
                                          <p:attrName>ppt_x</p:attrName>
                                        </p:attrNameLst>
                                      </p:cBhvr>
                                      <p:tavLst>
                                        <p:tav tm="0">
                                          <p:val>
                                            <p:strVal val="1+#ppt_w/2"/>
                                          </p:val>
                                        </p:tav>
                                        <p:tav tm="100000">
                                          <p:val>
                                            <p:strVal val="#ppt_x"/>
                                          </p:val>
                                        </p:tav>
                                      </p:tavLst>
                                    </p:anim>
                                    <p:anim calcmode="lin" valueType="num">
                                      <p:cBhvr additive="base">
                                        <p:cTn id="33" dur="1000" fill="hold"/>
                                        <p:tgtEl>
                                          <p:spTgt spid="358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P spid="35845" grpId="0"/>
      <p:bldP spid="35846" grpId="0"/>
      <p:bldP spid="3584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smtClean="0"/>
              <a:t>Gambar tentang diri ANDA….</a:t>
            </a:r>
          </a:p>
        </p:txBody>
      </p:sp>
      <p:graphicFrame>
        <p:nvGraphicFramePr>
          <p:cNvPr id="88086" name="Group 22"/>
          <p:cNvGraphicFramePr>
            <a:graphicFrameLocks noGrp="1"/>
          </p:cNvGraphicFramePr>
          <p:nvPr>
            <p:ph type="tbl" idx="1"/>
          </p:nvPr>
        </p:nvGraphicFramePr>
        <p:xfrm>
          <a:off x="177800" y="1652588"/>
          <a:ext cx="8785225" cy="4872038"/>
        </p:xfrm>
        <a:graphic>
          <a:graphicData uri="http://schemas.openxmlformats.org/drawingml/2006/table">
            <a:tbl>
              <a:tblPr/>
              <a:tblGrid>
                <a:gridCol w="2928938"/>
                <a:gridCol w="2927350"/>
                <a:gridCol w="2928937"/>
              </a:tblGrid>
              <a:tr h="696913">
                <a:tc>
                  <a:txBody>
                    <a:bodyPr/>
                    <a:lstStyle/>
                    <a:p>
                      <a:pPr marL="0" marR="0" lvl="0" indent="0" algn="ctr" defTabSz="914400" rtl="0" eaLnBrk="1" fontAlgn="base" latinLnBrk="0" hangingPunct="1">
                        <a:lnSpc>
                          <a:spcPct val="115000"/>
                        </a:lnSpc>
                        <a:spcBef>
                          <a:spcPct val="20000"/>
                        </a:spcBef>
                        <a:spcAft>
                          <a:spcPct val="0"/>
                        </a:spcAft>
                        <a:buClrTx/>
                        <a:buSzTx/>
                        <a:buFontTx/>
                        <a:buNone/>
                        <a:tabLst/>
                      </a:pPr>
                      <a:r>
                        <a:rPr kumimoji="0" lang="en-US" sz="2800" b="1" i="0" u="none" strike="noStrike" cap="none" normalizeH="0" baseline="0" smtClean="0">
                          <a:ln>
                            <a:noFill/>
                          </a:ln>
                          <a:solidFill>
                            <a:srgbClr val="4B4B71"/>
                          </a:solidFill>
                          <a:effectLst/>
                          <a:latin typeface="Bookman Old Style" pitchFamily="18" charset="0"/>
                          <a:cs typeface="Arial" charset="0"/>
                        </a:rPr>
                        <a:t>PAST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20000"/>
                        </a:spcBef>
                        <a:spcAft>
                          <a:spcPct val="0"/>
                        </a:spcAft>
                        <a:buClrTx/>
                        <a:buSzTx/>
                        <a:buFontTx/>
                        <a:buNone/>
                        <a:tabLst/>
                      </a:pPr>
                      <a:r>
                        <a:rPr kumimoji="0" lang="en-US" sz="2800" b="1" i="0" u="none" strike="noStrike" cap="none" normalizeH="0" baseline="0" smtClean="0">
                          <a:ln>
                            <a:noFill/>
                          </a:ln>
                          <a:solidFill>
                            <a:srgbClr val="4B4B71"/>
                          </a:solidFill>
                          <a:effectLst/>
                          <a:latin typeface="Bookman Old Style" pitchFamily="18" charset="0"/>
                          <a:cs typeface="Arial" charset="0"/>
                        </a:rPr>
                        <a:t>PRESENT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20000"/>
                        </a:spcBef>
                        <a:spcAft>
                          <a:spcPct val="0"/>
                        </a:spcAft>
                        <a:buClrTx/>
                        <a:buSzTx/>
                        <a:buFontTx/>
                        <a:buNone/>
                        <a:tabLst/>
                      </a:pPr>
                      <a:r>
                        <a:rPr kumimoji="0" lang="en-US" sz="2800" b="1" i="0" u="none" strike="noStrike" cap="none" normalizeH="0" baseline="0" smtClean="0">
                          <a:ln>
                            <a:noFill/>
                          </a:ln>
                          <a:solidFill>
                            <a:srgbClr val="4B4B71"/>
                          </a:solidFill>
                          <a:effectLst/>
                          <a:latin typeface="Bookman Old Style" pitchFamily="18" charset="0"/>
                          <a:cs typeface="Arial" charset="0"/>
                        </a:rPr>
                        <a:t>FUTURE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175125">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0" i="0" u="none" strike="noStrike" cap="none" normalizeH="0" baseline="0" smtClean="0">
                        <a:ln>
                          <a:noFill/>
                        </a:ln>
                        <a:solidFill>
                          <a:srgbClr val="4B4B71"/>
                        </a:solidFill>
                        <a:effectLst/>
                        <a:latin typeface="Bookman Old Style"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0" i="0" u="none" strike="noStrike" cap="none" normalizeH="0" baseline="0" smtClean="0">
                        <a:ln>
                          <a:noFill/>
                        </a:ln>
                        <a:solidFill>
                          <a:srgbClr val="4B4B7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0" i="0" u="none" strike="noStrike" cap="none" normalizeH="0" baseline="0" smtClean="0">
                        <a:ln>
                          <a:noFill/>
                        </a:ln>
                        <a:solidFill>
                          <a:srgbClr val="4B4B7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Roberto_Carlos_-_Pepsi_bow_korea_2002.mpg">
            <a:hlinkClick r:id="" action="ppaction://media"/>
          </p:cNvPr>
          <p:cNvPicPr>
            <a:picLocks noGrp="1" noRot="1" noChangeAspect="1" noChangeArrowheads="1"/>
          </p:cNvPicPr>
          <p:nvPr>
            <p:ph idx="1"/>
            <a:videoFile r:link="rId1"/>
          </p:nvPr>
        </p:nvPicPr>
        <p:blipFill>
          <a:blip r:embed="rId3"/>
          <a:srcRect/>
          <a:stretch>
            <a:fillRect/>
          </a:stretch>
        </p:blipFill>
        <p:spPr>
          <a:xfrm>
            <a:off x="0" y="1357298"/>
            <a:ext cx="9144000" cy="5500702"/>
          </a:xfrm>
        </p:spPr>
      </p:pic>
      <p:sp>
        <p:nvSpPr>
          <p:cNvPr id="12290" name="Rectangle 5"/>
          <p:cNvSpPr>
            <a:spLocks noGrp="1" noChangeArrowheads="1"/>
          </p:cNvSpPr>
          <p:nvPr>
            <p:ph type="title"/>
          </p:nvPr>
        </p:nvSpPr>
        <p:spPr/>
        <p:txBody>
          <a:bodyPr/>
          <a:lstStyle/>
          <a:p>
            <a:pPr eaLnBrk="1" hangingPunct="1"/>
            <a:r>
              <a:rPr lang="en-US" sz="3200" dirty="0" err="1" smtClean="0"/>
              <a:t>Apakah</a:t>
            </a:r>
            <a:r>
              <a:rPr lang="en-US" sz="3200" dirty="0" smtClean="0"/>
              <a:t> </a:t>
            </a:r>
            <a:r>
              <a:rPr lang="en-US" sz="3200" dirty="0" err="1" smtClean="0"/>
              <a:t>harus</a:t>
            </a:r>
            <a:r>
              <a:rPr lang="en-US" sz="3200" dirty="0" smtClean="0"/>
              <a:t> </a:t>
            </a:r>
            <a:r>
              <a:rPr lang="en-US" sz="3200" dirty="0" err="1" smtClean="0"/>
              <a:t>seperti</a:t>
            </a:r>
            <a:r>
              <a:rPr lang="en-US" sz="3200" dirty="0" smtClean="0"/>
              <a:t> </a:t>
            </a:r>
            <a:r>
              <a:rPr lang="en-US" sz="3200" dirty="0" err="1" smtClean="0"/>
              <a:t>ini</a:t>
            </a:r>
            <a:r>
              <a:rPr lang="en-US" sz="3200" dirty="0" smtClean="0"/>
              <a:t>?</a:t>
            </a:r>
          </a:p>
        </p:txBody>
      </p:sp>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55300"/>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N1686.JPG"/>
          <p:cNvPicPr>
            <a:picLocks noChangeAspect="1"/>
          </p:cNvPicPr>
          <p:nvPr/>
        </p:nvPicPr>
        <p:blipFill>
          <a:blip r:embed="rId2" cstate="print">
            <a:lum bright="20000"/>
          </a:blip>
          <a:stretch>
            <a:fillRect/>
          </a:stretch>
        </p:blipFill>
        <p:spPr>
          <a:xfrm>
            <a:off x="0" y="0"/>
            <a:ext cx="9144000" cy="6858000"/>
          </a:xfrm>
          <a:prstGeom prst="rect">
            <a:avLst/>
          </a:prstGeom>
        </p:spPr>
      </p:pic>
      <p:sp>
        <p:nvSpPr>
          <p:cNvPr id="10243" name="Rectangle 3"/>
          <p:cNvSpPr>
            <a:spLocks noGrp="1" noChangeArrowheads="1"/>
          </p:cNvSpPr>
          <p:nvPr>
            <p:ph idx="1"/>
          </p:nvPr>
        </p:nvSpPr>
        <p:spPr/>
        <p:txBody>
          <a:bodyPr>
            <a:normAutofit/>
          </a:bodyPr>
          <a:lstStyle/>
          <a:p>
            <a:pPr eaLnBrk="1" hangingPunct="1"/>
            <a:r>
              <a:rPr lang="en-US" sz="4400" dirty="0" err="1" smtClean="0">
                <a:solidFill>
                  <a:schemeClr val="accent3">
                    <a:lumMod val="50000"/>
                  </a:schemeClr>
                </a:solidFill>
              </a:rPr>
              <a:t>Ingin</a:t>
            </a:r>
            <a:r>
              <a:rPr lang="en-US" sz="4400" dirty="0" smtClean="0">
                <a:solidFill>
                  <a:schemeClr val="accent3">
                    <a:lumMod val="50000"/>
                  </a:schemeClr>
                </a:solidFill>
              </a:rPr>
              <a:t> </a:t>
            </a:r>
            <a:r>
              <a:rPr lang="en-US" sz="4400" dirty="0" err="1" smtClean="0">
                <a:solidFill>
                  <a:schemeClr val="accent3">
                    <a:lumMod val="50000"/>
                  </a:schemeClr>
                </a:solidFill>
              </a:rPr>
              <a:t>punya</a:t>
            </a:r>
            <a:r>
              <a:rPr lang="en-US" sz="4400" dirty="0" smtClean="0">
                <a:solidFill>
                  <a:schemeClr val="accent3">
                    <a:lumMod val="50000"/>
                  </a:schemeClr>
                </a:solidFill>
              </a:rPr>
              <a:t> </a:t>
            </a:r>
            <a:r>
              <a:rPr lang="en-US" sz="4400" dirty="0" err="1" smtClean="0">
                <a:solidFill>
                  <a:schemeClr val="accent3">
                    <a:lumMod val="50000"/>
                  </a:schemeClr>
                </a:solidFill>
              </a:rPr>
              <a:t>apa</a:t>
            </a:r>
            <a:r>
              <a:rPr lang="en-US" sz="4400" dirty="0" smtClean="0">
                <a:solidFill>
                  <a:schemeClr val="accent3">
                    <a:lumMod val="50000"/>
                  </a:schemeClr>
                </a:solidFill>
              </a:rPr>
              <a:t>?</a:t>
            </a:r>
          </a:p>
          <a:p>
            <a:pPr eaLnBrk="1" hangingPunct="1"/>
            <a:r>
              <a:rPr lang="en-US" sz="4400" dirty="0" err="1" smtClean="0">
                <a:solidFill>
                  <a:schemeClr val="accent6">
                    <a:lumMod val="75000"/>
                  </a:schemeClr>
                </a:solidFill>
              </a:rPr>
              <a:t>Ingin</a:t>
            </a:r>
            <a:r>
              <a:rPr lang="en-US" sz="4400" dirty="0" smtClean="0">
                <a:solidFill>
                  <a:schemeClr val="accent6">
                    <a:lumMod val="75000"/>
                  </a:schemeClr>
                </a:solidFill>
              </a:rPr>
              <a:t> </a:t>
            </a:r>
            <a:r>
              <a:rPr lang="en-US" sz="4400" dirty="0" err="1" smtClean="0">
                <a:solidFill>
                  <a:schemeClr val="accent6">
                    <a:lumMod val="75000"/>
                  </a:schemeClr>
                </a:solidFill>
              </a:rPr>
              <a:t>berbuat</a:t>
            </a:r>
            <a:r>
              <a:rPr lang="en-US" sz="4400" dirty="0" smtClean="0">
                <a:solidFill>
                  <a:schemeClr val="accent6">
                    <a:lumMod val="75000"/>
                  </a:schemeClr>
                </a:solidFill>
              </a:rPr>
              <a:t> </a:t>
            </a:r>
            <a:r>
              <a:rPr lang="en-US" sz="4400" dirty="0" err="1" smtClean="0">
                <a:solidFill>
                  <a:schemeClr val="accent6">
                    <a:lumMod val="75000"/>
                  </a:schemeClr>
                </a:solidFill>
              </a:rPr>
              <a:t>apa</a:t>
            </a:r>
            <a:r>
              <a:rPr lang="en-US" sz="4400" dirty="0" smtClean="0">
                <a:solidFill>
                  <a:schemeClr val="accent6">
                    <a:lumMod val="75000"/>
                  </a:schemeClr>
                </a:solidFill>
              </a:rPr>
              <a:t>?</a:t>
            </a:r>
          </a:p>
          <a:p>
            <a:pPr eaLnBrk="1" hangingPunct="1"/>
            <a:r>
              <a:rPr lang="en-US" sz="4400" dirty="0" err="1" smtClean="0">
                <a:solidFill>
                  <a:srgbClr val="CC0099"/>
                </a:solidFill>
              </a:rPr>
              <a:t>Ingin</a:t>
            </a:r>
            <a:r>
              <a:rPr lang="en-US" sz="4400" dirty="0" smtClean="0">
                <a:solidFill>
                  <a:srgbClr val="CC0099"/>
                </a:solidFill>
              </a:rPr>
              <a:t> </a:t>
            </a:r>
            <a:r>
              <a:rPr lang="en-US" sz="4400" dirty="0" err="1" smtClean="0">
                <a:solidFill>
                  <a:srgbClr val="CC0099"/>
                </a:solidFill>
              </a:rPr>
              <a:t>menjadi</a:t>
            </a:r>
            <a:r>
              <a:rPr lang="en-US" sz="4400" dirty="0" smtClean="0">
                <a:solidFill>
                  <a:srgbClr val="CC0099"/>
                </a:solidFill>
              </a:rPr>
              <a:t> </a:t>
            </a:r>
            <a:r>
              <a:rPr lang="en-US" sz="4400" dirty="0" err="1" smtClean="0">
                <a:solidFill>
                  <a:srgbClr val="CC0099"/>
                </a:solidFill>
              </a:rPr>
              <a:t>apa</a:t>
            </a:r>
            <a:r>
              <a:rPr lang="en-US" sz="4400" dirty="0" smtClean="0">
                <a:solidFill>
                  <a:srgbClr val="CC0099"/>
                </a:solidFill>
              </a:rPr>
              <a:t>?</a:t>
            </a:r>
          </a:p>
          <a:p>
            <a:pPr eaLnBrk="1" hangingPunct="1"/>
            <a:r>
              <a:rPr lang="en-US" sz="4400" dirty="0" err="1" smtClean="0">
                <a:solidFill>
                  <a:srgbClr val="002060"/>
                </a:solidFill>
              </a:rPr>
              <a:t>Ingin</a:t>
            </a:r>
            <a:r>
              <a:rPr lang="en-US" sz="4400" dirty="0" smtClean="0">
                <a:solidFill>
                  <a:srgbClr val="002060"/>
                </a:solidFill>
              </a:rPr>
              <a:t> </a:t>
            </a:r>
            <a:r>
              <a:rPr lang="en-US" sz="4400" dirty="0" err="1" smtClean="0">
                <a:solidFill>
                  <a:srgbClr val="002060"/>
                </a:solidFill>
              </a:rPr>
              <a:t>dikenang</a:t>
            </a:r>
            <a:r>
              <a:rPr lang="en-US" sz="4400" dirty="0" smtClean="0">
                <a:solidFill>
                  <a:srgbClr val="002060"/>
                </a:solidFill>
              </a:rPr>
              <a:t> </a:t>
            </a:r>
            <a:r>
              <a:rPr lang="en-US" sz="4400" dirty="0" err="1" smtClean="0">
                <a:solidFill>
                  <a:srgbClr val="002060"/>
                </a:solidFill>
              </a:rPr>
              <a:t>sebagai</a:t>
            </a:r>
            <a:r>
              <a:rPr lang="en-US" sz="4400" dirty="0" smtClean="0">
                <a:solidFill>
                  <a:srgbClr val="002060"/>
                </a:solidFill>
              </a:rPr>
              <a:t> </a:t>
            </a:r>
            <a:r>
              <a:rPr lang="en-US" sz="4400" dirty="0" err="1" smtClean="0">
                <a:solidFill>
                  <a:srgbClr val="002060"/>
                </a:solidFill>
              </a:rPr>
              <a:t>apa</a:t>
            </a:r>
            <a:r>
              <a:rPr lang="en-US" sz="4400" dirty="0" smtClean="0">
                <a:solidFill>
                  <a:srgbClr val="002060"/>
                </a:solidFill>
              </a:rPr>
              <a:t>?</a:t>
            </a:r>
          </a:p>
        </p:txBody>
      </p:sp>
      <p:sp>
        <p:nvSpPr>
          <p:cNvPr id="10242" name="Rectangle 2"/>
          <p:cNvSpPr>
            <a:spLocks noGrp="1" noChangeArrowheads="1"/>
          </p:cNvSpPr>
          <p:nvPr>
            <p:ph type="title"/>
          </p:nvPr>
        </p:nvSpPr>
        <p:spPr/>
        <p:txBody>
          <a:bodyPr/>
          <a:lstStyle/>
          <a:p>
            <a:pPr eaLnBrk="1" hangingPunct="1"/>
            <a:r>
              <a:rPr lang="en-US" dirty="0" err="1" smtClean="0"/>
              <a:t>Apa</a:t>
            </a:r>
            <a:r>
              <a:rPr lang="en-US" dirty="0" smtClean="0"/>
              <a:t> goal setting </a:t>
            </a:r>
            <a:r>
              <a:rPr lang="en-US" dirty="0" err="1" smtClean="0"/>
              <a:t>Anda</a:t>
            </a:r>
            <a:r>
              <a:rPr lang="en-US" dirty="0" smtClean="0"/>
              <a:t>?</a:t>
            </a:r>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1000"/>
                                  </p:stCondLst>
                                  <p:iterate type="lt">
                                    <p:tmPct val="10000"/>
                                  </p:iterate>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1000" fill="hold"/>
                                        <p:tgtEl>
                                          <p:spTgt spid="1024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0243">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024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024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0243">
                                            <p:txEl>
                                              <p:pRg st="0" end="0"/>
                                            </p:txEl>
                                          </p:spTgt>
                                        </p:tgtEl>
                                      </p:cBhvr>
                                    </p:animEffect>
                                  </p:childTnLst>
                                </p:cTn>
                              </p:par>
                            </p:childTnLst>
                          </p:cTn>
                        </p:par>
                        <p:par>
                          <p:cTn id="12" fill="hold">
                            <p:stCondLst>
                              <p:cond delay="3300"/>
                            </p:stCondLst>
                            <p:childTnLst>
                              <p:par>
                                <p:cTn id="13" presetID="41" presetClass="entr" presetSubtype="0" fill="hold" grpId="0" nodeType="afterEffect">
                                  <p:stCondLst>
                                    <p:cond delay="1000"/>
                                  </p:stCondLst>
                                  <p:iterate type="lt">
                                    <p:tmPct val="10000"/>
                                  </p:iterate>
                                  <p:childTnLst>
                                    <p:set>
                                      <p:cBhvr>
                                        <p:cTn id="14" dur="1" fill="hold">
                                          <p:stCondLst>
                                            <p:cond delay="0"/>
                                          </p:stCondLst>
                                        </p:cTn>
                                        <p:tgtEl>
                                          <p:spTgt spid="10243">
                                            <p:txEl>
                                              <p:pRg st="1" end="1"/>
                                            </p:txEl>
                                          </p:spTgt>
                                        </p:tgtEl>
                                        <p:attrNameLst>
                                          <p:attrName>style.visibility</p:attrName>
                                        </p:attrNameLst>
                                      </p:cBhvr>
                                      <p:to>
                                        <p:strVal val="visible"/>
                                      </p:to>
                                    </p:set>
                                    <p:anim calcmode="lin" valueType="num">
                                      <p:cBhvr>
                                        <p:cTn id="15" dur="1000" fill="hold"/>
                                        <p:tgtEl>
                                          <p:spTgt spid="1024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
                                          </p:val>
                                        </p:tav>
                                        <p:tav tm="100000">
                                          <p:val>
                                            <p:strVal val="#ppt_y"/>
                                          </p:val>
                                        </p:tav>
                                      </p:tavLst>
                                    </p:anim>
                                    <p:anim calcmode="lin" valueType="num">
                                      <p:cBhvr>
                                        <p:cTn id="17" dur="1000" fill="hold"/>
                                        <p:tgtEl>
                                          <p:spTgt spid="1024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024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0243">
                                            <p:txEl>
                                              <p:pRg st="1" end="1"/>
                                            </p:txEl>
                                          </p:spTgt>
                                        </p:tgtEl>
                                      </p:cBhvr>
                                    </p:animEffect>
                                  </p:childTnLst>
                                </p:cTn>
                              </p:par>
                            </p:childTnLst>
                          </p:cTn>
                        </p:par>
                        <p:par>
                          <p:cTn id="20" fill="hold">
                            <p:stCondLst>
                              <p:cond delay="6800"/>
                            </p:stCondLst>
                            <p:childTnLst>
                              <p:par>
                                <p:cTn id="21" presetID="41" presetClass="entr" presetSubtype="0" fill="hold" grpId="0" nodeType="afterEffect">
                                  <p:stCondLst>
                                    <p:cond delay="1000"/>
                                  </p:stCondLst>
                                  <p:iterate type="lt">
                                    <p:tmPct val="10000"/>
                                  </p:iterate>
                                  <p:childTnLst>
                                    <p:set>
                                      <p:cBhvr>
                                        <p:cTn id="22" dur="1" fill="hold">
                                          <p:stCondLst>
                                            <p:cond delay="0"/>
                                          </p:stCondLst>
                                        </p:cTn>
                                        <p:tgtEl>
                                          <p:spTgt spid="10243">
                                            <p:txEl>
                                              <p:pRg st="2" end="2"/>
                                            </p:txEl>
                                          </p:spTgt>
                                        </p:tgtEl>
                                        <p:attrNameLst>
                                          <p:attrName>style.visibility</p:attrName>
                                        </p:attrNameLst>
                                      </p:cBhvr>
                                      <p:to>
                                        <p:strVal val="visible"/>
                                      </p:to>
                                    </p:set>
                                    <p:anim calcmode="lin" valueType="num">
                                      <p:cBhvr>
                                        <p:cTn id="23" dur="1000" fill="hold"/>
                                        <p:tgtEl>
                                          <p:spTgt spid="1024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10243">
                                            <p:txEl>
                                              <p:pRg st="2" end="2"/>
                                            </p:txEl>
                                          </p:spTgt>
                                        </p:tgtEl>
                                        <p:attrNameLst>
                                          <p:attrName>ppt_y</p:attrName>
                                        </p:attrNameLst>
                                      </p:cBhvr>
                                      <p:tavLst>
                                        <p:tav tm="0">
                                          <p:val>
                                            <p:strVal val="#ppt_y"/>
                                          </p:val>
                                        </p:tav>
                                        <p:tav tm="100000">
                                          <p:val>
                                            <p:strVal val="#ppt_y"/>
                                          </p:val>
                                        </p:tav>
                                      </p:tavLst>
                                    </p:anim>
                                    <p:anim calcmode="lin" valueType="num">
                                      <p:cBhvr>
                                        <p:cTn id="25" dur="1000" fill="hold"/>
                                        <p:tgtEl>
                                          <p:spTgt spid="1024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1024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10243">
                                            <p:txEl>
                                              <p:pRg st="2" end="2"/>
                                            </p:txEl>
                                          </p:spTgt>
                                        </p:tgtEl>
                                      </p:cBhvr>
                                    </p:animEffect>
                                  </p:childTnLst>
                                </p:cTn>
                              </p:par>
                            </p:childTnLst>
                          </p:cTn>
                        </p:par>
                        <p:par>
                          <p:cTn id="28" fill="hold">
                            <p:stCondLst>
                              <p:cond delay="10300"/>
                            </p:stCondLst>
                            <p:childTnLst>
                              <p:par>
                                <p:cTn id="29" presetID="41" presetClass="entr" presetSubtype="0" fill="hold" grpId="0" nodeType="afterEffect">
                                  <p:stCondLst>
                                    <p:cond delay="1000"/>
                                  </p:stCondLst>
                                  <p:iterate type="lt">
                                    <p:tmPct val="10000"/>
                                  </p:iterate>
                                  <p:childTnLst>
                                    <p:set>
                                      <p:cBhvr>
                                        <p:cTn id="30" dur="1" fill="hold">
                                          <p:stCondLst>
                                            <p:cond delay="0"/>
                                          </p:stCondLst>
                                        </p:cTn>
                                        <p:tgtEl>
                                          <p:spTgt spid="10243">
                                            <p:txEl>
                                              <p:pRg st="3" end="3"/>
                                            </p:txEl>
                                          </p:spTgt>
                                        </p:tgtEl>
                                        <p:attrNameLst>
                                          <p:attrName>style.visibility</p:attrName>
                                        </p:attrNameLst>
                                      </p:cBhvr>
                                      <p:to>
                                        <p:strVal val="visible"/>
                                      </p:to>
                                    </p:set>
                                    <p:anim calcmode="lin" valueType="num">
                                      <p:cBhvr>
                                        <p:cTn id="31" dur="1000" fill="hold"/>
                                        <p:tgtEl>
                                          <p:spTgt spid="1024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1000" fill="hold"/>
                                        <p:tgtEl>
                                          <p:spTgt spid="10243">
                                            <p:txEl>
                                              <p:pRg st="3" end="3"/>
                                            </p:txEl>
                                          </p:spTgt>
                                        </p:tgtEl>
                                        <p:attrNameLst>
                                          <p:attrName>ppt_y</p:attrName>
                                        </p:attrNameLst>
                                      </p:cBhvr>
                                      <p:tavLst>
                                        <p:tav tm="0">
                                          <p:val>
                                            <p:strVal val="#ppt_y"/>
                                          </p:val>
                                        </p:tav>
                                        <p:tav tm="100000">
                                          <p:val>
                                            <p:strVal val="#ppt_y"/>
                                          </p:val>
                                        </p:tav>
                                      </p:tavLst>
                                    </p:anim>
                                    <p:anim calcmode="lin" valueType="num">
                                      <p:cBhvr>
                                        <p:cTn id="33" dur="1000" fill="hold"/>
                                        <p:tgtEl>
                                          <p:spTgt spid="1024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1000" fill="hold"/>
                                        <p:tgtEl>
                                          <p:spTgt spid="1024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0" tmFilter="0,0; .5, 1; 1, 1"/>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85720" y="571480"/>
            <a:ext cx="8651905" cy="846137"/>
          </a:xfrm>
        </p:spPr>
        <p:txBody>
          <a:bodyPr/>
          <a:lstStyle/>
          <a:p>
            <a:pPr eaLnBrk="1" hangingPunct="1"/>
            <a:r>
              <a:rPr lang="en-US" dirty="0" smtClean="0"/>
              <a:t>Goal setting</a:t>
            </a:r>
          </a:p>
        </p:txBody>
      </p:sp>
      <p:graphicFrame>
        <p:nvGraphicFramePr>
          <p:cNvPr id="49201" name="Group 49"/>
          <p:cNvGraphicFramePr>
            <a:graphicFrameLocks noGrp="1"/>
          </p:cNvGraphicFramePr>
          <p:nvPr>
            <p:ph type="tbl" idx="1"/>
          </p:nvPr>
        </p:nvGraphicFramePr>
        <p:xfrm>
          <a:off x="177800" y="1652588"/>
          <a:ext cx="8785225" cy="5077398"/>
        </p:xfrm>
        <a:graphic>
          <a:graphicData uri="http://schemas.openxmlformats.org/drawingml/2006/table">
            <a:tbl>
              <a:tblPr/>
              <a:tblGrid>
                <a:gridCol w="2197100"/>
                <a:gridCol w="2195513"/>
                <a:gridCol w="2197100"/>
                <a:gridCol w="2195512"/>
              </a:tblGrid>
              <a:tr h="630238">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dirty="0" err="1" smtClean="0">
                          <a:ln>
                            <a:noFill/>
                          </a:ln>
                          <a:solidFill>
                            <a:schemeClr val="tx1"/>
                          </a:solidFill>
                          <a:effectLst/>
                          <a:latin typeface="Bookman Old Style" pitchFamily="18" charset="0"/>
                          <a:cs typeface="Arial" charset="0"/>
                        </a:rPr>
                        <a:t>Aspek</a:t>
                      </a:r>
                      <a:endParaRPr kumimoji="0" lang="en-US" sz="2300" b="1" i="0" u="none" strike="noStrike" cap="none" normalizeH="0" baseline="0" dirty="0" smtClean="0">
                        <a:ln>
                          <a:noFill/>
                        </a:ln>
                        <a:solidFill>
                          <a:schemeClr val="tx1"/>
                        </a:solidFill>
                        <a:effectLst/>
                        <a:latin typeface="Bookman Old Style"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Bookman Old Style" pitchFamily="18" charset="0"/>
                          <a:cs typeface="Arial" charset="0"/>
                        </a:rPr>
                        <a:t>Ingin punya apa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Bookman Old Style" pitchFamily="18" charset="0"/>
                          <a:cs typeface="Arial" charset="0"/>
                        </a:rPr>
                        <a:t>Ingin berbuat apa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dirty="0" err="1" smtClean="0">
                          <a:ln>
                            <a:noFill/>
                          </a:ln>
                          <a:solidFill>
                            <a:schemeClr val="tx1"/>
                          </a:solidFill>
                          <a:effectLst/>
                          <a:latin typeface="Bookman Old Style" pitchFamily="18" charset="0"/>
                          <a:cs typeface="Arial" charset="0"/>
                        </a:rPr>
                        <a:t>Ingin</a:t>
                      </a:r>
                      <a:r>
                        <a:rPr kumimoji="0" lang="en-US" sz="2300" b="1" i="0" u="none" strike="noStrike" cap="none" normalizeH="0" baseline="0" dirty="0" smtClean="0">
                          <a:ln>
                            <a:noFill/>
                          </a:ln>
                          <a:solidFill>
                            <a:schemeClr val="tx1"/>
                          </a:solidFill>
                          <a:effectLst/>
                          <a:latin typeface="Bookman Old Style" pitchFamily="18" charset="0"/>
                          <a:cs typeface="Arial" charset="0"/>
                        </a:rPr>
                        <a:t> </a:t>
                      </a:r>
                      <a:r>
                        <a:rPr kumimoji="0" lang="en-US" sz="2300" b="1" i="0" u="none" strike="noStrike" cap="none" normalizeH="0" baseline="0" dirty="0" err="1" smtClean="0">
                          <a:ln>
                            <a:noFill/>
                          </a:ln>
                          <a:solidFill>
                            <a:schemeClr val="tx1"/>
                          </a:solidFill>
                          <a:effectLst/>
                          <a:latin typeface="Bookman Old Style" pitchFamily="18" charset="0"/>
                          <a:cs typeface="Arial" charset="0"/>
                        </a:rPr>
                        <a:t>dikenang</a:t>
                      </a:r>
                      <a:r>
                        <a:rPr kumimoji="0" lang="en-US" sz="2300" b="1" i="0" u="none" strike="noStrike" cap="none" normalizeH="0" baseline="0" dirty="0" smtClean="0">
                          <a:ln>
                            <a:noFill/>
                          </a:ln>
                          <a:solidFill>
                            <a:schemeClr val="tx1"/>
                          </a:solidFill>
                          <a:effectLst/>
                          <a:latin typeface="Bookman Old Style" pitchFamily="18" charset="0"/>
                          <a:cs typeface="Arial" charset="0"/>
                        </a:rPr>
                        <a:t> </a:t>
                      </a:r>
                      <a:r>
                        <a:rPr kumimoji="0" lang="en-US" sz="2300" b="1" i="0" u="none" strike="noStrike" cap="none" normalizeH="0" baseline="0" dirty="0" err="1" smtClean="0">
                          <a:ln>
                            <a:noFill/>
                          </a:ln>
                          <a:solidFill>
                            <a:schemeClr val="tx1"/>
                          </a:solidFill>
                          <a:effectLst/>
                          <a:latin typeface="Bookman Old Style" pitchFamily="18" charset="0"/>
                          <a:cs typeface="Arial" charset="0"/>
                        </a:rPr>
                        <a:t>sbg</a:t>
                      </a:r>
                      <a:r>
                        <a:rPr kumimoji="0" lang="en-US" sz="2300" b="1" i="0" u="none" strike="noStrike" cap="none" normalizeH="0" baseline="0" dirty="0" smtClean="0">
                          <a:ln>
                            <a:noFill/>
                          </a:ln>
                          <a:solidFill>
                            <a:schemeClr val="tx1"/>
                          </a:solidFill>
                          <a:effectLst/>
                          <a:latin typeface="Bookman Old Style" pitchFamily="18" charset="0"/>
                          <a:cs typeface="Arial" charset="0"/>
                        </a:rPr>
                        <a:t> </a:t>
                      </a:r>
                      <a:r>
                        <a:rPr kumimoji="0" lang="en-US" sz="2300" b="1" i="0" u="none" strike="noStrike" cap="none" normalizeH="0" baseline="0" dirty="0" err="1" smtClean="0">
                          <a:ln>
                            <a:noFill/>
                          </a:ln>
                          <a:solidFill>
                            <a:schemeClr val="tx1"/>
                          </a:solidFill>
                          <a:effectLst/>
                          <a:latin typeface="Bookman Old Style" pitchFamily="18" charset="0"/>
                          <a:cs typeface="Arial" charset="0"/>
                        </a:rPr>
                        <a:t>apa</a:t>
                      </a:r>
                      <a:r>
                        <a:rPr kumimoji="0" lang="en-US" sz="2300" b="1" i="0" u="none" strike="noStrike" cap="none" normalizeH="0" baseline="0" dirty="0" smtClean="0">
                          <a:ln>
                            <a:noFill/>
                          </a:ln>
                          <a:solidFill>
                            <a:schemeClr val="tx1"/>
                          </a:solidFill>
                          <a:effectLst/>
                          <a:latin typeface="Bookman Old Style" pitchFamily="18"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Bookman Old Style" pitchFamily="18" charset="0"/>
                          <a:cs typeface="Arial" charset="0"/>
                        </a:rPr>
                        <a:t>Karier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1"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1"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1"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Bookman Old Style" pitchFamily="18" charset="0"/>
                          <a:cs typeface="Arial" charset="0"/>
                        </a:rPr>
                        <a:t>Keluarga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1"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1" i="0" u="none" strike="noStrike" cap="none" normalizeH="0" baseline="0" dirty="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1"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Bookman Old Style" pitchFamily="18" charset="0"/>
                          <a:cs typeface="Arial" charset="0"/>
                        </a:rPr>
                        <a:t>Kesehatan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1"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1"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1"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Bookman Old Style" pitchFamily="18" charset="0"/>
                          <a:cs typeface="Arial" charset="0"/>
                        </a:rPr>
                        <a:t>Spiritual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1"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1"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1"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Bookman Old Style" pitchFamily="18" charset="0"/>
                          <a:cs typeface="Arial" charset="0"/>
                        </a:rPr>
                        <a:t>Keuangan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1"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1"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1"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dirty="0" smtClean="0">
                          <a:ln>
                            <a:noFill/>
                          </a:ln>
                          <a:solidFill>
                            <a:schemeClr val="tx1"/>
                          </a:solidFill>
                          <a:effectLst/>
                          <a:latin typeface="Bookman Old Style" pitchFamily="18" charset="0"/>
                          <a:cs typeface="Arial" charset="0"/>
                        </a:rPr>
                        <a:t>Mental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1"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1"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1"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0" fill="hold"/>
                                        <p:tgtEl>
                                          <p:spTgt spid="33794"/>
                                        </p:tgtEl>
                                        <p:attrNameLst>
                                          <p:attrName>ppt_w</p:attrName>
                                        </p:attrNameLst>
                                      </p:cBhvr>
                                      <p:tavLst>
                                        <p:tav tm="0" fmla="#ppt_w*sin(2.5*pi*$)">
                                          <p:val>
                                            <p:fltVal val="0"/>
                                          </p:val>
                                        </p:tav>
                                        <p:tav tm="100000">
                                          <p:val>
                                            <p:fltVal val="1"/>
                                          </p:val>
                                        </p:tav>
                                      </p:tavLst>
                                    </p:anim>
                                    <p:anim calcmode="lin" valueType="num">
                                      <p:cBhvr>
                                        <p:cTn id="8" dur="5000" fill="hold"/>
                                        <p:tgtEl>
                                          <p:spTgt spid="33794"/>
                                        </p:tgtEl>
                                        <p:attrNameLst>
                                          <p:attrName>ppt_h</p:attrName>
                                        </p:attrNameLst>
                                      </p:cBhvr>
                                      <p:tavLst>
                                        <p:tav tm="0">
                                          <p:val>
                                            <p:strVal val="#ppt_h"/>
                                          </p:val>
                                        </p:tav>
                                        <p:tav tm="100000">
                                          <p:val>
                                            <p:strVal val="#ppt_h"/>
                                          </p:val>
                                        </p:tav>
                                      </p:tavLst>
                                    </p:anim>
                                  </p:childTnLst>
                                </p:cTn>
                              </p:par>
                              <p:par>
                                <p:cTn id="9" presetID="2" presetClass="entr" presetSubtype="4" fill="hold" nodeType="withEffect">
                                  <p:stCondLst>
                                    <p:cond delay="1500"/>
                                  </p:stCondLst>
                                  <p:childTnLst>
                                    <p:set>
                                      <p:cBhvr>
                                        <p:cTn id="10" dur="1" fill="hold">
                                          <p:stCondLst>
                                            <p:cond delay="0"/>
                                          </p:stCondLst>
                                        </p:cTn>
                                        <p:tgtEl>
                                          <p:spTgt spid="49201"/>
                                        </p:tgtEl>
                                        <p:attrNameLst>
                                          <p:attrName>style.visibility</p:attrName>
                                        </p:attrNameLst>
                                      </p:cBhvr>
                                      <p:to>
                                        <p:strVal val="visible"/>
                                      </p:to>
                                    </p:set>
                                    <p:anim calcmode="lin" valueType="num">
                                      <p:cBhvr additive="base">
                                        <p:cTn id="11" dur="500" fill="hold"/>
                                        <p:tgtEl>
                                          <p:spTgt spid="49201"/>
                                        </p:tgtEl>
                                        <p:attrNameLst>
                                          <p:attrName>ppt_x</p:attrName>
                                        </p:attrNameLst>
                                      </p:cBhvr>
                                      <p:tavLst>
                                        <p:tav tm="0">
                                          <p:val>
                                            <p:strVal val="#ppt_x"/>
                                          </p:val>
                                        </p:tav>
                                        <p:tav tm="100000">
                                          <p:val>
                                            <p:strVal val="#ppt_x"/>
                                          </p:val>
                                        </p:tav>
                                      </p:tavLst>
                                    </p:anim>
                                    <p:anim calcmode="lin" valueType="num">
                                      <p:cBhvr additive="base">
                                        <p:cTn id="12" dur="500" fill="hold"/>
                                        <p:tgtEl>
                                          <p:spTgt spid="49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5720" y="571480"/>
            <a:ext cx="7343775" cy="846137"/>
          </a:xfrm>
        </p:spPr>
        <p:txBody>
          <a:bodyPr/>
          <a:lstStyle/>
          <a:p>
            <a:pPr eaLnBrk="1" hangingPunct="1"/>
            <a:r>
              <a:rPr lang="en-US" dirty="0" smtClean="0"/>
              <a:t>MANAJEMEN WAKTU</a:t>
            </a:r>
          </a:p>
        </p:txBody>
      </p:sp>
      <p:graphicFrame>
        <p:nvGraphicFramePr>
          <p:cNvPr id="47135" name="Group 31"/>
          <p:cNvGraphicFramePr>
            <a:graphicFrameLocks noGrp="1"/>
          </p:cNvGraphicFramePr>
          <p:nvPr>
            <p:ph type="tbl" idx="1"/>
          </p:nvPr>
        </p:nvGraphicFramePr>
        <p:xfrm>
          <a:off x="177800" y="1652588"/>
          <a:ext cx="8785225" cy="4406900"/>
        </p:xfrm>
        <a:graphic>
          <a:graphicData uri="http://schemas.openxmlformats.org/drawingml/2006/table">
            <a:tbl>
              <a:tblPr/>
              <a:tblGrid>
                <a:gridCol w="2197100"/>
                <a:gridCol w="2195513"/>
                <a:gridCol w="2197100"/>
                <a:gridCol w="2195512"/>
              </a:tblGrid>
              <a:tr h="1101725">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dirty="0" smtClean="0">
                          <a:ln>
                            <a:noFill/>
                          </a:ln>
                          <a:solidFill>
                            <a:schemeClr val="tx1"/>
                          </a:solidFill>
                          <a:effectLst/>
                          <a:latin typeface="Bookman Old Style" pitchFamily="18" charset="0"/>
                          <a:cs typeface="Arial" charset="0"/>
                        </a:rPr>
                        <a:t>KEGIATAN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Bookman Old Style" pitchFamily="18" charset="0"/>
                          <a:cs typeface="Arial" charset="0"/>
                        </a:rPr>
                        <a:t>SANGAT MENDESAK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Bookman Old Style" pitchFamily="18" charset="0"/>
                          <a:cs typeface="Arial" charset="0"/>
                        </a:rPr>
                        <a:t>MENDESAK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dirty="0" smtClean="0">
                          <a:ln>
                            <a:noFill/>
                          </a:ln>
                          <a:solidFill>
                            <a:schemeClr val="tx1"/>
                          </a:solidFill>
                          <a:effectLst/>
                          <a:latin typeface="Bookman Old Style" pitchFamily="18" charset="0"/>
                          <a:cs typeface="Arial" charset="0"/>
                        </a:rPr>
                        <a:t>TIDAK MENDESAK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1725">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dirty="0" smtClean="0">
                          <a:ln>
                            <a:noFill/>
                          </a:ln>
                          <a:solidFill>
                            <a:schemeClr val="tx1"/>
                          </a:solidFill>
                          <a:effectLst/>
                          <a:latin typeface="Bookman Old Style" pitchFamily="18" charset="0"/>
                          <a:cs typeface="Arial" charset="0"/>
                        </a:rPr>
                        <a:t>SANGAT</a:t>
                      </a:r>
                    </a:p>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dirty="0" smtClean="0">
                          <a:ln>
                            <a:noFill/>
                          </a:ln>
                          <a:solidFill>
                            <a:schemeClr val="tx1"/>
                          </a:solidFill>
                          <a:effectLst/>
                          <a:latin typeface="Bookman Old Style" pitchFamily="18" charset="0"/>
                          <a:cs typeface="Arial" charset="0"/>
                        </a:rPr>
                        <a:t>PERLU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0" i="0" u="none" strike="noStrike" cap="none" normalizeH="0" baseline="0" dirty="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1725">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dirty="0" smtClean="0">
                          <a:ln>
                            <a:noFill/>
                          </a:ln>
                          <a:solidFill>
                            <a:schemeClr val="tx1"/>
                          </a:solidFill>
                          <a:effectLst/>
                          <a:latin typeface="Bookman Old Style" pitchFamily="18" charset="0"/>
                          <a:cs typeface="Arial" charset="0"/>
                        </a:rPr>
                        <a:t>PERLU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0" i="0" u="none" strike="noStrike" cap="none" normalizeH="0" baseline="0" dirty="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1725">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dirty="0" smtClean="0">
                          <a:ln>
                            <a:noFill/>
                          </a:ln>
                          <a:solidFill>
                            <a:schemeClr val="tx1"/>
                          </a:solidFill>
                          <a:effectLst/>
                          <a:latin typeface="Bookman Old Style" pitchFamily="18" charset="0"/>
                          <a:cs typeface="Arial" charset="0"/>
                        </a:rPr>
                        <a:t>TIDAK </a:t>
                      </a:r>
                    </a:p>
                    <a:p>
                      <a:pPr marL="0" marR="0" lvl="0" indent="0" algn="l" defTabSz="914400" rtl="0" eaLnBrk="1" fontAlgn="base" latinLnBrk="0" hangingPunct="1">
                        <a:lnSpc>
                          <a:spcPct val="115000"/>
                        </a:lnSpc>
                        <a:spcBef>
                          <a:spcPct val="20000"/>
                        </a:spcBef>
                        <a:spcAft>
                          <a:spcPct val="0"/>
                        </a:spcAft>
                        <a:buClrTx/>
                        <a:buSzTx/>
                        <a:buFontTx/>
                        <a:buNone/>
                        <a:tabLst/>
                      </a:pPr>
                      <a:r>
                        <a:rPr kumimoji="0" lang="en-US" sz="2300" b="1" i="0" u="none" strike="noStrike" cap="none" normalizeH="0" baseline="0" dirty="0" smtClean="0">
                          <a:ln>
                            <a:noFill/>
                          </a:ln>
                          <a:solidFill>
                            <a:schemeClr val="tx1"/>
                          </a:solidFill>
                          <a:effectLst/>
                          <a:latin typeface="Bookman Old Style" pitchFamily="18" charset="0"/>
                          <a:cs typeface="Arial" charset="0"/>
                        </a:rPr>
                        <a:t>PERLU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Bookman Old Style"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4818"/>
                                        </p:tgtEl>
                                        <p:attrNameLst>
                                          <p:attrName>style.visibility</p:attrName>
                                        </p:attrNameLst>
                                      </p:cBhvr>
                                      <p:to>
                                        <p:strVal val="visible"/>
                                      </p:to>
                                    </p:set>
                                    <p:set>
                                      <p:cBhvr>
                                        <p:cTn id="7" dur="228" fill="hold">
                                          <p:stCondLst>
                                            <p:cond delay="0"/>
                                          </p:stCondLst>
                                        </p:cTn>
                                        <p:tgtEl>
                                          <p:spTgt spid="34818"/>
                                        </p:tgtEl>
                                        <p:attrNameLst>
                                          <p:attrName>style.rotation</p:attrName>
                                        </p:attrNameLst>
                                      </p:cBhvr>
                                      <p:to>
                                        <p:strVal val="-45.0"/>
                                      </p:to>
                                    </p:set>
                                    <p:anim calcmode="lin" valueType="num">
                                      <p:cBhvr>
                                        <p:cTn id="8" dur="228" fill="hold">
                                          <p:stCondLst>
                                            <p:cond delay="228"/>
                                          </p:stCondLst>
                                        </p:cTn>
                                        <p:tgtEl>
                                          <p:spTgt spid="34818"/>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4818"/>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4818"/>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4818"/>
                                        </p:tgtEl>
                                        <p:attrNameLst>
                                          <p:attrName>ppt_y</p:attrName>
                                        </p:attrNameLst>
                                      </p:cBhvr>
                                      <p:tavLst>
                                        <p:tav tm="0">
                                          <p:val>
                                            <p:strVal val="#ppt_y-(0.354*#ppt_w-0.172*#ppt_h)"/>
                                          </p:val>
                                        </p:tav>
                                        <p:tav tm="100000">
                                          <p:val>
                                            <p:strVal val="#ppt_y"/>
                                          </p:val>
                                        </p:tav>
                                      </p:tavLst>
                                    </p:anim>
                                  </p:childTnLst>
                                </p:cTn>
                              </p:par>
                              <p:par>
                                <p:cTn id="12" presetID="37" presetClass="entr" presetSubtype="0" fill="hold" nodeType="withEffect">
                                  <p:stCondLst>
                                    <p:cond delay="1500"/>
                                  </p:stCondLst>
                                  <p:childTnLst>
                                    <p:set>
                                      <p:cBhvr>
                                        <p:cTn id="13" dur="1" fill="hold">
                                          <p:stCondLst>
                                            <p:cond delay="0"/>
                                          </p:stCondLst>
                                        </p:cTn>
                                        <p:tgtEl>
                                          <p:spTgt spid="47135"/>
                                        </p:tgtEl>
                                        <p:attrNameLst>
                                          <p:attrName>style.visibility</p:attrName>
                                        </p:attrNameLst>
                                      </p:cBhvr>
                                      <p:to>
                                        <p:strVal val="visible"/>
                                      </p:to>
                                    </p:set>
                                    <p:animEffect transition="in" filter="fade">
                                      <p:cBhvr>
                                        <p:cTn id="14" dur="1000"/>
                                        <p:tgtEl>
                                          <p:spTgt spid="47135"/>
                                        </p:tgtEl>
                                      </p:cBhvr>
                                    </p:animEffect>
                                    <p:anim calcmode="lin" valueType="num">
                                      <p:cBhvr>
                                        <p:cTn id="15" dur="1000" fill="hold"/>
                                        <p:tgtEl>
                                          <p:spTgt spid="47135"/>
                                        </p:tgtEl>
                                        <p:attrNameLst>
                                          <p:attrName>ppt_x</p:attrName>
                                        </p:attrNameLst>
                                      </p:cBhvr>
                                      <p:tavLst>
                                        <p:tav tm="0">
                                          <p:val>
                                            <p:strVal val="#ppt_x"/>
                                          </p:val>
                                        </p:tav>
                                        <p:tav tm="100000">
                                          <p:val>
                                            <p:strVal val="#ppt_x"/>
                                          </p:val>
                                        </p:tav>
                                      </p:tavLst>
                                    </p:anim>
                                    <p:anim calcmode="lin" valueType="num">
                                      <p:cBhvr>
                                        <p:cTn id="16" dur="900" decel="100000" fill="hold"/>
                                        <p:tgtEl>
                                          <p:spTgt spid="4713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71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noFill/>
        </p:spPr>
        <p:txBody>
          <a:bodyPr>
            <a:normAutofit/>
          </a:bodyPr>
          <a:lstStyle/>
          <a:p>
            <a:pPr algn="ctr">
              <a:buNone/>
            </a:pPr>
            <a:r>
              <a:rPr lang="en-US" sz="6000" dirty="0" err="1" smtClean="0">
                <a:latin typeface="Arial" pitchFamily="34" charset="0"/>
                <a:cs typeface="Arial" pitchFamily="34" charset="0"/>
              </a:rPr>
              <a:t>Terima</a:t>
            </a:r>
            <a:r>
              <a:rPr lang="en-US" sz="6000" dirty="0" smtClean="0">
                <a:latin typeface="Arial" pitchFamily="34" charset="0"/>
                <a:cs typeface="Arial" pitchFamily="34" charset="0"/>
              </a:rPr>
              <a:t> </a:t>
            </a:r>
            <a:r>
              <a:rPr lang="en-US" sz="6000" dirty="0" err="1" smtClean="0">
                <a:latin typeface="Arial" pitchFamily="34" charset="0"/>
                <a:cs typeface="Arial" pitchFamily="34" charset="0"/>
              </a:rPr>
              <a:t>kasih</a:t>
            </a:r>
            <a:endParaRPr lang="en-US" sz="6000" dirty="0" smtClean="0">
              <a:latin typeface="Arial" pitchFamily="34" charset="0"/>
              <a:cs typeface="Arial" pitchFamily="34" charset="0"/>
            </a:endParaRPr>
          </a:p>
          <a:p>
            <a:pPr algn="ctr">
              <a:buNone/>
            </a:pPr>
            <a:r>
              <a:rPr lang="en-US" sz="8000" b="1" dirty="0" smtClean="0">
                <a:cs typeface="Arial" pitchFamily="34" charset="0"/>
              </a:rPr>
              <a:t>SUKSES SELALU</a:t>
            </a:r>
            <a:endParaRPr lang="en-US" sz="8000" b="1" dirty="0">
              <a:cs typeface="Arial" pitchFamily="34" charset="0"/>
            </a:endParaRPr>
          </a:p>
        </p:txBody>
      </p:sp>
      <p:sp>
        <p:nvSpPr>
          <p:cNvPr id="7" name="TextBox 6"/>
          <p:cNvSpPr txBox="1"/>
          <p:nvPr/>
        </p:nvSpPr>
        <p:spPr>
          <a:xfrm>
            <a:off x="3357554" y="4500570"/>
            <a:ext cx="2210649" cy="923330"/>
          </a:xfrm>
          <a:prstGeom prst="rect">
            <a:avLst/>
          </a:prstGeom>
          <a:noFill/>
        </p:spPr>
        <p:txBody>
          <a:bodyPr wrap="square" rtlCol="0">
            <a:spAutoFit/>
          </a:bodyPr>
          <a:lstStyle/>
          <a:p>
            <a:pPr algn="ctr"/>
            <a:r>
              <a:rPr lang="en-US" sz="5400" dirty="0" err="1" smtClean="0"/>
              <a:t>Amin</a:t>
            </a:r>
            <a:endParaRPr lang="en-US" sz="5400" dirty="0"/>
          </a:p>
        </p:txBody>
      </p:sp>
      <p:sp>
        <p:nvSpPr>
          <p:cNvPr id="8" name="Footer Placeholder 7"/>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5">
                                            <p:txEl>
                                              <p:pRg st="1" end="1"/>
                                            </p:txEl>
                                          </p:spTgt>
                                        </p:tgtEl>
                                        <p:attrNameLst>
                                          <p:attrName>ppt_x</p:attrName>
                                          <p:attrName>ppt_y</p:attrName>
                                        </p:attrNameLst>
                                      </p:cBhvr>
                                    </p:animMotion>
                                    <p:animRot by="1500000">
                                      <p:cBhvr>
                                        <p:cTn id="7" dur="125" fill="hold">
                                          <p:stCondLst>
                                            <p:cond delay="0"/>
                                          </p:stCondLst>
                                        </p:cTn>
                                        <p:tgtEl>
                                          <p:spTgt spid="5">
                                            <p:txEl>
                                              <p:pRg st="1" end="1"/>
                                            </p:txEl>
                                          </p:spTgt>
                                        </p:tgtEl>
                                        <p:attrNameLst>
                                          <p:attrName>r</p:attrName>
                                        </p:attrNameLst>
                                      </p:cBhvr>
                                    </p:animRot>
                                    <p:animRot by="-1500000">
                                      <p:cBhvr>
                                        <p:cTn id="8" dur="125" fill="hold">
                                          <p:stCondLst>
                                            <p:cond delay="125"/>
                                          </p:stCondLst>
                                        </p:cTn>
                                        <p:tgtEl>
                                          <p:spTgt spid="5">
                                            <p:txEl>
                                              <p:pRg st="1" end="1"/>
                                            </p:txEl>
                                          </p:spTgt>
                                        </p:tgtEl>
                                        <p:attrNameLst>
                                          <p:attrName>r</p:attrName>
                                        </p:attrNameLst>
                                      </p:cBhvr>
                                    </p:animRot>
                                    <p:animRot by="-1500000">
                                      <p:cBhvr>
                                        <p:cTn id="9" dur="125" fill="hold">
                                          <p:stCondLst>
                                            <p:cond delay="250"/>
                                          </p:stCondLst>
                                        </p:cTn>
                                        <p:tgtEl>
                                          <p:spTgt spid="5">
                                            <p:txEl>
                                              <p:pRg st="1" end="1"/>
                                            </p:txEl>
                                          </p:spTgt>
                                        </p:tgtEl>
                                        <p:attrNameLst>
                                          <p:attrName>r</p:attrName>
                                        </p:attrNameLst>
                                      </p:cBhvr>
                                    </p:animRot>
                                    <p:animRot by="1500000">
                                      <p:cBhvr>
                                        <p:cTn id="10" dur="125" fill="hold">
                                          <p:stCondLst>
                                            <p:cond delay="375"/>
                                          </p:stCondLst>
                                        </p:cTn>
                                        <p:tgtEl>
                                          <p:spTgt spid="5">
                                            <p:txEl>
                                              <p:pRg st="1" end="1"/>
                                            </p:txEl>
                                          </p:spTgt>
                                        </p:tgtEl>
                                        <p:attrNameLst>
                                          <p:attrName>r</p:attrName>
                                        </p:attrNameLst>
                                      </p:cBhvr>
                                    </p:animRot>
                                  </p:childTnLst>
                                </p:cTn>
                              </p:par>
                              <p:par>
                                <p:cTn id="11"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12" dur="500" autoRev="1" fill="hold"/>
                                        <p:tgtEl>
                                          <p:spTgt spid="5">
                                            <p:txEl>
                                              <p:pRg st="0" end="0"/>
                                            </p:txEl>
                                          </p:spTgt>
                                        </p:tgtEl>
                                        <p:attrNameLst>
                                          <p:attrName>style.color</p:attrName>
                                        </p:attrNameLst>
                                      </p:cBhvr>
                                      <p:to>
                                        <p:clrVal>
                                          <a:srgbClr val="CB9FF7"/>
                                        </p:clrVal>
                                      </p:to>
                                    </p:set>
                                    <p:set>
                                      <p:cBhvr>
                                        <p:cTn id="13" dur="500" autoRev="1" fill="hold"/>
                                        <p:tgtEl>
                                          <p:spTgt spid="5">
                                            <p:txEl>
                                              <p:pRg st="0" end="0"/>
                                            </p:txEl>
                                          </p:spTgt>
                                        </p:tgtEl>
                                        <p:attrNameLst>
                                          <p:attrName>fillcolor</p:attrName>
                                        </p:attrNameLst>
                                      </p:cBhvr>
                                      <p:to>
                                        <p:clrVal>
                                          <a:srgbClr val="CB9FF7"/>
                                        </p:clrVal>
                                      </p:to>
                                    </p:set>
                                    <p:set>
                                      <p:cBhvr>
                                        <p:cTn id="14" dur="500" autoRev="1"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3050"/>
            <a:ext cx="8329642" cy="4364241"/>
          </a:xfrm>
        </p:spPr>
        <p:txBody>
          <a:bodyPr>
            <a:normAutofit/>
          </a:bodyPr>
          <a:lstStyle/>
          <a:p>
            <a:pPr>
              <a:buNone/>
            </a:pPr>
            <a:r>
              <a:rPr lang="en-US" sz="2600" dirty="0" smtClean="0"/>
              <a:t>  </a:t>
            </a:r>
            <a:r>
              <a:rPr lang="en-US" sz="4300" dirty="0" smtClean="0"/>
              <a:t>TERCIPTANYA MAHASISWA YANG BERTAQWA, KRITIS, SANTUN, BERMORAL, DEMOKRATIS, BERTANGGUNG JAWAB, DAN MEMILIKI DAYA SAING.</a:t>
            </a:r>
          </a:p>
          <a:p>
            <a:pPr>
              <a:buNone/>
            </a:pPr>
            <a:endParaRPr lang="en-US" sz="4300" dirty="0" smtClean="0"/>
          </a:p>
          <a:p>
            <a:pPr>
              <a:buFont typeface="Wingdings" pitchFamily="2" charset="2"/>
              <a:buChar char="v"/>
            </a:pPr>
            <a:endParaRPr lang="en-US" dirty="0" smtClean="0"/>
          </a:p>
        </p:txBody>
      </p:sp>
      <p:sp>
        <p:nvSpPr>
          <p:cNvPr id="3" name="Title 2"/>
          <p:cNvSpPr>
            <a:spLocks noGrp="1"/>
          </p:cNvSpPr>
          <p:nvPr>
            <p:ph type="title"/>
          </p:nvPr>
        </p:nvSpPr>
        <p:spPr/>
        <p:txBody>
          <a:bodyPr>
            <a:normAutofit/>
          </a:bodyPr>
          <a:lstStyle/>
          <a:p>
            <a:r>
              <a:rPr lang="en-US" sz="3200" dirty="0" smtClean="0"/>
              <a:t>VISI POLA PENGEMBANGAN KEMAHASISWAAN DI PERGURUAN TINGGI</a:t>
            </a:r>
            <a:endParaRPr lang="en-US" dirty="0"/>
          </a:p>
        </p:txBody>
      </p:sp>
      <p:sp>
        <p:nvSpPr>
          <p:cNvPr id="4" name="Footer Placeholder 3"/>
          <p:cNvSpPr>
            <a:spLocks noGrp="1"/>
          </p:cNvSpPr>
          <p:nvPr>
            <p:ph type="ftr" sz="quarter" idx="16"/>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5033168.JPG"/>
          <p:cNvPicPr>
            <a:picLocks noChangeAspect="1"/>
          </p:cNvPicPr>
          <p:nvPr/>
        </p:nvPicPr>
        <p:blipFill>
          <a:blip r:embed="rId2" cstate="print"/>
          <a:stretch>
            <a:fillRect/>
          </a:stretch>
        </p:blipFill>
        <p:spPr>
          <a:xfrm>
            <a:off x="0" y="0"/>
            <a:ext cx="9144000" cy="6858000"/>
          </a:xfrm>
          <a:prstGeom prst="rect">
            <a:avLst/>
          </a:prstGeom>
        </p:spPr>
      </p:pic>
      <p:sp>
        <p:nvSpPr>
          <p:cNvPr id="6" name="Rounded Rectangle 5"/>
          <p:cNvSpPr/>
          <p:nvPr/>
        </p:nvSpPr>
        <p:spPr>
          <a:xfrm>
            <a:off x="571472" y="1357298"/>
            <a:ext cx="7929618" cy="4143404"/>
          </a:xfrm>
          <a:prstGeom prst="roundRect">
            <a:avLst/>
          </a:prstGeom>
          <a:solidFill>
            <a:schemeClr val="bg2">
              <a:lumMod val="90000"/>
            </a:schemeClr>
          </a:solidFill>
          <a:ln>
            <a:noFill/>
          </a:ln>
          <a:scene3d>
            <a:camera prst="orthographicFront"/>
            <a:lightRig rig="chilly"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ln>
            <a:noFill/>
          </a:ln>
        </p:spPr>
        <p:txBody>
          <a:bodyPr/>
          <a:lstStyle/>
          <a:p>
            <a:pPr>
              <a:buNone/>
            </a:pPr>
            <a:r>
              <a:rPr lang="en-US" sz="4000" dirty="0" smtClean="0">
                <a:solidFill>
                  <a:schemeClr val="tx1">
                    <a:lumMod val="95000"/>
                    <a:lumOff val="5000"/>
                  </a:schemeClr>
                </a:solidFill>
              </a:rPr>
              <a:t>  </a:t>
            </a:r>
            <a:r>
              <a:rPr lang="en-US" sz="4000" dirty="0" err="1" smtClean="0">
                <a:solidFill>
                  <a:schemeClr val="tx1">
                    <a:lumMod val="95000"/>
                    <a:lumOff val="5000"/>
                  </a:schemeClr>
                </a:solidFill>
              </a:rPr>
              <a:t>B</a:t>
            </a:r>
            <a:r>
              <a:rPr lang="en-US" dirty="0" err="1" smtClean="0">
                <a:solidFill>
                  <a:schemeClr val="tx1">
                    <a:lumMod val="95000"/>
                    <a:lumOff val="5000"/>
                  </a:schemeClr>
                </a:solidFill>
              </a:rPr>
              <a:t>anyaknya</a:t>
            </a:r>
            <a:r>
              <a:rPr lang="en-US" dirty="0" smtClean="0">
                <a:solidFill>
                  <a:schemeClr val="tx1">
                    <a:lumMod val="95000"/>
                    <a:lumOff val="5000"/>
                  </a:schemeClr>
                </a:solidFill>
              </a:rPr>
              <a:t> </a:t>
            </a:r>
            <a:r>
              <a:rPr lang="en-US" dirty="0" err="1" smtClean="0">
                <a:solidFill>
                  <a:schemeClr val="tx1">
                    <a:lumMod val="95000"/>
                    <a:lumOff val="5000"/>
                  </a:schemeClr>
                </a:solidFill>
              </a:rPr>
              <a:t>keluhan</a:t>
            </a:r>
            <a:r>
              <a:rPr lang="en-US" dirty="0" smtClean="0">
                <a:solidFill>
                  <a:schemeClr val="tx1">
                    <a:lumMod val="95000"/>
                    <a:lumOff val="5000"/>
                  </a:schemeClr>
                </a:solidFill>
              </a:rPr>
              <a:t> </a:t>
            </a:r>
            <a:r>
              <a:rPr lang="en-US" dirty="0" err="1" smtClean="0">
                <a:solidFill>
                  <a:schemeClr val="tx1">
                    <a:lumMod val="95000"/>
                    <a:lumOff val="5000"/>
                  </a:schemeClr>
                </a:solidFill>
              </a:rPr>
              <a:t>pengguna</a:t>
            </a:r>
            <a:r>
              <a:rPr lang="en-US" dirty="0" smtClean="0">
                <a:solidFill>
                  <a:schemeClr val="tx1">
                    <a:lumMod val="95000"/>
                    <a:lumOff val="5000"/>
                  </a:schemeClr>
                </a:solidFill>
              </a:rPr>
              <a:t> </a:t>
            </a:r>
            <a:r>
              <a:rPr lang="en-US" dirty="0" err="1" smtClean="0">
                <a:solidFill>
                  <a:schemeClr val="tx1">
                    <a:lumMod val="95000"/>
                    <a:lumOff val="5000"/>
                  </a:schemeClr>
                </a:solidFill>
              </a:rPr>
              <a:t>tenaga</a:t>
            </a:r>
            <a:r>
              <a:rPr lang="en-US" dirty="0" smtClean="0">
                <a:solidFill>
                  <a:schemeClr val="tx1">
                    <a:lumMod val="95000"/>
                    <a:lumOff val="5000"/>
                  </a:schemeClr>
                </a:solidFill>
              </a:rPr>
              <a:t> </a:t>
            </a:r>
            <a:r>
              <a:rPr lang="en-US" dirty="0" err="1" smtClean="0">
                <a:solidFill>
                  <a:schemeClr val="tx1">
                    <a:lumMod val="95000"/>
                    <a:lumOff val="5000"/>
                  </a:schemeClr>
                </a:solidFill>
              </a:rPr>
              <a:t>kerja</a:t>
            </a:r>
            <a:r>
              <a:rPr lang="en-US" dirty="0" smtClean="0">
                <a:solidFill>
                  <a:schemeClr val="tx1">
                    <a:lumMod val="95000"/>
                    <a:lumOff val="5000"/>
                  </a:schemeClr>
                </a:solidFill>
              </a:rPr>
              <a:t> </a:t>
            </a:r>
            <a:r>
              <a:rPr lang="en-US" dirty="0" err="1" smtClean="0">
                <a:solidFill>
                  <a:schemeClr val="tx1">
                    <a:lumMod val="95000"/>
                    <a:lumOff val="5000"/>
                  </a:schemeClr>
                </a:solidFill>
              </a:rPr>
              <a:t>lulusan</a:t>
            </a:r>
            <a:r>
              <a:rPr lang="en-US" dirty="0" smtClean="0">
                <a:solidFill>
                  <a:schemeClr val="tx1">
                    <a:lumMod val="95000"/>
                    <a:lumOff val="5000"/>
                  </a:schemeClr>
                </a:solidFill>
              </a:rPr>
              <a:t> </a:t>
            </a:r>
            <a:r>
              <a:rPr lang="en-US" dirty="0" err="1" smtClean="0">
                <a:solidFill>
                  <a:schemeClr val="tx1">
                    <a:lumMod val="95000"/>
                    <a:lumOff val="5000"/>
                  </a:schemeClr>
                </a:solidFill>
              </a:rPr>
              <a:t>perguruan</a:t>
            </a:r>
            <a:r>
              <a:rPr lang="en-US" dirty="0" smtClean="0">
                <a:solidFill>
                  <a:schemeClr val="tx1">
                    <a:lumMod val="95000"/>
                    <a:lumOff val="5000"/>
                  </a:schemeClr>
                </a:solidFill>
              </a:rPr>
              <a:t> </a:t>
            </a:r>
            <a:r>
              <a:rPr lang="en-US" dirty="0" err="1" smtClean="0">
                <a:solidFill>
                  <a:schemeClr val="tx1">
                    <a:lumMod val="95000"/>
                    <a:lumOff val="5000"/>
                  </a:schemeClr>
                </a:solidFill>
              </a:rPr>
              <a:t>tinggi</a:t>
            </a:r>
            <a:r>
              <a:rPr lang="en-US" dirty="0" smtClean="0">
                <a:solidFill>
                  <a:schemeClr val="tx1">
                    <a:lumMod val="95000"/>
                    <a:lumOff val="5000"/>
                  </a:schemeClr>
                </a:solidFill>
              </a:rPr>
              <a:t> yang </a:t>
            </a:r>
            <a:r>
              <a:rPr lang="en-US" dirty="0" err="1" smtClean="0">
                <a:solidFill>
                  <a:schemeClr val="tx1">
                    <a:lumMod val="95000"/>
                    <a:lumOff val="5000"/>
                  </a:schemeClr>
                </a:solidFill>
              </a:rPr>
              <a:t>berkualitas</a:t>
            </a:r>
            <a:r>
              <a:rPr lang="en-US" dirty="0" smtClean="0">
                <a:solidFill>
                  <a:schemeClr val="tx1">
                    <a:lumMod val="95000"/>
                    <a:lumOff val="5000"/>
                  </a:schemeClr>
                </a:solidFill>
              </a:rPr>
              <a:t> </a:t>
            </a:r>
            <a:r>
              <a:rPr lang="en-US" dirty="0" err="1" smtClean="0">
                <a:solidFill>
                  <a:schemeClr val="tx1">
                    <a:lumMod val="95000"/>
                    <a:lumOff val="5000"/>
                  </a:schemeClr>
                </a:solidFill>
              </a:rPr>
              <a:t>setengah</a:t>
            </a:r>
            <a:r>
              <a:rPr lang="en-US" dirty="0" smtClean="0">
                <a:solidFill>
                  <a:schemeClr val="tx1">
                    <a:lumMod val="95000"/>
                    <a:lumOff val="5000"/>
                  </a:schemeClr>
                </a:solidFill>
              </a:rPr>
              <a:t> </a:t>
            </a:r>
            <a:r>
              <a:rPr lang="en-US" dirty="0" err="1" smtClean="0">
                <a:solidFill>
                  <a:schemeClr val="tx1">
                    <a:lumMod val="95000"/>
                    <a:lumOff val="5000"/>
                  </a:schemeClr>
                </a:solidFill>
              </a:rPr>
              <a:t>hati</a:t>
            </a:r>
            <a:r>
              <a:rPr lang="en-US" dirty="0" smtClean="0">
                <a:solidFill>
                  <a:schemeClr val="tx1">
                    <a:lumMod val="95000"/>
                    <a:lumOff val="5000"/>
                  </a:schemeClr>
                </a:solidFill>
              </a:rPr>
              <a:t>; </a:t>
            </a:r>
            <a:r>
              <a:rPr lang="en-US" dirty="0" err="1" smtClean="0">
                <a:solidFill>
                  <a:schemeClr val="tx1">
                    <a:lumMod val="95000"/>
                    <a:lumOff val="5000"/>
                  </a:schemeClr>
                </a:solidFill>
              </a:rPr>
              <a:t>kurang</a:t>
            </a:r>
            <a:r>
              <a:rPr lang="en-US" dirty="0" smtClean="0">
                <a:solidFill>
                  <a:schemeClr val="tx1">
                    <a:lumMod val="95000"/>
                    <a:lumOff val="5000"/>
                  </a:schemeClr>
                </a:solidFill>
              </a:rPr>
              <a:t> </a:t>
            </a:r>
            <a:r>
              <a:rPr lang="en-US" dirty="0" err="1" smtClean="0">
                <a:solidFill>
                  <a:schemeClr val="tx1">
                    <a:lumMod val="95000"/>
                    <a:lumOff val="5000"/>
                  </a:schemeClr>
                </a:solidFill>
              </a:rPr>
              <a:t>tangguh</a:t>
            </a:r>
            <a:r>
              <a:rPr lang="en-US" dirty="0" smtClean="0">
                <a:solidFill>
                  <a:schemeClr val="tx1">
                    <a:lumMod val="95000"/>
                    <a:lumOff val="5000"/>
                  </a:schemeClr>
                </a:solidFill>
              </a:rPr>
              <a:t>, </a:t>
            </a:r>
            <a:r>
              <a:rPr lang="en-US" dirty="0" err="1" smtClean="0">
                <a:solidFill>
                  <a:schemeClr val="tx1">
                    <a:lumMod val="95000"/>
                    <a:lumOff val="5000"/>
                  </a:schemeClr>
                </a:solidFill>
              </a:rPr>
              <a:t>tidak</a:t>
            </a:r>
            <a:r>
              <a:rPr lang="en-US" dirty="0" smtClean="0">
                <a:solidFill>
                  <a:schemeClr val="tx1">
                    <a:lumMod val="95000"/>
                    <a:lumOff val="5000"/>
                  </a:schemeClr>
                </a:solidFill>
              </a:rPr>
              <a:t> </a:t>
            </a:r>
            <a:r>
              <a:rPr lang="en-US" dirty="0" err="1" smtClean="0">
                <a:solidFill>
                  <a:schemeClr val="tx1">
                    <a:lumMod val="95000"/>
                    <a:lumOff val="5000"/>
                  </a:schemeClr>
                </a:solidFill>
              </a:rPr>
              <a:t>jujur</a:t>
            </a:r>
            <a:r>
              <a:rPr lang="en-US" dirty="0" smtClean="0">
                <a:solidFill>
                  <a:schemeClr val="tx1">
                    <a:lumMod val="95000"/>
                    <a:lumOff val="5000"/>
                  </a:schemeClr>
                </a:solidFill>
              </a:rPr>
              <a:t>, </a:t>
            </a:r>
            <a:r>
              <a:rPr lang="en-US" dirty="0" err="1" smtClean="0">
                <a:solidFill>
                  <a:schemeClr val="tx1">
                    <a:lumMod val="95000"/>
                    <a:lumOff val="5000"/>
                  </a:schemeClr>
                </a:solidFill>
              </a:rPr>
              <a:t>cepat</a:t>
            </a:r>
            <a:r>
              <a:rPr lang="en-US" dirty="0" smtClean="0">
                <a:solidFill>
                  <a:schemeClr val="tx1">
                    <a:lumMod val="95000"/>
                    <a:lumOff val="5000"/>
                  </a:schemeClr>
                </a:solidFill>
              </a:rPr>
              <a:t> </a:t>
            </a:r>
            <a:r>
              <a:rPr lang="en-US" dirty="0" err="1" smtClean="0">
                <a:solidFill>
                  <a:schemeClr val="tx1">
                    <a:lumMod val="95000"/>
                    <a:lumOff val="5000"/>
                  </a:schemeClr>
                </a:solidFill>
              </a:rPr>
              <a:t>bosan</a:t>
            </a:r>
            <a:r>
              <a:rPr lang="en-US" dirty="0" smtClean="0">
                <a:solidFill>
                  <a:schemeClr val="tx1">
                    <a:lumMod val="95000"/>
                    <a:lumOff val="5000"/>
                  </a:schemeClr>
                </a:solidFill>
              </a:rPr>
              <a:t>, </a:t>
            </a:r>
            <a:r>
              <a:rPr lang="en-US" dirty="0" err="1" smtClean="0">
                <a:solidFill>
                  <a:schemeClr val="tx1">
                    <a:lumMod val="95000"/>
                    <a:lumOff val="5000"/>
                  </a:schemeClr>
                </a:solidFill>
              </a:rPr>
              <a:t>tidak</a:t>
            </a:r>
            <a:r>
              <a:rPr lang="en-US" dirty="0" smtClean="0">
                <a:solidFill>
                  <a:schemeClr val="tx1">
                    <a:lumMod val="95000"/>
                    <a:lumOff val="5000"/>
                  </a:schemeClr>
                </a:solidFill>
              </a:rPr>
              <a:t> </a:t>
            </a:r>
            <a:r>
              <a:rPr lang="en-US" dirty="0" err="1" smtClean="0">
                <a:solidFill>
                  <a:schemeClr val="tx1">
                    <a:lumMod val="95000"/>
                    <a:lumOff val="5000"/>
                  </a:schemeClr>
                </a:solidFill>
              </a:rPr>
              <a:t>bisa</a:t>
            </a:r>
            <a:r>
              <a:rPr lang="en-US" dirty="0" smtClean="0">
                <a:solidFill>
                  <a:schemeClr val="tx1">
                    <a:lumMod val="95000"/>
                    <a:lumOff val="5000"/>
                  </a:schemeClr>
                </a:solidFill>
              </a:rPr>
              <a:t> </a:t>
            </a:r>
            <a:r>
              <a:rPr lang="en-US" dirty="0" err="1" smtClean="0">
                <a:solidFill>
                  <a:schemeClr val="tx1">
                    <a:lumMod val="95000"/>
                    <a:lumOff val="5000"/>
                  </a:schemeClr>
                </a:solidFill>
              </a:rPr>
              <a:t>bekerja</a:t>
            </a:r>
            <a:r>
              <a:rPr lang="en-US" dirty="0" smtClean="0">
                <a:solidFill>
                  <a:schemeClr val="tx1">
                    <a:lumMod val="95000"/>
                    <a:lumOff val="5000"/>
                  </a:schemeClr>
                </a:solidFill>
              </a:rPr>
              <a:t> </a:t>
            </a:r>
            <a:r>
              <a:rPr lang="en-US" dirty="0" err="1" smtClean="0">
                <a:solidFill>
                  <a:schemeClr val="tx1">
                    <a:lumMod val="95000"/>
                    <a:lumOff val="5000"/>
                  </a:schemeClr>
                </a:solidFill>
              </a:rPr>
              <a:t>dalam</a:t>
            </a:r>
            <a:r>
              <a:rPr lang="en-US" dirty="0" smtClean="0">
                <a:solidFill>
                  <a:schemeClr val="tx1">
                    <a:lumMod val="95000"/>
                    <a:lumOff val="5000"/>
                  </a:schemeClr>
                </a:solidFill>
              </a:rPr>
              <a:t> </a:t>
            </a:r>
            <a:r>
              <a:rPr lang="en-US" i="1" dirty="0" smtClean="0">
                <a:solidFill>
                  <a:schemeClr val="tx1">
                    <a:lumMod val="95000"/>
                    <a:lumOff val="5000"/>
                  </a:schemeClr>
                </a:solidFill>
              </a:rPr>
              <a:t>team work</a:t>
            </a:r>
            <a:r>
              <a:rPr lang="en-US" dirty="0" smtClean="0">
                <a:solidFill>
                  <a:schemeClr val="tx1">
                    <a:lumMod val="95000"/>
                    <a:lumOff val="5000"/>
                  </a:schemeClr>
                </a:solidFill>
              </a:rPr>
              <a:t> , </a:t>
            </a:r>
            <a:r>
              <a:rPr lang="en-US" dirty="0" err="1" smtClean="0">
                <a:solidFill>
                  <a:schemeClr val="tx1">
                    <a:lumMod val="95000"/>
                    <a:lumOff val="5000"/>
                  </a:schemeClr>
                </a:solidFill>
              </a:rPr>
              <a:t>kemampuan</a:t>
            </a:r>
            <a:r>
              <a:rPr lang="en-US" dirty="0" smtClean="0">
                <a:solidFill>
                  <a:schemeClr val="tx1">
                    <a:lumMod val="95000"/>
                    <a:lumOff val="5000"/>
                  </a:schemeClr>
                </a:solidFill>
              </a:rPr>
              <a:t> </a:t>
            </a:r>
            <a:r>
              <a:rPr lang="en-US" dirty="0" err="1" smtClean="0">
                <a:solidFill>
                  <a:schemeClr val="tx1">
                    <a:lumMod val="95000"/>
                    <a:lumOff val="5000"/>
                  </a:schemeClr>
                </a:solidFill>
              </a:rPr>
              <a:t>berkomunikasi</a:t>
            </a:r>
            <a:r>
              <a:rPr lang="en-US" dirty="0" smtClean="0">
                <a:solidFill>
                  <a:schemeClr val="tx1">
                    <a:lumMod val="95000"/>
                    <a:lumOff val="5000"/>
                  </a:schemeClr>
                </a:solidFill>
              </a:rPr>
              <a:t> </a:t>
            </a:r>
            <a:r>
              <a:rPr lang="en-US" dirty="0" err="1" smtClean="0">
                <a:solidFill>
                  <a:schemeClr val="tx1">
                    <a:lumMod val="95000"/>
                    <a:lumOff val="5000"/>
                  </a:schemeClr>
                </a:solidFill>
              </a:rPr>
              <a:t>baik</a:t>
            </a:r>
            <a:r>
              <a:rPr lang="en-US" dirty="0" smtClean="0">
                <a:solidFill>
                  <a:schemeClr val="tx1">
                    <a:lumMod val="95000"/>
                    <a:lumOff val="5000"/>
                  </a:schemeClr>
                </a:solidFill>
              </a:rPr>
              <a:t> </a:t>
            </a:r>
            <a:r>
              <a:rPr lang="en-US" dirty="0" err="1" smtClean="0">
                <a:solidFill>
                  <a:schemeClr val="tx1">
                    <a:lumMod val="95000"/>
                    <a:lumOff val="5000"/>
                  </a:schemeClr>
                </a:solidFill>
              </a:rPr>
              <a:t>lisan</a:t>
            </a:r>
            <a:r>
              <a:rPr lang="en-US" dirty="0" smtClean="0">
                <a:solidFill>
                  <a:schemeClr val="tx1">
                    <a:lumMod val="95000"/>
                    <a:lumOff val="5000"/>
                  </a:schemeClr>
                </a:solidFill>
              </a:rPr>
              <a:t> </a:t>
            </a:r>
            <a:r>
              <a:rPr lang="en-US" dirty="0" err="1" smtClean="0">
                <a:solidFill>
                  <a:schemeClr val="tx1">
                    <a:lumMod val="95000"/>
                    <a:lumOff val="5000"/>
                  </a:schemeClr>
                </a:solidFill>
              </a:rPr>
              <a:t>maupun</a:t>
            </a:r>
            <a:r>
              <a:rPr lang="en-US" dirty="0" smtClean="0">
                <a:solidFill>
                  <a:schemeClr val="tx1">
                    <a:lumMod val="95000"/>
                    <a:lumOff val="5000"/>
                  </a:schemeClr>
                </a:solidFill>
              </a:rPr>
              <a:t> </a:t>
            </a:r>
            <a:r>
              <a:rPr lang="en-US" dirty="0" err="1" smtClean="0">
                <a:solidFill>
                  <a:schemeClr val="tx1">
                    <a:lumMod val="95000"/>
                    <a:lumOff val="5000"/>
                  </a:schemeClr>
                </a:solidFill>
              </a:rPr>
              <a:t>tertulisnya</a:t>
            </a:r>
            <a:r>
              <a:rPr lang="en-US" dirty="0" smtClean="0">
                <a:solidFill>
                  <a:schemeClr val="tx1">
                    <a:lumMod val="95000"/>
                    <a:lumOff val="5000"/>
                  </a:schemeClr>
                </a:solidFill>
              </a:rPr>
              <a:t> </a:t>
            </a:r>
            <a:r>
              <a:rPr lang="en-US" dirty="0" err="1" smtClean="0">
                <a:solidFill>
                  <a:schemeClr val="tx1">
                    <a:lumMod val="95000"/>
                    <a:lumOff val="5000"/>
                  </a:schemeClr>
                </a:solidFill>
              </a:rPr>
              <a:t>sangat</a:t>
            </a:r>
            <a:r>
              <a:rPr lang="en-US" dirty="0" smtClean="0">
                <a:solidFill>
                  <a:schemeClr val="tx1">
                    <a:lumMod val="95000"/>
                    <a:lumOff val="5000"/>
                  </a:schemeClr>
                </a:solidFill>
              </a:rPr>
              <a:t> minim, </a:t>
            </a:r>
            <a:r>
              <a:rPr lang="en-US" dirty="0" err="1" smtClean="0">
                <a:solidFill>
                  <a:schemeClr val="tx1">
                    <a:lumMod val="95000"/>
                    <a:lumOff val="5000"/>
                  </a:schemeClr>
                </a:solidFill>
              </a:rPr>
              <a:t>hebat</a:t>
            </a:r>
            <a:r>
              <a:rPr lang="en-US" dirty="0" smtClean="0">
                <a:solidFill>
                  <a:schemeClr val="tx1">
                    <a:lumMod val="95000"/>
                    <a:lumOff val="5000"/>
                  </a:schemeClr>
                </a:solidFill>
              </a:rPr>
              <a:t> </a:t>
            </a:r>
            <a:r>
              <a:rPr lang="en-US" dirty="0" err="1" smtClean="0">
                <a:solidFill>
                  <a:schemeClr val="tx1">
                    <a:lumMod val="95000"/>
                    <a:lumOff val="5000"/>
                  </a:schemeClr>
                </a:solidFill>
              </a:rPr>
              <a:t>dalam</a:t>
            </a:r>
            <a:r>
              <a:rPr lang="en-US" dirty="0" smtClean="0">
                <a:solidFill>
                  <a:schemeClr val="tx1">
                    <a:lumMod val="95000"/>
                    <a:lumOff val="5000"/>
                  </a:schemeClr>
                </a:solidFill>
              </a:rPr>
              <a:t> </a:t>
            </a:r>
            <a:r>
              <a:rPr lang="en-US" dirty="0" err="1" smtClean="0">
                <a:solidFill>
                  <a:schemeClr val="tx1">
                    <a:lumMod val="95000"/>
                    <a:lumOff val="5000"/>
                  </a:schemeClr>
                </a:solidFill>
              </a:rPr>
              <a:t>mencipta</a:t>
            </a:r>
            <a:r>
              <a:rPr lang="en-US" dirty="0" smtClean="0">
                <a:solidFill>
                  <a:schemeClr val="tx1">
                    <a:lumMod val="95000"/>
                    <a:lumOff val="5000"/>
                  </a:schemeClr>
                </a:solidFill>
              </a:rPr>
              <a:t> </a:t>
            </a:r>
            <a:r>
              <a:rPr lang="en-US" dirty="0" err="1" smtClean="0">
                <a:solidFill>
                  <a:schemeClr val="tx1">
                    <a:lumMod val="95000"/>
                    <a:lumOff val="5000"/>
                  </a:schemeClr>
                </a:solidFill>
              </a:rPr>
              <a:t>desain</a:t>
            </a:r>
            <a:r>
              <a:rPr lang="en-US" dirty="0" smtClean="0">
                <a:solidFill>
                  <a:schemeClr val="tx1">
                    <a:lumMod val="95000"/>
                    <a:lumOff val="5000"/>
                  </a:schemeClr>
                </a:solidFill>
              </a:rPr>
              <a:t> </a:t>
            </a:r>
            <a:r>
              <a:rPr lang="en-US" dirty="0" err="1" smtClean="0">
                <a:solidFill>
                  <a:schemeClr val="tx1">
                    <a:lumMod val="95000"/>
                    <a:lumOff val="5000"/>
                  </a:schemeClr>
                </a:solidFill>
              </a:rPr>
              <a:t>tapi</a:t>
            </a:r>
            <a:r>
              <a:rPr lang="en-US" dirty="0" smtClean="0">
                <a:solidFill>
                  <a:schemeClr val="tx1">
                    <a:lumMod val="95000"/>
                    <a:lumOff val="5000"/>
                  </a:schemeClr>
                </a:solidFill>
              </a:rPr>
              <a:t> </a:t>
            </a:r>
            <a:r>
              <a:rPr lang="en-US" dirty="0" err="1" smtClean="0">
                <a:solidFill>
                  <a:schemeClr val="tx1">
                    <a:lumMod val="95000"/>
                    <a:lumOff val="5000"/>
                  </a:schemeClr>
                </a:solidFill>
              </a:rPr>
              <a:t>tidak</a:t>
            </a:r>
            <a:r>
              <a:rPr lang="en-US" dirty="0" smtClean="0">
                <a:solidFill>
                  <a:schemeClr val="tx1">
                    <a:lumMod val="95000"/>
                    <a:lumOff val="5000"/>
                  </a:schemeClr>
                </a:solidFill>
              </a:rPr>
              <a:t> </a:t>
            </a:r>
            <a:r>
              <a:rPr lang="en-US" dirty="0" err="1" smtClean="0">
                <a:solidFill>
                  <a:schemeClr val="tx1">
                    <a:lumMod val="95000"/>
                    <a:lumOff val="5000"/>
                  </a:schemeClr>
                </a:solidFill>
              </a:rPr>
              <a:t>ada</a:t>
            </a:r>
            <a:r>
              <a:rPr lang="en-US" dirty="0" smtClean="0">
                <a:solidFill>
                  <a:schemeClr val="tx1">
                    <a:lumMod val="95000"/>
                    <a:lumOff val="5000"/>
                  </a:schemeClr>
                </a:solidFill>
              </a:rPr>
              <a:t> </a:t>
            </a:r>
            <a:r>
              <a:rPr lang="en-US" dirty="0" err="1" smtClean="0">
                <a:solidFill>
                  <a:schemeClr val="tx1">
                    <a:lumMod val="95000"/>
                    <a:lumOff val="5000"/>
                  </a:schemeClr>
                </a:solidFill>
              </a:rPr>
              <a:t>semangat</a:t>
            </a:r>
            <a:r>
              <a:rPr lang="en-US" dirty="0" smtClean="0">
                <a:solidFill>
                  <a:schemeClr val="tx1">
                    <a:lumMod val="95000"/>
                    <a:lumOff val="5000"/>
                  </a:schemeClr>
                </a:solidFill>
              </a:rPr>
              <a:t> </a:t>
            </a:r>
            <a:r>
              <a:rPr lang="en-US" dirty="0" err="1" smtClean="0">
                <a:solidFill>
                  <a:schemeClr val="tx1">
                    <a:lumMod val="95000"/>
                    <a:lumOff val="5000"/>
                  </a:schemeClr>
                </a:solidFill>
              </a:rPr>
              <a:t>untuk</a:t>
            </a:r>
            <a:r>
              <a:rPr lang="en-US" dirty="0" smtClean="0">
                <a:solidFill>
                  <a:schemeClr val="tx1">
                    <a:lumMod val="95000"/>
                    <a:lumOff val="5000"/>
                  </a:schemeClr>
                </a:solidFill>
              </a:rPr>
              <a:t> </a:t>
            </a:r>
            <a:r>
              <a:rPr lang="en-US" dirty="0" err="1" smtClean="0">
                <a:solidFill>
                  <a:schemeClr val="tx1">
                    <a:lumMod val="95000"/>
                    <a:lumOff val="5000"/>
                  </a:schemeClr>
                </a:solidFill>
              </a:rPr>
              <a:t>mewujudkan</a:t>
            </a:r>
            <a:r>
              <a:rPr lang="en-US" dirty="0" smtClean="0">
                <a:solidFill>
                  <a:schemeClr val="tx1">
                    <a:lumMod val="95000"/>
                    <a:lumOff val="5000"/>
                  </a:schemeClr>
                </a:solidFill>
              </a:rPr>
              <a:t> </a:t>
            </a:r>
            <a:r>
              <a:rPr lang="en-US" dirty="0" err="1" smtClean="0">
                <a:solidFill>
                  <a:schemeClr val="tx1">
                    <a:lumMod val="95000"/>
                    <a:lumOff val="5000"/>
                  </a:schemeClr>
                </a:solidFill>
              </a:rPr>
              <a:t>desain</a:t>
            </a:r>
            <a:r>
              <a:rPr lang="en-US" dirty="0" smtClean="0">
                <a:solidFill>
                  <a:schemeClr val="tx1">
                    <a:lumMod val="95000"/>
                    <a:lumOff val="5000"/>
                  </a:schemeClr>
                </a:solidFill>
              </a:rPr>
              <a:t> </a:t>
            </a:r>
            <a:r>
              <a:rPr lang="en-US" dirty="0" err="1" smtClean="0">
                <a:solidFill>
                  <a:schemeClr val="tx1">
                    <a:lumMod val="95000"/>
                    <a:lumOff val="5000"/>
                  </a:schemeClr>
                </a:solidFill>
              </a:rPr>
              <a:t>itu</a:t>
            </a:r>
            <a:r>
              <a:rPr lang="en-US" dirty="0" smtClean="0">
                <a:solidFill>
                  <a:schemeClr val="tx1">
                    <a:lumMod val="95000"/>
                    <a:lumOff val="5000"/>
                  </a:schemeClr>
                </a:solidFill>
              </a:rPr>
              <a:t> </a:t>
            </a:r>
            <a:r>
              <a:rPr lang="en-US" dirty="0" err="1" smtClean="0">
                <a:solidFill>
                  <a:schemeClr val="tx1">
                    <a:lumMod val="95000"/>
                    <a:lumOff val="5000"/>
                  </a:schemeClr>
                </a:solidFill>
              </a:rPr>
              <a:t>karena</a:t>
            </a:r>
            <a:r>
              <a:rPr lang="en-US" dirty="0" smtClean="0">
                <a:solidFill>
                  <a:schemeClr val="tx1">
                    <a:lumMod val="95000"/>
                    <a:lumOff val="5000"/>
                  </a:schemeClr>
                </a:solidFill>
              </a:rPr>
              <a:t> </a:t>
            </a:r>
            <a:r>
              <a:rPr lang="en-US" dirty="0" err="1" smtClean="0">
                <a:solidFill>
                  <a:schemeClr val="tx1">
                    <a:lumMod val="95000"/>
                    <a:lumOff val="5000"/>
                  </a:schemeClr>
                </a:solidFill>
              </a:rPr>
              <a:t>kurang</a:t>
            </a:r>
            <a:r>
              <a:rPr lang="en-US" dirty="0" smtClean="0">
                <a:solidFill>
                  <a:schemeClr val="tx1">
                    <a:lumMod val="95000"/>
                    <a:lumOff val="5000"/>
                  </a:schemeClr>
                </a:solidFill>
              </a:rPr>
              <a:t> </a:t>
            </a:r>
            <a:r>
              <a:rPr lang="en-US" dirty="0" err="1" smtClean="0">
                <a:solidFill>
                  <a:schemeClr val="tx1">
                    <a:lumMod val="95000"/>
                    <a:lumOff val="5000"/>
                  </a:schemeClr>
                </a:solidFill>
              </a:rPr>
              <a:t>peercaya</a:t>
            </a:r>
            <a:r>
              <a:rPr lang="en-US" dirty="0" smtClean="0">
                <a:solidFill>
                  <a:schemeClr val="tx1">
                    <a:lumMod val="95000"/>
                    <a:lumOff val="5000"/>
                  </a:schemeClr>
                </a:solidFill>
              </a:rPr>
              <a:t> </a:t>
            </a:r>
            <a:r>
              <a:rPr lang="en-US" dirty="0" err="1" smtClean="0">
                <a:solidFill>
                  <a:schemeClr val="tx1">
                    <a:lumMod val="95000"/>
                    <a:lumOff val="5000"/>
                  </a:schemeClr>
                </a:solidFill>
              </a:rPr>
              <a:t>diri</a:t>
            </a:r>
            <a:r>
              <a:rPr lang="en-US" dirty="0" smtClean="0">
                <a:solidFill>
                  <a:schemeClr val="tx1">
                    <a:lumMod val="95000"/>
                    <a:lumOff val="5000"/>
                  </a:schemeClr>
                </a:solidFill>
              </a:rPr>
              <a:t> , </a:t>
            </a:r>
            <a:r>
              <a:rPr lang="en-US" dirty="0" err="1" smtClean="0">
                <a:solidFill>
                  <a:schemeClr val="tx1">
                    <a:lumMod val="95000"/>
                    <a:lumOff val="5000"/>
                  </a:schemeClr>
                </a:solidFill>
              </a:rPr>
              <a:t>dll</a:t>
            </a:r>
            <a:r>
              <a:rPr lang="en-US" dirty="0" smtClean="0">
                <a:solidFill>
                  <a:schemeClr val="tx1">
                    <a:lumMod val="95000"/>
                    <a:lumOff val="5000"/>
                  </a:schemeClr>
                </a:solidFill>
              </a:rPr>
              <a:t>,</a:t>
            </a:r>
            <a:endParaRPr lang="en-US" i="1" dirty="0">
              <a:solidFill>
                <a:schemeClr val="tx1">
                  <a:lumMod val="95000"/>
                  <a:lumOff val="5000"/>
                </a:schemeClr>
              </a:solidFill>
            </a:endParaRPr>
          </a:p>
        </p:txBody>
      </p:sp>
      <p:sp>
        <p:nvSpPr>
          <p:cNvPr id="3" name="Title 2"/>
          <p:cNvSpPr>
            <a:spLocks noGrp="1"/>
          </p:cNvSpPr>
          <p:nvPr>
            <p:ph type="title"/>
          </p:nvPr>
        </p:nvSpPr>
        <p:spPr/>
        <p:txBody>
          <a:bodyPr/>
          <a:lstStyle/>
          <a:p>
            <a:endParaRPr lang="en-US" dirty="0"/>
          </a:p>
        </p:txBody>
      </p:sp>
      <p:sp>
        <p:nvSpPr>
          <p:cNvPr id="7" name="Footer Placeholder 6"/>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5033251.JPG"/>
          <p:cNvPicPr>
            <a:picLocks noChangeAspect="1"/>
          </p:cNvPicPr>
          <p:nvPr/>
        </p:nvPicPr>
        <p:blipFill>
          <a:blip r:embed="rId2" cstate="print"/>
          <a:stretch>
            <a:fillRect/>
          </a:stretch>
        </p:blipFill>
        <p:spPr>
          <a:xfrm>
            <a:off x="0" y="0"/>
            <a:ext cx="9144000" cy="6858000"/>
          </a:xfrm>
          <a:prstGeom prst="rect">
            <a:avLst/>
          </a:prstGeom>
        </p:spPr>
      </p:pic>
      <p:sp>
        <p:nvSpPr>
          <p:cNvPr id="5" name="Rounded Rectangle 4"/>
          <p:cNvSpPr/>
          <p:nvPr/>
        </p:nvSpPr>
        <p:spPr>
          <a:xfrm>
            <a:off x="571472" y="1357298"/>
            <a:ext cx="8143932" cy="4429156"/>
          </a:xfrm>
          <a:prstGeom prst="roundRect">
            <a:avLst/>
          </a:prstGeom>
          <a:solidFill>
            <a:schemeClr val="accent4">
              <a:lumMod val="20000"/>
              <a:lumOff val="80000"/>
            </a:schemeClr>
          </a:solidFill>
          <a:scene3d>
            <a:camera prst="orthographicFront"/>
            <a:lightRig rig="flat"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normAutofit fontScale="92500" lnSpcReduction="10000"/>
          </a:bodyPr>
          <a:lstStyle/>
          <a:p>
            <a:r>
              <a:rPr lang="en-US" dirty="0" smtClean="0"/>
              <a:t> Dari </a:t>
            </a:r>
            <a:r>
              <a:rPr lang="en-US" dirty="0" err="1" smtClean="0"/>
              <a:t>visi-visi</a:t>
            </a:r>
            <a:r>
              <a:rPr lang="en-US" dirty="0" smtClean="0"/>
              <a:t> </a:t>
            </a:r>
            <a:r>
              <a:rPr lang="en-US" dirty="0" err="1" smtClean="0"/>
              <a:t>dan</a:t>
            </a:r>
            <a:r>
              <a:rPr lang="en-US" dirty="0" smtClean="0"/>
              <a:t> </a:t>
            </a:r>
            <a:r>
              <a:rPr lang="en-US" dirty="0" err="1" smtClean="0"/>
              <a:t>permasalahan</a:t>
            </a:r>
            <a:r>
              <a:rPr lang="en-US" dirty="0" smtClean="0"/>
              <a:t> –</a:t>
            </a:r>
            <a:r>
              <a:rPr lang="en-US" dirty="0" err="1" smtClean="0"/>
              <a:t>permasalahan</a:t>
            </a:r>
            <a:r>
              <a:rPr lang="en-US" dirty="0" smtClean="0"/>
              <a:t> </a:t>
            </a:r>
            <a:r>
              <a:rPr lang="en-US" dirty="0" err="1" smtClean="0"/>
              <a:t>di</a:t>
            </a:r>
            <a:r>
              <a:rPr lang="en-US" dirty="0" smtClean="0"/>
              <a:t> </a:t>
            </a:r>
            <a:r>
              <a:rPr lang="en-US" dirty="0" err="1" smtClean="0"/>
              <a:t>tempat</a:t>
            </a:r>
            <a:r>
              <a:rPr lang="en-US" dirty="0" smtClean="0"/>
              <a:t> </a:t>
            </a:r>
            <a:r>
              <a:rPr lang="en-US" dirty="0" err="1" smtClean="0"/>
              <a:t>kerja</a:t>
            </a:r>
            <a:r>
              <a:rPr lang="en-US" dirty="0" smtClean="0"/>
              <a:t> </a:t>
            </a:r>
            <a:r>
              <a:rPr lang="en-US" dirty="0" err="1" smtClean="0"/>
              <a:t>tersebut</a:t>
            </a:r>
            <a:r>
              <a:rPr lang="en-US" dirty="0" smtClean="0"/>
              <a:t> </a:t>
            </a:r>
            <a:r>
              <a:rPr lang="en-US" dirty="0" err="1" smtClean="0"/>
              <a:t>di</a:t>
            </a:r>
            <a:r>
              <a:rPr lang="en-US" dirty="0" smtClean="0"/>
              <a:t> </a:t>
            </a:r>
            <a:r>
              <a:rPr lang="en-US" dirty="0" err="1" smtClean="0"/>
              <a:t>atas</a:t>
            </a:r>
            <a:r>
              <a:rPr lang="en-US" dirty="0" smtClean="0"/>
              <a:t> </a:t>
            </a:r>
            <a:r>
              <a:rPr lang="en-US" dirty="0" err="1" smtClean="0"/>
              <a:t>nampaknya</a:t>
            </a:r>
            <a:r>
              <a:rPr lang="en-US" dirty="0" smtClean="0"/>
              <a:t> </a:t>
            </a:r>
            <a:r>
              <a:rPr lang="en-US" dirty="0" err="1" smtClean="0"/>
              <a:t>mahasiswa</a:t>
            </a:r>
            <a:r>
              <a:rPr lang="en-US" dirty="0" smtClean="0"/>
              <a:t> </a:t>
            </a:r>
            <a:r>
              <a:rPr lang="en-US" dirty="0" err="1" smtClean="0"/>
              <a:t>tidak</a:t>
            </a:r>
            <a:r>
              <a:rPr lang="en-US" dirty="0" smtClean="0"/>
              <a:t> </a:t>
            </a:r>
            <a:r>
              <a:rPr lang="en-US" dirty="0" err="1" smtClean="0"/>
              <a:t>hanya</a:t>
            </a:r>
            <a:r>
              <a:rPr lang="en-US" dirty="0" smtClean="0"/>
              <a:t> </a:t>
            </a:r>
            <a:r>
              <a:rPr lang="en-US" dirty="0" err="1" smtClean="0"/>
              <a:t>dituntut</a:t>
            </a:r>
            <a:r>
              <a:rPr lang="en-US" dirty="0" smtClean="0"/>
              <a:t> </a:t>
            </a:r>
            <a:r>
              <a:rPr lang="en-US" dirty="0" err="1" smtClean="0"/>
              <a:t>mampu</a:t>
            </a:r>
            <a:r>
              <a:rPr lang="en-US" dirty="0" smtClean="0"/>
              <a:t> </a:t>
            </a:r>
            <a:r>
              <a:rPr lang="en-US" dirty="0" err="1" smtClean="0"/>
              <a:t>belajar</a:t>
            </a:r>
            <a:r>
              <a:rPr lang="en-US" dirty="0" smtClean="0"/>
              <a:t> </a:t>
            </a:r>
            <a:r>
              <a:rPr lang="en-US" dirty="0" err="1" smtClean="0"/>
              <a:t>ilmu</a:t>
            </a:r>
            <a:r>
              <a:rPr lang="en-US" dirty="0" smtClean="0"/>
              <a:t> </a:t>
            </a:r>
            <a:r>
              <a:rPr lang="en-US" dirty="0" err="1" smtClean="0"/>
              <a:t>pengetahuan,teknologi</a:t>
            </a:r>
            <a:r>
              <a:rPr lang="en-US" dirty="0" smtClean="0"/>
              <a:t> </a:t>
            </a:r>
            <a:r>
              <a:rPr lang="en-US" dirty="0" err="1" smtClean="0"/>
              <a:t>dan</a:t>
            </a:r>
            <a:r>
              <a:rPr lang="en-US" dirty="0" smtClean="0"/>
              <a:t> </a:t>
            </a:r>
            <a:r>
              <a:rPr lang="en-US" dirty="0" err="1" smtClean="0"/>
              <a:t>seni</a:t>
            </a:r>
            <a:r>
              <a:rPr lang="en-US" dirty="0" smtClean="0"/>
              <a:t> </a:t>
            </a:r>
            <a:r>
              <a:rPr lang="en-US" dirty="0" err="1" smtClean="0"/>
              <a:t>dengan</a:t>
            </a:r>
            <a:r>
              <a:rPr lang="en-US" dirty="0" smtClean="0"/>
              <a:t> </a:t>
            </a:r>
            <a:r>
              <a:rPr lang="en-US" b="1" dirty="0" err="1" smtClean="0"/>
              <a:t>cerdas</a:t>
            </a:r>
            <a:r>
              <a:rPr lang="en-US" dirty="0" smtClean="0"/>
              <a:t> </a:t>
            </a:r>
            <a:r>
              <a:rPr lang="en-US" dirty="0" err="1" smtClean="0"/>
              <a:t>saja</a:t>
            </a:r>
            <a:r>
              <a:rPr lang="en-US" dirty="0" smtClean="0"/>
              <a:t>,  </a:t>
            </a:r>
            <a:r>
              <a:rPr lang="en-US" dirty="0" err="1" smtClean="0"/>
              <a:t>tetapi</a:t>
            </a:r>
            <a:r>
              <a:rPr lang="en-US" dirty="0" smtClean="0"/>
              <a:t> </a:t>
            </a:r>
            <a:r>
              <a:rPr lang="en-US" dirty="0" err="1" smtClean="0"/>
              <a:t>juga</a:t>
            </a:r>
            <a:r>
              <a:rPr lang="en-US" dirty="0" smtClean="0"/>
              <a:t> </a:t>
            </a:r>
            <a:r>
              <a:rPr lang="en-US" dirty="0" err="1" smtClean="0"/>
              <a:t>harus</a:t>
            </a:r>
            <a:r>
              <a:rPr lang="en-US" dirty="0" smtClean="0"/>
              <a:t> </a:t>
            </a:r>
            <a:r>
              <a:rPr lang="en-US" dirty="0" err="1" smtClean="0"/>
              <a:t>memiliki</a:t>
            </a:r>
            <a:r>
              <a:rPr lang="en-US" dirty="0" smtClean="0"/>
              <a:t> </a:t>
            </a:r>
            <a:r>
              <a:rPr lang="en-US" b="1" dirty="0" err="1" smtClean="0"/>
              <a:t>sikap</a:t>
            </a:r>
            <a:r>
              <a:rPr lang="en-US" b="1" dirty="0" smtClean="0"/>
              <a:t> , </a:t>
            </a:r>
            <a:r>
              <a:rPr lang="en-US" b="1" dirty="0" err="1" smtClean="0"/>
              <a:t>kepribadian</a:t>
            </a:r>
            <a:r>
              <a:rPr lang="en-US" b="1" dirty="0" smtClean="0"/>
              <a:t>  yang </a:t>
            </a:r>
            <a:r>
              <a:rPr lang="en-US" b="1" dirty="0" err="1" smtClean="0"/>
              <a:t>unggul</a:t>
            </a:r>
            <a:r>
              <a:rPr lang="en-US" b="1" dirty="0" smtClean="0"/>
              <a:t> </a:t>
            </a:r>
            <a:r>
              <a:rPr lang="en-US" b="1" dirty="0" err="1" smtClean="0"/>
              <a:t>dan</a:t>
            </a:r>
            <a:r>
              <a:rPr lang="en-US" b="1" dirty="0" smtClean="0"/>
              <a:t> </a:t>
            </a:r>
            <a:r>
              <a:rPr lang="en-US" b="1" dirty="0" err="1" smtClean="0"/>
              <a:t>menarik</a:t>
            </a:r>
            <a:r>
              <a:rPr lang="en-US" b="1" dirty="0" smtClean="0"/>
              <a:t>, </a:t>
            </a:r>
            <a:r>
              <a:rPr lang="en-US" b="1" dirty="0" err="1" smtClean="0"/>
              <a:t>serta</a:t>
            </a:r>
            <a:r>
              <a:rPr lang="en-US" b="1" dirty="0" smtClean="0"/>
              <a:t> </a:t>
            </a:r>
            <a:r>
              <a:rPr lang="en-US" b="1" dirty="0" err="1" smtClean="0"/>
              <a:t>moralitas</a:t>
            </a:r>
            <a:r>
              <a:rPr lang="en-US" b="1" dirty="0" smtClean="0"/>
              <a:t>, </a:t>
            </a:r>
            <a:r>
              <a:rPr lang="en-US" b="1" dirty="0" err="1" smtClean="0"/>
              <a:t>kreativitas</a:t>
            </a:r>
            <a:r>
              <a:rPr lang="en-US" b="1" dirty="0" smtClean="0"/>
              <a:t>, </a:t>
            </a:r>
            <a:r>
              <a:rPr lang="en-US" b="1" dirty="0" err="1" smtClean="0"/>
              <a:t>kejujuran</a:t>
            </a:r>
            <a:r>
              <a:rPr lang="en-US" b="1" dirty="0" smtClean="0"/>
              <a:t>, </a:t>
            </a:r>
            <a:r>
              <a:rPr lang="en-US" b="1" dirty="0" err="1" smtClean="0"/>
              <a:t>tanggung</a:t>
            </a:r>
            <a:r>
              <a:rPr lang="en-US" b="1" dirty="0" smtClean="0"/>
              <a:t> </a:t>
            </a:r>
            <a:r>
              <a:rPr lang="en-US" b="1" dirty="0" err="1" smtClean="0"/>
              <a:t>jawab</a:t>
            </a:r>
            <a:r>
              <a:rPr lang="en-US" b="1" dirty="0" smtClean="0"/>
              <a:t>, </a:t>
            </a:r>
            <a:r>
              <a:rPr lang="en-US" b="1" dirty="0" err="1" smtClean="0"/>
              <a:t>disiplin</a:t>
            </a:r>
            <a:r>
              <a:rPr lang="en-US" b="1" dirty="0" smtClean="0"/>
              <a:t> </a:t>
            </a:r>
            <a:r>
              <a:rPr lang="en-US" b="1" dirty="0" err="1" smtClean="0"/>
              <a:t>dan</a:t>
            </a:r>
            <a:r>
              <a:rPr lang="en-US" b="1" dirty="0" smtClean="0"/>
              <a:t> </a:t>
            </a:r>
            <a:r>
              <a:rPr lang="en-US" b="1" dirty="0" err="1" smtClean="0"/>
              <a:t>komitmen</a:t>
            </a:r>
            <a:r>
              <a:rPr lang="en-US" b="1" dirty="0" smtClean="0"/>
              <a:t>  yang </a:t>
            </a:r>
            <a:r>
              <a:rPr lang="en-US" b="1" dirty="0" err="1" smtClean="0"/>
              <a:t>tinggi</a:t>
            </a:r>
            <a:r>
              <a:rPr lang="en-US" b="1" dirty="0" smtClean="0"/>
              <a:t>,</a:t>
            </a:r>
            <a:r>
              <a:rPr lang="en-US" dirty="0" smtClean="0"/>
              <a:t> Hal </a:t>
            </a:r>
            <a:r>
              <a:rPr lang="en-US" dirty="0" err="1" smtClean="0"/>
              <a:t>inilah</a:t>
            </a:r>
            <a:r>
              <a:rPr lang="en-US" dirty="0" smtClean="0"/>
              <a:t> </a:t>
            </a:r>
            <a:r>
              <a:rPr lang="en-US" dirty="0" err="1" smtClean="0"/>
              <a:t>perlunya</a:t>
            </a:r>
            <a:r>
              <a:rPr lang="en-US" dirty="0" smtClean="0"/>
              <a:t> </a:t>
            </a:r>
            <a:r>
              <a:rPr lang="en-US" dirty="0" err="1" smtClean="0"/>
              <a:t>mahasiswa</a:t>
            </a:r>
            <a:r>
              <a:rPr lang="en-US" dirty="0" smtClean="0"/>
              <a:t> </a:t>
            </a:r>
            <a:r>
              <a:rPr lang="en-US" dirty="0" err="1" smtClean="0"/>
              <a:t>terus</a:t>
            </a:r>
            <a:r>
              <a:rPr lang="en-US" dirty="0" smtClean="0"/>
              <a:t> </a:t>
            </a:r>
            <a:r>
              <a:rPr lang="en-US" dirty="0" err="1" smtClean="0"/>
              <a:t>belajar</a:t>
            </a:r>
            <a:r>
              <a:rPr lang="en-US" dirty="0" smtClean="0"/>
              <a:t> </a:t>
            </a:r>
            <a:r>
              <a:rPr lang="en-US" dirty="0" err="1" smtClean="0"/>
              <a:t>mengusai</a:t>
            </a:r>
            <a:r>
              <a:rPr lang="en-US" dirty="0" smtClean="0"/>
              <a:t>  </a:t>
            </a:r>
            <a:r>
              <a:rPr lang="en-US" dirty="0" err="1" smtClean="0"/>
              <a:t>kompetensi</a:t>
            </a:r>
            <a:r>
              <a:rPr lang="en-US" dirty="0" smtClean="0"/>
              <a:t>  </a:t>
            </a:r>
            <a:r>
              <a:rPr lang="en-US" dirty="0" err="1" smtClean="0"/>
              <a:t>di</a:t>
            </a:r>
            <a:r>
              <a:rPr lang="en-US" dirty="0" smtClean="0"/>
              <a:t> </a:t>
            </a:r>
            <a:r>
              <a:rPr lang="en-US" dirty="0" err="1" smtClean="0"/>
              <a:t>bidangnya</a:t>
            </a:r>
            <a:r>
              <a:rPr lang="en-US" dirty="0" smtClean="0"/>
              <a:t> </a:t>
            </a:r>
            <a:r>
              <a:rPr lang="en-US" dirty="0" err="1" smtClean="0"/>
              <a:t>dan</a:t>
            </a:r>
            <a:r>
              <a:rPr lang="en-US" dirty="0" smtClean="0"/>
              <a:t> </a:t>
            </a:r>
            <a:r>
              <a:rPr lang="en-US" dirty="0" err="1" smtClean="0"/>
              <a:t>mengembangkan</a:t>
            </a:r>
            <a:r>
              <a:rPr lang="en-US" dirty="0" smtClean="0"/>
              <a:t> </a:t>
            </a:r>
            <a:r>
              <a:rPr lang="en-US" dirty="0" err="1" smtClean="0"/>
              <a:t>ketrampilan</a:t>
            </a:r>
            <a:r>
              <a:rPr lang="en-US" dirty="0" smtClean="0"/>
              <a:t> </a:t>
            </a:r>
            <a:r>
              <a:rPr lang="en-US" dirty="0" err="1" smtClean="0"/>
              <a:t>halus</a:t>
            </a:r>
            <a:r>
              <a:rPr lang="en-US" dirty="0" smtClean="0"/>
              <a:t> ( </a:t>
            </a:r>
            <a:r>
              <a:rPr lang="en-US" i="1" dirty="0" smtClean="0"/>
              <a:t>soft skills </a:t>
            </a:r>
            <a:r>
              <a:rPr lang="en-US" dirty="0" smtClean="0"/>
              <a:t>) yang </a:t>
            </a:r>
            <a:r>
              <a:rPr lang="en-US" dirty="0" err="1" smtClean="0"/>
              <a:t>telah</a:t>
            </a:r>
            <a:r>
              <a:rPr lang="en-US" dirty="0" smtClean="0"/>
              <a:t> </a:t>
            </a:r>
            <a:r>
              <a:rPr lang="en-US" dirty="0" err="1" smtClean="0"/>
              <a:t>dimilikinya</a:t>
            </a:r>
            <a:r>
              <a:rPr lang="en-US" dirty="0" smtClean="0"/>
              <a:t>. </a:t>
            </a:r>
            <a:endParaRPr lang="en-US" dirty="0"/>
          </a:p>
        </p:txBody>
      </p:sp>
      <p:sp>
        <p:nvSpPr>
          <p:cNvPr id="3" name="Title 2"/>
          <p:cNvSpPr>
            <a:spLocks noGrp="1"/>
          </p:cNvSpPr>
          <p:nvPr>
            <p:ph type="title"/>
          </p:nvPr>
        </p:nvSpPr>
        <p:spPr/>
        <p:txBody>
          <a:bodyPr/>
          <a:lstStyle/>
          <a:p>
            <a:endParaRPr lang="en-US"/>
          </a:p>
        </p:txBody>
      </p:sp>
      <p:sp>
        <p:nvSpPr>
          <p:cNvPr id="6" name="Footer Placeholder 5"/>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Keseimbangan</a:t>
            </a:r>
            <a:r>
              <a:rPr lang="en-US" dirty="0" smtClean="0"/>
              <a:t> </a:t>
            </a:r>
            <a:r>
              <a:rPr lang="en-US" dirty="0" err="1" smtClean="0"/>
              <a:t>Kegiatan</a:t>
            </a:r>
            <a:r>
              <a:rPr lang="en-US" dirty="0" smtClean="0"/>
              <a:t> </a:t>
            </a:r>
            <a:r>
              <a:rPr lang="en-US" dirty="0" err="1" smtClean="0"/>
              <a:t>Akademis</a:t>
            </a:r>
            <a:r>
              <a:rPr lang="en-US" dirty="0" smtClean="0"/>
              <a:t> </a:t>
            </a:r>
            <a:r>
              <a:rPr lang="en-US" dirty="0" err="1" smtClean="0"/>
              <a:t>dan</a:t>
            </a:r>
            <a:r>
              <a:rPr lang="en-US" dirty="0" smtClean="0"/>
              <a:t> Non-</a:t>
            </a:r>
            <a:r>
              <a:rPr lang="en-US" dirty="0" err="1" smtClean="0"/>
              <a:t>akademis</a:t>
            </a:r>
            <a:endParaRPr lang="en-US" dirty="0"/>
          </a:p>
        </p:txBody>
      </p:sp>
      <p:sp>
        <p:nvSpPr>
          <p:cNvPr id="8" name="Footer Placeholder 7"/>
          <p:cNvSpPr>
            <a:spLocks noGrp="1"/>
          </p:cNvSpPr>
          <p:nvPr>
            <p:ph type="ftr" sz="quarter" idx="11"/>
          </p:nvPr>
        </p:nvSpPr>
        <p:spPr/>
        <p:txBody>
          <a:bodyPr/>
          <a:lstStyle/>
          <a:p>
            <a:pPr>
              <a:defRPr/>
            </a:pPr>
            <a:r>
              <a:rPr lang="en-US" smtClean="0"/>
              <a:t>Enny Zuhni Khayati, M.Kes.</a:t>
            </a:r>
            <a:endParaRPr lang="en-US" dirty="0"/>
          </a:p>
        </p:txBody>
      </p:sp>
      <p:sp>
        <p:nvSpPr>
          <p:cNvPr id="9" name="TextBox 8"/>
          <p:cNvSpPr txBox="1"/>
          <p:nvPr/>
        </p:nvSpPr>
        <p:spPr>
          <a:xfrm>
            <a:off x="1142976" y="1714488"/>
            <a:ext cx="2714644" cy="1384995"/>
          </a:xfrm>
          <a:prstGeom prst="rect">
            <a:avLst/>
          </a:prstGeom>
          <a:solidFill>
            <a:schemeClr val="tx2">
              <a:lumMod val="20000"/>
              <a:lumOff val="80000"/>
            </a:schemeClr>
          </a:solidFill>
          <a:ln>
            <a:solidFill>
              <a:schemeClr val="tx1"/>
            </a:solidFill>
          </a:ln>
        </p:spPr>
        <p:txBody>
          <a:bodyPr wrap="square" rtlCol="0">
            <a:spAutoFit/>
          </a:bodyPr>
          <a:lstStyle/>
          <a:p>
            <a:r>
              <a:rPr lang="en-US" sz="2800" b="1" dirty="0" err="1" smtClean="0">
                <a:latin typeface="Calibri" pitchFamily="34" charset="0"/>
              </a:rPr>
              <a:t>Pengembangan</a:t>
            </a:r>
            <a:r>
              <a:rPr lang="en-US" sz="2800" b="1" dirty="0" smtClean="0">
                <a:latin typeface="Calibri" pitchFamily="34" charset="0"/>
              </a:rPr>
              <a:t> </a:t>
            </a:r>
            <a:r>
              <a:rPr lang="en-US" sz="2800" b="1" dirty="0" err="1" smtClean="0">
                <a:latin typeface="Calibri" pitchFamily="34" charset="0"/>
              </a:rPr>
              <a:t>Kecerdasan</a:t>
            </a:r>
            <a:r>
              <a:rPr lang="en-US" sz="2800" b="1" dirty="0" smtClean="0">
                <a:latin typeface="Calibri" pitchFamily="34" charset="0"/>
              </a:rPr>
              <a:t> </a:t>
            </a:r>
            <a:r>
              <a:rPr lang="en-US" sz="2800" b="1" dirty="0" err="1" smtClean="0">
                <a:latin typeface="Calibri" pitchFamily="34" charset="0"/>
              </a:rPr>
              <a:t>Intelektual</a:t>
            </a:r>
            <a:endParaRPr lang="en-US" sz="2800" b="1" dirty="0">
              <a:latin typeface="Calibri" pitchFamily="34" charset="0"/>
            </a:endParaRPr>
          </a:p>
        </p:txBody>
      </p:sp>
      <p:sp>
        <p:nvSpPr>
          <p:cNvPr id="11" name="TextBox 10"/>
          <p:cNvSpPr txBox="1"/>
          <p:nvPr/>
        </p:nvSpPr>
        <p:spPr>
          <a:xfrm>
            <a:off x="1142976" y="3786190"/>
            <a:ext cx="2714644" cy="1815882"/>
          </a:xfrm>
          <a:prstGeom prst="rect">
            <a:avLst/>
          </a:prstGeom>
          <a:solidFill>
            <a:schemeClr val="accent2">
              <a:lumMod val="40000"/>
              <a:lumOff val="60000"/>
            </a:schemeClr>
          </a:solidFill>
          <a:ln>
            <a:solidFill>
              <a:schemeClr val="tx1"/>
            </a:solidFill>
          </a:ln>
        </p:spPr>
        <p:txBody>
          <a:bodyPr wrap="square" rtlCol="0">
            <a:spAutoFit/>
          </a:bodyPr>
          <a:lstStyle/>
          <a:p>
            <a:r>
              <a:rPr lang="en-US" sz="2800" b="1" dirty="0" err="1" smtClean="0">
                <a:latin typeface="Calibri" pitchFamily="34" charset="0"/>
              </a:rPr>
              <a:t>Pengembangan</a:t>
            </a:r>
            <a:r>
              <a:rPr lang="en-US" sz="2800" b="1" dirty="0" smtClean="0">
                <a:latin typeface="Calibri" pitchFamily="34" charset="0"/>
              </a:rPr>
              <a:t> </a:t>
            </a:r>
            <a:r>
              <a:rPr lang="en-US" sz="2800" b="1" dirty="0" err="1" smtClean="0">
                <a:latin typeface="Calibri" pitchFamily="34" charset="0"/>
              </a:rPr>
              <a:t>Kecerdasan</a:t>
            </a:r>
            <a:r>
              <a:rPr lang="en-US" sz="2800" b="1" dirty="0" smtClean="0">
                <a:latin typeface="Calibri" pitchFamily="34" charset="0"/>
              </a:rPr>
              <a:t> </a:t>
            </a:r>
            <a:r>
              <a:rPr lang="en-US" sz="2800" b="1" dirty="0" err="1" smtClean="0">
                <a:latin typeface="Calibri" pitchFamily="34" charset="0"/>
              </a:rPr>
              <a:t>Emosional</a:t>
            </a:r>
            <a:r>
              <a:rPr lang="en-US" sz="2800" b="1" dirty="0" smtClean="0">
                <a:latin typeface="Calibri" pitchFamily="34" charset="0"/>
              </a:rPr>
              <a:t> </a:t>
            </a:r>
            <a:r>
              <a:rPr lang="en-US" sz="2800" b="1" dirty="0" err="1" smtClean="0">
                <a:latin typeface="Calibri" pitchFamily="34" charset="0"/>
              </a:rPr>
              <a:t>dan</a:t>
            </a:r>
            <a:r>
              <a:rPr lang="en-US" sz="2800" b="1" dirty="0" smtClean="0">
                <a:latin typeface="Calibri" pitchFamily="34" charset="0"/>
              </a:rPr>
              <a:t> Spiritual</a:t>
            </a:r>
            <a:endParaRPr lang="en-US" sz="2800" b="1" dirty="0">
              <a:latin typeface="Calibri" pitchFamily="34" charset="0"/>
            </a:endParaRPr>
          </a:p>
        </p:txBody>
      </p:sp>
      <p:sp>
        <p:nvSpPr>
          <p:cNvPr id="12" name="TextBox 11"/>
          <p:cNvSpPr txBox="1"/>
          <p:nvPr/>
        </p:nvSpPr>
        <p:spPr>
          <a:xfrm>
            <a:off x="5643570" y="1714488"/>
            <a:ext cx="2714644" cy="1384995"/>
          </a:xfrm>
          <a:prstGeom prst="rect">
            <a:avLst/>
          </a:prstGeom>
          <a:solidFill>
            <a:schemeClr val="tx2">
              <a:lumMod val="20000"/>
              <a:lumOff val="80000"/>
            </a:schemeClr>
          </a:solidFill>
          <a:ln>
            <a:solidFill>
              <a:schemeClr val="tx1"/>
            </a:solidFill>
          </a:ln>
        </p:spPr>
        <p:txBody>
          <a:bodyPr wrap="square" rtlCol="0">
            <a:spAutoFit/>
          </a:bodyPr>
          <a:lstStyle/>
          <a:p>
            <a:r>
              <a:rPr lang="en-US" sz="2800" b="1" dirty="0" err="1" smtClean="0">
                <a:latin typeface="Calibri" pitchFamily="34" charset="0"/>
              </a:rPr>
              <a:t>Kegiatan</a:t>
            </a:r>
            <a:r>
              <a:rPr lang="en-US" sz="2800" b="1" dirty="0" smtClean="0">
                <a:latin typeface="Calibri" pitchFamily="34" charset="0"/>
              </a:rPr>
              <a:t> </a:t>
            </a:r>
            <a:r>
              <a:rPr lang="en-US" sz="2800" b="1" dirty="0" err="1" smtClean="0">
                <a:latin typeface="Calibri" pitchFamily="34" charset="0"/>
              </a:rPr>
              <a:t>Perkuliahan</a:t>
            </a:r>
            <a:r>
              <a:rPr lang="en-US" sz="2800" b="1" dirty="0" smtClean="0">
                <a:latin typeface="Calibri" pitchFamily="34" charset="0"/>
              </a:rPr>
              <a:t> </a:t>
            </a:r>
            <a:r>
              <a:rPr lang="en-US" sz="2800" b="1" dirty="0" err="1" smtClean="0">
                <a:latin typeface="Calibri" pitchFamily="34" charset="0"/>
              </a:rPr>
              <a:t>Reguler</a:t>
            </a:r>
            <a:endParaRPr lang="en-US" sz="2800" b="1" dirty="0">
              <a:latin typeface="Calibri" pitchFamily="34" charset="0"/>
            </a:endParaRPr>
          </a:p>
        </p:txBody>
      </p:sp>
      <p:sp>
        <p:nvSpPr>
          <p:cNvPr id="13" name="TextBox 12"/>
          <p:cNvSpPr txBox="1"/>
          <p:nvPr/>
        </p:nvSpPr>
        <p:spPr>
          <a:xfrm>
            <a:off x="5643570" y="3786190"/>
            <a:ext cx="2571768" cy="1815882"/>
          </a:xfrm>
          <a:prstGeom prst="rect">
            <a:avLst/>
          </a:prstGeom>
          <a:solidFill>
            <a:schemeClr val="accent2">
              <a:lumMod val="40000"/>
              <a:lumOff val="60000"/>
            </a:schemeClr>
          </a:solidFill>
          <a:ln>
            <a:solidFill>
              <a:schemeClr val="tx1"/>
            </a:solidFill>
          </a:ln>
        </p:spPr>
        <p:txBody>
          <a:bodyPr wrap="square" rtlCol="0">
            <a:spAutoFit/>
          </a:bodyPr>
          <a:lstStyle/>
          <a:p>
            <a:r>
              <a:rPr lang="en-US" sz="2800" b="1" dirty="0" err="1" smtClean="0">
                <a:latin typeface="Calibri" pitchFamily="34" charset="0"/>
              </a:rPr>
              <a:t>Pola</a:t>
            </a:r>
            <a:r>
              <a:rPr lang="en-US" sz="2800" b="1" dirty="0" smtClean="0">
                <a:latin typeface="Calibri" pitchFamily="34" charset="0"/>
              </a:rPr>
              <a:t> </a:t>
            </a:r>
            <a:r>
              <a:rPr lang="en-US" sz="2800" b="1" dirty="0" err="1" smtClean="0">
                <a:latin typeface="Calibri" pitchFamily="34" charset="0"/>
              </a:rPr>
              <a:t>Pengembangan</a:t>
            </a:r>
            <a:r>
              <a:rPr lang="en-US" sz="2800" b="1" dirty="0" smtClean="0">
                <a:latin typeface="Calibri" pitchFamily="34" charset="0"/>
              </a:rPr>
              <a:t> </a:t>
            </a:r>
            <a:r>
              <a:rPr lang="en-US" sz="2800" b="1" dirty="0" err="1" smtClean="0">
                <a:latin typeface="Calibri" pitchFamily="34" charset="0"/>
              </a:rPr>
              <a:t>Kegiatan</a:t>
            </a:r>
            <a:r>
              <a:rPr lang="en-US" sz="2800" b="1" dirty="0" smtClean="0">
                <a:latin typeface="Calibri" pitchFamily="34" charset="0"/>
              </a:rPr>
              <a:t> </a:t>
            </a:r>
            <a:r>
              <a:rPr lang="en-US" sz="2800" b="1" dirty="0" err="1" smtClean="0">
                <a:latin typeface="Calibri" pitchFamily="34" charset="0"/>
              </a:rPr>
              <a:t>Mahasiswa</a:t>
            </a:r>
            <a:endParaRPr lang="en-US" sz="2800" b="1" dirty="0">
              <a:latin typeface="Calibri" pitchFamily="34" charset="0"/>
            </a:endParaRPr>
          </a:p>
        </p:txBody>
      </p:sp>
      <p:sp>
        <p:nvSpPr>
          <p:cNvPr id="16" name="Right Arrow 15"/>
          <p:cNvSpPr/>
          <p:nvPr/>
        </p:nvSpPr>
        <p:spPr>
          <a:xfrm>
            <a:off x="4000496" y="2143116"/>
            <a:ext cx="150019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4000496" y="4286256"/>
            <a:ext cx="1500198"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8" fill="hold" grpId="0" nodeType="afterEffect">
                                  <p:stCondLst>
                                    <p:cond delay="100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1000" fill="hold"/>
                                        <p:tgtEl>
                                          <p:spTgt spid="16"/>
                                        </p:tgtEl>
                                        <p:attrNameLst>
                                          <p:attrName>ppt_x</p:attrName>
                                        </p:attrNameLst>
                                      </p:cBhvr>
                                      <p:tavLst>
                                        <p:tav tm="0">
                                          <p:val>
                                            <p:strVal val="0-#ppt_w/2"/>
                                          </p:val>
                                        </p:tav>
                                        <p:tav tm="100000">
                                          <p:val>
                                            <p:strVal val="#ppt_x"/>
                                          </p:val>
                                        </p:tav>
                                      </p:tavLst>
                                    </p:anim>
                                    <p:anim calcmode="lin" valueType="num">
                                      <p:cBhvr additive="base">
                                        <p:cTn id="13" dur="10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2" presetClass="entr" presetSubtype="8" fill="hold" grpId="0" nodeType="afterEffect">
                                  <p:stCondLst>
                                    <p:cond delay="15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0-#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7500"/>
                            </p:stCondLst>
                            <p:childTnLst>
                              <p:par>
                                <p:cTn id="20" presetID="2" presetClass="entr" presetSubtype="8" fill="hold" grpId="0" nodeType="afterEffect">
                                  <p:stCondLst>
                                    <p:cond delay="2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0-#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11000"/>
                            </p:stCondLst>
                            <p:childTnLst>
                              <p:par>
                                <p:cTn id="25" presetID="2" presetClass="entr" presetSubtype="8" fill="hold" grpId="0" nodeType="afterEffect">
                                  <p:stCondLst>
                                    <p:cond delay="10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0-#ppt_w/2"/>
                                          </p:val>
                                        </p:tav>
                                        <p:tav tm="100000">
                                          <p:val>
                                            <p:strVal val="#ppt_x"/>
                                          </p:val>
                                        </p:tav>
                                      </p:tavLst>
                                    </p:anim>
                                    <p:anim calcmode="lin" valueType="num">
                                      <p:cBhvr additive="base">
                                        <p:cTn id="28" dur="10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3000"/>
                            </p:stCondLst>
                            <p:childTnLst>
                              <p:par>
                                <p:cTn id="30" presetID="2" presetClass="entr" presetSubtype="8" fill="hold" grpId="0" nodeType="afterEffect">
                                  <p:stCondLst>
                                    <p:cond delay="15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0-#ppt_w/2"/>
                                          </p:val>
                                        </p:tav>
                                        <p:tav tm="100000">
                                          <p:val>
                                            <p:strVal val="#ppt_x"/>
                                          </p:val>
                                        </p:tav>
                                      </p:tavLst>
                                    </p:anim>
                                    <p:anim calcmode="lin" valueType="num">
                                      <p:cBhvr additive="base">
                                        <p:cTn id="3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just"/>
            <a:r>
              <a:rPr lang="en-US" sz="3200" dirty="0" smtClean="0"/>
              <a:t>PENGERTIAN </a:t>
            </a:r>
            <a:r>
              <a:rPr lang="en-US" sz="3200" i="1" dirty="0" smtClean="0"/>
              <a:t>SOFT SKILLS</a:t>
            </a:r>
            <a:endParaRPr lang="en-US" sz="3200" i="1" dirty="0"/>
          </a:p>
        </p:txBody>
      </p:sp>
      <p:sp>
        <p:nvSpPr>
          <p:cNvPr id="2" name="Content Placeholder 1"/>
          <p:cNvSpPr>
            <a:spLocks noGrp="1"/>
          </p:cNvSpPr>
          <p:nvPr>
            <p:ph idx="1"/>
          </p:nvPr>
        </p:nvSpPr>
        <p:spPr>
          <a:xfrm>
            <a:off x="457200" y="1357298"/>
            <a:ext cx="8115328" cy="4649993"/>
          </a:xfrm>
        </p:spPr>
        <p:txBody>
          <a:bodyPr/>
          <a:lstStyle/>
          <a:p>
            <a:pPr algn="just">
              <a:buNone/>
            </a:pPr>
            <a:r>
              <a:rPr lang="en-US" sz="4000" i="1" dirty="0" smtClean="0"/>
              <a:t>  </a:t>
            </a:r>
            <a:r>
              <a:rPr lang="en-US" sz="2800" i="1" dirty="0" smtClean="0"/>
              <a:t>SOFT SKILLS  </a:t>
            </a:r>
            <a:r>
              <a:rPr lang="en-US" sz="2800" dirty="0" smtClean="0"/>
              <a:t>MERUPAKAN KEMAMPUAN NON TEKNIS YANG DIMILIKI SESEORANG  UNTUK MEMUDAHKAN SESEORANG UNTUK MENGERTI KONDISI PSIKOLOGI DIRI SENDIRI, MENGATUR UCAPAN, PIKIRAN DAN SIKAP SERTA PERBUATAN YANG SESUAI DENGAN NORMA DI MASYARAKAT,  BERINTERAKSI DAN BERKOMUNIKASI DENGAN LINGKUNGANNYA</a:t>
            </a:r>
            <a:endParaRPr lang="en-US" sz="2800" dirty="0"/>
          </a:p>
        </p:txBody>
      </p:sp>
      <p:sp>
        <p:nvSpPr>
          <p:cNvPr id="4" name="Footer Placeholder 3"/>
          <p:cNvSpPr>
            <a:spLocks noGrp="1"/>
          </p:cNvSpPr>
          <p:nvPr>
            <p:ph type="ftr" sz="quarter" idx="11"/>
          </p:nvPr>
        </p:nvSpPr>
        <p:spPr/>
        <p:txBody>
          <a:bodyPr/>
          <a:lstStyle/>
          <a:p>
            <a:pPr>
              <a:defRPr/>
            </a:pPr>
            <a:r>
              <a:rPr lang="en-US" smtClean="0"/>
              <a:t>Enny Zuhni Khayati, M.Kes.</a:t>
            </a:r>
            <a:endParaRPr lang="en-US" dirty="0"/>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Concours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tro">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Verv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Technic">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Apex">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9.xml><?xml version="1.0" encoding="utf-8"?>
<a:theme xmlns:a="http://schemas.openxmlformats.org/drawingml/2006/main" name="Foundry">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5.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otalTime>2358</TotalTime>
  <Words>2038</Words>
  <Application>Microsoft Office PowerPoint</Application>
  <PresentationFormat>On-screen Show (4:3)</PresentationFormat>
  <Paragraphs>376</Paragraphs>
  <Slides>48</Slides>
  <Notes>8</Notes>
  <HiddenSlides>0</HiddenSlides>
  <MMClips>1</MMClips>
  <ScaleCrop>false</ScaleCrop>
  <HeadingPairs>
    <vt:vector size="4" baseType="variant">
      <vt:variant>
        <vt:lpstr>Theme</vt:lpstr>
      </vt:variant>
      <vt:variant>
        <vt:i4>10</vt:i4>
      </vt:variant>
      <vt:variant>
        <vt:lpstr>Slide Titles</vt:lpstr>
      </vt:variant>
      <vt:variant>
        <vt:i4>48</vt:i4>
      </vt:variant>
    </vt:vector>
  </HeadingPairs>
  <TitlesOfParts>
    <vt:vector size="58" baseType="lpstr">
      <vt:lpstr>Concourse</vt:lpstr>
      <vt:lpstr>Office Theme</vt:lpstr>
      <vt:lpstr>Metro</vt:lpstr>
      <vt:lpstr>Verve</vt:lpstr>
      <vt:lpstr>Technic</vt:lpstr>
      <vt:lpstr>Urban</vt:lpstr>
      <vt:lpstr>Apex</vt:lpstr>
      <vt:lpstr>Paper</vt:lpstr>
      <vt:lpstr>Foundry</vt:lpstr>
      <vt:lpstr>Median</vt:lpstr>
      <vt:lpstr>SOFT SKILLS  SEBAGAI PENDUKUNG KEPRIBADIAN UNTUK MENUJU KESUKSESAN</vt:lpstr>
      <vt:lpstr>Mari kita bersyukur…. Kepada Allah SWT, Tuhan yg maha kuasa</vt:lpstr>
      <vt:lpstr>Visi Fakultas Teknik UNY</vt:lpstr>
      <vt:lpstr>VISI DEPDIKNAS</vt:lpstr>
      <vt:lpstr>VISI POLA PENGEMBANGAN KEMAHASISWAAN DI PERGURUAN TINGGI</vt:lpstr>
      <vt:lpstr>Slide 6</vt:lpstr>
      <vt:lpstr>Slide 7</vt:lpstr>
      <vt:lpstr>Keseimbangan Kegiatan Akademis dan Non-akademis</vt:lpstr>
      <vt:lpstr>PENGERTIAN SOFT SKILLS</vt:lpstr>
      <vt:lpstr>HARD SKILLS ?</vt:lpstr>
      <vt:lpstr>SOFT SKILLS ?</vt:lpstr>
      <vt:lpstr>Slide 12</vt:lpstr>
      <vt:lpstr>IDENTIFIKASI  SOFT SKILLS</vt:lpstr>
      <vt:lpstr>Dimensi Pemain  Sepak Bola</vt:lpstr>
      <vt:lpstr>DIMENSI  MENJAHIT BUSANA</vt:lpstr>
      <vt:lpstr>SOFT SKILLS PENJAHIT BUSANA</vt:lpstr>
      <vt:lpstr>SOFT SKILLS MENDUKUNG KEPRIBADIAN</vt:lpstr>
      <vt:lpstr>ATRIBUT-ATRIBUT SOFT SKILLS  YANG  BANYAK BERPERAN DI DUNIA KERJA</vt:lpstr>
      <vt:lpstr>LANJUTAN</vt:lpstr>
      <vt:lpstr>Implementasi Soft Skills di Dunia Kerja</vt:lpstr>
      <vt:lpstr>Kemampuan yang perlu dimiliki:</vt:lpstr>
      <vt:lpstr>Kiat sukses </vt:lpstr>
      <vt:lpstr>Tujuh Budi Utama </vt:lpstr>
      <vt:lpstr>KOMPETENSI UTAMA MENURUT KALANGAN INDUSTRI(PROF. MUCHLAS SAMANI 2002)</vt:lpstr>
      <vt:lpstr>KOMPETENSI UTAMA MENURUT KALANGAN INDUSTRI (Andreas 2007 ) </vt:lpstr>
      <vt:lpstr>PERSYARATAN YANG SERING DIMINTA OLEH PERUSAHAAN </vt:lpstr>
      <vt:lpstr>lanjutan</vt:lpstr>
      <vt:lpstr>KOMPETENSI SIKAP  YANG DISARANKAN MERQUARDT DAN ENGEL (1993)</vt:lpstr>
      <vt:lpstr>10  KIAT SUKSES  50 ORANG SUKSES DI AMERIKA  </vt:lpstr>
      <vt:lpstr>25 KOMPETENSI DOSEN / GURU MENURUT MC LAGAN (1989)</vt:lpstr>
      <vt:lpstr>LANJUTAN</vt:lpstr>
      <vt:lpstr>LANJUTAN</vt:lpstr>
      <vt:lpstr>UNDANG-UNDANG GURU DAN DOSEN MENGAMANATKAN  EMPAT KOMPETENSI MINIMAL</vt:lpstr>
      <vt:lpstr>Slide 34</vt:lpstr>
      <vt:lpstr>Karakteristik pemimpin efektif</vt:lpstr>
      <vt:lpstr>Pengembangan soft skills</vt:lpstr>
      <vt:lpstr>Slide 37</vt:lpstr>
      <vt:lpstr>KOMPETENSI LULUSAN</vt:lpstr>
      <vt:lpstr>DIMENSI KEPRIBADIAN CALON GURU Menurut Zolingen (2002)</vt:lpstr>
      <vt:lpstr>Apa yang perlu dilakukan oleh mahasiswa?</vt:lpstr>
      <vt:lpstr>KEMAMPUAN MINIMAL DAPAT DIASAH SAAT MENJADI MAHASISWA</vt:lpstr>
      <vt:lpstr>Slide 42</vt:lpstr>
      <vt:lpstr>Gambar tentang diri ANDA….</vt:lpstr>
      <vt:lpstr>Apakah harus seperti ini?</vt:lpstr>
      <vt:lpstr>Apa goal setting Anda?</vt:lpstr>
      <vt:lpstr>Goal setting</vt:lpstr>
      <vt:lpstr>MANAJEMEN WAKTU</vt:lpstr>
      <vt:lpstr>Slide 48</vt:lpstr>
    </vt:vector>
  </TitlesOfParts>
  <Company>DAT  BAU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Pengembangan  soft skills di  Perguruan Tinggi</dc:title>
  <dc:creator>Illah Sailah</dc:creator>
  <cp:lastModifiedBy>Acer</cp:lastModifiedBy>
  <cp:revision>232</cp:revision>
  <dcterms:created xsi:type="dcterms:W3CDTF">2006-12-13T17:09:30Z</dcterms:created>
  <dcterms:modified xsi:type="dcterms:W3CDTF">2009-03-20T17:38:20Z</dcterms:modified>
</cp:coreProperties>
</file>