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FDDF4D-0D02-49B4-9587-D1BDC6BD547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A98D64-D281-4C76-8D1A-C86D431DC977}">
      <dgm:prSet phldrT="[Text]"/>
      <dgm:spPr/>
      <dgm:t>
        <a:bodyPr/>
        <a:lstStyle/>
        <a:p>
          <a:r>
            <a:rPr lang="en-US" dirty="0" err="1" smtClean="0"/>
            <a:t>Jangka</a:t>
          </a:r>
          <a:r>
            <a:rPr lang="en-US" dirty="0" smtClean="0"/>
            <a:t> </a:t>
          </a:r>
          <a:r>
            <a:rPr lang="en-US" dirty="0" err="1" smtClean="0"/>
            <a:t>Waktu</a:t>
          </a:r>
          <a:endParaRPr lang="en-US" dirty="0"/>
        </a:p>
      </dgm:t>
    </dgm:pt>
    <dgm:pt modelId="{7B09E427-D1F3-4A32-B535-9CB92744D0E9}" type="parTrans" cxnId="{D3A06683-8133-4E12-B8CB-C05D889A02D8}">
      <dgm:prSet/>
      <dgm:spPr/>
      <dgm:t>
        <a:bodyPr/>
        <a:lstStyle/>
        <a:p>
          <a:endParaRPr lang="en-US"/>
        </a:p>
      </dgm:t>
    </dgm:pt>
    <dgm:pt modelId="{AEA3F61B-93B4-4512-A4F2-9F664E09DEE9}" type="sibTrans" cxnId="{D3A06683-8133-4E12-B8CB-C05D889A02D8}">
      <dgm:prSet/>
      <dgm:spPr/>
      <dgm:t>
        <a:bodyPr/>
        <a:lstStyle/>
        <a:p>
          <a:endParaRPr lang="en-US"/>
        </a:p>
      </dgm:t>
    </dgm:pt>
    <dgm:pt modelId="{08E09B67-1756-4EA9-A426-FF5C97F1048B}">
      <dgm:prSet phldrT="[Text]"/>
      <dgm:spPr/>
      <dgm:t>
        <a:bodyPr/>
        <a:lstStyle/>
        <a:p>
          <a:r>
            <a:rPr lang="en-US" dirty="0" err="1" smtClean="0"/>
            <a:t>Akut</a:t>
          </a:r>
          <a:endParaRPr lang="en-US" dirty="0"/>
        </a:p>
      </dgm:t>
    </dgm:pt>
    <dgm:pt modelId="{41DAEB48-16D2-48E0-B05E-D57A88A5B63E}" type="parTrans" cxnId="{EFB1BD1F-D717-47DF-B341-69B0D8188F17}">
      <dgm:prSet/>
      <dgm:spPr/>
      <dgm:t>
        <a:bodyPr/>
        <a:lstStyle/>
        <a:p>
          <a:endParaRPr lang="en-US"/>
        </a:p>
      </dgm:t>
    </dgm:pt>
    <dgm:pt modelId="{C55C5F05-AE8B-4A06-A5A9-3B9F42BABE13}" type="sibTrans" cxnId="{EFB1BD1F-D717-47DF-B341-69B0D8188F17}">
      <dgm:prSet/>
      <dgm:spPr/>
      <dgm:t>
        <a:bodyPr/>
        <a:lstStyle/>
        <a:p>
          <a:endParaRPr lang="en-US"/>
        </a:p>
      </dgm:t>
    </dgm:pt>
    <dgm:pt modelId="{0271A785-8B4C-4726-9DA0-A2C93786F8AA}">
      <dgm:prSet phldrT="[Text]"/>
      <dgm:spPr/>
      <dgm:t>
        <a:bodyPr/>
        <a:lstStyle/>
        <a:p>
          <a:r>
            <a:rPr lang="en-US" dirty="0" err="1" smtClean="0"/>
            <a:t>Kronis</a:t>
          </a:r>
          <a:endParaRPr lang="en-US" dirty="0"/>
        </a:p>
      </dgm:t>
    </dgm:pt>
    <dgm:pt modelId="{31CFBED1-74D7-4FBC-8162-04272C4971F9}" type="parTrans" cxnId="{EFE1B2CB-BF2E-4499-BCE3-56A2ABB0530F}">
      <dgm:prSet/>
      <dgm:spPr/>
      <dgm:t>
        <a:bodyPr/>
        <a:lstStyle/>
        <a:p>
          <a:endParaRPr lang="en-US"/>
        </a:p>
      </dgm:t>
    </dgm:pt>
    <dgm:pt modelId="{D317711B-4B2F-4751-88EB-52B5C92C98F8}" type="sibTrans" cxnId="{EFE1B2CB-BF2E-4499-BCE3-56A2ABB0530F}">
      <dgm:prSet/>
      <dgm:spPr/>
      <dgm:t>
        <a:bodyPr/>
        <a:lstStyle/>
        <a:p>
          <a:endParaRPr lang="en-US"/>
        </a:p>
      </dgm:t>
    </dgm:pt>
    <dgm:pt modelId="{FFBB5013-135F-43F2-9706-A87BC58A50B0}" type="pres">
      <dgm:prSet presAssocID="{9BFDDF4D-0D02-49B4-9587-D1BDC6BD54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470E63-796C-4564-8F10-A703D5A316AF}" type="pres">
      <dgm:prSet presAssocID="{5BA98D64-D281-4C76-8D1A-C86D431DC977}" presName="hierRoot1" presStyleCnt="0"/>
      <dgm:spPr/>
    </dgm:pt>
    <dgm:pt modelId="{FD85F9AC-3987-48AA-9AF0-E3AFCB5D1CCA}" type="pres">
      <dgm:prSet presAssocID="{5BA98D64-D281-4C76-8D1A-C86D431DC977}" presName="composite" presStyleCnt="0"/>
      <dgm:spPr/>
    </dgm:pt>
    <dgm:pt modelId="{CBCCAC3A-F4F5-48E1-B4CD-79A9E4FEA91C}" type="pres">
      <dgm:prSet presAssocID="{5BA98D64-D281-4C76-8D1A-C86D431DC977}" presName="background" presStyleLbl="node0" presStyleIdx="0" presStyleCnt="1"/>
      <dgm:spPr/>
    </dgm:pt>
    <dgm:pt modelId="{76311459-E9D5-4164-8818-0A29EEE595CB}" type="pres">
      <dgm:prSet presAssocID="{5BA98D64-D281-4C76-8D1A-C86D431DC97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05824-E6D5-44B4-87BF-0C6740BA5337}" type="pres">
      <dgm:prSet presAssocID="{5BA98D64-D281-4C76-8D1A-C86D431DC977}" presName="hierChild2" presStyleCnt="0"/>
      <dgm:spPr/>
    </dgm:pt>
    <dgm:pt modelId="{EB020FD1-3450-43E2-B02E-95615DB1B432}" type="pres">
      <dgm:prSet presAssocID="{41DAEB48-16D2-48E0-B05E-D57A88A5B63E}" presName="Name10" presStyleLbl="parChTrans1D2" presStyleIdx="0" presStyleCnt="2"/>
      <dgm:spPr/>
    </dgm:pt>
    <dgm:pt modelId="{7C8FADCA-EB31-4AB8-8BB1-82CA77F8E8ED}" type="pres">
      <dgm:prSet presAssocID="{08E09B67-1756-4EA9-A426-FF5C97F1048B}" presName="hierRoot2" presStyleCnt="0"/>
      <dgm:spPr/>
    </dgm:pt>
    <dgm:pt modelId="{79A6FA13-016A-4ABB-B928-F28E912B8239}" type="pres">
      <dgm:prSet presAssocID="{08E09B67-1756-4EA9-A426-FF5C97F1048B}" presName="composite2" presStyleCnt="0"/>
      <dgm:spPr/>
    </dgm:pt>
    <dgm:pt modelId="{66B7DF05-D896-4C6C-BA14-3E3B2161E5AB}" type="pres">
      <dgm:prSet presAssocID="{08E09B67-1756-4EA9-A426-FF5C97F1048B}" presName="background2" presStyleLbl="node2" presStyleIdx="0" presStyleCnt="2"/>
      <dgm:spPr/>
    </dgm:pt>
    <dgm:pt modelId="{DB829DCA-D0D4-4147-9BF6-25D0EA04DF53}" type="pres">
      <dgm:prSet presAssocID="{08E09B67-1756-4EA9-A426-FF5C97F1048B}" presName="text2" presStyleLbl="fgAcc2" presStyleIdx="0" presStyleCnt="2">
        <dgm:presLayoutVars>
          <dgm:chPref val="3"/>
        </dgm:presLayoutVars>
      </dgm:prSet>
      <dgm:spPr/>
    </dgm:pt>
    <dgm:pt modelId="{7D999B81-E6F4-4E0E-818C-BC6BCF75C1A6}" type="pres">
      <dgm:prSet presAssocID="{08E09B67-1756-4EA9-A426-FF5C97F1048B}" presName="hierChild3" presStyleCnt="0"/>
      <dgm:spPr/>
    </dgm:pt>
    <dgm:pt modelId="{0D5B78F0-9D7B-4D99-ADA9-DEAA108646B1}" type="pres">
      <dgm:prSet presAssocID="{31CFBED1-74D7-4FBC-8162-04272C4971F9}" presName="Name10" presStyleLbl="parChTrans1D2" presStyleIdx="1" presStyleCnt="2"/>
      <dgm:spPr/>
    </dgm:pt>
    <dgm:pt modelId="{9700ED8A-DDB9-4429-8F32-2088546A24E9}" type="pres">
      <dgm:prSet presAssocID="{0271A785-8B4C-4726-9DA0-A2C93786F8AA}" presName="hierRoot2" presStyleCnt="0"/>
      <dgm:spPr/>
    </dgm:pt>
    <dgm:pt modelId="{7613DBAF-C2BE-4C76-BD0F-1DD3C27E7BB9}" type="pres">
      <dgm:prSet presAssocID="{0271A785-8B4C-4726-9DA0-A2C93786F8AA}" presName="composite2" presStyleCnt="0"/>
      <dgm:spPr/>
    </dgm:pt>
    <dgm:pt modelId="{36017516-E438-4F21-9C63-21611BF0F656}" type="pres">
      <dgm:prSet presAssocID="{0271A785-8B4C-4726-9DA0-A2C93786F8AA}" presName="background2" presStyleLbl="node2" presStyleIdx="1" presStyleCnt="2"/>
      <dgm:spPr/>
    </dgm:pt>
    <dgm:pt modelId="{2B0B4E08-5106-4C03-95FC-93B4A4B8F00E}" type="pres">
      <dgm:prSet presAssocID="{0271A785-8B4C-4726-9DA0-A2C93786F8AA}" presName="text2" presStyleLbl="fgAcc2" presStyleIdx="1" presStyleCnt="2">
        <dgm:presLayoutVars>
          <dgm:chPref val="3"/>
        </dgm:presLayoutVars>
      </dgm:prSet>
      <dgm:spPr/>
    </dgm:pt>
    <dgm:pt modelId="{FBB14D2D-AE5A-4BCC-A664-AD8B527CAD01}" type="pres">
      <dgm:prSet presAssocID="{0271A785-8B4C-4726-9DA0-A2C93786F8AA}" presName="hierChild3" presStyleCnt="0"/>
      <dgm:spPr/>
    </dgm:pt>
  </dgm:ptLst>
  <dgm:cxnLst>
    <dgm:cxn modelId="{44984D46-FABE-453C-85C3-3180FDCB2F07}" type="presOf" srcId="{08E09B67-1756-4EA9-A426-FF5C97F1048B}" destId="{DB829DCA-D0D4-4147-9BF6-25D0EA04DF53}" srcOrd="0" destOrd="0" presId="urn:microsoft.com/office/officeart/2005/8/layout/hierarchy1"/>
    <dgm:cxn modelId="{4611979D-3F76-446B-8D48-2E5D168C53CC}" type="presOf" srcId="{31CFBED1-74D7-4FBC-8162-04272C4971F9}" destId="{0D5B78F0-9D7B-4D99-ADA9-DEAA108646B1}" srcOrd="0" destOrd="0" presId="urn:microsoft.com/office/officeart/2005/8/layout/hierarchy1"/>
    <dgm:cxn modelId="{CE8022E1-C5FB-4B1D-89AF-2CF7C9EC55B6}" type="presOf" srcId="{9BFDDF4D-0D02-49B4-9587-D1BDC6BD5477}" destId="{FFBB5013-135F-43F2-9706-A87BC58A50B0}" srcOrd="0" destOrd="0" presId="urn:microsoft.com/office/officeart/2005/8/layout/hierarchy1"/>
    <dgm:cxn modelId="{EFB1BD1F-D717-47DF-B341-69B0D8188F17}" srcId="{5BA98D64-D281-4C76-8D1A-C86D431DC977}" destId="{08E09B67-1756-4EA9-A426-FF5C97F1048B}" srcOrd="0" destOrd="0" parTransId="{41DAEB48-16D2-48E0-B05E-D57A88A5B63E}" sibTransId="{C55C5F05-AE8B-4A06-A5A9-3B9F42BABE13}"/>
    <dgm:cxn modelId="{24F7CD4A-6C41-49DE-9A9A-15DD5E24DF39}" type="presOf" srcId="{5BA98D64-D281-4C76-8D1A-C86D431DC977}" destId="{76311459-E9D5-4164-8818-0A29EEE595CB}" srcOrd="0" destOrd="0" presId="urn:microsoft.com/office/officeart/2005/8/layout/hierarchy1"/>
    <dgm:cxn modelId="{D3A06683-8133-4E12-B8CB-C05D889A02D8}" srcId="{9BFDDF4D-0D02-49B4-9587-D1BDC6BD5477}" destId="{5BA98D64-D281-4C76-8D1A-C86D431DC977}" srcOrd="0" destOrd="0" parTransId="{7B09E427-D1F3-4A32-B535-9CB92744D0E9}" sibTransId="{AEA3F61B-93B4-4512-A4F2-9F664E09DEE9}"/>
    <dgm:cxn modelId="{EFE1B2CB-BF2E-4499-BCE3-56A2ABB0530F}" srcId="{5BA98D64-D281-4C76-8D1A-C86D431DC977}" destId="{0271A785-8B4C-4726-9DA0-A2C93786F8AA}" srcOrd="1" destOrd="0" parTransId="{31CFBED1-74D7-4FBC-8162-04272C4971F9}" sibTransId="{D317711B-4B2F-4751-88EB-52B5C92C98F8}"/>
    <dgm:cxn modelId="{8C34566A-218E-4ECC-B00C-C3B5B6049C63}" type="presOf" srcId="{0271A785-8B4C-4726-9DA0-A2C93786F8AA}" destId="{2B0B4E08-5106-4C03-95FC-93B4A4B8F00E}" srcOrd="0" destOrd="0" presId="urn:microsoft.com/office/officeart/2005/8/layout/hierarchy1"/>
    <dgm:cxn modelId="{21DA6F19-8641-4F5F-9FCE-FB0D0365F5FB}" type="presOf" srcId="{41DAEB48-16D2-48E0-B05E-D57A88A5B63E}" destId="{EB020FD1-3450-43E2-B02E-95615DB1B432}" srcOrd="0" destOrd="0" presId="urn:microsoft.com/office/officeart/2005/8/layout/hierarchy1"/>
    <dgm:cxn modelId="{4776B8B1-8AFB-433F-9EE6-534F17B45F79}" type="presParOf" srcId="{FFBB5013-135F-43F2-9706-A87BC58A50B0}" destId="{21470E63-796C-4564-8F10-A703D5A316AF}" srcOrd="0" destOrd="0" presId="urn:microsoft.com/office/officeart/2005/8/layout/hierarchy1"/>
    <dgm:cxn modelId="{B310263F-0B22-4D5E-9F48-9A7967394B72}" type="presParOf" srcId="{21470E63-796C-4564-8F10-A703D5A316AF}" destId="{FD85F9AC-3987-48AA-9AF0-E3AFCB5D1CCA}" srcOrd="0" destOrd="0" presId="urn:microsoft.com/office/officeart/2005/8/layout/hierarchy1"/>
    <dgm:cxn modelId="{4B7C4A91-539A-4D4F-B357-A9F6C2B5BE97}" type="presParOf" srcId="{FD85F9AC-3987-48AA-9AF0-E3AFCB5D1CCA}" destId="{CBCCAC3A-F4F5-48E1-B4CD-79A9E4FEA91C}" srcOrd="0" destOrd="0" presId="urn:microsoft.com/office/officeart/2005/8/layout/hierarchy1"/>
    <dgm:cxn modelId="{A941B1CF-77D5-4579-9A52-08CBAD6FCF8C}" type="presParOf" srcId="{FD85F9AC-3987-48AA-9AF0-E3AFCB5D1CCA}" destId="{76311459-E9D5-4164-8818-0A29EEE595CB}" srcOrd="1" destOrd="0" presId="urn:microsoft.com/office/officeart/2005/8/layout/hierarchy1"/>
    <dgm:cxn modelId="{0741DA40-8D2B-436B-8E16-145207C9C926}" type="presParOf" srcId="{21470E63-796C-4564-8F10-A703D5A316AF}" destId="{DCB05824-E6D5-44B4-87BF-0C6740BA5337}" srcOrd="1" destOrd="0" presId="urn:microsoft.com/office/officeart/2005/8/layout/hierarchy1"/>
    <dgm:cxn modelId="{0359018E-BCF1-438F-86A5-C1ACF11E6353}" type="presParOf" srcId="{DCB05824-E6D5-44B4-87BF-0C6740BA5337}" destId="{EB020FD1-3450-43E2-B02E-95615DB1B432}" srcOrd="0" destOrd="0" presId="urn:microsoft.com/office/officeart/2005/8/layout/hierarchy1"/>
    <dgm:cxn modelId="{93CB1984-082E-4438-B950-590D21B6EB90}" type="presParOf" srcId="{DCB05824-E6D5-44B4-87BF-0C6740BA5337}" destId="{7C8FADCA-EB31-4AB8-8BB1-82CA77F8E8ED}" srcOrd="1" destOrd="0" presId="urn:microsoft.com/office/officeart/2005/8/layout/hierarchy1"/>
    <dgm:cxn modelId="{A81CDBD3-0A75-4756-86CB-9261D98354F5}" type="presParOf" srcId="{7C8FADCA-EB31-4AB8-8BB1-82CA77F8E8ED}" destId="{79A6FA13-016A-4ABB-B928-F28E912B8239}" srcOrd="0" destOrd="0" presId="urn:microsoft.com/office/officeart/2005/8/layout/hierarchy1"/>
    <dgm:cxn modelId="{AF4A0689-338D-437C-BDF5-D993B4EA0862}" type="presParOf" srcId="{79A6FA13-016A-4ABB-B928-F28E912B8239}" destId="{66B7DF05-D896-4C6C-BA14-3E3B2161E5AB}" srcOrd="0" destOrd="0" presId="urn:microsoft.com/office/officeart/2005/8/layout/hierarchy1"/>
    <dgm:cxn modelId="{569E033A-1D30-4DCD-A111-6FDF2EDA868C}" type="presParOf" srcId="{79A6FA13-016A-4ABB-B928-F28E912B8239}" destId="{DB829DCA-D0D4-4147-9BF6-25D0EA04DF53}" srcOrd="1" destOrd="0" presId="urn:microsoft.com/office/officeart/2005/8/layout/hierarchy1"/>
    <dgm:cxn modelId="{01B7C6A9-ED6D-470D-ADCF-53C41C04A53B}" type="presParOf" srcId="{7C8FADCA-EB31-4AB8-8BB1-82CA77F8E8ED}" destId="{7D999B81-E6F4-4E0E-818C-BC6BCF75C1A6}" srcOrd="1" destOrd="0" presId="urn:microsoft.com/office/officeart/2005/8/layout/hierarchy1"/>
    <dgm:cxn modelId="{485958E6-1E42-4E05-9CD3-F58463DF839B}" type="presParOf" srcId="{DCB05824-E6D5-44B4-87BF-0C6740BA5337}" destId="{0D5B78F0-9D7B-4D99-ADA9-DEAA108646B1}" srcOrd="2" destOrd="0" presId="urn:microsoft.com/office/officeart/2005/8/layout/hierarchy1"/>
    <dgm:cxn modelId="{5E545920-57CE-44F1-9DE6-6C0DAD35589E}" type="presParOf" srcId="{DCB05824-E6D5-44B4-87BF-0C6740BA5337}" destId="{9700ED8A-DDB9-4429-8F32-2088546A24E9}" srcOrd="3" destOrd="0" presId="urn:microsoft.com/office/officeart/2005/8/layout/hierarchy1"/>
    <dgm:cxn modelId="{DCE3B7BB-7BF6-4D62-B13A-E635178FB551}" type="presParOf" srcId="{9700ED8A-DDB9-4429-8F32-2088546A24E9}" destId="{7613DBAF-C2BE-4C76-BD0F-1DD3C27E7BB9}" srcOrd="0" destOrd="0" presId="urn:microsoft.com/office/officeart/2005/8/layout/hierarchy1"/>
    <dgm:cxn modelId="{FEDB2420-7428-4D7E-81CD-0E8C37E6D026}" type="presParOf" srcId="{7613DBAF-C2BE-4C76-BD0F-1DD3C27E7BB9}" destId="{36017516-E438-4F21-9C63-21611BF0F656}" srcOrd="0" destOrd="0" presId="urn:microsoft.com/office/officeart/2005/8/layout/hierarchy1"/>
    <dgm:cxn modelId="{6C9BFC7E-4928-42F0-89FC-F34E12C84C01}" type="presParOf" srcId="{7613DBAF-C2BE-4C76-BD0F-1DD3C27E7BB9}" destId="{2B0B4E08-5106-4C03-95FC-93B4A4B8F00E}" srcOrd="1" destOrd="0" presId="urn:microsoft.com/office/officeart/2005/8/layout/hierarchy1"/>
    <dgm:cxn modelId="{BDE68A71-6691-47EB-9FD7-56CCE7A99D34}" type="presParOf" srcId="{9700ED8A-DDB9-4429-8F32-2088546A24E9}" destId="{FBB14D2D-AE5A-4BCC-A664-AD8B527CAD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9711A7-4ABB-4136-BDE0-9A9819824B9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59E52A-3FFE-4E42-A936-0AED4920016A}">
      <dgm:prSet phldrT="[Text]"/>
      <dgm:spPr/>
      <dgm:t>
        <a:bodyPr/>
        <a:lstStyle/>
        <a:p>
          <a:r>
            <a:rPr lang="en-US" dirty="0" err="1" smtClean="0"/>
            <a:t>Fraktur</a:t>
          </a:r>
          <a:endParaRPr lang="en-US" dirty="0"/>
        </a:p>
      </dgm:t>
    </dgm:pt>
    <dgm:pt modelId="{A7D55B4F-BC07-4D1C-A962-CED36886C098}" type="parTrans" cxnId="{B3B71A09-CDC0-4CCF-82AF-F6AD059A4837}">
      <dgm:prSet/>
      <dgm:spPr/>
      <dgm:t>
        <a:bodyPr/>
        <a:lstStyle/>
        <a:p>
          <a:endParaRPr lang="en-US"/>
        </a:p>
      </dgm:t>
    </dgm:pt>
    <dgm:pt modelId="{F00945B3-1C2B-4AD6-8DDB-CB971F89417A}" type="sibTrans" cxnId="{B3B71A09-CDC0-4CCF-82AF-F6AD059A4837}">
      <dgm:prSet/>
      <dgm:spPr/>
      <dgm:t>
        <a:bodyPr/>
        <a:lstStyle/>
        <a:p>
          <a:endParaRPr lang="en-US"/>
        </a:p>
      </dgm:t>
    </dgm:pt>
    <dgm:pt modelId="{8222D64C-54E2-4F3D-AE04-482E9D00B3BB}">
      <dgm:prSet phldrT="[Text]"/>
      <dgm:spPr/>
      <dgm:t>
        <a:bodyPr/>
        <a:lstStyle/>
        <a:p>
          <a:r>
            <a:rPr lang="en-US" dirty="0" err="1" smtClean="0"/>
            <a:t>Tertutup</a:t>
          </a:r>
          <a:endParaRPr lang="en-US" dirty="0"/>
        </a:p>
      </dgm:t>
    </dgm:pt>
    <dgm:pt modelId="{9353BC87-3710-4D4D-8F66-3B2C4D6EA944}" type="parTrans" cxnId="{09828D30-EDA2-4673-9D88-07EA50D3F08F}">
      <dgm:prSet/>
      <dgm:spPr/>
      <dgm:t>
        <a:bodyPr/>
        <a:lstStyle/>
        <a:p>
          <a:endParaRPr lang="en-US"/>
        </a:p>
      </dgm:t>
    </dgm:pt>
    <dgm:pt modelId="{806ECD62-910B-468D-82CB-9704E5760DEF}" type="sibTrans" cxnId="{09828D30-EDA2-4673-9D88-07EA50D3F08F}">
      <dgm:prSet/>
      <dgm:spPr/>
      <dgm:t>
        <a:bodyPr/>
        <a:lstStyle/>
        <a:p>
          <a:endParaRPr lang="en-US"/>
        </a:p>
      </dgm:t>
    </dgm:pt>
    <dgm:pt modelId="{92D75E9A-F1B1-45E6-A9AF-CC56EAE3C537}">
      <dgm:prSet phldrT="[Text]"/>
      <dgm:spPr/>
      <dgm:t>
        <a:bodyPr/>
        <a:lstStyle/>
        <a:p>
          <a:r>
            <a:rPr lang="en-US" dirty="0" err="1" smtClean="0"/>
            <a:t>Fraktur</a:t>
          </a:r>
          <a:r>
            <a:rPr lang="en-US" dirty="0" smtClean="0"/>
            <a:t> </a:t>
          </a:r>
          <a:r>
            <a:rPr lang="en-US" dirty="0" err="1" smtClean="0"/>
            <a:t>avulsi</a:t>
          </a:r>
          <a:endParaRPr lang="en-US" dirty="0"/>
        </a:p>
      </dgm:t>
    </dgm:pt>
    <dgm:pt modelId="{E54288BE-F1E2-4216-8A30-0D9EF58B2D1F}" type="parTrans" cxnId="{8A873AE7-A725-416A-BA3A-0FCFC0E91353}">
      <dgm:prSet/>
      <dgm:spPr/>
      <dgm:t>
        <a:bodyPr/>
        <a:lstStyle/>
        <a:p>
          <a:endParaRPr lang="en-US"/>
        </a:p>
      </dgm:t>
    </dgm:pt>
    <dgm:pt modelId="{EBF12E68-A187-41A2-B434-AE5BF7858D51}" type="sibTrans" cxnId="{8A873AE7-A725-416A-BA3A-0FCFC0E91353}">
      <dgm:prSet/>
      <dgm:spPr/>
      <dgm:t>
        <a:bodyPr/>
        <a:lstStyle/>
        <a:p>
          <a:endParaRPr lang="en-US"/>
        </a:p>
      </dgm:t>
    </dgm:pt>
    <dgm:pt modelId="{F145000B-732A-4397-A3A1-EEBE3F355F5C}">
      <dgm:prSet phldrT="[Text]"/>
      <dgm:spPr/>
      <dgm:t>
        <a:bodyPr/>
        <a:lstStyle/>
        <a:p>
          <a:r>
            <a:rPr lang="en-US" dirty="0" err="1" smtClean="0"/>
            <a:t>Fraktur</a:t>
          </a:r>
          <a:r>
            <a:rPr lang="en-US" dirty="0" smtClean="0"/>
            <a:t> epiphyseal</a:t>
          </a:r>
          <a:endParaRPr lang="en-US" dirty="0"/>
        </a:p>
      </dgm:t>
    </dgm:pt>
    <dgm:pt modelId="{C9772971-41B0-45B0-B708-C8B9889E7BAC}" type="parTrans" cxnId="{ADB9F371-F24E-4231-B938-3BAE769E4C1D}">
      <dgm:prSet/>
      <dgm:spPr/>
      <dgm:t>
        <a:bodyPr/>
        <a:lstStyle/>
        <a:p>
          <a:endParaRPr lang="en-US"/>
        </a:p>
      </dgm:t>
    </dgm:pt>
    <dgm:pt modelId="{9F81E8A8-5446-474A-ABC0-1A8C01A8B117}" type="sibTrans" cxnId="{ADB9F371-F24E-4231-B938-3BAE769E4C1D}">
      <dgm:prSet/>
      <dgm:spPr/>
      <dgm:t>
        <a:bodyPr/>
        <a:lstStyle/>
        <a:p>
          <a:endParaRPr lang="en-US"/>
        </a:p>
      </dgm:t>
    </dgm:pt>
    <dgm:pt modelId="{56390F04-DD8A-4A79-A7C4-525D5EA56F2F}">
      <dgm:prSet phldrT="[Text]"/>
      <dgm:spPr/>
      <dgm:t>
        <a:bodyPr/>
        <a:lstStyle/>
        <a:p>
          <a:r>
            <a:rPr lang="en-US" dirty="0" smtClean="0"/>
            <a:t>Terbuka</a:t>
          </a:r>
          <a:endParaRPr lang="en-US" dirty="0"/>
        </a:p>
      </dgm:t>
    </dgm:pt>
    <dgm:pt modelId="{D3E6AD84-3BE6-4ED0-86F6-FB6BBDBED331}" type="parTrans" cxnId="{4B248F33-1AB4-4821-AD1D-018C32107646}">
      <dgm:prSet/>
      <dgm:spPr/>
      <dgm:t>
        <a:bodyPr/>
        <a:lstStyle/>
        <a:p>
          <a:endParaRPr lang="en-US"/>
        </a:p>
      </dgm:t>
    </dgm:pt>
    <dgm:pt modelId="{EA8A56E8-B5A6-4CC3-AF2E-FC6E148F5E65}" type="sibTrans" cxnId="{4B248F33-1AB4-4821-AD1D-018C32107646}">
      <dgm:prSet/>
      <dgm:spPr/>
      <dgm:t>
        <a:bodyPr/>
        <a:lstStyle/>
        <a:p>
          <a:endParaRPr lang="en-US"/>
        </a:p>
      </dgm:t>
    </dgm:pt>
    <dgm:pt modelId="{FCDDD423-CE6B-48B7-ADD1-A4B877C50ADD}">
      <dgm:prSet phldrT="[Text]" phldr="1"/>
      <dgm:spPr/>
      <dgm:t>
        <a:bodyPr/>
        <a:lstStyle/>
        <a:p>
          <a:endParaRPr lang="en-US" dirty="0"/>
        </a:p>
      </dgm:t>
    </dgm:pt>
    <dgm:pt modelId="{765ACC9F-E4C9-4CDB-A028-63632235457C}" type="parTrans" cxnId="{37E1DA97-82D3-4388-92FC-ADD9A0097363}">
      <dgm:prSet/>
      <dgm:spPr/>
      <dgm:t>
        <a:bodyPr/>
        <a:lstStyle/>
        <a:p>
          <a:endParaRPr lang="en-US"/>
        </a:p>
      </dgm:t>
    </dgm:pt>
    <dgm:pt modelId="{5EEABA42-FA83-4879-ADBC-EE4B64A8D815}" type="sibTrans" cxnId="{37E1DA97-82D3-4388-92FC-ADD9A0097363}">
      <dgm:prSet/>
      <dgm:spPr/>
      <dgm:t>
        <a:bodyPr/>
        <a:lstStyle/>
        <a:p>
          <a:endParaRPr lang="en-US"/>
        </a:p>
      </dgm:t>
    </dgm:pt>
    <dgm:pt modelId="{C52FDD28-95BD-4481-BCE3-0E2E34785171}" type="pres">
      <dgm:prSet presAssocID="{2F9711A7-4ABB-4136-BDE0-9A9819824B9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9356682-4459-47E1-959E-E30E18B63A8B}" type="pres">
      <dgm:prSet presAssocID="{2B59E52A-3FFE-4E42-A936-0AED4920016A}" presName="root1" presStyleCnt="0"/>
      <dgm:spPr/>
    </dgm:pt>
    <dgm:pt modelId="{0BC821D7-0444-487C-8491-86C514BE05F2}" type="pres">
      <dgm:prSet presAssocID="{2B59E52A-3FFE-4E42-A936-0AED4920016A}" presName="LevelOneTextNode" presStyleLbl="node0" presStyleIdx="0" presStyleCnt="1">
        <dgm:presLayoutVars>
          <dgm:chPref val="3"/>
        </dgm:presLayoutVars>
      </dgm:prSet>
      <dgm:spPr/>
    </dgm:pt>
    <dgm:pt modelId="{03E02B8D-5EF7-4D41-9680-05E50B56945F}" type="pres">
      <dgm:prSet presAssocID="{2B59E52A-3FFE-4E42-A936-0AED4920016A}" presName="level2hierChild" presStyleCnt="0"/>
      <dgm:spPr/>
    </dgm:pt>
    <dgm:pt modelId="{DE1C7DF3-83C8-4945-A691-8E9AE8BCB280}" type="pres">
      <dgm:prSet presAssocID="{9353BC87-3710-4D4D-8F66-3B2C4D6EA944}" presName="conn2-1" presStyleLbl="parChTrans1D2" presStyleIdx="0" presStyleCnt="2"/>
      <dgm:spPr/>
    </dgm:pt>
    <dgm:pt modelId="{5590C09C-A757-4924-8893-F7319DD23171}" type="pres">
      <dgm:prSet presAssocID="{9353BC87-3710-4D4D-8F66-3B2C4D6EA944}" presName="connTx" presStyleLbl="parChTrans1D2" presStyleIdx="0" presStyleCnt="2"/>
      <dgm:spPr/>
    </dgm:pt>
    <dgm:pt modelId="{AB42378E-6023-4748-AA7B-1ABEF658E785}" type="pres">
      <dgm:prSet presAssocID="{8222D64C-54E2-4F3D-AE04-482E9D00B3BB}" presName="root2" presStyleCnt="0"/>
      <dgm:spPr/>
    </dgm:pt>
    <dgm:pt modelId="{4E643801-6D8C-41B8-B649-F608750050DA}" type="pres">
      <dgm:prSet presAssocID="{8222D64C-54E2-4F3D-AE04-482E9D00B3BB}" presName="LevelTwoTextNode" presStyleLbl="node2" presStyleIdx="0" presStyleCnt="2">
        <dgm:presLayoutVars>
          <dgm:chPref val="3"/>
        </dgm:presLayoutVars>
      </dgm:prSet>
      <dgm:spPr/>
    </dgm:pt>
    <dgm:pt modelId="{C830CFF6-06DF-4398-A699-8139D9E5F022}" type="pres">
      <dgm:prSet presAssocID="{8222D64C-54E2-4F3D-AE04-482E9D00B3BB}" presName="level3hierChild" presStyleCnt="0"/>
      <dgm:spPr/>
    </dgm:pt>
    <dgm:pt modelId="{7F4512F6-45F4-4309-8D45-3FEAAB45026E}" type="pres">
      <dgm:prSet presAssocID="{E54288BE-F1E2-4216-8A30-0D9EF58B2D1F}" presName="conn2-1" presStyleLbl="parChTrans1D3" presStyleIdx="0" presStyleCnt="3"/>
      <dgm:spPr/>
    </dgm:pt>
    <dgm:pt modelId="{F4566597-3703-457C-96D1-8031EF9746A8}" type="pres">
      <dgm:prSet presAssocID="{E54288BE-F1E2-4216-8A30-0D9EF58B2D1F}" presName="connTx" presStyleLbl="parChTrans1D3" presStyleIdx="0" presStyleCnt="3"/>
      <dgm:spPr/>
    </dgm:pt>
    <dgm:pt modelId="{41790D0C-3C6B-475D-B100-9C55322A56EA}" type="pres">
      <dgm:prSet presAssocID="{92D75E9A-F1B1-45E6-A9AF-CC56EAE3C537}" presName="root2" presStyleCnt="0"/>
      <dgm:spPr/>
    </dgm:pt>
    <dgm:pt modelId="{6762BEA5-6E63-4887-A16F-A7C05C0E2488}" type="pres">
      <dgm:prSet presAssocID="{92D75E9A-F1B1-45E6-A9AF-CC56EAE3C537}" presName="LevelTwoTextNode" presStyleLbl="node3" presStyleIdx="0" presStyleCnt="3">
        <dgm:presLayoutVars>
          <dgm:chPref val="3"/>
        </dgm:presLayoutVars>
      </dgm:prSet>
      <dgm:spPr/>
    </dgm:pt>
    <dgm:pt modelId="{68B9327A-2AD5-49B2-BF23-3B909C0D9ED5}" type="pres">
      <dgm:prSet presAssocID="{92D75E9A-F1B1-45E6-A9AF-CC56EAE3C537}" presName="level3hierChild" presStyleCnt="0"/>
      <dgm:spPr/>
    </dgm:pt>
    <dgm:pt modelId="{D463BDC2-444A-4C87-9702-862B411A2F47}" type="pres">
      <dgm:prSet presAssocID="{C9772971-41B0-45B0-B708-C8B9889E7BAC}" presName="conn2-1" presStyleLbl="parChTrans1D3" presStyleIdx="1" presStyleCnt="3"/>
      <dgm:spPr/>
    </dgm:pt>
    <dgm:pt modelId="{D2B4F69B-00AA-445B-8532-A76C4719C028}" type="pres">
      <dgm:prSet presAssocID="{C9772971-41B0-45B0-B708-C8B9889E7BAC}" presName="connTx" presStyleLbl="parChTrans1D3" presStyleIdx="1" presStyleCnt="3"/>
      <dgm:spPr/>
    </dgm:pt>
    <dgm:pt modelId="{23DB2409-0610-4535-B5E4-2BE300F27C83}" type="pres">
      <dgm:prSet presAssocID="{F145000B-732A-4397-A3A1-EEBE3F355F5C}" presName="root2" presStyleCnt="0"/>
      <dgm:spPr/>
    </dgm:pt>
    <dgm:pt modelId="{6D0F1C45-094E-492F-B0BF-B68D253EA631}" type="pres">
      <dgm:prSet presAssocID="{F145000B-732A-4397-A3A1-EEBE3F355F5C}" presName="LevelTwoTextNode" presStyleLbl="node3" presStyleIdx="1" presStyleCnt="3">
        <dgm:presLayoutVars>
          <dgm:chPref val="3"/>
        </dgm:presLayoutVars>
      </dgm:prSet>
      <dgm:spPr/>
    </dgm:pt>
    <dgm:pt modelId="{43B7180E-512A-4D46-A97E-C576B6F96647}" type="pres">
      <dgm:prSet presAssocID="{F145000B-732A-4397-A3A1-EEBE3F355F5C}" presName="level3hierChild" presStyleCnt="0"/>
      <dgm:spPr/>
    </dgm:pt>
    <dgm:pt modelId="{0F31A8B5-2953-4FAB-84B6-9CC2C359F53B}" type="pres">
      <dgm:prSet presAssocID="{D3E6AD84-3BE6-4ED0-86F6-FB6BBDBED331}" presName="conn2-1" presStyleLbl="parChTrans1D2" presStyleIdx="1" presStyleCnt="2"/>
      <dgm:spPr/>
    </dgm:pt>
    <dgm:pt modelId="{B0BE1956-0F25-48A7-853D-0C2218293C10}" type="pres">
      <dgm:prSet presAssocID="{D3E6AD84-3BE6-4ED0-86F6-FB6BBDBED331}" presName="connTx" presStyleLbl="parChTrans1D2" presStyleIdx="1" presStyleCnt="2"/>
      <dgm:spPr/>
    </dgm:pt>
    <dgm:pt modelId="{9047FCC3-EC0B-4A3F-8572-30055F949337}" type="pres">
      <dgm:prSet presAssocID="{56390F04-DD8A-4A79-A7C4-525D5EA56F2F}" presName="root2" presStyleCnt="0"/>
      <dgm:spPr/>
    </dgm:pt>
    <dgm:pt modelId="{029DA2AE-46DD-43F9-A8A9-BA1DAD4BA645}" type="pres">
      <dgm:prSet presAssocID="{56390F04-DD8A-4A79-A7C4-525D5EA56F2F}" presName="LevelTwoTextNode" presStyleLbl="node2" presStyleIdx="1" presStyleCnt="2">
        <dgm:presLayoutVars>
          <dgm:chPref val="3"/>
        </dgm:presLayoutVars>
      </dgm:prSet>
      <dgm:spPr/>
    </dgm:pt>
    <dgm:pt modelId="{44126FB5-0EC7-40E4-8F4A-02CF5D54CEA2}" type="pres">
      <dgm:prSet presAssocID="{56390F04-DD8A-4A79-A7C4-525D5EA56F2F}" presName="level3hierChild" presStyleCnt="0"/>
      <dgm:spPr/>
    </dgm:pt>
    <dgm:pt modelId="{5E963153-A5A9-4625-868D-BDFA4C6415DE}" type="pres">
      <dgm:prSet presAssocID="{765ACC9F-E4C9-4CDB-A028-63632235457C}" presName="conn2-1" presStyleLbl="parChTrans1D3" presStyleIdx="2" presStyleCnt="3"/>
      <dgm:spPr/>
    </dgm:pt>
    <dgm:pt modelId="{83FCF972-643D-4525-B610-8CB013CD8ECD}" type="pres">
      <dgm:prSet presAssocID="{765ACC9F-E4C9-4CDB-A028-63632235457C}" presName="connTx" presStyleLbl="parChTrans1D3" presStyleIdx="2" presStyleCnt="3"/>
      <dgm:spPr/>
    </dgm:pt>
    <dgm:pt modelId="{17E230A5-9E2D-46B3-9381-FE950A529B96}" type="pres">
      <dgm:prSet presAssocID="{FCDDD423-CE6B-48B7-ADD1-A4B877C50ADD}" presName="root2" presStyleCnt="0"/>
      <dgm:spPr/>
    </dgm:pt>
    <dgm:pt modelId="{651FB59F-CCB8-4F39-9A62-8C4F56095628}" type="pres">
      <dgm:prSet presAssocID="{FCDDD423-CE6B-48B7-ADD1-A4B877C50ADD}" presName="LevelTwoTextNode" presStyleLbl="node3" presStyleIdx="2" presStyleCnt="3">
        <dgm:presLayoutVars>
          <dgm:chPref val="3"/>
        </dgm:presLayoutVars>
      </dgm:prSet>
      <dgm:spPr/>
    </dgm:pt>
    <dgm:pt modelId="{856D122E-C0FA-4E91-A72F-EE2E890D31AF}" type="pres">
      <dgm:prSet presAssocID="{FCDDD423-CE6B-48B7-ADD1-A4B877C50ADD}" presName="level3hierChild" presStyleCnt="0"/>
      <dgm:spPr/>
    </dgm:pt>
  </dgm:ptLst>
  <dgm:cxnLst>
    <dgm:cxn modelId="{079F73D2-8730-4784-9195-F76A933B9C9C}" type="presOf" srcId="{2B59E52A-3FFE-4E42-A936-0AED4920016A}" destId="{0BC821D7-0444-487C-8491-86C514BE05F2}" srcOrd="0" destOrd="0" presId="urn:microsoft.com/office/officeart/2005/8/layout/hierarchy2"/>
    <dgm:cxn modelId="{515459AE-9A6F-47E5-8232-DD15B7BBD561}" type="presOf" srcId="{8222D64C-54E2-4F3D-AE04-482E9D00B3BB}" destId="{4E643801-6D8C-41B8-B649-F608750050DA}" srcOrd="0" destOrd="0" presId="urn:microsoft.com/office/officeart/2005/8/layout/hierarchy2"/>
    <dgm:cxn modelId="{4253DE57-D60B-4FD7-B6B1-DE6C3D2E8682}" type="presOf" srcId="{F145000B-732A-4397-A3A1-EEBE3F355F5C}" destId="{6D0F1C45-094E-492F-B0BF-B68D253EA631}" srcOrd="0" destOrd="0" presId="urn:microsoft.com/office/officeart/2005/8/layout/hierarchy2"/>
    <dgm:cxn modelId="{4B248F33-1AB4-4821-AD1D-018C32107646}" srcId="{2B59E52A-3FFE-4E42-A936-0AED4920016A}" destId="{56390F04-DD8A-4A79-A7C4-525D5EA56F2F}" srcOrd="1" destOrd="0" parTransId="{D3E6AD84-3BE6-4ED0-86F6-FB6BBDBED331}" sibTransId="{EA8A56E8-B5A6-4CC3-AF2E-FC6E148F5E65}"/>
    <dgm:cxn modelId="{76AC10CF-2C9C-4CB8-913B-9BC971D9846A}" type="presOf" srcId="{C9772971-41B0-45B0-B708-C8B9889E7BAC}" destId="{D2B4F69B-00AA-445B-8532-A76C4719C028}" srcOrd="1" destOrd="0" presId="urn:microsoft.com/office/officeart/2005/8/layout/hierarchy2"/>
    <dgm:cxn modelId="{0583547E-F7A8-4528-9735-56AE7C9B2534}" type="presOf" srcId="{D3E6AD84-3BE6-4ED0-86F6-FB6BBDBED331}" destId="{0F31A8B5-2953-4FAB-84B6-9CC2C359F53B}" srcOrd="0" destOrd="0" presId="urn:microsoft.com/office/officeart/2005/8/layout/hierarchy2"/>
    <dgm:cxn modelId="{16F2EA65-F3EF-474F-9F17-70A743F37A30}" type="presOf" srcId="{765ACC9F-E4C9-4CDB-A028-63632235457C}" destId="{5E963153-A5A9-4625-868D-BDFA4C6415DE}" srcOrd="0" destOrd="0" presId="urn:microsoft.com/office/officeart/2005/8/layout/hierarchy2"/>
    <dgm:cxn modelId="{B38A7BC7-72AA-482C-81CB-2E8002EA2A20}" type="presOf" srcId="{C9772971-41B0-45B0-B708-C8B9889E7BAC}" destId="{D463BDC2-444A-4C87-9702-862B411A2F47}" srcOrd="0" destOrd="0" presId="urn:microsoft.com/office/officeart/2005/8/layout/hierarchy2"/>
    <dgm:cxn modelId="{BD89DC42-FAB3-4151-8268-79C8433ACAA6}" type="presOf" srcId="{56390F04-DD8A-4A79-A7C4-525D5EA56F2F}" destId="{029DA2AE-46DD-43F9-A8A9-BA1DAD4BA645}" srcOrd="0" destOrd="0" presId="urn:microsoft.com/office/officeart/2005/8/layout/hierarchy2"/>
    <dgm:cxn modelId="{C36A92E4-367D-4154-98E7-86B01FBE8BD6}" type="presOf" srcId="{9353BC87-3710-4D4D-8F66-3B2C4D6EA944}" destId="{5590C09C-A757-4924-8893-F7319DD23171}" srcOrd="1" destOrd="0" presId="urn:microsoft.com/office/officeart/2005/8/layout/hierarchy2"/>
    <dgm:cxn modelId="{E80A4E15-C0D6-4285-B207-3349CB1E9212}" type="presOf" srcId="{E54288BE-F1E2-4216-8A30-0D9EF58B2D1F}" destId="{7F4512F6-45F4-4309-8D45-3FEAAB45026E}" srcOrd="0" destOrd="0" presId="urn:microsoft.com/office/officeart/2005/8/layout/hierarchy2"/>
    <dgm:cxn modelId="{C159D7D0-A005-42E6-A911-0022D2D045E8}" type="presOf" srcId="{D3E6AD84-3BE6-4ED0-86F6-FB6BBDBED331}" destId="{B0BE1956-0F25-48A7-853D-0C2218293C10}" srcOrd="1" destOrd="0" presId="urn:microsoft.com/office/officeart/2005/8/layout/hierarchy2"/>
    <dgm:cxn modelId="{62402638-27E5-4543-9337-4A746224FDDD}" type="presOf" srcId="{2F9711A7-4ABB-4136-BDE0-9A9819824B9F}" destId="{C52FDD28-95BD-4481-BCE3-0E2E34785171}" srcOrd="0" destOrd="0" presId="urn:microsoft.com/office/officeart/2005/8/layout/hierarchy2"/>
    <dgm:cxn modelId="{694F1D3F-9F02-4FE7-90BD-45872E1072AF}" type="presOf" srcId="{FCDDD423-CE6B-48B7-ADD1-A4B877C50ADD}" destId="{651FB59F-CCB8-4F39-9A62-8C4F56095628}" srcOrd="0" destOrd="0" presId="urn:microsoft.com/office/officeart/2005/8/layout/hierarchy2"/>
    <dgm:cxn modelId="{37E1DA97-82D3-4388-92FC-ADD9A0097363}" srcId="{56390F04-DD8A-4A79-A7C4-525D5EA56F2F}" destId="{FCDDD423-CE6B-48B7-ADD1-A4B877C50ADD}" srcOrd="0" destOrd="0" parTransId="{765ACC9F-E4C9-4CDB-A028-63632235457C}" sibTransId="{5EEABA42-FA83-4879-ADBC-EE4B64A8D815}"/>
    <dgm:cxn modelId="{95E2F9BC-5743-422A-B7A7-402D8E5A2CE8}" type="presOf" srcId="{9353BC87-3710-4D4D-8F66-3B2C4D6EA944}" destId="{DE1C7DF3-83C8-4945-A691-8E9AE8BCB280}" srcOrd="0" destOrd="0" presId="urn:microsoft.com/office/officeart/2005/8/layout/hierarchy2"/>
    <dgm:cxn modelId="{71CBB5E8-9A68-4FC1-986B-1CF58F105032}" type="presOf" srcId="{92D75E9A-F1B1-45E6-A9AF-CC56EAE3C537}" destId="{6762BEA5-6E63-4887-A16F-A7C05C0E2488}" srcOrd="0" destOrd="0" presId="urn:microsoft.com/office/officeart/2005/8/layout/hierarchy2"/>
    <dgm:cxn modelId="{8A873AE7-A725-416A-BA3A-0FCFC0E91353}" srcId="{8222D64C-54E2-4F3D-AE04-482E9D00B3BB}" destId="{92D75E9A-F1B1-45E6-A9AF-CC56EAE3C537}" srcOrd="0" destOrd="0" parTransId="{E54288BE-F1E2-4216-8A30-0D9EF58B2D1F}" sibTransId="{EBF12E68-A187-41A2-B434-AE5BF7858D51}"/>
    <dgm:cxn modelId="{B3B71A09-CDC0-4CCF-82AF-F6AD059A4837}" srcId="{2F9711A7-4ABB-4136-BDE0-9A9819824B9F}" destId="{2B59E52A-3FFE-4E42-A936-0AED4920016A}" srcOrd="0" destOrd="0" parTransId="{A7D55B4F-BC07-4D1C-A962-CED36886C098}" sibTransId="{F00945B3-1C2B-4AD6-8DDB-CB971F89417A}"/>
    <dgm:cxn modelId="{ADB9F371-F24E-4231-B938-3BAE769E4C1D}" srcId="{8222D64C-54E2-4F3D-AE04-482E9D00B3BB}" destId="{F145000B-732A-4397-A3A1-EEBE3F355F5C}" srcOrd="1" destOrd="0" parTransId="{C9772971-41B0-45B0-B708-C8B9889E7BAC}" sibTransId="{9F81E8A8-5446-474A-ABC0-1A8C01A8B117}"/>
    <dgm:cxn modelId="{09828D30-EDA2-4673-9D88-07EA50D3F08F}" srcId="{2B59E52A-3FFE-4E42-A936-0AED4920016A}" destId="{8222D64C-54E2-4F3D-AE04-482E9D00B3BB}" srcOrd="0" destOrd="0" parTransId="{9353BC87-3710-4D4D-8F66-3B2C4D6EA944}" sibTransId="{806ECD62-910B-468D-82CB-9704E5760DEF}"/>
    <dgm:cxn modelId="{F49BDF00-6264-4C87-9DF1-4DAC167FCE8B}" type="presOf" srcId="{E54288BE-F1E2-4216-8A30-0D9EF58B2D1F}" destId="{F4566597-3703-457C-96D1-8031EF9746A8}" srcOrd="1" destOrd="0" presId="urn:microsoft.com/office/officeart/2005/8/layout/hierarchy2"/>
    <dgm:cxn modelId="{98C371DD-BB42-482A-BB65-A77E0235C25C}" type="presOf" srcId="{765ACC9F-E4C9-4CDB-A028-63632235457C}" destId="{83FCF972-643D-4525-B610-8CB013CD8ECD}" srcOrd="1" destOrd="0" presId="urn:microsoft.com/office/officeart/2005/8/layout/hierarchy2"/>
    <dgm:cxn modelId="{5CED9597-53BE-40B9-833A-45A566F49036}" type="presParOf" srcId="{C52FDD28-95BD-4481-BCE3-0E2E34785171}" destId="{89356682-4459-47E1-959E-E30E18B63A8B}" srcOrd="0" destOrd="0" presId="urn:microsoft.com/office/officeart/2005/8/layout/hierarchy2"/>
    <dgm:cxn modelId="{8D2EE620-FC93-4561-9190-4D0663AAB338}" type="presParOf" srcId="{89356682-4459-47E1-959E-E30E18B63A8B}" destId="{0BC821D7-0444-487C-8491-86C514BE05F2}" srcOrd="0" destOrd="0" presId="urn:microsoft.com/office/officeart/2005/8/layout/hierarchy2"/>
    <dgm:cxn modelId="{2F87E7F6-81A9-4F9D-8063-099BABC43665}" type="presParOf" srcId="{89356682-4459-47E1-959E-E30E18B63A8B}" destId="{03E02B8D-5EF7-4D41-9680-05E50B56945F}" srcOrd="1" destOrd="0" presId="urn:microsoft.com/office/officeart/2005/8/layout/hierarchy2"/>
    <dgm:cxn modelId="{6A673CA6-02CB-4015-9B78-532E0DF8069E}" type="presParOf" srcId="{03E02B8D-5EF7-4D41-9680-05E50B56945F}" destId="{DE1C7DF3-83C8-4945-A691-8E9AE8BCB280}" srcOrd="0" destOrd="0" presId="urn:microsoft.com/office/officeart/2005/8/layout/hierarchy2"/>
    <dgm:cxn modelId="{DFE4B0B9-6842-451C-B973-832BA56B377F}" type="presParOf" srcId="{DE1C7DF3-83C8-4945-A691-8E9AE8BCB280}" destId="{5590C09C-A757-4924-8893-F7319DD23171}" srcOrd="0" destOrd="0" presId="urn:microsoft.com/office/officeart/2005/8/layout/hierarchy2"/>
    <dgm:cxn modelId="{D4FF5076-48C4-4616-852C-9AD6CCD1D012}" type="presParOf" srcId="{03E02B8D-5EF7-4D41-9680-05E50B56945F}" destId="{AB42378E-6023-4748-AA7B-1ABEF658E785}" srcOrd="1" destOrd="0" presId="urn:microsoft.com/office/officeart/2005/8/layout/hierarchy2"/>
    <dgm:cxn modelId="{15E60E96-4075-48CD-84CB-CACEC526F7CC}" type="presParOf" srcId="{AB42378E-6023-4748-AA7B-1ABEF658E785}" destId="{4E643801-6D8C-41B8-B649-F608750050DA}" srcOrd="0" destOrd="0" presId="urn:microsoft.com/office/officeart/2005/8/layout/hierarchy2"/>
    <dgm:cxn modelId="{AD3CC337-B44B-4746-8F3E-56071C1E43B2}" type="presParOf" srcId="{AB42378E-6023-4748-AA7B-1ABEF658E785}" destId="{C830CFF6-06DF-4398-A699-8139D9E5F022}" srcOrd="1" destOrd="0" presId="urn:microsoft.com/office/officeart/2005/8/layout/hierarchy2"/>
    <dgm:cxn modelId="{8B4CBD93-27E1-4647-AE34-EAB665784EF2}" type="presParOf" srcId="{C830CFF6-06DF-4398-A699-8139D9E5F022}" destId="{7F4512F6-45F4-4309-8D45-3FEAAB45026E}" srcOrd="0" destOrd="0" presId="urn:microsoft.com/office/officeart/2005/8/layout/hierarchy2"/>
    <dgm:cxn modelId="{CDA543A0-6764-49A7-ACC5-8720178E324D}" type="presParOf" srcId="{7F4512F6-45F4-4309-8D45-3FEAAB45026E}" destId="{F4566597-3703-457C-96D1-8031EF9746A8}" srcOrd="0" destOrd="0" presId="urn:microsoft.com/office/officeart/2005/8/layout/hierarchy2"/>
    <dgm:cxn modelId="{CCB572C7-C319-4D67-94EC-08DE7C01DA46}" type="presParOf" srcId="{C830CFF6-06DF-4398-A699-8139D9E5F022}" destId="{41790D0C-3C6B-475D-B100-9C55322A56EA}" srcOrd="1" destOrd="0" presId="urn:microsoft.com/office/officeart/2005/8/layout/hierarchy2"/>
    <dgm:cxn modelId="{D28D737A-4EF7-4010-8649-395674B2C29D}" type="presParOf" srcId="{41790D0C-3C6B-475D-B100-9C55322A56EA}" destId="{6762BEA5-6E63-4887-A16F-A7C05C0E2488}" srcOrd="0" destOrd="0" presId="urn:microsoft.com/office/officeart/2005/8/layout/hierarchy2"/>
    <dgm:cxn modelId="{40318D57-ACD2-4AAA-A36D-9B29EF789482}" type="presParOf" srcId="{41790D0C-3C6B-475D-B100-9C55322A56EA}" destId="{68B9327A-2AD5-49B2-BF23-3B909C0D9ED5}" srcOrd="1" destOrd="0" presId="urn:microsoft.com/office/officeart/2005/8/layout/hierarchy2"/>
    <dgm:cxn modelId="{6E879551-BA20-4324-88C8-11A8A04D7C25}" type="presParOf" srcId="{C830CFF6-06DF-4398-A699-8139D9E5F022}" destId="{D463BDC2-444A-4C87-9702-862B411A2F47}" srcOrd="2" destOrd="0" presId="urn:microsoft.com/office/officeart/2005/8/layout/hierarchy2"/>
    <dgm:cxn modelId="{4C16675F-29B4-4189-A17D-8D627E5C7A77}" type="presParOf" srcId="{D463BDC2-444A-4C87-9702-862B411A2F47}" destId="{D2B4F69B-00AA-445B-8532-A76C4719C028}" srcOrd="0" destOrd="0" presId="urn:microsoft.com/office/officeart/2005/8/layout/hierarchy2"/>
    <dgm:cxn modelId="{4F9BDE5D-E5FF-4208-8CE5-C170134E94ED}" type="presParOf" srcId="{C830CFF6-06DF-4398-A699-8139D9E5F022}" destId="{23DB2409-0610-4535-B5E4-2BE300F27C83}" srcOrd="3" destOrd="0" presId="urn:microsoft.com/office/officeart/2005/8/layout/hierarchy2"/>
    <dgm:cxn modelId="{D257E8FC-93A4-4FC9-B891-0EEE0F99C46D}" type="presParOf" srcId="{23DB2409-0610-4535-B5E4-2BE300F27C83}" destId="{6D0F1C45-094E-492F-B0BF-B68D253EA631}" srcOrd="0" destOrd="0" presId="urn:microsoft.com/office/officeart/2005/8/layout/hierarchy2"/>
    <dgm:cxn modelId="{1AF3BD57-F85E-438B-ACC7-5ABE796074D1}" type="presParOf" srcId="{23DB2409-0610-4535-B5E4-2BE300F27C83}" destId="{43B7180E-512A-4D46-A97E-C576B6F96647}" srcOrd="1" destOrd="0" presId="urn:microsoft.com/office/officeart/2005/8/layout/hierarchy2"/>
    <dgm:cxn modelId="{BC3A754B-805C-452E-AD65-83ACBCE8F7B0}" type="presParOf" srcId="{03E02B8D-5EF7-4D41-9680-05E50B56945F}" destId="{0F31A8B5-2953-4FAB-84B6-9CC2C359F53B}" srcOrd="2" destOrd="0" presId="urn:microsoft.com/office/officeart/2005/8/layout/hierarchy2"/>
    <dgm:cxn modelId="{F78944D2-7DFD-4828-9CAD-B41E8139EC08}" type="presParOf" srcId="{0F31A8B5-2953-4FAB-84B6-9CC2C359F53B}" destId="{B0BE1956-0F25-48A7-853D-0C2218293C10}" srcOrd="0" destOrd="0" presId="urn:microsoft.com/office/officeart/2005/8/layout/hierarchy2"/>
    <dgm:cxn modelId="{A1D3A908-A3B4-443A-9033-E047621311D5}" type="presParOf" srcId="{03E02B8D-5EF7-4D41-9680-05E50B56945F}" destId="{9047FCC3-EC0B-4A3F-8572-30055F949337}" srcOrd="3" destOrd="0" presId="urn:microsoft.com/office/officeart/2005/8/layout/hierarchy2"/>
    <dgm:cxn modelId="{09FDF3B3-BE01-4058-BAB2-DAA7E125B161}" type="presParOf" srcId="{9047FCC3-EC0B-4A3F-8572-30055F949337}" destId="{029DA2AE-46DD-43F9-A8A9-BA1DAD4BA645}" srcOrd="0" destOrd="0" presId="urn:microsoft.com/office/officeart/2005/8/layout/hierarchy2"/>
    <dgm:cxn modelId="{3D617516-4AA1-4242-9568-73768E8626F5}" type="presParOf" srcId="{9047FCC3-EC0B-4A3F-8572-30055F949337}" destId="{44126FB5-0EC7-40E4-8F4A-02CF5D54CEA2}" srcOrd="1" destOrd="0" presId="urn:microsoft.com/office/officeart/2005/8/layout/hierarchy2"/>
    <dgm:cxn modelId="{CCE9699A-CFA8-4672-8290-B247264A2F69}" type="presParOf" srcId="{44126FB5-0EC7-40E4-8F4A-02CF5D54CEA2}" destId="{5E963153-A5A9-4625-868D-BDFA4C6415DE}" srcOrd="0" destOrd="0" presId="urn:microsoft.com/office/officeart/2005/8/layout/hierarchy2"/>
    <dgm:cxn modelId="{B545C85B-21DE-42E4-AE6A-0A0722DDE47F}" type="presParOf" srcId="{5E963153-A5A9-4625-868D-BDFA4C6415DE}" destId="{83FCF972-643D-4525-B610-8CB013CD8ECD}" srcOrd="0" destOrd="0" presId="urn:microsoft.com/office/officeart/2005/8/layout/hierarchy2"/>
    <dgm:cxn modelId="{04ED0AA4-0521-43E7-B3D2-F37179B2AF8A}" type="presParOf" srcId="{44126FB5-0EC7-40E4-8F4A-02CF5D54CEA2}" destId="{17E230A5-9E2D-46B3-9381-FE950A529B96}" srcOrd="1" destOrd="0" presId="urn:microsoft.com/office/officeart/2005/8/layout/hierarchy2"/>
    <dgm:cxn modelId="{3EF893CD-7052-4256-9109-C73870969E85}" type="presParOf" srcId="{17E230A5-9E2D-46B3-9381-FE950A529B96}" destId="{651FB59F-CCB8-4F39-9A62-8C4F56095628}" srcOrd="0" destOrd="0" presId="urn:microsoft.com/office/officeart/2005/8/layout/hierarchy2"/>
    <dgm:cxn modelId="{DEFDFEF8-A014-48AF-8CED-D3D52A3F6C8A}" type="presParOf" srcId="{17E230A5-9E2D-46B3-9381-FE950A529B96}" destId="{856D122E-C0FA-4E91-A72F-EE2E890D31A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B78F0-9D7B-4D99-ADA9-DEAA108646B1}">
      <dsp:nvSpPr>
        <dsp:cNvPr id="0" name=""/>
        <dsp:cNvSpPr/>
      </dsp:nvSpPr>
      <dsp:spPr>
        <a:xfrm>
          <a:off x="291256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159"/>
              </a:lnTo>
              <a:lnTo>
                <a:pt x="1489769" y="483159"/>
              </a:lnTo>
              <a:lnTo>
                <a:pt x="1489769" y="708994"/>
              </a:lnTo>
            </a:path>
          </a:pathLst>
        </a:custGeom>
        <a:noFill/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20FD1-3450-43E2-B02E-95615DB1B432}">
      <dsp:nvSpPr>
        <dsp:cNvPr id="0" name=""/>
        <dsp:cNvSpPr/>
      </dsp:nvSpPr>
      <dsp:spPr>
        <a:xfrm>
          <a:off x="142279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1489769" y="0"/>
              </a:moveTo>
              <a:lnTo>
                <a:pt x="1489769" y="483159"/>
              </a:lnTo>
              <a:lnTo>
                <a:pt x="0" y="483159"/>
              </a:lnTo>
              <a:lnTo>
                <a:pt x="0" y="708994"/>
              </a:lnTo>
            </a:path>
          </a:pathLst>
        </a:custGeom>
        <a:noFill/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CAC3A-F4F5-48E1-B4CD-79A9E4FEA91C}">
      <dsp:nvSpPr>
        <dsp:cNvPr id="0" name=""/>
        <dsp:cNvSpPr/>
      </dsp:nvSpPr>
      <dsp:spPr>
        <a:xfrm>
          <a:off x="1693664" y="834"/>
          <a:ext cx="2437804" cy="15480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11459-E9D5-4164-8818-0A29EEE595CB}">
      <dsp:nvSpPr>
        <dsp:cNvPr id="0" name=""/>
        <dsp:cNvSpPr/>
      </dsp:nvSpPr>
      <dsp:spPr>
        <a:xfrm>
          <a:off x="1964531" y="258158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Jangka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Waktu</a:t>
          </a:r>
          <a:endParaRPr lang="en-US" sz="4100" kern="1200" dirty="0"/>
        </a:p>
      </dsp:txBody>
      <dsp:txXfrm>
        <a:off x="2009871" y="303498"/>
        <a:ext cx="2347124" cy="1457325"/>
      </dsp:txXfrm>
    </dsp:sp>
    <dsp:sp modelId="{66B7DF05-D896-4C6C-BA14-3E3B2161E5AB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29DCA-D0D4-4147-9BF6-25D0EA04DF53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Akut</a:t>
          </a:r>
          <a:endParaRPr lang="en-US" sz="4100" kern="1200" dirty="0"/>
        </a:p>
      </dsp:txBody>
      <dsp:txXfrm>
        <a:off x="520101" y="2560499"/>
        <a:ext cx="2347124" cy="1457325"/>
      </dsp:txXfrm>
    </dsp:sp>
    <dsp:sp modelId="{36017516-E438-4F21-9C63-21611BF0F656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B4E08-5106-4C03-95FC-93B4A4B8F00E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Kronis</a:t>
          </a:r>
          <a:endParaRPr lang="en-US" sz="4100" kern="1200" dirty="0"/>
        </a:p>
      </dsp:txBody>
      <dsp:txXfrm>
        <a:off x="3499640" y="2560499"/>
        <a:ext cx="2347124" cy="1457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821D7-0444-487C-8491-86C514BE05F2}">
      <dsp:nvSpPr>
        <dsp:cNvPr id="0" name=""/>
        <dsp:cNvSpPr/>
      </dsp:nvSpPr>
      <dsp:spPr>
        <a:xfrm>
          <a:off x="446" y="2055921"/>
          <a:ext cx="2165449" cy="1082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Fraktur</a:t>
          </a:r>
          <a:endParaRPr lang="en-US" sz="3400" kern="1200" dirty="0"/>
        </a:p>
      </dsp:txBody>
      <dsp:txXfrm>
        <a:off x="32158" y="2087633"/>
        <a:ext cx="2102025" cy="1019300"/>
      </dsp:txXfrm>
    </dsp:sp>
    <dsp:sp modelId="{DE1C7DF3-83C8-4945-A691-8E9AE8BCB280}">
      <dsp:nvSpPr>
        <dsp:cNvPr id="0" name=""/>
        <dsp:cNvSpPr/>
      </dsp:nvSpPr>
      <dsp:spPr>
        <a:xfrm rot="18770822">
          <a:off x="1962129" y="2109044"/>
          <a:ext cx="1273712" cy="42626"/>
        </a:xfrm>
        <a:custGeom>
          <a:avLst/>
          <a:gdLst/>
          <a:ahLst/>
          <a:cxnLst/>
          <a:rect l="0" t="0" r="0" b="0"/>
          <a:pathLst>
            <a:path>
              <a:moveTo>
                <a:pt x="0" y="21313"/>
              </a:moveTo>
              <a:lnTo>
                <a:pt x="1273712" y="21313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7142" y="2098515"/>
        <a:ext cx="63685" cy="63685"/>
      </dsp:txXfrm>
    </dsp:sp>
    <dsp:sp modelId="{4E643801-6D8C-41B8-B649-F608750050DA}">
      <dsp:nvSpPr>
        <dsp:cNvPr id="0" name=""/>
        <dsp:cNvSpPr/>
      </dsp:nvSpPr>
      <dsp:spPr>
        <a:xfrm>
          <a:off x="3032075" y="1122071"/>
          <a:ext cx="2165449" cy="1082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Tertutup</a:t>
          </a:r>
          <a:endParaRPr lang="en-US" sz="3400" kern="1200" dirty="0"/>
        </a:p>
      </dsp:txBody>
      <dsp:txXfrm>
        <a:off x="3063787" y="1153783"/>
        <a:ext cx="2102025" cy="1019300"/>
      </dsp:txXfrm>
    </dsp:sp>
    <dsp:sp modelId="{7F4512F6-45F4-4309-8D45-3FEAAB45026E}">
      <dsp:nvSpPr>
        <dsp:cNvPr id="0" name=""/>
        <dsp:cNvSpPr/>
      </dsp:nvSpPr>
      <dsp:spPr>
        <a:xfrm rot="19457599">
          <a:off x="5097262" y="1330836"/>
          <a:ext cx="1066703" cy="42626"/>
        </a:xfrm>
        <a:custGeom>
          <a:avLst/>
          <a:gdLst/>
          <a:ahLst/>
          <a:cxnLst/>
          <a:rect l="0" t="0" r="0" b="0"/>
          <a:pathLst>
            <a:path>
              <a:moveTo>
                <a:pt x="0" y="21313"/>
              </a:moveTo>
              <a:lnTo>
                <a:pt x="1066703" y="21313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3946" y="1325482"/>
        <a:ext cx="53335" cy="53335"/>
      </dsp:txXfrm>
    </dsp:sp>
    <dsp:sp modelId="{6762BEA5-6E63-4887-A16F-A7C05C0E2488}">
      <dsp:nvSpPr>
        <dsp:cNvPr id="0" name=""/>
        <dsp:cNvSpPr/>
      </dsp:nvSpPr>
      <dsp:spPr>
        <a:xfrm>
          <a:off x="6063704" y="499504"/>
          <a:ext cx="2165449" cy="1082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Fraktur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avulsi</a:t>
          </a:r>
          <a:endParaRPr lang="en-US" sz="3400" kern="1200" dirty="0"/>
        </a:p>
      </dsp:txBody>
      <dsp:txXfrm>
        <a:off x="6095416" y="531216"/>
        <a:ext cx="2102025" cy="1019300"/>
      </dsp:txXfrm>
    </dsp:sp>
    <dsp:sp modelId="{D463BDC2-444A-4C87-9702-862B411A2F47}">
      <dsp:nvSpPr>
        <dsp:cNvPr id="0" name=""/>
        <dsp:cNvSpPr/>
      </dsp:nvSpPr>
      <dsp:spPr>
        <a:xfrm rot="2142401">
          <a:off x="5097262" y="1953403"/>
          <a:ext cx="1066703" cy="42626"/>
        </a:xfrm>
        <a:custGeom>
          <a:avLst/>
          <a:gdLst/>
          <a:ahLst/>
          <a:cxnLst/>
          <a:rect l="0" t="0" r="0" b="0"/>
          <a:pathLst>
            <a:path>
              <a:moveTo>
                <a:pt x="0" y="21313"/>
              </a:moveTo>
              <a:lnTo>
                <a:pt x="1066703" y="21313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3946" y="1948049"/>
        <a:ext cx="53335" cy="53335"/>
      </dsp:txXfrm>
    </dsp:sp>
    <dsp:sp modelId="{6D0F1C45-094E-492F-B0BF-B68D253EA631}">
      <dsp:nvSpPr>
        <dsp:cNvPr id="0" name=""/>
        <dsp:cNvSpPr/>
      </dsp:nvSpPr>
      <dsp:spPr>
        <a:xfrm>
          <a:off x="6063704" y="1744637"/>
          <a:ext cx="2165449" cy="1082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Fraktur</a:t>
          </a:r>
          <a:r>
            <a:rPr lang="en-US" sz="3400" kern="1200" dirty="0" smtClean="0"/>
            <a:t> epiphyseal</a:t>
          </a:r>
          <a:endParaRPr lang="en-US" sz="3400" kern="1200" dirty="0"/>
        </a:p>
      </dsp:txBody>
      <dsp:txXfrm>
        <a:off x="6095416" y="1776349"/>
        <a:ext cx="2102025" cy="1019300"/>
      </dsp:txXfrm>
    </dsp:sp>
    <dsp:sp modelId="{0F31A8B5-2953-4FAB-84B6-9CC2C359F53B}">
      <dsp:nvSpPr>
        <dsp:cNvPr id="0" name=""/>
        <dsp:cNvSpPr/>
      </dsp:nvSpPr>
      <dsp:spPr>
        <a:xfrm rot="2829178">
          <a:off x="1962129" y="3042894"/>
          <a:ext cx="1273712" cy="42626"/>
        </a:xfrm>
        <a:custGeom>
          <a:avLst/>
          <a:gdLst/>
          <a:ahLst/>
          <a:cxnLst/>
          <a:rect l="0" t="0" r="0" b="0"/>
          <a:pathLst>
            <a:path>
              <a:moveTo>
                <a:pt x="0" y="21313"/>
              </a:moveTo>
              <a:lnTo>
                <a:pt x="1273712" y="21313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7142" y="3032365"/>
        <a:ext cx="63685" cy="63685"/>
      </dsp:txXfrm>
    </dsp:sp>
    <dsp:sp modelId="{029DA2AE-46DD-43F9-A8A9-BA1DAD4BA645}">
      <dsp:nvSpPr>
        <dsp:cNvPr id="0" name=""/>
        <dsp:cNvSpPr/>
      </dsp:nvSpPr>
      <dsp:spPr>
        <a:xfrm>
          <a:off x="3032075" y="2989770"/>
          <a:ext cx="2165449" cy="1082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Terbuka</a:t>
          </a:r>
          <a:endParaRPr lang="en-US" sz="3400" kern="1200" dirty="0"/>
        </a:p>
      </dsp:txBody>
      <dsp:txXfrm>
        <a:off x="3063787" y="3021482"/>
        <a:ext cx="2102025" cy="1019300"/>
      </dsp:txXfrm>
    </dsp:sp>
    <dsp:sp modelId="{5E963153-A5A9-4625-868D-BDFA4C6415DE}">
      <dsp:nvSpPr>
        <dsp:cNvPr id="0" name=""/>
        <dsp:cNvSpPr/>
      </dsp:nvSpPr>
      <dsp:spPr>
        <a:xfrm>
          <a:off x="5197524" y="3509819"/>
          <a:ext cx="866179" cy="42626"/>
        </a:xfrm>
        <a:custGeom>
          <a:avLst/>
          <a:gdLst/>
          <a:ahLst/>
          <a:cxnLst/>
          <a:rect l="0" t="0" r="0" b="0"/>
          <a:pathLst>
            <a:path>
              <a:moveTo>
                <a:pt x="0" y="21313"/>
              </a:moveTo>
              <a:lnTo>
                <a:pt x="866179" y="21313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8959" y="3509478"/>
        <a:ext cx="43308" cy="43308"/>
      </dsp:txXfrm>
    </dsp:sp>
    <dsp:sp modelId="{651FB59F-CCB8-4F39-9A62-8C4F56095628}">
      <dsp:nvSpPr>
        <dsp:cNvPr id="0" name=""/>
        <dsp:cNvSpPr/>
      </dsp:nvSpPr>
      <dsp:spPr>
        <a:xfrm>
          <a:off x="6063704" y="2989770"/>
          <a:ext cx="2165449" cy="1082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6095416" y="3021482"/>
        <a:ext cx="2102025" cy="1019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8D7E1D-30ED-4A90-B5EB-5C01BE0A74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F8C3C9F-31A5-44E8-A9D3-BD6E2E58298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 b="1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2400" b="1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</a:t>
            </a:r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Sita</a:t>
            </a:r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Utami</a:t>
            </a:r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M.Or</a:t>
            </a:r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b="1" dirty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614268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CEDERA OLAHRAGA</a:t>
            </a:r>
            <a:endParaRPr lang="en-US" sz="60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06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Jaringan</a:t>
            </a:r>
            <a:r>
              <a:rPr lang="en-US" sz="3200" dirty="0" smtClean="0"/>
              <a:t> </a:t>
            </a:r>
            <a:r>
              <a:rPr lang="en-US" sz="3200" dirty="0" err="1" smtClean="0"/>
              <a:t>elastis</a:t>
            </a:r>
            <a:r>
              <a:rPr lang="en-US" sz="3200" dirty="0" smtClean="0"/>
              <a:t> </a:t>
            </a:r>
            <a:r>
              <a:rPr lang="en-US" sz="3200" dirty="0" err="1" smtClean="0"/>
              <a:t>berpori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menghubungkan</a:t>
            </a:r>
            <a:r>
              <a:rPr lang="en-US" sz="3200" dirty="0" smtClean="0"/>
              <a:t> </a:t>
            </a:r>
            <a:r>
              <a:rPr lang="en-US" sz="3200" dirty="0" err="1" smtClean="0"/>
              <a:t>otot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tulang</a:t>
            </a:r>
            <a:r>
              <a:rPr lang="en-US" sz="3200" dirty="0" smtClean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NUR SITA UTAMI\Pertemuan ke-6\Perbedaan-antara-Tendon-dan-Ligam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95600"/>
            <a:ext cx="3997937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3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err="1" smtClean="0"/>
              <a:t>Archilles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tumit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2000" cy="68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Tendon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mengalamai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cedera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olahraga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berikut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J:\NUR SITA UTAMI\1. FIK UNY\2. PENGAJARAN\3. GENAP 2014-2015\PPC\Pertemuan ke-6\Achilles-tend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86084"/>
            <a:ext cx="574430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Patela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tempurung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lutut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J:\NUR SITA UTAMI\1. FIK UNY\2. PENGAJARAN\3. GENAP 2014-2015\PPC\Pertemuan ke-6\Patella tendon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0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Biceps (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J:\NUR SITA UTAMI\1. FIK UNY\2. PENGAJARAN\3. GENAP 2014-2015\PPC\Pertemuan ke-6\tendon bicep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61468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2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76400"/>
            <a:ext cx="6216686" cy="430194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Rotator Cuff (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67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315200" cy="4876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Perhatian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585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Letak</a:t>
            </a:r>
            <a:r>
              <a:rPr lang="en-US" dirty="0" smtClean="0"/>
              <a:t> di </a:t>
            </a:r>
            <a:r>
              <a:rPr lang="en-US" dirty="0" err="1" smtClean="0"/>
              <a:t>ujung-ujung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: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penyerapan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bertumbukan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gesekan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Cartilago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NUR SITA UTAMI\Pertemuan ke-6\Tulang Raw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4437062" cy="355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544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Olahraga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5530049"/>
              </p:ext>
            </p:extLst>
          </p:nvPr>
        </p:nvGraphicFramePr>
        <p:xfrm>
          <a:off x="15240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3051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Lunak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Saraf</a:t>
            </a:r>
            <a:endParaRPr lang="en-US" dirty="0" smtClean="0"/>
          </a:p>
          <a:p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 smtClean="0"/>
              <a:t>Otot</a:t>
            </a:r>
            <a:endParaRPr lang="en-US" dirty="0" smtClean="0"/>
          </a:p>
          <a:p>
            <a:r>
              <a:rPr lang="en-US" dirty="0" err="1" smtClean="0"/>
              <a:t>Kulit</a:t>
            </a:r>
            <a:endParaRPr lang="en-US" dirty="0" smtClean="0"/>
          </a:p>
          <a:p>
            <a:r>
              <a:rPr lang="en-US" dirty="0" smtClean="0"/>
              <a:t>Organ</a:t>
            </a:r>
          </a:p>
          <a:p>
            <a:r>
              <a:rPr lang="en-US" dirty="0" smtClean="0"/>
              <a:t>Tendon</a:t>
            </a:r>
          </a:p>
          <a:p>
            <a:r>
              <a:rPr lang="en-US" dirty="0" smtClean="0"/>
              <a:t>Bursa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lecet</a:t>
            </a:r>
            <a:r>
              <a:rPr lang="en-US" dirty="0" smtClean="0"/>
              <a:t>,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Tulang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retak</a:t>
            </a:r>
            <a:r>
              <a:rPr lang="en-US" dirty="0" smtClean="0"/>
              <a:t>,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patah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Tubuh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Keras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791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Tumbukan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bertabrakan</a:t>
            </a:r>
            <a:endParaRPr lang="en-US" dirty="0" smtClean="0"/>
          </a:p>
          <a:p>
            <a:r>
              <a:rPr lang="en-US" dirty="0" err="1" smtClean="0"/>
              <a:t>Pelintiran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atlet</a:t>
            </a:r>
            <a:r>
              <a:rPr lang="en-US" dirty="0" smtClean="0"/>
              <a:t>  </a:t>
            </a:r>
            <a:r>
              <a:rPr lang="en-US" dirty="0" err="1" smtClean="0"/>
              <a:t>gulat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terpelintir</a:t>
            </a:r>
            <a:endParaRPr lang="en-US" dirty="0" smtClean="0"/>
          </a:p>
          <a:p>
            <a:r>
              <a:rPr lang="en-US" dirty="0" err="1" smtClean="0"/>
              <a:t>Gesekan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Atlet</a:t>
            </a:r>
            <a:r>
              <a:rPr lang="en-US" dirty="0" smtClean="0"/>
              <a:t> softball </a:t>
            </a:r>
            <a:r>
              <a:rPr lang="en-US" dirty="0" err="1" smtClean="0"/>
              <a:t>meluncur</a:t>
            </a:r>
            <a:r>
              <a:rPr lang="en-US" dirty="0" smtClean="0"/>
              <a:t> di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base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Penyebab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02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>
            <a:alphaModFix amt="3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Fondasi</a:t>
            </a: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bagi</a:t>
            </a: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terbentuknya</a:t>
            </a: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tubuh</a:t>
            </a: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manusia</a:t>
            </a: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terdiri</a:t>
            </a: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atas</a:t>
            </a: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1. </a:t>
            </a:r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Tulang</a:t>
            </a:r>
            <a:endParaRPr lang="en-US" sz="3200" dirty="0">
              <a:solidFill>
                <a:schemeClr val="tx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2. </a:t>
            </a:r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Otot</a:t>
            </a:r>
            <a:endParaRPr lang="en-US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3. </a:t>
            </a:r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Persendian</a:t>
            </a:r>
            <a:endParaRPr lang="en-US" sz="3200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44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Otot</a:t>
            </a:r>
            <a:r>
              <a:rPr lang="en-US" sz="44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Kerangka</a:t>
            </a:r>
            <a:endParaRPr lang="en-US" sz="4400" b="1" dirty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23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762000"/>
          </a:xfrm>
        </p:spPr>
        <p:txBody>
          <a:bodyPr/>
          <a:lstStyle/>
          <a:p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4038600" cy="497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kulit</a:t>
            </a:r>
            <a:r>
              <a:rPr lang="en-US" dirty="0" smtClean="0"/>
              <a:t>, tendon.</a:t>
            </a:r>
          </a:p>
          <a:p>
            <a:r>
              <a:rPr lang="en-US" dirty="0" err="1" smtClean="0"/>
              <a:t>Memar</a:t>
            </a:r>
            <a:endParaRPr lang="en-US" dirty="0" smtClean="0"/>
          </a:p>
          <a:p>
            <a:r>
              <a:rPr lang="en-US" dirty="0" err="1" smtClean="0"/>
              <a:t>Abrasi</a:t>
            </a:r>
            <a:endParaRPr lang="en-US" dirty="0" smtClean="0"/>
          </a:p>
          <a:p>
            <a:r>
              <a:rPr lang="en-US" dirty="0" err="1" smtClean="0"/>
              <a:t>Tusukan</a:t>
            </a:r>
            <a:endParaRPr lang="en-US" dirty="0" smtClean="0"/>
          </a:p>
          <a:p>
            <a:r>
              <a:rPr lang="en-US" dirty="0" err="1" smtClean="0"/>
              <a:t>Sayatan</a:t>
            </a:r>
            <a:endParaRPr lang="en-US" dirty="0" smtClean="0"/>
          </a:p>
          <a:p>
            <a:r>
              <a:rPr lang="en-US" dirty="0" smtClean="0"/>
              <a:t>Sprain</a:t>
            </a:r>
          </a:p>
          <a:p>
            <a:r>
              <a:rPr lang="en-US" dirty="0" smtClean="0"/>
              <a:t>Strain</a:t>
            </a:r>
          </a:p>
          <a:p>
            <a:r>
              <a:rPr lang="en-US" dirty="0" err="1" smtClean="0"/>
              <a:t>Rawan</a:t>
            </a:r>
            <a:r>
              <a:rPr lang="en-US" dirty="0" smtClean="0"/>
              <a:t> </a:t>
            </a:r>
            <a:r>
              <a:rPr lang="en-US" dirty="0" err="1" smtClean="0"/>
              <a:t>Sobek</a:t>
            </a:r>
            <a:endParaRPr lang="en-US" dirty="0" smtClean="0"/>
          </a:p>
          <a:p>
            <a:r>
              <a:rPr lang="en-US" dirty="0" err="1" smtClean="0"/>
              <a:t>Dislokasi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9788" y="1143000"/>
            <a:ext cx="4038600" cy="497252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, tendon, </a:t>
            </a:r>
            <a:r>
              <a:rPr lang="en-US" dirty="0" err="1" smtClean="0"/>
              <a:t>dan</a:t>
            </a:r>
            <a:r>
              <a:rPr lang="en-US" dirty="0" smtClean="0"/>
              <a:t> bursa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benturan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Strain</a:t>
            </a:r>
          </a:p>
          <a:p>
            <a:r>
              <a:rPr lang="en-US" dirty="0" err="1" smtClean="0"/>
              <a:t>Bursistis</a:t>
            </a:r>
            <a:endParaRPr lang="en-US" dirty="0" smtClean="0"/>
          </a:p>
          <a:p>
            <a:r>
              <a:rPr lang="en-US" dirty="0" smtClean="0"/>
              <a:t>Tendinitis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>
          <a:xfrm>
            <a:off x="4648200" y="228600"/>
            <a:ext cx="4040188" cy="762000"/>
          </a:xfrm>
        </p:spPr>
        <p:txBody>
          <a:bodyPr/>
          <a:lstStyle/>
          <a:p>
            <a:r>
              <a:rPr lang="en-US" dirty="0" err="1" smtClean="0"/>
              <a:t>Cedera</a:t>
            </a:r>
            <a:r>
              <a:rPr lang="en-US" dirty="0" smtClean="0"/>
              <a:t> 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77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26006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4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pembentuk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Fungsi</a:t>
            </a:r>
            <a:r>
              <a:rPr lang="en-US" sz="32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Mendukung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 err="1" smtClean="0"/>
              <a:t>Melindungi</a:t>
            </a:r>
            <a:r>
              <a:rPr lang="en-US" sz="3200" dirty="0" smtClean="0"/>
              <a:t> organ </a:t>
            </a:r>
            <a:r>
              <a:rPr lang="en-US" sz="3200" dirty="0" err="1" smtClean="0"/>
              <a:t>tubuh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Tulang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J:\NUR SITA UTAMI\1. FIK UNY\2. PENGAJARAN\3. GENAP 2014-2015\PPC\Pertemuan ke-6\rangka manu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43" y="2342866"/>
            <a:ext cx="2181225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7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Jaringan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berpori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elastis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berfungsi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menggerakkan</a:t>
            </a:r>
            <a:r>
              <a:rPr lang="en-US" sz="3200" dirty="0" smtClean="0"/>
              <a:t> </a:t>
            </a:r>
            <a:r>
              <a:rPr lang="en-US" sz="3200" dirty="0" err="1" smtClean="0"/>
              <a:t>tulang</a:t>
            </a:r>
            <a:r>
              <a:rPr lang="en-US" sz="32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Otot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J:\NUR SITA UTAMI\1. FIK UNY\2. PENGAJARAN\3. GENAP 2014-2015\PPC\Pertemuan ke-6\Otot-Sistem-Gerak-Manu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4245429" cy="297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026" name="Picture 2" descr="F:\NUR SITA UTAMI\Pertemuan ke-6\serabut ot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3757612" cy="2434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9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1. Rotator cuff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 err="1" smtClean="0"/>
              <a:t>Terletak</a:t>
            </a:r>
            <a:r>
              <a:rPr lang="en-US" sz="3200" dirty="0" smtClean="0"/>
              <a:t> </a:t>
            </a:r>
            <a:r>
              <a:rPr lang="en-US" sz="3200" dirty="0"/>
              <a:t>di </a:t>
            </a:r>
            <a:r>
              <a:rPr lang="en-US" sz="3200" dirty="0" err="1"/>
              <a:t>samping</a:t>
            </a:r>
            <a:r>
              <a:rPr lang="en-US" sz="3200" dirty="0"/>
              <a:t> </a:t>
            </a:r>
            <a:r>
              <a:rPr lang="en-US" sz="3200" dirty="0" err="1"/>
              <a:t>belikat</a:t>
            </a:r>
            <a:r>
              <a:rPr lang="en-US" sz="3200" dirty="0"/>
              <a:t> </a:t>
            </a:r>
            <a:r>
              <a:rPr lang="en-US" sz="3200" dirty="0" err="1" smtClean="0"/>
              <a:t>bahu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3200" dirty="0" err="1" smtClean="0"/>
              <a:t>Otot</a:t>
            </a:r>
            <a:r>
              <a:rPr lang="en-US" sz="3200" dirty="0" smtClean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terlibat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gerak</a:t>
            </a:r>
            <a:r>
              <a:rPr lang="en-US" sz="3200" dirty="0"/>
              <a:t> </a:t>
            </a:r>
            <a:r>
              <a:rPr lang="en-US" sz="3200" dirty="0" err="1"/>
              <a:t>melempar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utama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mengalami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cedera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olahraga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J:\NUR SITA UTAMI\1. FIK UNY\2. PENGAJARAN\3. GENAP 2014-2015\PPC\Pertemuan ke-6\Rotator cu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5075"/>
            <a:ext cx="3810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80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2. </a:t>
            </a:r>
            <a:r>
              <a:rPr lang="en-US" sz="3200" dirty="0" err="1" smtClean="0"/>
              <a:t>Quadrisep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   </a:t>
            </a:r>
            <a:r>
              <a:rPr lang="en-US" sz="3200" dirty="0" err="1" smtClean="0"/>
              <a:t>Terletak</a:t>
            </a:r>
            <a:r>
              <a:rPr lang="en-US" sz="3200" dirty="0" smtClean="0"/>
              <a:t> </a:t>
            </a:r>
            <a:r>
              <a:rPr lang="en-US" sz="3200" dirty="0"/>
              <a:t>di </a:t>
            </a:r>
            <a:r>
              <a:rPr lang="en-US" sz="3200" dirty="0" err="1"/>
              <a:t>depan</a:t>
            </a:r>
            <a:r>
              <a:rPr lang="en-US" sz="3200" dirty="0"/>
              <a:t> </a:t>
            </a:r>
            <a:r>
              <a:rPr lang="en-US" sz="3200" dirty="0" err="1" smtClean="0"/>
              <a:t>paha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</a:t>
            </a:r>
            <a:r>
              <a:rPr lang="en-US" sz="3200" dirty="0" smtClean="0"/>
              <a:t>  </a:t>
            </a:r>
            <a:r>
              <a:rPr lang="en-US" sz="3200" dirty="0" err="1"/>
              <a:t>Otot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meluruskan</a:t>
            </a:r>
            <a:r>
              <a:rPr lang="en-US" sz="3200" dirty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 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menggerakkan</a:t>
            </a:r>
            <a:r>
              <a:rPr lang="en-US" sz="3200" dirty="0" smtClean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  <p:pic>
        <p:nvPicPr>
          <p:cNvPr id="4098" name="Picture 2" descr="J:\NUR SITA UTAMI\1. FIK UNY\2. PENGAJARAN\3. GENAP 2014-2015\PPC\Pertemuan ke-6\quads-glutes-hamstrings-cal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478353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42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 </a:t>
            </a:r>
            <a:r>
              <a:rPr lang="en-US" sz="3200" dirty="0" err="1" smtClean="0"/>
              <a:t>Harmstring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 </a:t>
            </a:r>
            <a:r>
              <a:rPr lang="en-US" sz="3200" dirty="0" err="1" smtClean="0"/>
              <a:t>Letak</a:t>
            </a:r>
            <a:r>
              <a:rPr lang="en-US" sz="3200" dirty="0" smtClean="0"/>
              <a:t> di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 </a:t>
            </a:r>
            <a:r>
              <a:rPr lang="en-US" sz="3200" dirty="0" err="1" smtClean="0"/>
              <a:t>paha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Berfungsi</a:t>
            </a:r>
            <a:r>
              <a:rPr lang="en-US" sz="3200" dirty="0" smtClean="0"/>
              <a:t> </a:t>
            </a:r>
            <a:r>
              <a:rPr lang="en-US" sz="3200" dirty="0" err="1" smtClean="0"/>
              <a:t>membengkokkan</a:t>
            </a:r>
            <a:r>
              <a:rPr lang="en-US" sz="3200" dirty="0" smtClean="0"/>
              <a:t> </a:t>
            </a:r>
            <a:r>
              <a:rPr lang="en-US" sz="3200" dirty="0" err="1" smtClean="0"/>
              <a:t>lutut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 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menggerakkan</a:t>
            </a:r>
            <a:r>
              <a:rPr lang="en-US" sz="3200" dirty="0" smtClean="0"/>
              <a:t> </a:t>
            </a:r>
            <a:r>
              <a:rPr lang="en-US" sz="3200" dirty="0" err="1" smtClean="0"/>
              <a:t>paha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2" descr="J:\NUR SITA UTAMI\1. FIK UNY\2. PENGAJARAN\3. GENAP 2014-2015\PPC\Pertemuan ke-6\quads-glutes-hamstrings-cal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478353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37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4. Gastrocnemius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Letak</a:t>
            </a:r>
            <a:r>
              <a:rPr lang="en-US" sz="3200" dirty="0" smtClean="0"/>
              <a:t> </a:t>
            </a:r>
            <a:r>
              <a:rPr lang="en-US" sz="3200" dirty="0"/>
              <a:t>di </a:t>
            </a:r>
            <a:r>
              <a:rPr lang="en-US" sz="3200" dirty="0" err="1"/>
              <a:t>bawah</a:t>
            </a:r>
            <a:r>
              <a:rPr lang="en-US" sz="3200" dirty="0"/>
              <a:t> </a:t>
            </a:r>
            <a:r>
              <a:rPr lang="en-US" sz="3200" dirty="0" err="1" smtClean="0"/>
              <a:t>tungkai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</a:t>
            </a:r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menggerakkan</a:t>
            </a:r>
            <a:r>
              <a:rPr lang="en-US" sz="3200" dirty="0"/>
              <a:t> </a:t>
            </a:r>
            <a:r>
              <a:rPr lang="en-US" sz="3200" dirty="0" err="1"/>
              <a:t>telapak</a:t>
            </a:r>
            <a:r>
              <a:rPr lang="en-US" sz="3200" dirty="0"/>
              <a:t> kaki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smtClean="0"/>
              <a:t>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membantu</a:t>
            </a:r>
            <a:r>
              <a:rPr lang="en-US" sz="3200" dirty="0"/>
              <a:t> </a:t>
            </a:r>
            <a:r>
              <a:rPr lang="en-US" sz="3200" dirty="0" err="1" smtClean="0"/>
              <a:t>menekuk</a:t>
            </a:r>
            <a:r>
              <a:rPr lang="en-US" sz="3200" dirty="0" smtClean="0"/>
              <a:t> </a:t>
            </a:r>
            <a:r>
              <a:rPr lang="en-US" sz="3200" dirty="0" err="1" smtClean="0"/>
              <a:t>lutut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pic>
        <p:nvPicPr>
          <p:cNvPr id="5122" name="Picture 2" descr="J:\NUR SITA UTAMI\1. FIK UNY\2. PENGAJARAN\3. GENAP 2014-2015\PPC\Pertemuan ke-6\gastrocnemi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632200" cy="359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55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Pengikat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berfungsi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menghubungkan</a:t>
            </a:r>
            <a:r>
              <a:rPr lang="en-US" sz="3200" dirty="0" smtClean="0"/>
              <a:t> </a:t>
            </a:r>
            <a:r>
              <a:rPr lang="en-US" sz="3200" dirty="0" err="1" smtClean="0"/>
              <a:t>tulang-tulang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sendi</a:t>
            </a:r>
            <a:r>
              <a:rPr lang="en-US" sz="3200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F:\NUR SITA UTAMI\Pertemuan ke-6\Perbedaan-antara-Tendon-dan-Ligam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95600"/>
            <a:ext cx="3997937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6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</TotalTime>
  <Words>339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CEDERA OLAHRAGA</vt:lpstr>
      <vt:lpstr>Sistem Otot Kerangka</vt:lpstr>
      <vt:lpstr>Tulang</vt:lpstr>
      <vt:lpstr>Otot</vt:lpstr>
      <vt:lpstr>Kelompok otot utama yang rawan mengalami cedera dalam olahraga:</vt:lpstr>
      <vt:lpstr>PowerPoint Presentation</vt:lpstr>
      <vt:lpstr>PowerPoint Presentation</vt:lpstr>
      <vt:lpstr>PowerPoint Presentation</vt:lpstr>
      <vt:lpstr>Ligamen</vt:lpstr>
      <vt:lpstr>Tendon</vt:lpstr>
      <vt:lpstr>           Tendon yang sering mengalamai cedera olahraga sebagai berikut: </vt:lpstr>
      <vt:lpstr>2. Patela (tempurung lutut)</vt:lpstr>
      <vt:lpstr>3. Biceps (Lengan Atas)</vt:lpstr>
      <vt:lpstr>4. Rotator Cuff (Bahu)</vt:lpstr>
      <vt:lpstr>Perhatian!</vt:lpstr>
      <vt:lpstr>Cartilago (Rawan)</vt:lpstr>
      <vt:lpstr>Cedera Olahraga</vt:lpstr>
      <vt:lpstr>Cedera Berdasarkan Jaringan Tubuh</vt:lpstr>
      <vt:lpstr>Cedera Berdasarkan Penyebab</vt:lpstr>
      <vt:lpstr>PowerPoint Presentation</vt:lpstr>
      <vt:lpstr>Cedera Akut Jaringan Keras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CEDERA OLAHRAGA</dc:title>
  <dc:creator>prabujgj</dc:creator>
  <cp:lastModifiedBy>prabujgj</cp:lastModifiedBy>
  <cp:revision>14</cp:revision>
  <dcterms:created xsi:type="dcterms:W3CDTF">2015-02-22T15:48:14Z</dcterms:created>
  <dcterms:modified xsi:type="dcterms:W3CDTF">2015-02-23T22:20:55Z</dcterms:modified>
</cp:coreProperties>
</file>