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F0D9C7-5573-47AA-A5F4-0C63C82D772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A9E347-7FD3-4115-91A2-0709C15FABDD}">
      <dgm:prSet phldrT="[Text]"/>
      <dgm:spPr/>
      <dgm:t>
        <a:bodyPr/>
        <a:lstStyle/>
        <a:p>
          <a:r>
            <a:rPr lang="en-US" dirty="0" smtClean="0"/>
            <a:t>Internal </a:t>
          </a:r>
          <a:endParaRPr lang="en-US" dirty="0"/>
        </a:p>
      </dgm:t>
    </dgm:pt>
    <dgm:pt modelId="{B6D1436E-6624-4E5B-8B05-F0A63956B675}" type="parTrans" cxnId="{F7005DC6-2CC5-4115-8E9C-CB4406C9E797}">
      <dgm:prSet/>
      <dgm:spPr/>
      <dgm:t>
        <a:bodyPr/>
        <a:lstStyle/>
        <a:p>
          <a:endParaRPr lang="en-US"/>
        </a:p>
      </dgm:t>
    </dgm:pt>
    <dgm:pt modelId="{96B0C7C8-823D-4FE3-9498-2934A957D0F4}" type="sibTrans" cxnId="{F7005DC6-2CC5-4115-8E9C-CB4406C9E797}">
      <dgm:prSet/>
      <dgm:spPr/>
      <dgm:t>
        <a:bodyPr/>
        <a:lstStyle/>
        <a:p>
          <a:endParaRPr lang="en-US"/>
        </a:p>
      </dgm:t>
    </dgm:pt>
    <dgm:pt modelId="{840EB841-4E9F-4CD5-B922-9A2E7CAE1334}">
      <dgm:prSet phldrT="[Text]"/>
      <dgm:spPr/>
      <dgm:t>
        <a:bodyPr/>
        <a:lstStyle/>
        <a:p>
          <a:r>
            <a:rPr lang="en-US" dirty="0" smtClean="0"/>
            <a:t>* </a:t>
          </a:r>
          <a:r>
            <a:rPr lang="en-US" dirty="0" err="1" smtClean="0"/>
            <a:t>Kemampuan</a:t>
          </a:r>
          <a:r>
            <a:rPr lang="en-US" dirty="0" smtClean="0"/>
            <a:t> </a:t>
          </a:r>
          <a:r>
            <a:rPr lang="en-US" dirty="0" err="1" smtClean="0"/>
            <a:t>linguistik</a:t>
          </a:r>
          <a:r>
            <a:rPr lang="en-US" dirty="0" smtClean="0"/>
            <a:t> </a:t>
          </a:r>
        </a:p>
        <a:p>
          <a:r>
            <a:rPr lang="en-US" dirty="0" smtClean="0"/>
            <a:t>* </a:t>
          </a:r>
          <a:r>
            <a:rPr lang="en-US" dirty="0" err="1" smtClean="0"/>
            <a:t>Minat</a:t>
          </a:r>
          <a:r>
            <a:rPr lang="en-US" dirty="0" smtClean="0"/>
            <a:t> </a:t>
          </a:r>
          <a:endParaRPr lang="en-US" dirty="0"/>
        </a:p>
      </dgm:t>
    </dgm:pt>
    <dgm:pt modelId="{60ECDD26-CF8B-430C-B6EB-44DBD257B08E}" type="parTrans" cxnId="{01B845E6-A960-4F6E-9B0F-2DB3AE4EEAA5}">
      <dgm:prSet/>
      <dgm:spPr/>
      <dgm:t>
        <a:bodyPr/>
        <a:lstStyle/>
        <a:p>
          <a:endParaRPr lang="en-US"/>
        </a:p>
      </dgm:t>
    </dgm:pt>
    <dgm:pt modelId="{CDBD89BA-687A-4058-8813-D2ECBD052E36}" type="sibTrans" cxnId="{01B845E6-A960-4F6E-9B0F-2DB3AE4EEAA5}">
      <dgm:prSet/>
      <dgm:spPr/>
      <dgm:t>
        <a:bodyPr/>
        <a:lstStyle/>
        <a:p>
          <a:endParaRPr lang="en-US"/>
        </a:p>
      </dgm:t>
    </dgm:pt>
    <dgm:pt modelId="{57524CD2-11F4-4A6F-8C60-27EEEF32A40D}">
      <dgm:prSet phldrT="[Text]"/>
      <dgm:spPr/>
      <dgm:t>
        <a:bodyPr/>
        <a:lstStyle/>
        <a:p>
          <a:r>
            <a:rPr lang="en-US" dirty="0" smtClean="0"/>
            <a:t>* </a:t>
          </a:r>
          <a:r>
            <a:rPr lang="en-US" dirty="0" err="1" smtClean="0"/>
            <a:t>Motivasi</a:t>
          </a:r>
          <a:r>
            <a:rPr lang="en-US" dirty="0" smtClean="0"/>
            <a:t> </a:t>
          </a:r>
        </a:p>
        <a:p>
          <a:r>
            <a:rPr lang="en-US" dirty="0" smtClean="0"/>
            <a:t>* Kumpulan </a:t>
          </a:r>
          <a:r>
            <a:rPr lang="en-US" dirty="0" err="1" smtClean="0"/>
            <a:t>kemampuan</a:t>
          </a:r>
          <a:r>
            <a:rPr lang="en-US" dirty="0" smtClean="0"/>
            <a:t> </a:t>
          </a:r>
          <a:r>
            <a:rPr lang="en-US" dirty="0" err="1" smtClean="0"/>
            <a:t>membaca</a:t>
          </a:r>
          <a:r>
            <a:rPr lang="en-US" dirty="0" smtClean="0"/>
            <a:t> </a:t>
          </a:r>
          <a:endParaRPr lang="en-US" dirty="0"/>
        </a:p>
      </dgm:t>
    </dgm:pt>
    <dgm:pt modelId="{AFB41DD8-F647-45B6-AED2-F4793041CDC0}" type="parTrans" cxnId="{1371E1F8-BBAC-40F2-A83A-E2C178ADF5D6}">
      <dgm:prSet/>
      <dgm:spPr/>
      <dgm:t>
        <a:bodyPr/>
        <a:lstStyle/>
        <a:p>
          <a:endParaRPr lang="en-US"/>
        </a:p>
      </dgm:t>
    </dgm:pt>
    <dgm:pt modelId="{0C4C6B57-1FB0-41F4-A674-C29B766A6E2B}" type="sibTrans" cxnId="{1371E1F8-BBAC-40F2-A83A-E2C178ADF5D6}">
      <dgm:prSet/>
      <dgm:spPr/>
      <dgm:t>
        <a:bodyPr/>
        <a:lstStyle/>
        <a:p>
          <a:endParaRPr lang="en-US"/>
        </a:p>
      </dgm:t>
    </dgm:pt>
    <dgm:pt modelId="{A1934C12-71C1-4B22-A148-3337A3B2D097}">
      <dgm:prSet phldrT="[Text]"/>
      <dgm:spPr/>
      <dgm:t>
        <a:bodyPr/>
        <a:lstStyle/>
        <a:p>
          <a:r>
            <a:rPr lang="en-US" dirty="0" err="1" smtClean="0"/>
            <a:t>Eksternal</a:t>
          </a:r>
          <a:r>
            <a:rPr lang="en-US" dirty="0" smtClean="0"/>
            <a:t> </a:t>
          </a:r>
          <a:endParaRPr lang="en-US" dirty="0"/>
        </a:p>
      </dgm:t>
    </dgm:pt>
    <dgm:pt modelId="{BE605BB9-2C76-4163-A2AA-52B8E8A38BBB}" type="parTrans" cxnId="{5D06A7C6-102C-4F24-92F6-ECE5A3678BBE}">
      <dgm:prSet/>
      <dgm:spPr/>
      <dgm:t>
        <a:bodyPr/>
        <a:lstStyle/>
        <a:p>
          <a:endParaRPr lang="en-US"/>
        </a:p>
      </dgm:t>
    </dgm:pt>
    <dgm:pt modelId="{7128082A-65D5-4796-BD9C-CD817A9DF94E}" type="sibTrans" cxnId="{5D06A7C6-102C-4F24-92F6-ECE5A3678BBE}">
      <dgm:prSet/>
      <dgm:spPr/>
      <dgm:t>
        <a:bodyPr/>
        <a:lstStyle/>
        <a:p>
          <a:endParaRPr lang="en-US"/>
        </a:p>
      </dgm:t>
    </dgm:pt>
    <dgm:pt modelId="{308135AF-680C-409A-B3A8-1F4B9E358551}">
      <dgm:prSet phldrT="[Text]"/>
      <dgm:spPr/>
      <dgm:t>
        <a:bodyPr/>
        <a:lstStyle/>
        <a:p>
          <a:r>
            <a:rPr lang="en-US" dirty="0" smtClean="0"/>
            <a:t>*</a:t>
          </a:r>
          <a:r>
            <a:rPr lang="en-US" dirty="0" err="1" smtClean="0"/>
            <a:t>unsur</a:t>
          </a:r>
          <a:r>
            <a:rPr lang="en-US" dirty="0" smtClean="0"/>
            <a:t> </a:t>
          </a:r>
          <a:r>
            <a:rPr lang="en-US" dirty="0" err="1" smtClean="0"/>
            <a:t>bacaan</a:t>
          </a:r>
          <a:r>
            <a:rPr lang="en-US" dirty="0" smtClean="0"/>
            <a:t>: </a:t>
          </a:r>
          <a:r>
            <a:rPr lang="en-US" dirty="0" err="1" smtClean="0"/>
            <a:t>kebahasaan</a:t>
          </a:r>
          <a:r>
            <a:rPr lang="en-US" dirty="0" smtClean="0"/>
            <a:t> </a:t>
          </a:r>
          <a:r>
            <a:rPr lang="en-US" dirty="0" err="1" smtClean="0"/>
            <a:t>teks</a:t>
          </a:r>
          <a:r>
            <a:rPr lang="en-US" dirty="0" smtClean="0"/>
            <a:t>, </a:t>
          </a:r>
          <a:r>
            <a:rPr lang="en-US" dirty="0" err="1" smtClean="0"/>
            <a:t>organisasi</a:t>
          </a:r>
          <a:r>
            <a:rPr lang="en-US" dirty="0" smtClean="0"/>
            <a:t> </a:t>
          </a:r>
          <a:r>
            <a:rPr lang="en-US" dirty="0" err="1" smtClean="0"/>
            <a:t>teks</a:t>
          </a:r>
          <a:r>
            <a:rPr lang="en-US" dirty="0" smtClean="0"/>
            <a:t>  </a:t>
          </a:r>
          <a:endParaRPr lang="en-US" dirty="0"/>
        </a:p>
      </dgm:t>
    </dgm:pt>
    <dgm:pt modelId="{B52C1085-3D2B-4120-B62B-1D8D84335694}" type="parTrans" cxnId="{C96A3226-4AF3-4DB1-9617-E45428D0C290}">
      <dgm:prSet/>
      <dgm:spPr/>
      <dgm:t>
        <a:bodyPr/>
        <a:lstStyle/>
        <a:p>
          <a:endParaRPr lang="en-US"/>
        </a:p>
      </dgm:t>
    </dgm:pt>
    <dgm:pt modelId="{7949D6EE-E095-4E2B-86BD-96E4F92D5118}" type="sibTrans" cxnId="{C96A3226-4AF3-4DB1-9617-E45428D0C290}">
      <dgm:prSet/>
      <dgm:spPr/>
      <dgm:t>
        <a:bodyPr/>
        <a:lstStyle/>
        <a:p>
          <a:endParaRPr lang="en-US"/>
        </a:p>
      </dgm:t>
    </dgm:pt>
    <dgm:pt modelId="{12B7943D-0EAF-41B7-B709-A48429585D15}">
      <dgm:prSet phldrT="[Text]"/>
      <dgm:spPr/>
      <dgm:t>
        <a:bodyPr/>
        <a:lstStyle/>
        <a:p>
          <a:r>
            <a:rPr lang="en-US" dirty="0" smtClean="0"/>
            <a:t>*</a:t>
          </a:r>
          <a:r>
            <a:rPr lang="en-US" dirty="0" err="1" smtClean="0"/>
            <a:t>kualitas</a:t>
          </a:r>
          <a:r>
            <a:rPr lang="en-US" dirty="0" smtClean="0"/>
            <a:t> </a:t>
          </a:r>
          <a:r>
            <a:rPr lang="en-US" dirty="0" err="1" smtClean="0"/>
            <a:t>lingkungan</a:t>
          </a:r>
          <a:r>
            <a:rPr lang="en-US" dirty="0" smtClean="0"/>
            <a:t>: </a:t>
          </a:r>
          <a:r>
            <a:rPr lang="en-US" dirty="0" err="1" smtClean="0"/>
            <a:t>persiapan</a:t>
          </a:r>
          <a:r>
            <a:rPr lang="en-US" dirty="0" smtClean="0"/>
            <a:t> guru, </a:t>
          </a:r>
          <a:r>
            <a:rPr lang="en-US" dirty="0" err="1" smtClean="0"/>
            <a:t>respons</a:t>
          </a:r>
          <a:r>
            <a:rPr lang="en-US" dirty="0" smtClean="0"/>
            <a:t> </a:t>
          </a:r>
          <a:r>
            <a:rPr lang="en-US" dirty="0" err="1" smtClean="0"/>
            <a:t>murid</a:t>
          </a:r>
          <a:r>
            <a:rPr lang="en-US" dirty="0" smtClean="0"/>
            <a:t>, </a:t>
          </a:r>
          <a:r>
            <a:rPr lang="en-US" dirty="0" err="1" smtClean="0"/>
            <a:t>suasana</a:t>
          </a:r>
          <a:r>
            <a:rPr lang="en-US" dirty="0" smtClean="0"/>
            <a:t> </a:t>
          </a:r>
          <a:endParaRPr lang="en-US" dirty="0"/>
        </a:p>
      </dgm:t>
    </dgm:pt>
    <dgm:pt modelId="{429DDADD-A04B-4FE8-83E5-7F882FF1839A}" type="parTrans" cxnId="{34F5EF60-B70B-4E6A-AAFE-ABD22B13251C}">
      <dgm:prSet/>
      <dgm:spPr/>
      <dgm:t>
        <a:bodyPr/>
        <a:lstStyle/>
        <a:p>
          <a:endParaRPr lang="en-US"/>
        </a:p>
      </dgm:t>
    </dgm:pt>
    <dgm:pt modelId="{FC3A3B0F-4C8A-42CD-9AC0-F2C864C877CE}" type="sibTrans" cxnId="{34F5EF60-B70B-4E6A-AAFE-ABD22B13251C}">
      <dgm:prSet/>
      <dgm:spPr/>
      <dgm:t>
        <a:bodyPr/>
        <a:lstStyle/>
        <a:p>
          <a:endParaRPr lang="en-US"/>
        </a:p>
      </dgm:t>
    </dgm:pt>
    <dgm:pt modelId="{FDD0982F-B57A-48E0-80C5-51256EA6861E}" type="pres">
      <dgm:prSet presAssocID="{94F0D9C7-5573-47AA-A5F4-0C63C82D772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DFCFF09-22EC-4BF6-B780-E22DE45860C4}" type="pres">
      <dgm:prSet presAssocID="{36A9E347-7FD3-4115-91A2-0709C15FABDD}" presName="root" presStyleCnt="0"/>
      <dgm:spPr/>
    </dgm:pt>
    <dgm:pt modelId="{9D8CF06F-9830-4A05-A777-5985A333F5AC}" type="pres">
      <dgm:prSet presAssocID="{36A9E347-7FD3-4115-91A2-0709C15FABDD}" presName="rootComposite" presStyleCnt="0"/>
      <dgm:spPr/>
    </dgm:pt>
    <dgm:pt modelId="{1A83EC02-A905-47B6-9EB7-61DD9BBD1867}" type="pres">
      <dgm:prSet presAssocID="{36A9E347-7FD3-4115-91A2-0709C15FABDD}" presName="rootText" presStyleLbl="node1" presStyleIdx="0" presStyleCnt="2"/>
      <dgm:spPr/>
      <dgm:t>
        <a:bodyPr/>
        <a:lstStyle/>
        <a:p>
          <a:endParaRPr lang="en-US"/>
        </a:p>
      </dgm:t>
    </dgm:pt>
    <dgm:pt modelId="{11F1490E-8FCA-4535-9E1F-B59B75793681}" type="pres">
      <dgm:prSet presAssocID="{36A9E347-7FD3-4115-91A2-0709C15FABDD}" presName="rootConnector" presStyleLbl="node1" presStyleIdx="0" presStyleCnt="2"/>
      <dgm:spPr/>
      <dgm:t>
        <a:bodyPr/>
        <a:lstStyle/>
        <a:p>
          <a:endParaRPr lang="en-US"/>
        </a:p>
      </dgm:t>
    </dgm:pt>
    <dgm:pt modelId="{B45D0AD3-3CF7-4215-A314-1E3E6F998D94}" type="pres">
      <dgm:prSet presAssocID="{36A9E347-7FD3-4115-91A2-0709C15FABDD}" presName="childShape" presStyleCnt="0"/>
      <dgm:spPr/>
    </dgm:pt>
    <dgm:pt modelId="{9777D22B-71F6-4960-84F8-08818CC583EA}" type="pres">
      <dgm:prSet presAssocID="{60ECDD26-CF8B-430C-B6EB-44DBD257B08E}" presName="Name13" presStyleLbl="parChTrans1D2" presStyleIdx="0" presStyleCnt="4"/>
      <dgm:spPr/>
      <dgm:t>
        <a:bodyPr/>
        <a:lstStyle/>
        <a:p>
          <a:endParaRPr lang="en-US"/>
        </a:p>
      </dgm:t>
    </dgm:pt>
    <dgm:pt modelId="{BC04BC0A-F1AF-40EA-B3E2-C2DBDAD74CB9}" type="pres">
      <dgm:prSet presAssocID="{840EB841-4E9F-4CD5-B922-9A2E7CAE1334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FBA1F-F48E-4A6B-8B00-AD77B1CF37EE}" type="pres">
      <dgm:prSet presAssocID="{AFB41DD8-F647-45B6-AED2-F4793041CDC0}" presName="Name13" presStyleLbl="parChTrans1D2" presStyleIdx="1" presStyleCnt="4"/>
      <dgm:spPr/>
      <dgm:t>
        <a:bodyPr/>
        <a:lstStyle/>
        <a:p>
          <a:endParaRPr lang="en-US"/>
        </a:p>
      </dgm:t>
    </dgm:pt>
    <dgm:pt modelId="{91CCC41B-1354-448C-8FE9-A01F751B940F}" type="pres">
      <dgm:prSet presAssocID="{57524CD2-11F4-4A6F-8C60-27EEEF32A40D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86BAAD-0222-4D39-8AD8-6433D0014350}" type="pres">
      <dgm:prSet presAssocID="{A1934C12-71C1-4B22-A148-3337A3B2D097}" presName="root" presStyleCnt="0"/>
      <dgm:spPr/>
    </dgm:pt>
    <dgm:pt modelId="{379A2F66-930D-4B0B-A8BE-4DFD49408321}" type="pres">
      <dgm:prSet presAssocID="{A1934C12-71C1-4B22-A148-3337A3B2D097}" presName="rootComposite" presStyleCnt="0"/>
      <dgm:spPr/>
    </dgm:pt>
    <dgm:pt modelId="{B947038F-192C-4857-8E9D-9A1608E60F3A}" type="pres">
      <dgm:prSet presAssocID="{A1934C12-71C1-4B22-A148-3337A3B2D097}" presName="rootText" presStyleLbl="node1" presStyleIdx="1" presStyleCnt="2"/>
      <dgm:spPr/>
      <dgm:t>
        <a:bodyPr/>
        <a:lstStyle/>
        <a:p>
          <a:endParaRPr lang="en-US"/>
        </a:p>
      </dgm:t>
    </dgm:pt>
    <dgm:pt modelId="{1F7926BB-914B-4081-90D5-9E9FAAC469D7}" type="pres">
      <dgm:prSet presAssocID="{A1934C12-71C1-4B22-A148-3337A3B2D097}" presName="rootConnector" presStyleLbl="node1" presStyleIdx="1" presStyleCnt="2"/>
      <dgm:spPr/>
      <dgm:t>
        <a:bodyPr/>
        <a:lstStyle/>
        <a:p>
          <a:endParaRPr lang="en-US"/>
        </a:p>
      </dgm:t>
    </dgm:pt>
    <dgm:pt modelId="{A6D7EF87-5BE0-42B0-836A-8081C4B3FB63}" type="pres">
      <dgm:prSet presAssocID="{A1934C12-71C1-4B22-A148-3337A3B2D097}" presName="childShape" presStyleCnt="0"/>
      <dgm:spPr/>
    </dgm:pt>
    <dgm:pt modelId="{C655A5A9-0FB9-4278-BCE2-71FA4825CE2C}" type="pres">
      <dgm:prSet presAssocID="{B52C1085-3D2B-4120-B62B-1D8D84335694}" presName="Name13" presStyleLbl="parChTrans1D2" presStyleIdx="2" presStyleCnt="4"/>
      <dgm:spPr/>
      <dgm:t>
        <a:bodyPr/>
        <a:lstStyle/>
        <a:p>
          <a:endParaRPr lang="en-US"/>
        </a:p>
      </dgm:t>
    </dgm:pt>
    <dgm:pt modelId="{F0FAB8F9-0234-48C1-ABC6-73140F7FC89C}" type="pres">
      <dgm:prSet presAssocID="{308135AF-680C-409A-B3A8-1F4B9E358551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DD8F0C-7677-4569-959E-309B4E4C0F18}" type="pres">
      <dgm:prSet presAssocID="{429DDADD-A04B-4FE8-83E5-7F882FF1839A}" presName="Name13" presStyleLbl="parChTrans1D2" presStyleIdx="3" presStyleCnt="4"/>
      <dgm:spPr/>
      <dgm:t>
        <a:bodyPr/>
        <a:lstStyle/>
        <a:p>
          <a:endParaRPr lang="en-US"/>
        </a:p>
      </dgm:t>
    </dgm:pt>
    <dgm:pt modelId="{D7509E82-C553-401F-9DC9-CE2B77322A69}" type="pres">
      <dgm:prSet presAssocID="{12B7943D-0EAF-41B7-B709-A48429585D15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2405F9-BEA0-482F-8B66-43EE5DD01195}" type="presOf" srcId="{840EB841-4E9F-4CD5-B922-9A2E7CAE1334}" destId="{BC04BC0A-F1AF-40EA-B3E2-C2DBDAD74CB9}" srcOrd="0" destOrd="0" presId="urn:microsoft.com/office/officeart/2005/8/layout/hierarchy3"/>
    <dgm:cxn modelId="{65794E15-AE40-471E-8904-D2B930C6BB1E}" type="presOf" srcId="{429DDADD-A04B-4FE8-83E5-7F882FF1839A}" destId="{B2DD8F0C-7677-4569-959E-309B4E4C0F18}" srcOrd="0" destOrd="0" presId="urn:microsoft.com/office/officeart/2005/8/layout/hierarchy3"/>
    <dgm:cxn modelId="{C96A3226-4AF3-4DB1-9617-E45428D0C290}" srcId="{A1934C12-71C1-4B22-A148-3337A3B2D097}" destId="{308135AF-680C-409A-B3A8-1F4B9E358551}" srcOrd="0" destOrd="0" parTransId="{B52C1085-3D2B-4120-B62B-1D8D84335694}" sibTransId="{7949D6EE-E095-4E2B-86BD-96E4F92D5118}"/>
    <dgm:cxn modelId="{DAF9DAC4-0820-40B1-8503-2544C67C0555}" type="presOf" srcId="{12B7943D-0EAF-41B7-B709-A48429585D15}" destId="{D7509E82-C553-401F-9DC9-CE2B77322A69}" srcOrd="0" destOrd="0" presId="urn:microsoft.com/office/officeart/2005/8/layout/hierarchy3"/>
    <dgm:cxn modelId="{9DFE1DB9-3C9C-4227-908A-27DC2DC70598}" type="presOf" srcId="{B52C1085-3D2B-4120-B62B-1D8D84335694}" destId="{C655A5A9-0FB9-4278-BCE2-71FA4825CE2C}" srcOrd="0" destOrd="0" presId="urn:microsoft.com/office/officeart/2005/8/layout/hierarchy3"/>
    <dgm:cxn modelId="{107ABA83-30C0-4EDC-994B-55478C6BDC8D}" type="presOf" srcId="{60ECDD26-CF8B-430C-B6EB-44DBD257B08E}" destId="{9777D22B-71F6-4960-84F8-08818CC583EA}" srcOrd="0" destOrd="0" presId="urn:microsoft.com/office/officeart/2005/8/layout/hierarchy3"/>
    <dgm:cxn modelId="{7768CEF8-6141-4B8A-8EA7-E3DC9B3312FA}" type="presOf" srcId="{57524CD2-11F4-4A6F-8C60-27EEEF32A40D}" destId="{91CCC41B-1354-448C-8FE9-A01F751B940F}" srcOrd="0" destOrd="0" presId="urn:microsoft.com/office/officeart/2005/8/layout/hierarchy3"/>
    <dgm:cxn modelId="{34F5EF60-B70B-4E6A-AAFE-ABD22B13251C}" srcId="{A1934C12-71C1-4B22-A148-3337A3B2D097}" destId="{12B7943D-0EAF-41B7-B709-A48429585D15}" srcOrd="1" destOrd="0" parTransId="{429DDADD-A04B-4FE8-83E5-7F882FF1839A}" sibTransId="{FC3A3B0F-4C8A-42CD-9AC0-F2C864C877CE}"/>
    <dgm:cxn modelId="{5D06A7C6-102C-4F24-92F6-ECE5A3678BBE}" srcId="{94F0D9C7-5573-47AA-A5F4-0C63C82D772D}" destId="{A1934C12-71C1-4B22-A148-3337A3B2D097}" srcOrd="1" destOrd="0" parTransId="{BE605BB9-2C76-4163-A2AA-52B8E8A38BBB}" sibTransId="{7128082A-65D5-4796-BD9C-CD817A9DF94E}"/>
    <dgm:cxn modelId="{0CB352D8-CEF8-487E-93FE-C2278BA2A57C}" type="presOf" srcId="{308135AF-680C-409A-B3A8-1F4B9E358551}" destId="{F0FAB8F9-0234-48C1-ABC6-73140F7FC89C}" srcOrd="0" destOrd="0" presId="urn:microsoft.com/office/officeart/2005/8/layout/hierarchy3"/>
    <dgm:cxn modelId="{A1E50FE3-91DD-46CE-A93F-D512F1A491DF}" type="presOf" srcId="{AFB41DD8-F647-45B6-AED2-F4793041CDC0}" destId="{52CFBA1F-F48E-4A6B-8B00-AD77B1CF37EE}" srcOrd="0" destOrd="0" presId="urn:microsoft.com/office/officeart/2005/8/layout/hierarchy3"/>
    <dgm:cxn modelId="{01B845E6-A960-4F6E-9B0F-2DB3AE4EEAA5}" srcId="{36A9E347-7FD3-4115-91A2-0709C15FABDD}" destId="{840EB841-4E9F-4CD5-B922-9A2E7CAE1334}" srcOrd="0" destOrd="0" parTransId="{60ECDD26-CF8B-430C-B6EB-44DBD257B08E}" sibTransId="{CDBD89BA-687A-4058-8813-D2ECBD052E36}"/>
    <dgm:cxn modelId="{439F18C6-24B1-49A5-92F5-BF515393268C}" type="presOf" srcId="{94F0D9C7-5573-47AA-A5F4-0C63C82D772D}" destId="{FDD0982F-B57A-48E0-80C5-51256EA6861E}" srcOrd="0" destOrd="0" presId="urn:microsoft.com/office/officeart/2005/8/layout/hierarchy3"/>
    <dgm:cxn modelId="{D83CA6BA-586F-4E02-BC27-572EDCBAA655}" type="presOf" srcId="{A1934C12-71C1-4B22-A148-3337A3B2D097}" destId="{1F7926BB-914B-4081-90D5-9E9FAAC469D7}" srcOrd="1" destOrd="0" presId="urn:microsoft.com/office/officeart/2005/8/layout/hierarchy3"/>
    <dgm:cxn modelId="{DB9F1095-1982-44B6-9013-ECECEAB93E42}" type="presOf" srcId="{A1934C12-71C1-4B22-A148-3337A3B2D097}" destId="{B947038F-192C-4857-8E9D-9A1608E60F3A}" srcOrd="0" destOrd="0" presId="urn:microsoft.com/office/officeart/2005/8/layout/hierarchy3"/>
    <dgm:cxn modelId="{A0387417-A59F-4684-A244-D3119A6ABFBE}" type="presOf" srcId="{36A9E347-7FD3-4115-91A2-0709C15FABDD}" destId="{11F1490E-8FCA-4535-9E1F-B59B75793681}" srcOrd="1" destOrd="0" presId="urn:microsoft.com/office/officeart/2005/8/layout/hierarchy3"/>
    <dgm:cxn modelId="{F7005DC6-2CC5-4115-8E9C-CB4406C9E797}" srcId="{94F0D9C7-5573-47AA-A5F4-0C63C82D772D}" destId="{36A9E347-7FD3-4115-91A2-0709C15FABDD}" srcOrd="0" destOrd="0" parTransId="{B6D1436E-6624-4E5B-8B05-F0A63956B675}" sibTransId="{96B0C7C8-823D-4FE3-9498-2934A957D0F4}"/>
    <dgm:cxn modelId="{1371E1F8-BBAC-40F2-A83A-E2C178ADF5D6}" srcId="{36A9E347-7FD3-4115-91A2-0709C15FABDD}" destId="{57524CD2-11F4-4A6F-8C60-27EEEF32A40D}" srcOrd="1" destOrd="0" parTransId="{AFB41DD8-F647-45B6-AED2-F4793041CDC0}" sibTransId="{0C4C6B57-1FB0-41F4-A674-C29B766A6E2B}"/>
    <dgm:cxn modelId="{0E189A63-9303-4FD4-93F4-788F2462FE53}" type="presOf" srcId="{36A9E347-7FD3-4115-91A2-0709C15FABDD}" destId="{1A83EC02-A905-47B6-9EB7-61DD9BBD1867}" srcOrd="0" destOrd="0" presId="urn:microsoft.com/office/officeart/2005/8/layout/hierarchy3"/>
    <dgm:cxn modelId="{5306F2C2-6081-4933-A349-38DE4533E4D6}" type="presParOf" srcId="{FDD0982F-B57A-48E0-80C5-51256EA6861E}" destId="{ADFCFF09-22EC-4BF6-B780-E22DE45860C4}" srcOrd="0" destOrd="0" presId="urn:microsoft.com/office/officeart/2005/8/layout/hierarchy3"/>
    <dgm:cxn modelId="{15F9A1BC-74E9-41B7-B99E-62131BBF6770}" type="presParOf" srcId="{ADFCFF09-22EC-4BF6-B780-E22DE45860C4}" destId="{9D8CF06F-9830-4A05-A777-5985A333F5AC}" srcOrd="0" destOrd="0" presId="urn:microsoft.com/office/officeart/2005/8/layout/hierarchy3"/>
    <dgm:cxn modelId="{8B587CCD-788D-4F3D-B8B5-1FC04FBE3224}" type="presParOf" srcId="{9D8CF06F-9830-4A05-A777-5985A333F5AC}" destId="{1A83EC02-A905-47B6-9EB7-61DD9BBD1867}" srcOrd="0" destOrd="0" presId="urn:microsoft.com/office/officeart/2005/8/layout/hierarchy3"/>
    <dgm:cxn modelId="{73127EA1-269B-4889-BE9A-583A0625984F}" type="presParOf" srcId="{9D8CF06F-9830-4A05-A777-5985A333F5AC}" destId="{11F1490E-8FCA-4535-9E1F-B59B75793681}" srcOrd="1" destOrd="0" presId="urn:microsoft.com/office/officeart/2005/8/layout/hierarchy3"/>
    <dgm:cxn modelId="{A0988B20-68BF-4275-8EDE-FFAA16A337C0}" type="presParOf" srcId="{ADFCFF09-22EC-4BF6-B780-E22DE45860C4}" destId="{B45D0AD3-3CF7-4215-A314-1E3E6F998D94}" srcOrd="1" destOrd="0" presId="urn:microsoft.com/office/officeart/2005/8/layout/hierarchy3"/>
    <dgm:cxn modelId="{F39B87CB-8E09-419D-A71A-D2D872B832E9}" type="presParOf" srcId="{B45D0AD3-3CF7-4215-A314-1E3E6F998D94}" destId="{9777D22B-71F6-4960-84F8-08818CC583EA}" srcOrd="0" destOrd="0" presId="urn:microsoft.com/office/officeart/2005/8/layout/hierarchy3"/>
    <dgm:cxn modelId="{58CCFBC4-AE9E-4FEC-BEDA-DE18AF205ED2}" type="presParOf" srcId="{B45D0AD3-3CF7-4215-A314-1E3E6F998D94}" destId="{BC04BC0A-F1AF-40EA-B3E2-C2DBDAD74CB9}" srcOrd="1" destOrd="0" presId="urn:microsoft.com/office/officeart/2005/8/layout/hierarchy3"/>
    <dgm:cxn modelId="{A76E92CB-EE0C-40E2-98CE-C237F96CB074}" type="presParOf" srcId="{B45D0AD3-3CF7-4215-A314-1E3E6F998D94}" destId="{52CFBA1F-F48E-4A6B-8B00-AD77B1CF37EE}" srcOrd="2" destOrd="0" presId="urn:microsoft.com/office/officeart/2005/8/layout/hierarchy3"/>
    <dgm:cxn modelId="{2912939A-7E8F-4DA4-B10D-4BF05ACE5E59}" type="presParOf" srcId="{B45D0AD3-3CF7-4215-A314-1E3E6F998D94}" destId="{91CCC41B-1354-448C-8FE9-A01F751B940F}" srcOrd="3" destOrd="0" presId="urn:microsoft.com/office/officeart/2005/8/layout/hierarchy3"/>
    <dgm:cxn modelId="{83B6348E-7ED2-4A19-AD52-C1C020CC36AD}" type="presParOf" srcId="{FDD0982F-B57A-48E0-80C5-51256EA6861E}" destId="{B086BAAD-0222-4D39-8AD8-6433D0014350}" srcOrd="1" destOrd="0" presId="urn:microsoft.com/office/officeart/2005/8/layout/hierarchy3"/>
    <dgm:cxn modelId="{B4FFE76E-253D-4806-86B7-314F8CBEE04B}" type="presParOf" srcId="{B086BAAD-0222-4D39-8AD8-6433D0014350}" destId="{379A2F66-930D-4B0B-A8BE-4DFD49408321}" srcOrd="0" destOrd="0" presId="urn:microsoft.com/office/officeart/2005/8/layout/hierarchy3"/>
    <dgm:cxn modelId="{39B6AEDE-0ADE-4A24-AF1F-48A942FEB3F9}" type="presParOf" srcId="{379A2F66-930D-4B0B-A8BE-4DFD49408321}" destId="{B947038F-192C-4857-8E9D-9A1608E60F3A}" srcOrd="0" destOrd="0" presId="urn:microsoft.com/office/officeart/2005/8/layout/hierarchy3"/>
    <dgm:cxn modelId="{8179DC79-230A-4D9B-9ED6-524858CA7A59}" type="presParOf" srcId="{379A2F66-930D-4B0B-A8BE-4DFD49408321}" destId="{1F7926BB-914B-4081-90D5-9E9FAAC469D7}" srcOrd="1" destOrd="0" presId="urn:microsoft.com/office/officeart/2005/8/layout/hierarchy3"/>
    <dgm:cxn modelId="{0A55C8B7-0C0C-4D01-8702-3FAD8D91BF22}" type="presParOf" srcId="{B086BAAD-0222-4D39-8AD8-6433D0014350}" destId="{A6D7EF87-5BE0-42B0-836A-8081C4B3FB63}" srcOrd="1" destOrd="0" presId="urn:microsoft.com/office/officeart/2005/8/layout/hierarchy3"/>
    <dgm:cxn modelId="{11D40FE4-DD70-44CB-A8C4-6FB2FF9E5CC9}" type="presParOf" srcId="{A6D7EF87-5BE0-42B0-836A-8081C4B3FB63}" destId="{C655A5A9-0FB9-4278-BCE2-71FA4825CE2C}" srcOrd="0" destOrd="0" presId="urn:microsoft.com/office/officeart/2005/8/layout/hierarchy3"/>
    <dgm:cxn modelId="{C744B8BE-87AC-4DC4-9DA8-030F4D3AAB02}" type="presParOf" srcId="{A6D7EF87-5BE0-42B0-836A-8081C4B3FB63}" destId="{F0FAB8F9-0234-48C1-ABC6-73140F7FC89C}" srcOrd="1" destOrd="0" presId="urn:microsoft.com/office/officeart/2005/8/layout/hierarchy3"/>
    <dgm:cxn modelId="{3691D053-9069-427D-969D-5FC0B3D40AE0}" type="presParOf" srcId="{A6D7EF87-5BE0-42B0-836A-8081C4B3FB63}" destId="{B2DD8F0C-7677-4569-959E-309B4E4C0F18}" srcOrd="2" destOrd="0" presId="urn:microsoft.com/office/officeart/2005/8/layout/hierarchy3"/>
    <dgm:cxn modelId="{8407FE2A-D8F5-444C-B059-F1F0073B11D4}" type="presParOf" srcId="{A6D7EF87-5BE0-42B0-836A-8081C4B3FB63}" destId="{D7509E82-C553-401F-9DC9-CE2B77322A69}" srcOrd="3" destOrd="0" presId="urn:microsoft.com/office/officeart/2005/8/layout/hierarchy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488E61-EE77-4718-AED6-0EE43629FD4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1B3C9C-8551-45F5-8917-B38FBFDD65DD}">
      <dgm:prSet phldrT="[Text]"/>
      <dgm:spPr/>
      <dgm:t>
        <a:bodyPr/>
        <a:lstStyle/>
        <a:p>
          <a:r>
            <a:rPr lang="en-US" dirty="0" smtClean="0"/>
            <a:t>1-2</a:t>
          </a:r>
          <a:endParaRPr lang="en-US" dirty="0"/>
        </a:p>
      </dgm:t>
    </dgm:pt>
    <dgm:pt modelId="{D20308C7-DAF0-4F70-BCBE-6A5A07D86309}" type="parTrans" cxnId="{84886677-8673-44B4-AAF9-DAC55800F16D}">
      <dgm:prSet/>
      <dgm:spPr/>
      <dgm:t>
        <a:bodyPr/>
        <a:lstStyle/>
        <a:p>
          <a:endParaRPr lang="en-US"/>
        </a:p>
      </dgm:t>
    </dgm:pt>
    <dgm:pt modelId="{997B5C74-A435-41EB-8EA9-8407F5603996}" type="sibTrans" cxnId="{84886677-8673-44B4-AAF9-DAC55800F16D}">
      <dgm:prSet/>
      <dgm:spPr/>
      <dgm:t>
        <a:bodyPr/>
        <a:lstStyle/>
        <a:p>
          <a:endParaRPr lang="en-US"/>
        </a:p>
      </dgm:t>
    </dgm:pt>
    <dgm:pt modelId="{EE1BBC24-6B7E-45A1-BCB4-716C62A6A586}">
      <dgm:prSet phldrT="[Text]"/>
      <dgm:spPr/>
      <dgm:t>
        <a:bodyPr/>
        <a:lstStyle/>
        <a:p>
          <a:r>
            <a:rPr lang="en-US" dirty="0" err="1" smtClean="0"/>
            <a:t>Kompetensi</a:t>
          </a:r>
          <a:r>
            <a:rPr lang="en-US" dirty="0" smtClean="0"/>
            <a:t> </a:t>
          </a:r>
          <a:r>
            <a:rPr lang="en-US" dirty="0" err="1" smtClean="0"/>
            <a:t>kebahasaan</a:t>
          </a:r>
          <a:endParaRPr lang="en-US" dirty="0"/>
        </a:p>
      </dgm:t>
    </dgm:pt>
    <dgm:pt modelId="{191C07C9-E0CE-4DB0-A7FE-A1F77B87B595}" type="parTrans" cxnId="{BE5DAEF7-A7F5-4405-B442-BF1EAEF1AF38}">
      <dgm:prSet/>
      <dgm:spPr/>
      <dgm:t>
        <a:bodyPr/>
        <a:lstStyle/>
        <a:p>
          <a:endParaRPr lang="en-US"/>
        </a:p>
      </dgm:t>
    </dgm:pt>
    <dgm:pt modelId="{36A6F132-FB2A-4CCD-BB1D-6B9795F5A1BC}" type="sibTrans" cxnId="{BE5DAEF7-A7F5-4405-B442-BF1EAEF1AF38}">
      <dgm:prSet/>
      <dgm:spPr/>
      <dgm:t>
        <a:bodyPr/>
        <a:lstStyle/>
        <a:p>
          <a:endParaRPr lang="en-US"/>
        </a:p>
      </dgm:t>
    </dgm:pt>
    <dgm:pt modelId="{72A190A5-9976-4030-BE6D-38E17D444B60}">
      <dgm:prSet phldrT="[Text]"/>
      <dgm:spPr/>
      <dgm:t>
        <a:bodyPr/>
        <a:lstStyle/>
        <a:p>
          <a:r>
            <a:rPr lang="en-US" dirty="0" err="1" smtClean="0"/>
            <a:t>Kemampua</a:t>
          </a:r>
          <a:r>
            <a:rPr lang="en-US" dirty="0" smtClean="0"/>
            <a:t> </a:t>
          </a:r>
          <a:r>
            <a:rPr lang="en-US" dirty="0" err="1" smtClean="0"/>
            <a:t>mata</a:t>
          </a:r>
          <a:endParaRPr lang="en-US" dirty="0"/>
        </a:p>
      </dgm:t>
    </dgm:pt>
    <dgm:pt modelId="{0F97E586-C3AA-4692-87EB-4354D17CD63C}" type="parTrans" cxnId="{A79ADC4A-0583-46AB-814F-DFA499F6B073}">
      <dgm:prSet/>
      <dgm:spPr/>
      <dgm:t>
        <a:bodyPr/>
        <a:lstStyle/>
        <a:p>
          <a:endParaRPr lang="en-US"/>
        </a:p>
      </dgm:t>
    </dgm:pt>
    <dgm:pt modelId="{B634C78F-8EAB-4C91-A724-BA3FC4DEA32D}" type="sibTrans" cxnId="{A79ADC4A-0583-46AB-814F-DFA499F6B073}">
      <dgm:prSet/>
      <dgm:spPr/>
      <dgm:t>
        <a:bodyPr/>
        <a:lstStyle/>
        <a:p>
          <a:endParaRPr lang="en-US"/>
        </a:p>
      </dgm:t>
    </dgm:pt>
    <dgm:pt modelId="{4EDD8813-6F37-4C46-9FC5-D94EBB687650}">
      <dgm:prSet phldrT="[Text]"/>
      <dgm:spPr/>
      <dgm:t>
        <a:bodyPr/>
        <a:lstStyle/>
        <a:p>
          <a:r>
            <a:rPr lang="en-US" dirty="0" smtClean="0"/>
            <a:t>3-4</a:t>
          </a:r>
          <a:endParaRPr lang="en-US" dirty="0"/>
        </a:p>
      </dgm:t>
    </dgm:pt>
    <dgm:pt modelId="{4E89F3CB-1C41-4A30-BB4A-E60D9043E546}" type="parTrans" cxnId="{7E40EBFC-49F5-42BA-B5E0-48E0EEA941D4}">
      <dgm:prSet/>
      <dgm:spPr/>
      <dgm:t>
        <a:bodyPr/>
        <a:lstStyle/>
        <a:p>
          <a:endParaRPr lang="en-US"/>
        </a:p>
      </dgm:t>
    </dgm:pt>
    <dgm:pt modelId="{4B4FFD1D-0079-4BDE-A59D-75F34239C27B}" type="sibTrans" cxnId="{7E40EBFC-49F5-42BA-B5E0-48E0EEA941D4}">
      <dgm:prSet/>
      <dgm:spPr/>
      <dgm:t>
        <a:bodyPr/>
        <a:lstStyle/>
        <a:p>
          <a:endParaRPr lang="en-US"/>
        </a:p>
      </dgm:t>
    </dgm:pt>
    <dgm:pt modelId="{A9546006-E776-4B80-A579-075222B3E30D}">
      <dgm:prSet phldrT="[Text]"/>
      <dgm:spPr/>
      <dgm:t>
        <a:bodyPr/>
        <a:lstStyle/>
        <a:p>
          <a:r>
            <a:rPr lang="en-US" dirty="0" err="1" smtClean="0"/>
            <a:t>Penentuan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r>
            <a:rPr lang="en-US" dirty="0" smtClean="0"/>
            <a:t> </a:t>
          </a:r>
          <a:r>
            <a:rPr lang="en-US" dirty="0" err="1" smtClean="0"/>
            <a:t>fokus</a:t>
          </a:r>
          <a:r>
            <a:rPr lang="en-US" dirty="0" smtClean="0"/>
            <a:t> </a:t>
          </a:r>
          <a:endParaRPr lang="en-US" dirty="0"/>
        </a:p>
      </dgm:t>
    </dgm:pt>
    <dgm:pt modelId="{75724675-8252-48A2-804B-71D43CCD879C}" type="parTrans" cxnId="{31094940-E2A7-405F-8B46-49A6EEB1D11A}">
      <dgm:prSet/>
      <dgm:spPr/>
      <dgm:t>
        <a:bodyPr/>
        <a:lstStyle/>
        <a:p>
          <a:endParaRPr lang="en-US"/>
        </a:p>
      </dgm:t>
    </dgm:pt>
    <dgm:pt modelId="{21763EB1-4765-4AE2-85C4-9AB5C8EC6A29}" type="sibTrans" cxnId="{31094940-E2A7-405F-8B46-49A6EEB1D11A}">
      <dgm:prSet/>
      <dgm:spPr/>
      <dgm:t>
        <a:bodyPr/>
        <a:lstStyle/>
        <a:p>
          <a:endParaRPr lang="en-US"/>
        </a:p>
      </dgm:t>
    </dgm:pt>
    <dgm:pt modelId="{7A2D4F00-CF09-46A3-9ABC-76049DD1D932}">
      <dgm:prSet phldrT="[Text]"/>
      <dgm:spPr/>
      <dgm:t>
        <a:bodyPr/>
        <a:lstStyle/>
        <a:p>
          <a:r>
            <a:rPr lang="en-US" dirty="0" err="1" smtClean="0"/>
            <a:t>Teknik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metode</a:t>
          </a:r>
          <a:r>
            <a:rPr lang="en-US" dirty="0" smtClean="0"/>
            <a:t> </a:t>
          </a:r>
          <a:r>
            <a:rPr lang="en-US" dirty="0" err="1" smtClean="0"/>
            <a:t>membaca</a:t>
          </a:r>
          <a:r>
            <a:rPr lang="en-US" dirty="0" smtClean="0"/>
            <a:t> </a:t>
          </a:r>
          <a:endParaRPr lang="en-US" dirty="0"/>
        </a:p>
      </dgm:t>
    </dgm:pt>
    <dgm:pt modelId="{2DC5F0E5-9BA7-4757-AB23-2F56CFAA3484}" type="parTrans" cxnId="{1A4F83C7-0F38-4BCB-9B03-D0B2138C5491}">
      <dgm:prSet/>
      <dgm:spPr/>
      <dgm:t>
        <a:bodyPr/>
        <a:lstStyle/>
        <a:p>
          <a:endParaRPr lang="en-US"/>
        </a:p>
      </dgm:t>
    </dgm:pt>
    <dgm:pt modelId="{87A27E23-D722-4C3F-A486-3DE1182E0720}" type="sibTrans" cxnId="{1A4F83C7-0F38-4BCB-9B03-D0B2138C5491}">
      <dgm:prSet/>
      <dgm:spPr/>
      <dgm:t>
        <a:bodyPr/>
        <a:lstStyle/>
        <a:p>
          <a:endParaRPr lang="en-US"/>
        </a:p>
      </dgm:t>
    </dgm:pt>
    <dgm:pt modelId="{2B394FD9-AEF5-46BF-8E69-52EAA130A2BA}">
      <dgm:prSet phldrT="[Text]"/>
      <dgm:spPr/>
      <dgm:t>
        <a:bodyPr/>
        <a:lstStyle/>
        <a:p>
          <a:r>
            <a:rPr lang="en-US" dirty="0" smtClean="0"/>
            <a:t>5-6</a:t>
          </a:r>
          <a:endParaRPr lang="en-US" dirty="0"/>
        </a:p>
      </dgm:t>
    </dgm:pt>
    <dgm:pt modelId="{D479CBDD-E0C2-44B7-A497-B93B16723606}" type="parTrans" cxnId="{AAEDEED9-D4D1-476F-AD1A-B96511CED4FA}">
      <dgm:prSet/>
      <dgm:spPr/>
      <dgm:t>
        <a:bodyPr/>
        <a:lstStyle/>
        <a:p>
          <a:endParaRPr lang="en-US"/>
        </a:p>
      </dgm:t>
    </dgm:pt>
    <dgm:pt modelId="{F81683AB-D358-471D-B455-155959EAE03D}" type="sibTrans" cxnId="{AAEDEED9-D4D1-476F-AD1A-B96511CED4FA}">
      <dgm:prSet/>
      <dgm:spPr/>
      <dgm:t>
        <a:bodyPr/>
        <a:lstStyle/>
        <a:p>
          <a:endParaRPr lang="en-US"/>
        </a:p>
      </dgm:t>
    </dgm:pt>
    <dgm:pt modelId="{0E226D59-A735-444C-BFF0-6FD33F99BA0D}">
      <dgm:prSet phldrT="[Text]"/>
      <dgm:spPr/>
      <dgm:t>
        <a:bodyPr/>
        <a:lstStyle/>
        <a:p>
          <a:r>
            <a:rPr lang="en-US" dirty="0" err="1" smtClean="0"/>
            <a:t>Fleksibilitas</a:t>
          </a:r>
          <a:r>
            <a:rPr lang="en-US" dirty="0" smtClean="0"/>
            <a:t> </a:t>
          </a:r>
          <a:r>
            <a:rPr lang="en-US" dirty="0" err="1" smtClean="0"/>
            <a:t>membaca</a:t>
          </a:r>
          <a:endParaRPr lang="en-US" dirty="0"/>
        </a:p>
      </dgm:t>
    </dgm:pt>
    <dgm:pt modelId="{DE2143EE-5524-4EF5-BB6E-88018C85B0A1}" type="parTrans" cxnId="{A7DD220B-11A9-4A5B-AC58-AA8269954FCC}">
      <dgm:prSet/>
      <dgm:spPr/>
      <dgm:t>
        <a:bodyPr/>
        <a:lstStyle/>
        <a:p>
          <a:endParaRPr lang="en-US"/>
        </a:p>
      </dgm:t>
    </dgm:pt>
    <dgm:pt modelId="{0A352450-71C8-45A4-864B-BD1C7C47C964}" type="sibTrans" cxnId="{A7DD220B-11A9-4A5B-AC58-AA8269954FCC}">
      <dgm:prSet/>
      <dgm:spPr/>
      <dgm:t>
        <a:bodyPr/>
        <a:lstStyle/>
        <a:p>
          <a:endParaRPr lang="en-US"/>
        </a:p>
      </dgm:t>
    </dgm:pt>
    <dgm:pt modelId="{3EB9154C-B26F-4748-A754-E707F5115C39}">
      <dgm:prSet phldrT="[Text]"/>
      <dgm:spPr/>
      <dgm:t>
        <a:bodyPr/>
        <a:lstStyle/>
        <a:p>
          <a:r>
            <a:rPr lang="en-US" dirty="0" err="1" smtClean="0"/>
            <a:t>Kebiasaan</a:t>
          </a:r>
          <a:r>
            <a:rPr lang="en-US" dirty="0" smtClean="0"/>
            <a:t> </a:t>
          </a:r>
          <a:r>
            <a:rPr lang="en-US" dirty="0" err="1" smtClean="0"/>
            <a:t>membaca</a:t>
          </a:r>
          <a:endParaRPr lang="en-US" dirty="0"/>
        </a:p>
      </dgm:t>
    </dgm:pt>
    <dgm:pt modelId="{206B314A-BF96-4615-A8EA-0AA8523B9DA4}" type="parTrans" cxnId="{599A57B8-BDEE-48B0-BBBD-D965A04A8843}">
      <dgm:prSet/>
      <dgm:spPr/>
      <dgm:t>
        <a:bodyPr/>
        <a:lstStyle/>
        <a:p>
          <a:endParaRPr lang="en-US"/>
        </a:p>
      </dgm:t>
    </dgm:pt>
    <dgm:pt modelId="{6661023E-2D60-46C0-B708-BC6D8BC71397}" type="sibTrans" cxnId="{599A57B8-BDEE-48B0-BBBD-D965A04A8843}">
      <dgm:prSet/>
      <dgm:spPr/>
      <dgm:t>
        <a:bodyPr/>
        <a:lstStyle/>
        <a:p>
          <a:endParaRPr lang="en-US"/>
        </a:p>
      </dgm:t>
    </dgm:pt>
    <dgm:pt modelId="{4E77A18A-2E3F-444C-8505-6DD9C6DAE6AC}" type="pres">
      <dgm:prSet presAssocID="{B3488E61-EE77-4718-AED6-0EE43629FD4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8FACD3-0A92-41E1-A0E9-0833CA5F81A4}" type="pres">
      <dgm:prSet presAssocID="{4F1B3C9C-8551-45F5-8917-B38FBFDD65DD}" presName="composite" presStyleCnt="0"/>
      <dgm:spPr/>
    </dgm:pt>
    <dgm:pt modelId="{5E3705B3-DAF5-48C8-B4A2-3DCE296755DB}" type="pres">
      <dgm:prSet presAssocID="{4F1B3C9C-8551-45F5-8917-B38FBFDD65D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AEC7AB-0379-4B69-ADD8-1CA8DB339CC5}" type="pres">
      <dgm:prSet presAssocID="{4F1B3C9C-8551-45F5-8917-B38FBFDD65D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61877-B2E1-4BD6-8030-BB58A9AFB52A}" type="pres">
      <dgm:prSet presAssocID="{997B5C74-A435-41EB-8EA9-8407F5603996}" presName="sp" presStyleCnt="0"/>
      <dgm:spPr/>
    </dgm:pt>
    <dgm:pt modelId="{309368F3-5FDC-401D-BED5-532E0C1EC4A5}" type="pres">
      <dgm:prSet presAssocID="{4EDD8813-6F37-4C46-9FC5-D94EBB687650}" presName="composite" presStyleCnt="0"/>
      <dgm:spPr/>
    </dgm:pt>
    <dgm:pt modelId="{B7D47691-C34D-4D51-86FC-9199617A9495}" type="pres">
      <dgm:prSet presAssocID="{4EDD8813-6F37-4C46-9FC5-D94EBB68765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B2B855-E5DC-4530-A85A-006CED6300AF}" type="pres">
      <dgm:prSet presAssocID="{4EDD8813-6F37-4C46-9FC5-D94EBB68765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328486-3333-49A3-9E1B-7848CEF72FC6}" type="pres">
      <dgm:prSet presAssocID="{4B4FFD1D-0079-4BDE-A59D-75F34239C27B}" presName="sp" presStyleCnt="0"/>
      <dgm:spPr/>
    </dgm:pt>
    <dgm:pt modelId="{0D5A9755-367F-400B-9804-0DBEE796858E}" type="pres">
      <dgm:prSet presAssocID="{2B394FD9-AEF5-46BF-8E69-52EAA130A2BA}" presName="composite" presStyleCnt="0"/>
      <dgm:spPr/>
    </dgm:pt>
    <dgm:pt modelId="{F4390578-C7CD-4EF2-99ED-9967F67EA7E0}" type="pres">
      <dgm:prSet presAssocID="{2B394FD9-AEF5-46BF-8E69-52EAA130A2B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74661-685D-4A76-9AB7-C1B5B0AB2767}" type="pres">
      <dgm:prSet presAssocID="{2B394FD9-AEF5-46BF-8E69-52EAA130A2B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886677-8673-44B4-AAF9-DAC55800F16D}" srcId="{B3488E61-EE77-4718-AED6-0EE43629FD4E}" destId="{4F1B3C9C-8551-45F5-8917-B38FBFDD65DD}" srcOrd="0" destOrd="0" parTransId="{D20308C7-DAF0-4F70-BCBE-6A5A07D86309}" sibTransId="{997B5C74-A435-41EB-8EA9-8407F5603996}"/>
    <dgm:cxn modelId="{76655DCA-5235-4708-9136-7FCC615D7BB1}" type="presOf" srcId="{EE1BBC24-6B7E-45A1-BCB4-716C62A6A586}" destId="{A7AEC7AB-0379-4B69-ADD8-1CA8DB339CC5}" srcOrd="0" destOrd="0" presId="urn:microsoft.com/office/officeart/2005/8/layout/chevron2"/>
    <dgm:cxn modelId="{599A57B8-BDEE-48B0-BBBD-D965A04A8843}" srcId="{2B394FD9-AEF5-46BF-8E69-52EAA130A2BA}" destId="{3EB9154C-B26F-4748-A754-E707F5115C39}" srcOrd="1" destOrd="0" parTransId="{206B314A-BF96-4615-A8EA-0AA8523B9DA4}" sibTransId="{6661023E-2D60-46C0-B708-BC6D8BC71397}"/>
    <dgm:cxn modelId="{51ACC1C7-DB86-4F4D-8C09-6B3B34FBDBB1}" type="presOf" srcId="{B3488E61-EE77-4718-AED6-0EE43629FD4E}" destId="{4E77A18A-2E3F-444C-8505-6DD9C6DAE6AC}" srcOrd="0" destOrd="0" presId="urn:microsoft.com/office/officeart/2005/8/layout/chevron2"/>
    <dgm:cxn modelId="{A79ADC4A-0583-46AB-814F-DFA499F6B073}" srcId="{4F1B3C9C-8551-45F5-8917-B38FBFDD65DD}" destId="{72A190A5-9976-4030-BE6D-38E17D444B60}" srcOrd="1" destOrd="0" parTransId="{0F97E586-C3AA-4692-87EB-4354D17CD63C}" sibTransId="{B634C78F-8EAB-4C91-A724-BA3FC4DEA32D}"/>
    <dgm:cxn modelId="{A6DFAB2A-635B-48A1-9646-2B8181AB7619}" type="presOf" srcId="{A9546006-E776-4B80-A579-075222B3E30D}" destId="{71B2B855-E5DC-4530-A85A-006CED6300AF}" srcOrd="0" destOrd="0" presId="urn:microsoft.com/office/officeart/2005/8/layout/chevron2"/>
    <dgm:cxn modelId="{31094940-E2A7-405F-8B46-49A6EEB1D11A}" srcId="{4EDD8813-6F37-4C46-9FC5-D94EBB687650}" destId="{A9546006-E776-4B80-A579-075222B3E30D}" srcOrd="0" destOrd="0" parTransId="{75724675-8252-48A2-804B-71D43CCD879C}" sibTransId="{21763EB1-4765-4AE2-85C4-9AB5C8EC6A29}"/>
    <dgm:cxn modelId="{BE5DAEF7-A7F5-4405-B442-BF1EAEF1AF38}" srcId="{4F1B3C9C-8551-45F5-8917-B38FBFDD65DD}" destId="{EE1BBC24-6B7E-45A1-BCB4-716C62A6A586}" srcOrd="0" destOrd="0" parTransId="{191C07C9-E0CE-4DB0-A7FE-A1F77B87B595}" sibTransId="{36A6F132-FB2A-4CCD-BB1D-6B9795F5A1BC}"/>
    <dgm:cxn modelId="{38C59268-F5F5-4529-BD14-F594A481B610}" type="presOf" srcId="{2B394FD9-AEF5-46BF-8E69-52EAA130A2BA}" destId="{F4390578-C7CD-4EF2-99ED-9967F67EA7E0}" srcOrd="0" destOrd="0" presId="urn:microsoft.com/office/officeart/2005/8/layout/chevron2"/>
    <dgm:cxn modelId="{0F70496D-19D9-474D-8A9A-BB21748A0A6A}" type="presOf" srcId="{0E226D59-A735-444C-BFF0-6FD33F99BA0D}" destId="{B6A74661-685D-4A76-9AB7-C1B5B0AB2767}" srcOrd="0" destOrd="0" presId="urn:microsoft.com/office/officeart/2005/8/layout/chevron2"/>
    <dgm:cxn modelId="{FEE31380-E9F7-41C3-9375-E072E70486EC}" type="presOf" srcId="{72A190A5-9976-4030-BE6D-38E17D444B60}" destId="{A7AEC7AB-0379-4B69-ADD8-1CA8DB339CC5}" srcOrd="0" destOrd="1" presId="urn:microsoft.com/office/officeart/2005/8/layout/chevron2"/>
    <dgm:cxn modelId="{DA4DE1C8-3797-4832-853B-F46334771A88}" type="presOf" srcId="{3EB9154C-B26F-4748-A754-E707F5115C39}" destId="{B6A74661-685D-4A76-9AB7-C1B5B0AB2767}" srcOrd="0" destOrd="1" presId="urn:microsoft.com/office/officeart/2005/8/layout/chevron2"/>
    <dgm:cxn modelId="{1A4F83C7-0F38-4BCB-9B03-D0B2138C5491}" srcId="{4EDD8813-6F37-4C46-9FC5-D94EBB687650}" destId="{7A2D4F00-CF09-46A3-9ABC-76049DD1D932}" srcOrd="1" destOrd="0" parTransId="{2DC5F0E5-9BA7-4757-AB23-2F56CFAA3484}" sibTransId="{87A27E23-D722-4C3F-A486-3DE1182E0720}"/>
    <dgm:cxn modelId="{7E40EBFC-49F5-42BA-B5E0-48E0EEA941D4}" srcId="{B3488E61-EE77-4718-AED6-0EE43629FD4E}" destId="{4EDD8813-6F37-4C46-9FC5-D94EBB687650}" srcOrd="1" destOrd="0" parTransId="{4E89F3CB-1C41-4A30-BB4A-E60D9043E546}" sibTransId="{4B4FFD1D-0079-4BDE-A59D-75F34239C27B}"/>
    <dgm:cxn modelId="{AAEDEED9-D4D1-476F-AD1A-B96511CED4FA}" srcId="{B3488E61-EE77-4718-AED6-0EE43629FD4E}" destId="{2B394FD9-AEF5-46BF-8E69-52EAA130A2BA}" srcOrd="2" destOrd="0" parTransId="{D479CBDD-E0C2-44B7-A497-B93B16723606}" sibTransId="{F81683AB-D358-471D-B455-155959EAE03D}"/>
    <dgm:cxn modelId="{A7DD220B-11A9-4A5B-AC58-AA8269954FCC}" srcId="{2B394FD9-AEF5-46BF-8E69-52EAA130A2BA}" destId="{0E226D59-A735-444C-BFF0-6FD33F99BA0D}" srcOrd="0" destOrd="0" parTransId="{DE2143EE-5524-4EF5-BB6E-88018C85B0A1}" sibTransId="{0A352450-71C8-45A4-864B-BD1C7C47C964}"/>
    <dgm:cxn modelId="{9FBA5E08-91E5-48A6-A52E-2F0ABA0CF420}" type="presOf" srcId="{4EDD8813-6F37-4C46-9FC5-D94EBB687650}" destId="{B7D47691-C34D-4D51-86FC-9199617A9495}" srcOrd="0" destOrd="0" presId="urn:microsoft.com/office/officeart/2005/8/layout/chevron2"/>
    <dgm:cxn modelId="{11E0CA95-A168-4691-A51A-2466C3BC69EA}" type="presOf" srcId="{4F1B3C9C-8551-45F5-8917-B38FBFDD65DD}" destId="{5E3705B3-DAF5-48C8-B4A2-3DCE296755DB}" srcOrd="0" destOrd="0" presId="urn:microsoft.com/office/officeart/2005/8/layout/chevron2"/>
    <dgm:cxn modelId="{317B631A-6CCF-4A79-9A92-704109D8F1B9}" type="presOf" srcId="{7A2D4F00-CF09-46A3-9ABC-76049DD1D932}" destId="{71B2B855-E5DC-4530-A85A-006CED6300AF}" srcOrd="0" destOrd="1" presId="urn:microsoft.com/office/officeart/2005/8/layout/chevron2"/>
    <dgm:cxn modelId="{A8BE8FD9-04F6-4D79-A493-32983833EAAD}" type="presParOf" srcId="{4E77A18A-2E3F-444C-8505-6DD9C6DAE6AC}" destId="{DC8FACD3-0A92-41E1-A0E9-0833CA5F81A4}" srcOrd="0" destOrd="0" presId="urn:microsoft.com/office/officeart/2005/8/layout/chevron2"/>
    <dgm:cxn modelId="{CDF967E3-81DF-4190-87C0-8736AC3CF948}" type="presParOf" srcId="{DC8FACD3-0A92-41E1-A0E9-0833CA5F81A4}" destId="{5E3705B3-DAF5-48C8-B4A2-3DCE296755DB}" srcOrd="0" destOrd="0" presId="urn:microsoft.com/office/officeart/2005/8/layout/chevron2"/>
    <dgm:cxn modelId="{218EFB88-D867-4ADB-ACAA-324906EE4B05}" type="presParOf" srcId="{DC8FACD3-0A92-41E1-A0E9-0833CA5F81A4}" destId="{A7AEC7AB-0379-4B69-ADD8-1CA8DB339CC5}" srcOrd="1" destOrd="0" presId="urn:microsoft.com/office/officeart/2005/8/layout/chevron2"/>
    <dgm:cxn modelId="{20CB664B-505A-4199-AE60-EE57FF472639}" type="presParOf" srcId="{4E77A18A-2E3F-444C-8505-6DD9C6DAE6AC}" destId="{E3861877-B2E1-4BD6-8030-BB58A9AFB52A}" srcOrd="1" destOrd="0" presId="urn:microsoft.com/office/officeart/2005/8/layout/chevron2"/>
    <dgm:cxn modelId="{45CE8157-553A-410F-81B0-6D36ED541A11}" type="presParOf" srcId="{4E77A18A-2E3F-444C-8505-6DD9C6DAE6AC}" destId="{309368F3-5FDC-401D-BED5-532E0C1EC4A5}" srcOrd="2" destOrd="0" presId="urn:microsoft.com/office/officeart/2005/8/layout/chevron2"/>
    <dgm:cxn modelId="{513E6E3B-DC1D-4478-A5F1-EDE66F7C434C}" type="presParOf" srcId="{309368F3-5FDC-401D-BED5-532E0C1EC4A5}" destId="{B7D47691-C34D-4D51-86FC-9199617A9495}" srcOrd="0" destOrd="0" presId="urn:microsoft.com/office/officeart/2005/8/layout/chevron2"/>
    <dgm:cxn modelId="{EB2621A5-F162-4949-913E-3D4C5794C06C}" type="presParOf" srcId="{309368F3-5FDC-401D-BED5-532E0C1EC4A5}" destId="{71B2B855-E5DC-4530-A85A-006CED6300AF}" srcOrd="1" destOrd="0" presId="urn:microsoft.com/office/officeart/2005/8/layout/chevron2"/>
    <dgm:cxn modelId="{566C7D93-CE23-49F3-98EC-C72FF29D6B0B}" type="presParOf" srcId="{4E77A18A-2E3F-444C-8505-6DD9C6DAE6AC}" destId="{13328486-3333-49A3-9E1B-7848CEF72FC6}" srcOrd="3" destOrd="0" presId="urn:microsoft.com/office/officeart/2005/8/layout/chevron2"/>
    <dgm:cxn modelId="{3413BEDD-D3BA-4E28-9806-7D4ABECE097D}" type="presParOf" srcId="{4E77A18A-2E3F-444C-8505-6DD9C6DAE6AC}" destId="{0D5A9755-367F-400B-9804-0DBEE796858E}" srcOrd="4" destOrd="0" presId="urn:microsoft.com/office/officeart/2005/8/layout/chevron2"/>
    <dgm:cxn modelId="{47DCF1E4-17E9-4D77-BCA6-11DF3A6862AB}" type="presParOf" srcId="{0D5A9755-367F-400B-9804-0DBEE796858E}" destId="{F4390578-C7CD-4EF2-99ED-9967F67EA7E0}" srcOrd="0" destOrd="0" presId="urn:microsoft.com/office/officeart/2005/8/layout/chevron2"/>
    <dgm:cxn modelId="{F23334D5-8645-4CD9-83DA-0E75C0D03AC9}" type="presParOf" srcId="{0D5A9755-367F-400B-9804-0DBEE796858E}" destId="{B6A74661-685D-4A76-9AB7-C1B5B0AB2767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253AAD-AA31-4A88-A89A-0F6EA9E7FF5F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8FB853-64A5-44F5-92EF-D9CBD56A01DD}">
      <dgm:prSet phldrT="[Text]"/>
      <dgm:spPr/>
      <dgm:t>
        <a:bodyPr/>
        <a:lstStyle/>
        <a:p>
          <a:r>
            <a:rPr lang="en-US" dirty="0" smtClean="0"/>
            <a:t>YAP </a:t>
          </a:r>
          <a:endParaRPr lang="en-US" dirty="0"/>
        </a:p>
      </dgm:t>
    </dgm:pt>
    <dgm:pt modelId="{C384B2F3-60B1-43DE-A82A-6DE319DB9860}" type="parTrans" cxnId="{58999DDB-2971-4EF4-B773-27FD964B3BC4}">
      <dgm:prSet/>
      <dgm:spPr/>
      <dgm:t>
        <a:bodyPr/>
        <a:lstStyle/>
        <a:p>
          <a:endParaRPr lang="en-US"/>
        </a:p>
      </dgm:t>
    </dgm:pt>
    <dgm:pt modelId="{73ECA76F-834D-4AC9-B303-BAACD956478D}" type="sibTrans" cxnId="{58999DDB-2971-4EF4-B773-27FD964B3BC4}">
      <dgm:prSet/>
      <dgm:spPr/>
      <dgm:t>
        <a:bodyPr/>
        <a:lstStyle/>
        <a:p>
          <a:endParaRPr lang="en-US"/>
        </a:p>
      </dgm:t>
    </dgm:pt>
    <dgm:pt modelId="{08FF3430-54E9-4505-A16A-5F486EE75244}">
      <dgm:prSet phldrT="[Text]"/>
      <dgm:spPr/>
      <dgm:t>
        <a:bodyPr/>
        <a:lstStyle/>
        <a:p>
          <a:r>
            <a:rPr lang="en-US" dirty="0" err="1" smtClean="0"/>
            <a:t>Kuantitas</a:t>
          </a:r>
          <a:r>
            <a:rPr lang="en-US" dirty="0" smtClean="0"/>
            <a:t> </a:t>
          </a:r>
          <a:r>
            <a:rPr lang="en-US" dirty="0" err="1" smtClean="0"/>
            <a:t>membaca</a:t>
          </a:r>
          <a:r>
            <a:rPr lang="en-US" dirty="0" smtClean="0"/>
            <a:t> </a:t>
          </a:r>
          <a:endParaRPr lang="en-US" dirty="0"/>
        </a:p>
      </dgm:t>
    </dgm:pt>
    <dgm:pt modelId="{B0BF959D-9100-4DF3-8EC1-19F46045D460}" type="parTrans" cxnId="{1013802D-6C11-4ACF-8D71-100A08039C10}">
      <dgm:prSet/>
      <dgm:spPr/>
      <dgm:t>
        <a:bodyPr/>
        <a:lstStyle/>
        <a:p>
          <a:endParaRPr lang="en-US"/>
        </a:p>
      </dgm:t>
    </dgm:pt>
    <dgm:pt modelId="{67A8EED6-CF69-4306-B0CA-CE5510CAEDB4}" type="sibTrans" cxnId="{1013802D-6C11-4ACF-8D71-100A08039C10}">
      <dgm:prSet/>
      <dgm:spPr/>
      <dgm:t>
        <a:bodyPr/>
        <a:lstStyle/>
        <a:p>
          <a:endParaRPr lang="en-US"/>
        </a:p>
      </dgm:t>
    </dgm:pt>
    <dgm:pt modelId="{3B8F9AEF-5179-4CDE-8514-6EE8B8077442}">
      <dgm:prSet phldrT="[Text]"/>
      <dgm:spPr/>
      <dgm:t>
        <a:bodyPr/>
        <a:lstStyle/>
        <a:p>
          <a:r>
            <a:rPr lang="en-US" dirty="0" smtClean="0"/>
            <a:t>65% </a:t>
          </a:r>
          <a:r>
            <a:rPr lang="en-US" dirty="0" err="1" smtClean="0"/>
            <a:t>kuantitas</a:t>
          </a:r>
          <a:r>
            <a:rPr lang="en-US" dirty="0" smtClean="0"/>
            <a:t>, 25% IQ, 10% </a:t>
          </a:r>
          <a:r>
            <a:rPr lang="en-US" dirty="0" err="1" smtClean="0"/>
            <a:t>faktor</a:t>
          </a:r>
          <a:r>
            <a:rPr lang="en-US" dirty="0" smtClean="0"/>
            <a:t> lain </a:t>
          </a:r>
          <a:endParaRPr lang="en-US" dirty="0"/>
        </a:p>
      </dgm:t>
    </dgm:pt>
    <dgm:pt modelId="{14C94DA3-8389-4C0E-B975-2423A422F517}" type="parTrans" cxnId="{5DB13C96-2112-4CF1-B531-D74697E6FB8E}">
      <dgm:prSet/>
      <dgm:spPr/>
      <dgm:t>
        <a:bodyPr/>
        <a:lstStyle/>
        <a:p>
          <a:endParaRPr lang="en-US"/>
        </a:p>
      </dgm:t>
    </dgm:pt>
    <dgm:pt modelId="{E26BEC4E-AA08-4862-8C4A-B6B6E0BD467C}" type="sibTrans" cxnId="{5DB13C96-2112-4CF1-B531-D74697E6FB8E}">
      <dgm:prSet/>
      <dgm:spPr/>
      <dgm:t>
        <a:bodyPr/>
        <a:lstStyle/>
        <a:p>
          <a:endParaRPr lang="en-US"/>
        </a:p>
      </dgm:t>
    </dgm:pt>
    <dgm:pt modelId="{B61539C8-D957-4A56-845C-2C1ACCEFA5E5}">
      <dgm:prSet phldrT="[Text]"/>
      <dgm:spPr/>
      <dgm:t>
        <a:bodyPr/>
        <a:lstStyle/>
        <a:p>
          <a:r>
            <a:rPr lang="en-US" dirty="0" smtClean="0"/>
            <a:t>BURMEINSTER, Anderson&amp; </a:t>
          </a:r>
          <a:r>
            <a:rPr lang="en-US" dirty="0" err="1" smtClean="0"/>
            <a:t>Freebody</a:t>
          </a:r>
          <a:r>
            <a:rPr lang="en-US" dirty="0" smtClean="0"/>
            <a:t>, Smith &amp; </a:t>
          </a:r>
          <a:r>
            <a:rPr lang="en-US" dirty="0" err="1" smtClean="0"/>
            <a:t>Ginnis</a:t>
          </a:r>
          <a:r>
            <a:rPr lang="en-US" dirty="0" smtClean="0"/>
            <a:t>, Witty &amp; </a:t>
          </a:r>
          <a:r>
            <a:rPr lang="en-US" dirty="0" err="1" smtClean="0"/>
            <a:t>Kopel</a:t>
          </a:r>
          <a:r>
            <a:rPr lang="en-US" dirty="0" smtClean="0"/>
            <a:t>  </a:t>
          </a:r>
          <a:endParaRPr lang="en-US" dirty="0"/>
        </a:p>
      </dgm:t>
    </dgm:pt>
    <dgm:pt modelId="{AB562D56-82AE-47F3-B4D6-520A199B83DE}" type="parTrans" cxnId="{F6A2A03A-B67F-421C-8B60-4A140CAB1F8E}">
      <dgm:prSet/>
      <dgm:spPr/>
      <dgm:t>
        <a:bodyPr/>
        <a:lstStyle/>
        <a:p>
          <a:endParaRPr lang="en-US"/>
        </a:p>
      </dgm:t>
    </dgm:pt>
    <dgm:pt modelId="{14D17095-53C1-4FAB-B756-C1769239F491}" type="sibTrans" cxnId="{F6A2A03A-B67F-421C-8B60-4A140CAB1F8E}">
      <dgm:prSet/>
      <dgm:spPr/>
      <dgm:t>
        <a:bodyPr/>
        <a:lstStyle/>
        <a:p>
          <a:endParaRPr lang="en-US"/>
        </a:p>
      </dgm:t>
    </dgm:pt>
    <dgm:pt modelId="{C84121B9-A356-4475-AC90-7171F007EA18}">
      <dgm:prSet phldrT="[Text]"/>
      <dgm:spPr/>
      <dgm:t>
        <a:bodyPr/>
        <a:lstStyle/>
        <a:p>
          <a:r>
            <a:rPr lang="en-US" dirty="0" smtClean="0"/>
            <a:t>IQ </a:t>
          </a:r>
          <a:endParaRPr lang="en-US" dirty="0"/>
        </a:p>
      </dgm:t>
    </dgm:pt>
    <dgm:pt modelId="{6DF3F237-7792-4A8A-996B-E10C64C6178C}" type="parTrans" cxnId="{E1403681-3F0B-4766-8BE1-39D4D1B4364F}">
      <dgm:prSet/>
      <dgm:spPr/>
      <dgm:t>
        <a:bodyPr/>
        <a:lstStyle/>
        <a:p>
          <a:endParaRPr lang="en-US"/>
        </a:p>
      </dgm:t>
    </dgm:pt>
    <dgm:pt modelId="{141EF734-C816-4AB5-BA35-84E8DD4E4140}" type="sibTrans" cxnId="{E1403681-3F0B-4766-8BE1-39D4D1B4364F}">
      <dgm:prSet/>
      <dgm:spPr/>
      <dgm:t>
        <a:bodyPr/>
        <a:lstStyle/>
        <a:p>
          <a:endParaRPr lang="en-US"/>
        </a:p>
      </dgm:t>
    </dgm:pt>
    <dgm:pt modelId="{40CC5AA8-C07E-4398-9306-66859003A8AB}">
      <dgm:prSet phldrT="[Text]"/>
      <dgm:spPr/>
      <dgm:t>
        <a:bodyPr/>
        <a:lstStyle/>
        <a:p>
          <a:r>
            <a:rPr lang="en-US" dirty="0" smtClean="0"/>
            <a:t>IQ </a:t>
          </a:r>
          <a:r>
            <a:rPr lang="en-US" dirty="0" err="1" smtClean="0"/>
            <a:t>tingggi</a:t>
          </a:r>
          <a:r>
            <a:rPr lang="en-US" dirty="0" smtClean="0"/>
            <a:t> </a:t>
          </a:r>
          <a:r>
            <a:rPr lang="en-US" dirty="0" err="1" smtClean="0"/>
            <a:t>membaca</a:t>
          </a:r>
          <a:r>
            <a:rPr lang="en-US" dirty="0" smtClean="0"/>
            <a:t> </a:t>
          </a:r>
          <a:r>
            <a:rPr lang="en-US" dirty="0" err="1" smtClean="0"/>
            <a:t>baik</a:t>
          </a:r>
          <a:r>
            <a:rPr lang="en-US" dirty="0" smtClean="0"/>
            <a:t> </a:t>
          </a:r>
          <a:endParaRPr lang="en-US" dirty="0"/>
        </a:p>
      </dgm:t>
    </dgm:pt>
    <dgm:pt modelId="{BA35D2C3-9AB8-430A-B717-3482FDABE464}" type="parTrans" cxnId="{A69E5E86-BA56-42FC-B2A9-8A28A50FDCFE}">
      <dgm:prSet/>
      <dgm:spPr/>
      <dgm:t>
        <a:bodyPr/>
        <a:lstStyle/>
        <a:p>
          <a:endParaRPr lang="en-US"/>
        </a:p>
      </dgm:t>
    </dgm:pt>
    <dgm:pt modelId="{E31D6450-7886-4FF5-864C-A1CE564FB6C8}" type="sibTrans" cxnId="{A69E5E86-BA56-42FC-B2A9-8A28A50FDCFE}">
      <dgm:prSet/>
      <dgm:spPr/>
      <dgm:t>
        <a:bodyPr/>
        <a:lstStyle/>
        <a:p>
          <a:endParaRPr lang="en-US"/>
        </a:p>
      </dgm:t>
    </dgm:pt>
    <dgm:pt modelId="{5B24B424-3B3B-4544-83FB-E2D4209CC8DB}">
      <dgm:prSet phldrT="[Text]"/>
      <dgm:spPr/>
      <dgm:t>
        <a:bodyPr/>
        <a:lstStyle/>
        <a:p>
          <a:r>
            <a:rPr lang="en-US" dirty="0" smtClean="0"/>
            <a:t>HOWARD GARNER, DANIEL GOLEMAN, DANAH ZAHAR </a:t>
          </a:r>
          <a:endParaRPr lang="en-US" dirty="0"/>
        </a:p>
      </dgm:t>
    </dgm:pt>
    <dgm:pt modelId="{13CB9DC5-20AD-4FF2-BD17-FE9D1DA6D814}" type="parTrans" cxnId="{C2FB78B3-7135-4179-B2D0-632AF034B1DA}">
      <dgm:prSet/>
      <dgm:spPr/>
      <dgm:t>
        <a:bodyPr/>
        <a:lstStyle/>
        <a:p>
          <a:endParaRPr lang="en-US"/>
        </a:p>
      </dgm:t>
    </dgm:pt>
    <dgm:pt modelId="{ED9D2E9A-5991-47CA-A411-C5159ED28EE1}" type="sibTrans" cxnId="{C2FB78B3-7135-4179-B2D0-632AF034B1DA}">
      <dgm:prSet/>
      <dgm:spPr/>
      <dgm:t>
        <a:bodyPr/>
        <a:lstStyle/>
        <a:p>
          <a:endParaRPr lang="en-US"/>
        </a:p>
      </dgm:t>
    </dgm:pt>
    <dgm:pt modelId="{41383F6B-359E-4112-B58B-C602817352D9}">
      <dgm:prSet phldrT="[Text]"/>
      <dgm:spPr/>
      <dgm:t>
        <a:bodyPr/>
        <a:lstStyle/>
        <a:p>
          <a:r>
            <a:rPr lang="en-US" dirty="0" err="1" smtClean="0"/>
            <a:t>Kecerdasan</a:t>
          </a:r>
          <a:r>
            <a:rPr lang="en-US" dirty="0" smtClean="0"/>
            <a:t> lain</a:t>
          </a:r>
        </a:p>
        <a:p>
          <a:r>
            <a:rPr lang="en-US" dirty="0" smtClean="0"/>
            <a:t>EQ, SQ </a:t>
          </a:r>
          <a:endParaRPr lang="en-US" dirty="0"/>
        </a:p>
      </dgm:t>
    </dgm:pt>
    <dgm:pt modelId="{7065B92E-9C1C-408A-8C0B-171617BE970F}" type="parTrans" cxnId="{0E8B9DDD-A4A3-44F3-8DC0-E5A71D21A66D}">
      <dgm:prSet/>
      <dgm:spPr/>
      <dgm:t>
        <a:bodyPr/>
        <a:lstStyle/>
        <a:p>
          <a:endParaRPr lang="en-US"/>
        </a:p>
      </dgm:t>
    </dgm:pt>
    <dgm:pt modelId="{42831F02-98F3-4B27-8CE7-28C657972475}" type="sibTrans" cxnId="{0E8B9DDD-A4A3-44F3-8DC0-E5A71D21A66D}">
      <dgm:prSet/>
      <dgm:spPr/>
      <dgm:t>
        <a:bodyPr/>
        <a:lstStyle/>
        <a:p>
          <a:endParaRPr lang="en-US"/>
        </a:p>
      </dgm:t>
    </dgm:pt>
    <dgm:pt modelId="{357AB009-9D51-4566-B9CC-C63CCAD2A2A3}">
      <dgm:prSet phldrT="[Text]"/>
      <dgm:spPr/>
      <dgm:t>
        <a:bodyPr/>
        <a:lstStyle/>
        <a:p>
          <a:r>
            <a:rPr lang="en-US" dirty="0" smtClean="0"/>
            <a:t>IQ </a:t>
          </a:r>
          <a:r>
            <a:rPr lang="en-US" dirty="0" err="1" smtClean="0"/>
            <a:t>hanya</a:t>
          </a:r>
          <a:r>
            <a:rPr lang="en-US" dirty="0" smtClean="0"/>
            <a:t> 20%</a:t>
          </a:r>
          <a:endParaRPr lang="en-US" dirty="0"/>
        </a:p>
      </dgm:t>
    </dgm:pt>
    <dgm:pt modelId="{2FF5F87F-7B31-478E-B8A5-30B0ED23CA50}" type="parTrans" cxnId="{02597D49-FFAF-4352-B8E1-DAD929B225A0}">
      <dgm:prSet/>
      <dgm:spPr/>
      <dgm:t>
        <a:bodyPr/>
        <a:lstStyle/>
        <a:p>
          <a:endParaRPr lang="en-US"/>
        </a:p>
      </dgm:t>
    </dgm:pt>
    <dgm:pt modelId="{4F95CF47-0341-4EF9-91E7-DA7DF6CE0FFB}" type="sibTrans" cxnId="{02597D49-FFAF-4352-B8E1-DAD929B225A0}">
      <dgm:prSet/>
      <dgm:spPr/>
      <dgm:t>
        <a:bodyPr/>
        <a:lstStyle/>
        <a:p>
          <a:endParaRPr lang="en-US"/>
        </a:p>
      </dgm:t>
    </dgm:pt>
    <dgm:pt modelId="{C83F30E2-2EEE-4133-BFDC-E28FEA89CAE0}" type="pres">
      <dgm:prSet presAssocID="{52253AAD-AA31-4A88-A89A-0F6EA9E7FF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099E29-67D8-4CC4-80EE-E72C052367DF}" type="pres">
      <dgm:prSet presAssocID="{5B24B424-3B3B-4544-83FB-E2D4209CC8DB}" presName="boxAndChildren" presStyleCnt="0"/>
      <dgm:spPr/>
    </dgm:pt>
    <dgm:pt modelId="{AAA904F8-12F9-4101-B4C8-D3F79299CBE4}" type="pres">
      <dgm:prSet presAssocID="{5B24B424-3B3B-4544-83FB-E2D4209CC8DB}" presName="parentTextBox" presStyleLbl="node1" presStyleIdx="0" presStyleCnt="3"/>
      <dgm:spPr/>
      <dgm:t>
        <a:bodyPr/>
        <a:lstStyle/>
        <a:p>
          <a:endParaRPr lang="en-US"/>
        </a:p>
      </dgm:t>
    </dgm:pt>
    <dgm:pt modelId="{FA917EA2-C9C4-4EB8-A919-CD5FD67FB0EA}" type="pres">
      <dgm:prSet presAssocID="{5B24B424-3B3B-4544-83FB-E2D4209CC8DB}" presName="entireBox" presStyleLbl="node1" presStyleIdx="0" presStyleCnt="3"/>
      <dgm:spPr/>
      <dgm:t>
        <a:bodyPr/>
        <a:lstStyle/>
        <a:p>
          <a:endParaRPr lang="en-US"/>
        </a:p>
      </dgm:t>
    </dgm:pt>
    <dgm:pt modelId="{39BE3788-C967-47D2-8099-AA67D7F1CA93}" type="pres">
      <dgm:prSet presAssocID="{5B24B424-3B3B-4544-83FB-E2D4209CC8DB}" presName="descendantBox" presStyleCnt="0"/>
      <dgm:spPr/>
    </dgm:pt>
    <dgm:pt modelId="{745DBB41-F6B1-4053-AE6F-3E8575C0C9FD}" type="pres">
      <dgm:prSet presAssocID="{41383F6B-359E-4112-B58B-C602817352D9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293E65-AF9C-4AF9-AD20-114B2BE70239}" type="pres">
      <dgm:prSet presAssocID="{357AB009-9D51-4566-B9CC-C63CCAD2A2A3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008F5-157A-4804-A0A1-198BBA3D72BC}" type="pres">
      <dgm:prSet presAssocID="{14D17095-53C1-4FAB-B756-C1769239F491}" presName="sp" presStyleCnt="0"/>
      <dgm:spPr/>
    </dgm:pt>
    <dgm:pt modelId="{C86925A9-8B5D-4D8A-8B42-34BC0AB3BC9B}" type="pres">
      <dgm:prSet presAssocID="{B61539C8-D957-4A56-845C-2C1ACCEFA5E5}" presName="arrowAndChildren" presStyleCnt="0"/>
      <dgm:spPr/>
    </dgm:pt>
    <dgm:pt modelId="{173F4B3C-7E4E-4FDF-92C6-0D90BDF7BCB1}" type="pres">
      <dgm:prSet presAssocID="{B61539C8-D957-4A56-845C-2C1ACCEFA5E5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B1894FC9-6F5F-44E4-83BA-06A8CF63284E}" type="pres">
      <dgm:prSet presAssocID="{B61539C8-D957-4A56-845C-2C1ACCEFA5E5}" presName="arrow" presStyleLbl="node1" presStyleIdx="1" presStyleCnt="3"/>
      <dgm:spPr/>
      <dgm:t>
        <a:bodyPr/>
        <a:lstStyle/>
        <a:p>
          <a:endParaRPr lang="en-US"/>
        </a:p>
      </dgm:t>
    </dgm:pt>
    <dgm:pt modelId="{0ACF002D-935D-4D61-92C5-024E91D8FBBC}" type="pres">
      <dgm:prSet presAssocID="{B61539C8-D957-4A56-845C-2C1ACCEFA5E5}" presName="descendantArrow" presStyleCnt="0"/>
      <dgm:spPr/>
    </dgm:pt>
    <dgm:pt modelId="{A4666D00-2F8A-4AF3-A1AC-15A4A27ED852}" type="pres">
      <dgm:prSet presAssocID="{C84121B9-A356-4475-AC90-7171F007EA18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A0E621-7396-428E-B5B9-3C827B4EF667}" type="pres">
      <dgm:prSet presAssocID="{40CC5AA8-C07E-4398-9306-66859003A8AB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99E06E-80E7-4958-87ED-E0F851E5C78B}" type="pres">
      <dgm:prSet presAssocID="{73ECA76F-834D-4AC9-B303-BAACD956478D}" presName="sp" presStyleCnt="0"/>
      <dgm:spPr/>
    </dgm:pt>
    <dgm:pt modelId="{EA99B1EC-8741-43E3-AE8D-BE17038D55EA}" type="pres">
      <dgm:prSet presAssocID="{6D8FB853-64A5-44F5-92EF-D9CBD56A01DD}" presName="arrowAndChildren" presStyleCnt="0"/>
      <dgm:spPr/>
    </dgm:pt>
    <dgm:pt modelId="{3B17D83E-8588-4622-BC6E-07225BAC1C71}" type="pres">
      <dgm:prSet presAssocID="{6D8FB853-64A5-44F5-92EF-D9CBD56A01DD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2B985D8-BD4E-46D2-B4FC-C0FF36F1A26E}" type="pres">
      <dgm:prSet presAssocID="{6D8FB853-64A5-44F5-92EF-D9CBD56A01DD}" presName="arrow" presStyleLbl="node1" presStyleIdx="2" presStyleCnt="3"/>
      <dgm:spPr/>
      <dgm:t>
        <a:bodyPr/>
        <a:lstStyle/>
        <a:p>
          <a:endParaRPr lang="en-US"/>
        </a:p>
      </dgm:t>
    </dgm:pt>
    <dgm:pt modelId="{6377E1AB-901E-420B-A8AE-B65488CBF66C}" type="pres">
      <dgm:prSet presAssocID="{6D8FB853-64A5-44F5-92EF-D9CBD56A01DD}" presName="descendantArrow" presStyleCnt="0"/>
      <dgm:spPr/>
    </dgm:pt>
    <dgm:pt modelId="{A3C3F07F-A365-4CBF-9BD6-F0065A427E8C}" type="pres">
      <dgm:prSet presAssocID="{08FF3430-54E9-4505-A16A-5F486EE75244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DDA76-9000-401C-A70C-CD741FB10B28}" type="pres">
      <dgm:prSet presAssocID="{3B8F9AEF-5179-4CDE-8514-6EE8B8077442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0BE40D-3C83-448A-AC83-5056E0F6EF99}" type="presOf" srcId="{5B24B424-3B3B-4544-83FB-E2D4209CC8DB}" destId="{AAA904F8-12F9-4101-B4C8-D3F79299CBE4}" srcOrd="0" destOrd="0" presId="urn:microsoft.com/office/officeart/2005/8/layout/process4"/>
    <dgm:cxn modelId="{D017CA8E-4F12-4EC2-A186-825C0887A954}" type="presOf" srcId="{6D8FB853-64A5-44F5-92EF-D9CBD56A01DD}" destId="{3B17D83E-8588-4622-BC6E-07225BAC1C71}" srcOrd="0" destOrd="0" presId="urn:microsoft.com/office/officeart/2005/8/layout/process4"/>
    <dgm:cxn modelId="{02597D49-FFAF-4352-B8E1-DAD929B225A0}" srcId="{5B24B424-3B3B-4544-83FB-E2D4209CC8DB}" destId="{357AB009-9D51-4566-B9CC-C63CCAD2A2A3}" srcOrd="1" destOrd="0" parTransId="{2FF5F87F-7B31-478E-B8A5-30B0ED23CA50}" sibTransId="{4F95CF47-0341-4EF9-91E7-DA7DF6CE0FFB}"/>
    <dgm:cxn modelId="{53962924-962A-47C0-9DAA-54CC395030C7}" type="presOf" srcId="{5B24B424-3B3B-4544-83FB-E2D4209CC8DB}" destId="{FA917EA2-C9C4-4EB8-A919-CD5FD67FB0EA}" srcOrd="1" destOrd="0" presId="urn:microsoft.com/office/officeart/2005/8/layout/process4"/>
    <dgm:cxn modelId="{58999DDB-2971-4EF4-B773-27FD964B3BC4}" srcId="{52253AAD-AA31-4A88-A89A-0F6EA9E7FF5F}" destId="{6D8FB853-64A5-44F5-92EF-D9CBD56A01DD}" srcOrd="0" destOrd="0" parTransId="{C384B2F3-60B1-43DE-A82A-6DE319DB9860}" sibTransId="{73ECA76F-834D-4AC9-B303-BAACD956478D}"/>
    <dgm:cxn modelId="{0E8B9DDD-A4A3-44F3-8DC0-E5A71D21A66D}" srcId="{5B24B424-3B3B-4544-83FB-E2D4209CC8DB}" destId="{41383F6B-359E-4112-B58B-C602817352D9}" srcOrd="0" destOrd="0" parTransId="{7065B92E-9C1C-408A-8C0B-171617BE970F}" sibTransId="{42831F02-98F3-4B27-8CE7-28C657972475}"/>
    <dgm:cxn modelId="{E1403681-3F0B-4766-8BE1-39D4D1B4364F}" srcId="{B61539C8-D957-4A56-845C-2C1ACCEFA5E5}" destId="{C84121B9-A356-4475-AC90-7171F007EA18}" srcOrd="0" destOrd="0" parTransId="{6DF3F237-7792-4A8A-996B-E10C64C6178C}" sibTransId="{141EF734-C816-4AB5-BA35-84E8DD4E4140}"/>
    <dgm:cxn modelId="{697BE3A2-4F32-4B63-933C-271AB71F7E66}" type="presOf" srcId="{3B8F9AEF-5179-4CDE-8514-6EE8B8077442}" destId="{08FDDA76-9000-401C-A70C-CD741FB10B28}" srcOrd="0" destOrd="0" presId="urn:microsoft.com/office/officeart/2005/8/layout/process4"/>
    <dgm:cxn modelId="{5DB13C96-2112-4CF1-B531-D74697E6FB8E}" srcId="{6D8FB853-64A5-44F5-92EF-D9CBD56A01DD}" destId="{3B8F9AEF-5179-4CDE-8514-6EE8B8077442}" srcOrd="1" destOrd="0" parTransId="{14C94DA3-8389-4C0E-B975-2423A422F517}" sibTransId="{E26BEC4E-AA08-4862-8C4A-B6B6E0BD467C}"/>
    <dgm:cxn modelId="{E747B404-062F-4C67-9115-EBC6BD5221AC}" type="presOf" srcId="{357AB009-9D51-4566-B9CC-C63CCAD2A2A3}" destId="{37293E65-AF9C-4AF9-AD20-114B2BE70239}" srcOrd="0" destOrd="0" presId="urn:microsoft.com/office/officeart/2005/8/layout/process4"/>
    <dgm:cxn modelId="{A69E5E86-BA56-42FC-B2A9-8A28A50FDCFE}" srcId="{B61539C8-D957-4A56-845C-2C1ACCEFA5E5}" destId="{40CC5AA8-C07E-4398-9306-66859003A8AB}" srcOrd="1" destOrd="0" parTransId="{BA35D2C3-9AB8-430A-B717-3482FDABE464}" sibTransId="{E31D6450-7886-4FF5-864C-A1CE564FB6C8}"/>
    <dgm:cxn modelId="{C2FB78B3-7135-4179-B2D0-632AF034B1DA}" srcId="{52253AAD-AA31-4A88-A89A-0F6EA9E7FF5F}" destId="{5B24B424-3B3B-4544-83FB-E2D4209CC8DB}" srcOrd="2" destOrd="0" parTransId="{13CB9DC5-20AD-4FF2-BD17-FE9D1DA6D814}" sibTransId="{ED9D2E9A-5991-47CA-A411-C5159ED28EE1}"/>
    <dgm:cxn modelId="{17F26AB8-0A39-49E1-AE55-FD23CDCEEF2B}" type="presOf" srcId="{52253AAD-AA31-4A88-A89A-0F6EA9E7FF5F}" destId="{C83F30E2-2EEE-4133-BFDC-E28FEA89CAE0}" srcOrd="0" destOrd="0" presId="urn:microsoft.com/office/officeart/2005/8/layout/process4"/>
    <dgm:cxn modelId="{F6A2A03A-B67F-421C-8B60-4A140CAB1F8E}" srcId="{52253AAD-AA31-4A88-A89A-0F6EA9E7FF5F}" destId="{B61539C8-D957-4A56-845C-2C1ACCEFA5E5}" srcOrd="1" destOrd="0" parTransId="{AB562D56-82AE-47F3-B4D6-520A199B83DE}" sibTransId="{14D17095-53C1-4FAB-B756-C1769239F491}"/>
    <dgm:cxn modelId="{0491F16E-FEB5-40E0-8E1C-682CBA00AB20}" type="presOf" srcId="{08FF3430-54E9-4505-A16A-5F486EE75244}" destId="{A3C3F07F-A365-4CBF-9BD6-F0065A427E8C}" srcOrd="0" destOrd="0" presId="urn:microsoft.com/office/officeart/2005/8/layout/process4"/>
    <dgm:cxn modelId="{50D137DA-7D1B-4B87-A05F-5A002F2E57BB}" type="presOf" srcId="{41383F6B-359E-4112-B58B-C602817352D9}" destId="{745DBB41-F6B1-4053-AE6F-3E8575C0C9FD}" srcOrd="0" destOrd="0" presId="urn:microsoft.com/office/officeart/2005/8/layout/process4"/>
    <dgm:cxn modelId="{A9691850-FFED-441B-A267-0B865ABEE5B6}" type="presOf" srcId="{B61539C8-D957-4A56-845C-2C1ACCEFA5E5}" destId="{173F4B3C-7E4E-4FDF-92C6-0D90BDF7BCB1}" srcOrd="0" destOrd="0" presId="urn:microsoft.com/office/officeart/2005/8/layout/process4"/>
    <dgm:cxn modelId="{7A31F9CD-8E08-4FAD-B96D-9D933B5CF04A}" type="presOf" srcId="{B61539C8-D957-4A56-845C-2C1ACCEFA5E5}" destId="{B1894FC9-6F5F-44E4-83BA-06A8CF63284E}" srcOrd="1" destOrd="0" presId="urn:microsoft.com/office/officeart/2005/8/layout/process4"/>
    <dgm:cxn modelId="{4BF13575-C70B-4C7F-A138-CA95783D5313}" type="presOf" srcId="{40CC5AA8-C07E-4398-9306-66859003A8AB}" destId="{0CA0E621-7396-428E-B5B9-3C827B4EF667}" srcOrd="0" destOrd="0" presId="urn:microsoft.com/office/officeart/2005/8/layout/process4"/>
    <dgm:cxn modelId="{BE85C90D-6F61-4052-9214-C8FB8928EE30}" type="presOf" srcId="{6D8FB853-64A5-44F5-92EF-D9CBD56A01DD}" destId="{72B985D8-BD4E-46D2-B4FC-C0FF36F1A26E}" srcOrd="1" destOrd="0" presId="urn:microsoft.com/office/officeart/2005/8/layout/process4"/>
    <dgm:cxn modelId="{754C7E81-5983-42CF-B548-8121D4BD4281}" type="presOf" srcId="{C84121B9-A356-4475-AC90-7171F007EA18}" destId="{A4666D00-2F8A-4AF3-A1AC-15A4A27ED852}" srcOrd="0" destOrd="0" presId="urn:microsoft.com/office/officeart/2005/8/layout/process4"/>
    <dgm:cxn modelId="{1013802D-6C11-4ACF-8D71-100A08039C10}" srcId="{6D8FB853-64A5-44F5-92EF-D9CBD56A01DD}" destId="{08FF3430-54E9-4505-A16A-5F486EE75244}" srcOrd="0" destOrd="0" parTransId="{B0BF959D-9100-4DF3-8EC1-19F46045D460}" sibTransId="{67A8EED6-CF69-4306-B0CA-CE5510CAEDB4}"/>
    <dgm:cxn modelId="{72CDB68B-B94C-4D61-9555-83CF5FBACCF4}" type="presParOf" srcId="{C83F30E2-2EEE-4133-BFDC-E28FEA89CAE0}" destId="{87099E29-67D8-4CC4-80EE-E72C052367DF}" srcOrd="0" destOrd="0" presId="urn:microsoft.com/office/officeart/2005/8/layout/process4"/>
    <dgm:cxn modelId="{7A72C3C9-15CF-4E33-A25A-E35A27457FDB}" type="presParOf" srcId="{87099E29-67D8-4CC4-80EE-E72C052367DF}" destId="{AAA904F8-12F9-4101-B4C8-D3F79299CBE4}" srcOrd="0" destOrd="0" presId="urn:microsoft.com/office/officeart/2005/8/layout/process4"/>
    <dgm:cxn modelId="{371905F8-1349-4701-961C-D1FFDBEE2823}" type="presParOf" srcId="{87099E29-67D8-4CC4-80EE-E72C052367DF}" destId="{FA917EA2-C9C4-4EB8-A919-CD5FD67FB0EA}" srcOrd="1" destOrd="0" presId="urn:microsoft.com/office/officeart/2005/8/layout/process4"/>
    <dgm:cxn modelId="{D38CDC82-F99B-4AAC-A13D-96202B0232D6}" type="presParOf" srcId="{87099E29-67D8-4CC4-80EE-E72C052367DF}" destId="{39BE3788-C967-47D2-8099-AA67D7F1CA93}" srcOrd="2" destOrd="0" presId="urn:microsoft.com/office/officeart/2005/8/layout/process4"/>
    <dgm:cxn modelId="{DB4DF95B-036B-4A3B-AAC9-E6A7BE0B6AD5}" type="presParOf" srcId="{39BE3788-C967-47D2-8099-AA67D7F1CA93}" destId="{745DBB41-F6B1-4053-AE6F-3E8575C0C9FD}" srcOrd="0" destOrd="0" presId="urn:microsoft.com/office/officeart/2005/8/layout/process4"/>
    <dgm:cxn modelId="{EC20C7FB-57A8-4B42-8393-8158CB05022B}" type="presParOf" srcId="{39BE3788-C967-47D2-8099-AA67D7F1CA93}" destId="{37293E65-AF9C-4AF9-AD20-114B2BE70239}" srcOrd="1" destOrd="0" presId="urn:microsoft.com/office/officeart/2005/8/layout/process4"/>
    <dgm:cxn modelId="{D529B787-DB48-4E58-9AD5-62CABE928366}" type="presParOf" srcId="{C83F30E2-2EEE-4133-BFDC-E28FEA89CAE0}" destId="{812008F5-157A-4804-A0A1-198BBA3D72BC}" srcOrd="1" destOrd="0" presId="urn:microsoft.com/office/officeart/2005/8/layout/process4"/>
    <dgm:cxn modelId="{B186D953-9B01-4E37-BBA2-FE45C5342D58}" type="presParOf" srcId="{C83F30E2-2EEE-4133-BFDC-E28FEA89CAE0}" destId="{C86925A9-8B5D-4D8A-8B42-34BC0AB3BC9B}" srcOrd="2" destOrd="0" presId="urn:microsoft.com/office/officeart/2005/8/layout/process4"/>
    <dgm:cxn modelId="{B645284F-8890-4F71-9E00-408A690F179B}" type="presParOf" srcId="{C86925A9-8B5D-4D8A-8B42-34BC0AB3BC9B}" destId="{173F4B3C-7E4E-4FDF-92C6-0D90BDF7BCB1}" srcOrd="0" destOrd="0" presId="urn:microsoft.com/office/officeart/2005/8/layout/process4"/>
    <dgm:cxn modelId="{1B4E0E7B-03E0-4A61-A9FF-5D6A1F01E4A1}" type="presParOf" srcId="{C86925A9-8B5D-4D8A-8B42-34BC0AB3BC9B}" destId="{B1894FC9-6F5F-44E4-83BA-06A8CF63284E}" srcOrd="1" destOrd="0" presId="urn:microsoft.com/office/officeart/2005/8/layout/process4"/>
    <dgm:cxn modelId="{D5A1E103-E8CA-4759-8214-3F1E335E893A}" type="presParOf" srcId="{C86925A9-8B5D-4D8A-8B42-34BC0AB3BC9B}" destId="{0ACF002D-935D-4D61-92C5-024E91D8FBBC}" srcOrd="2" destOrd="0" presId="urn:microsoft.com/office/officeart/2005/8/layout/process4"/>
    <dgm:cxn modelId="{379D82D3-84C5-4CFC-84A8-AAA7851917BC}" type="presParOf" srcId="{0ACF002D-935D-4D61-92C5-024E91D8FBBC}" destId="{A4666D00-2F8A-4AF3-A1AC-15A4A27ED852}" srcOrd="0" destOrd="0" presId="urn:microsoft.com/office/officeart/2005/8/layout/process4"/>
    <dgm:cxn modelId="{2F764DD4-3982-496B-BEB3-2554D0D1987B}" type="presParOf" srcId="{0ACF002D-935D-4D61-92C5-024E91D8FBBC}" destId="{0CA0E621-7396-428E-B5B9-3C827B4EF667}" srcOrd="1" destOrd="0" presId="urn:microsoft.com/office/officeart/2005/8/layout/process4"/>
    <dgm:cxn modelId="{4860C616-8F6E-4CC5-9942-E2BE3989210E}" type="presParOf" srcId="{C83F30E2-2EEE-4133-BFDC-E28FEA89CAE0}" destId="{7B99E06E-80E7-4958-87ED-E0F851E5C78B}" srcOrd="3" destOrd="0" presId="urn:microsoft.com/office/officeart/2005/8/layout/process4"/>
    <dgm:cxn modelId="{C0BE9F70-8BD6-4EFD-A347-EE5DF27E886D}" type="presParOf" srcId="{C83F30E2-2EEE-4133-BFDC-E28FEA89CAE0}" destId="{EA99B1EC-8741-43E3-AE8D-BE17038D55EA}" srcOrd="4" destOrd="0" presId="urn:microsoft.com/office/officeart/2005/8/layout/process4"/>
    <dgm:cxn modelId="{4334180E-ECA1-4E03-A5BF-E9E7A0722CA6}" type="presParOf" srcId="{EA99B1EC-8741-43E3-AE8D-BE17038D55EA}" destId="{3B17D83E-8588-4622-BC6E-07225BAC1C71}" srcOrd="0" destOrd="0" presId="urn:microsoft.com/office/officeart/2005/8/layout/process4"/>
    <dgm:cxn modelId="{8D2EBC86-6E69-4914-A00A-408E0F355570}" type="presParOf" srcId="{EA99B1EC-8741-43E3-AE8D-BE17038D55EA}" destId="{72B985D8-BD4E-46D2-B4FC-C0FF36F1A26E}" srcOrd="1" destOrd="0" presId="urn:microsoft.com/office/officeart/2005/8/layout/process4"/>
    <dgm:cxn modelId="{E709494E-1943-4905-838F-E3C4AAEA8027}" type="presParOf" srcId="{EA99B1EC-8741-43E3-AE8D-BE17038D55EA}" destId="{6377E1AB-901E-420B-A8AE-B65488CBF66C}" srcOrd="2" destOrd="0" presId="urn:microsoft.com/office/officeart/2005/8/layout/process4"/>
    <dgm:cxn modelId="{E5128359-79A4-4B7B-869E-787C1C745E90}" type="presParOf" srcId="{6377E1AB-901E-420B-A8AE-B65488CBF66C}" destId="{A3C3F07F-A365-4CBF-9BD6-F0065A427E8C}" srcOrd="0" destOrd="0" presId="urn:microsoft.com/office/officeart/2005/8/layout/process4"/>
    <dgm:cxn modelId="{D5AA0298-A339-4845-8750-A1ECB6ED4FD9}" type="presParOf" srcId="{6377E1AB-901E-420B-A8AE-B65488CBF66C}" destId="{08FDDA76-9000-401C-A70C-CD741FB10B28}" srcOrd="1" destOrd="0" presId="urn:microsoft.com/office/officeart/2005/8/layout/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D19641-CE7D-4768-A81E-E279FE64A42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E4F3C9-3F36-4E55-A377-88CAC6D735E0}">
      <dgm:prSet phldrT="[Text]"/>
      <dgm:spPr/>
      <dgm:t>
        <a:bodyPr/>
        <a:lstStyle/>
        <a:p>
          <a:r>
            <a:rPr lang="en-US" dirty="0" smtClean="0"/>
            <a:t>EBEL </a:t>
          </a:r>
          <a:endParaRPr lang="en-US" dirty="0"/>
        </a:p>
      </dgm:t>
    </dgm:pt>
    <dgm:pt modelId="{96613571-CF85-46A9-A5E0-8CB518C9AC3F}" type="parTrans" cxnId="{BAB5C6E7-3CE0-4870-A0BE-D1540BCEDE52}">
      <dgm:prSet/>
      <dgm:spPr/>
      <dgm:t>
        <a:bodyPr/>
        <a:lstStyle/>
        <a:p>
          <a:endParaRPr lang="en-US"/>
        </a:p>
      </dgm:t>
    </dgm:pt>
    <dgm:pt modelId="{50D8648E-F559-4289-8A42-14F56D7D95F3}" type="sibTrans" cxnId="{BAB5C6E7-3CE0-4870-A0BE-D1540BCEDE52}">
      <dgm:prSet/>
      <dgm:spPr/>
      <dgm:t>
        <a:bodyPr/>
        <a:lstStyle/>
        <a:p>
          <a:endParaRPr lang="en-US"/>
        </a:p>
      </dgm:t>
    </dgm:pt>
    <dgm:pt modelId="{7A8F39CD-F4D5-4693-9ABC-1A0DC39039BC}">
      <dgm:prSet phldrT="[Text]"/>
      <dgm:spPr/>
      <dgm:t>
        <a:bodyPr/>
        <a:lstStyle/>
        <a:p>
          <a:r>
            <a:rPr lang="en-US" dirty="0" err="1" smtClean="0"/>
            <a:t>Kondisi</a:t>
          </a:r>
          <a:r>
            <a:rPr lang="en-US" dirty="0" smtClean="0"/>
            <a:t> </a:t>
          </a:r>
          <a:r>
            <a:rPr lang="en-US" dirty="0" err="1" smtClean="0"/>
            <a:t>siswa</a:t>
          </a:r>
          <a:r>
            <a:rPr lang="en-US" dirty="0" smtClean="0"/>
            <a:t>, </a:t>
          </a:r>
          <a:r>
            <a:rPr lang="en-US" dirty="0" err="1" smtClean="0"/>
            <a:t>kondisi</a:t>
          </a:r>
          <a:r>
            <a:rPr lang="en-US" dirty="0" smtClean="0"/>
            <a:t> </a:t>
          </a:r>
          <a:r>
            <a:rPr lang="en-US" dirty="0" err="1" smtClean="0"/>
            <a:t>keluarga</a:t>
          </a:r>
          <a:r>
            <a:rPr lang="en-US" dirty="0" smtClean="0"/>
            <a:t>, </a:t>
          </a:r>
          <a:endParaRPr lang="en-US" dirty="0"/>
        </a:p>
      </dgm:t>
    </dgm:pt>
    <dgm:pt modelId="{21110851-7E92-43F1-A119-DDF41387BC35}" type="parTrans" cxnId="{5F20EA97-9D47-4D51-A48A-6DC50D5C35F0}">
      <dgm:prSet/>
      <dgm:spPr/>
      <dgm:t>
        <a:bodyPr/>
        <a:lstStyle/>
        <a:p>
          <a:endParaRPr lang="en-US"/>
        </a:p>
      </dgm:t>
    </dgm:pt>
    <dgm:pt modelId="{4B5005C0-4A4F-40FD-B10E-F52AB3418756}" type="sibTrans" cxnId="{5F20EA97-9D47-4D51-A48A-6DC50D5C35F0}">
      <dgm:prSet/>
      <dgm:spPr/>
      <dgm:t>
        <a:bodyPr/>
        <a:lstStyle/>
        <a:p>
          <a:endParaRPr lang="en-US"/>
        </a:p>
      </dgm:t>
    </dgm:pt>
    <dgm:pt modelId="{2E0E7ED8-0AB3-4A92-A279-17247636CB38}">
      <dgm:prSet phldrT="[Text]"/>
      <dgm:spPr/>
      <dgm:t>
        <a:bodyPr/>
        <a:lstStyle/>
        <a:p>
          <a:r>
            <a:rPr lang="en-US" dirty="0" err="1" smtClean="0"/>
            <a:t>Budaya</a:t>
          </a:r>
          <a:r>
            <a:rPr lang="en-US" dirty="0" smtClean="0"/>
            <a:t>, </a:t>
          </a:r>
          <a:r>
            <a:rPr lang="en-US" dirty="0" err="1" smtClean="0"/>
            <a:t>situasi</a:t>
          </a:r>
          <a:r>
            <a:rPr lang="en-US" dirty="0" smtClean="0"/>
            <a:t> </a:t>
          </a:r>
          <a:r>
            <a:rPr lang="en-US" dirty="0" err="1" smtClean="0"/>
            <a:t>sekolah</a:t>
          </a:r>
          <a:r>
            <a:rPr lang="en-US" dirty="0" smtClean="0"/>
            <a:t> </a:t>
          </a:r>
          <a:endParaRPr lang="en-US" dirty="0"/>
        </a:p>
      </dgm:t>
    </dgm:pt>
    <dgm:pt modelId="{251D2BDB-A0DE-48E8-A542-B3C529799071}" type="parTrans" cxnId="{B822E8EF-7DB6-4CD0-A637-B72802F81304}">
      <dgm:prSet/>
      <dgm:spPr/>
      <dgm:t>
        <a:bodyPr/>
        <a:lstStyle/>
        <a:p>
          <a:endParaRPr lang="en-US"/>
        </a:p>
      </dgm:t>
    </dgm:pt>
    <dgm:pt modelId="{1503F020-F994-4E44-8BA8-9ADF58CD1BE5}" type="sibTrans" cxnId="{B822E8EF-7DB6-4CD0-A637-B72802F81304}">
      <dgm:prSet/>
      <dgm:spPr/>
      <dgm:t>
        <a:bodyPr/>
        <a:lstStyle/>
        <a:p>
          <a:endParaRPr lang="en-US"/>
        </a:p>
      </dgm:t>
    </dgm:pt>
    <dgm:pt modelId="{0B3804D6-1835-49A5-AB7A-B0FE0F3E1DA6}">
      <dgm:prSet phldrT="[Text]"/>
      <dgm:spPr/>
      <dgm:t>
        <a:bodyPr/>
        <a:lstStyle/>
        <a:p>
          <a:r>
            <a:rPr lang="en-US" dirty="0" smtClean="0"/>
            <a:t>OMAGIO </a:t>
          </a:r>
          <a:endParaRPr lang="en-US" dirty="0"/>
        </a:p>
      </dgm:t>
    </dgm:pt>
    <dgm:pt modelId="{331B8585-E726-4D68-8237-C77374C7EE19}" type="parTrans" cxnId="{8E5AD37A-5C54-4161-8D39-FDE81EF79009}">
      <dgm:prSet/>
      <dgm:spPr/>
      <dgm:t>
        <a:bodyPr/>
        <a:lstStyle/>
        <a:p>
          <a:endParaRPr lang="en-US"/>
        </a:p>
      </dgm:t>
    </dgm:pt>
    <dgm:pt modelId="{FEAA5A3E-23ED-4F83-B62A-5811DB675A1E}" type="sibTrans" cxnId="{8E5AD37A-5C54-4161-8D39-FDE81EF79009}">
      <dgm:prSet/>
      <dgm:spPr/>
      <dgm:t>
        <a:bodyPr/>
        <a:lstStyle/>
        <a:p>
          <a:endParaRPr lang="en-US"/>
        </a:p>
      </dgm:t>
    </dgm:pt>
    <dgm:pt modelId="{6DA39B24-08BE-4799-A36E-88FD1923782C}">
      <dgm:prSet phldrT="[Text]"/>
      <dgm:spPr/>
      <dgm:t>
        <a:bodyPr/>
        <a:lstStyle/>
        <a:p>
          <a:r>
            <a:rPr lang="en-US" dirty="0" err="1" smtClean="0"/>
            <a:t>Pengetahuan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, </a:t>
          </a:r>
          <a:r>
            <a:rPr lang="en-US" dirty="0" err="1" smtClean="0"/>
            <a:t>gaya</a:t>
          </a:r>
          <a:r>
            <a:rPr lang="en-US" dirty="0" smtClean="0"/>
            <a:t> </a:t>
          </a:r>
          <a:r>
            <a:rPr lang="en-US" dirty="0" err="1" smtClean="0"/>
            <a:t>kognitif</a:t>
          </a:r>
          <a:r>
            <a:rPr lang="en-US" dirty="0" smtClean="0"/>
            <a:t>, </a:t>
          </a:r>
          <a:endParaRPr lang="en-US" dirty="0"/>
        </a:p>
      </dgm:t>
    </dgm:pt>
    <dgm:pt modelId="{013F14A0-9466-475A-BBA7-EA9FCEF4FE75}" type="parTrans" cxnId="{C2DD5D4E-7080-4426-93C6-EBAF7FE1CA66}">
      <dgm:prSet/>
      <dgm:spPr/>
      <dgm:t>
        <a:bodyPr/>
        <a:lstStyle/>
        <a:p>
          <a:endParaRPr lang="en-US"/>
        </a:p>
      </dgm:t>
    </dgm:pt>
    <dgm:pt modelId="{06DE2A5F-5D77-442E-AFCE-4A064B19C5FE}" type="sibTrans" cxnId="{C2DD5D4E-7080-4426-93C6-EBAF7FE1CA66}">
      <dgm:prSet/>
      <dgm:spPr/>
      <dgm:t>
        <a:bodyPr/>
        <a:lstStyle/>
        <a:p>
          <a:endParaRPr lang="en-US"/>
        </a:p>
      </dgm:t>
    </dgm:pt>
    <dgm:pt modelId="{F481DC60-5FAC-4B10-9CCE-FA3F09FBB070}">
      <dgm:prSet phldrT="[Text]"/>
      <dgm:spPr/>
      <dgm:t>
        <a:bodyPr/>
        <a:lstStyle/>
        <a:p>
          <a:r>
            <a:rPr lang="en-US" dirty="0" err="1" smtClean="0"/>
            <a:t>pengalaman</a:t>
          </a:r>
          <a:r>
            <a:rPr lang="en-US" dirty="0" smtClean="0"/>
            <a:t> </a:t>
          </a:r>
          <a:r>
            <a:rPr lang="en-US" dirty="0" err="1" smtClean="0"/>
            <a:t>membaca</a:t>
          </a:r>
          <a:endParaRPr lang="en-US" dirty="0"/>
        </a:p>
      </dgm:t>
    </dgm:pt>
    <dgm:pt modelId="{CBDE31A7-8576-4386-B8FF-D49CD4A09412}" type="parTrans" cxnId="{337356C0-F212-4D9A-8031-C08A55A4DA2C}">
      <dgm:prSet/>
      <dgm:spPr/>
      <dgm:t>
        <a:bodyPr/>
        <a:lstStyle/>
        <a:p>
          <a:endParaRPr lang="en-US"/>
        </a:p>
      </dgm:t>
    </dgm:pt>
    <dgm:pt modelId="{81E7BF6A-F9CA-4C9F-AD8C-C9943D1C4EEC}" type="sibTrans" cxnId="{337356C0-F212-4D9A-8031-C08A55A4DA2C}">
      <dgm:prSet/>
      <dgm:spPr/>
      <dgm:t>
        <a:bodyPr/>
        <a:lstStyle/>
        <a:p>
          <a:endParaRPr lang="en-US"/>
        </a:p>
      </dgm:t>
    </dgm:pt>
    <dgm:pt modelId="{5768BFDD-8990-4817-A0F4-0FAF8B59A868}">
      <dgm:prSet phldrT="[Text]"/>
      <dgm:spPr/>
      <dgm:t>
        <a:bodyPr/>
        <a:lstStyle/>
        <a:p>
          <a:r>
            <a:rPr lang="en-US" dirty="0" smtClean="0"/>
            <a:t>ALEXANDER </a:t>
          </a:r>
          <a:endParaRPr lang="en-US" dirty="0"/>
        </a:p>
      </dgm:t>
    </dgm:pt>
    <dgm:pt modelId="{65DC279C-083D-45C2-B5E9-92C7DFCABE0C}" type="parTrans" cxnId="{42B21B50-8020-4CE0-BF11-9EFA0BB570F7}">
      <dgm:prSet/>
      <dgm:spPr/>
      <dgm:t>
        <a:bodyPr/>
        <a:lstStyle/>
        <a:p>
          <a:endParaRPr lang="en-US"/>
        </a:p>
      </dgm:t>
    </dgm:pt>
    <dgm:pt modelId="{9FF43A43-0F86-41F0-8403-0C407A089BBD}" type="sibTrans" cxnId="{42B21B50-8020-4CE0-BF11-9EFA0BB570F7}">
      <dgm:prSet/>
      <dgm:spPr/>
      <dgm:t>
        <a:bodyPr/>
        <a:lstStyle/>
        <a:p>
          <a:endParaRPr lang="en-US"/>
        </a:p>
      </dgm:t>
    </dgm:pt>
    <dgm:pt modelId="{D767744D-2896-48BA-B0E9-A1274976BDCA}">
      <dgm:prSet phldrT="[Text]"/>
      <dgm:spPr/>
      <dgm:t>
        <a:bodyPr/>
        <a:lstStyle/>
        <a:p>
          <a:r>
            <a:rPr lang="en-US" dirty="0" smtClean="0"/>
            <a:t>Program </a:t>
          </a:r>
          <a:r>
            <a:rPr lang="en-US" dirty="0" err="1" smtClean="0"/>
            <a:t>pembelajaran</a:t>
          </a:r>
          <a:r>
            <a:rPr lang="en-US" dirty="0" smtClean="0"/>
            <a:t> </a:t>
          </a:r>
          <a:r>
            <a:rPr lang="en-US" dirty="0" err="1" smtClean="0"/>
            <a:t>membaca</a:t>
          </a:r>
          <a:r>
            <a:rPr lang="en-US" dirty="0" smtClean="0"/>
            <a:t>, </a:t>
          </a:r>
          <a:r>
            <a:rPr lang="en-US" dirty="0" err="1" smtClean="0"/>
            <a:t>kepribadian</a:t>
          </a:r>
          <a:r>
            <a:rPr lang="en-US" dirty="0" smtClean="0"/>
            <a:t> </a:t>
          </a:r>
          <a:r>
            <a:rPr lang="en-US" dirty="0" err="1" smtClean="0"/>
            <a:t>siswa</a:t>
          </a:r>
          <a:r>
            <a:rPr lang="en-US" dirty="0" smtClean="0"/>
            <a:t>, </a:t>
          </a:r>
          <a:r>
            <a:rPr lang="en-US" dirty="0" err="1" smtClean="0"/>
            <a:t>motivasi</a:t>
          </a:r>
          <a:endParaRPr lang="en-US" dirty="0"/>
        </a:p>
      </dgm:t>
    </dgm:pt>
    <dgm:pt modelId="{8BE0C0F7-ECCB-4446-B954-EEA767C21008}" type="parTrans" cxnId="{27D0108E-84FE-4ADD-8656-234E8DB0216C}">
      <dgm:prSet/>
      <dgm:spPr/>
      <dgm:t>
        <a:bodyPr/>
        <a:lstStyle/>
        <a:p>
          <a:endParaRPr lang="en-US"/>
        </a:p>
      </dgm:t>
    </dgm:pt>
    <dgm:pt modelId="{27088A8D-D719-4C51-864A-86D619D3D785}" type="sibTrans" cxnId="{27D0108E-84FE-4ADD-8656-234E8DB0216C}">
      <dgm:prSet/>
      <dgm:spPr/>
      <dgm:t>
        <a:bodyPr/>
        <a:lstStyle/>
        <a:p>
          <a:endParaRPr lang="en-US"/>
        </a:p>
      </dgm:t>
    </dgm:pt>
    <dgm:pt modelId="{187EDBED-3B67-4E72-B52C-A513CBED7DE8}">
      <dgm:prSet phldrT="[Text]"/>
      <dgm:spPr/>
      <dgm:t>
        <a:bodyPr/>
        <a:lstStyle/>
        <a:p>
          <a:r>
            <a:rPr lang="en-US" dirty="0" err="1" smtClean="0"/>
            <a:t>Kebiasaan</a:t>
          </a:r>
          <a:r>
            <a:rPr lang="en-US" dirty="0" smtClean="0"/>
            <a:t>, </a:t>
          </a:r>
          <a:r>
            <a:rPr lang="en-US" dirty="0" err="1" smtClean="0"/>
            <a:t>lingkungan</a:t>
          </a:r>
          <a:r>
            <a:rPr lang="en-US" dirty="0" smtClean="0"/>
            <a:t> </a:t>
          </a:r>
          <a:r>
            <a:rPr lang="en-US" dirty="0" err="1" smtClean="0"/>
            <a:t>sosial</a:t>
          </a:r>
          <a:r>
            <a:rPr lang="en-US" dirty="0" smtClean="0"/>
            <a:t> </a:t>
          </a:r>
          <a:r>
            <a:rPr lang="en-US" dirty="0" err="1" smtClean="0"/>
            <a:t>ekonomi</a:t>
          </a:r>
          <a:r>
            <a:rPr lang="en-US" dirty="0" smtClean="0"/>
            <a:t> </a:t>
          </a:r>
          <a:endParaRPr lang="en-US" dirty="0"/>
        </a:p>
      </dgm:t>
    </dgm:pt>
    <dgm:pt modelId="{D4754F74-004C-4F43-A176-DF318D2C732B}" type="parTrans" cxnId="{95E1EE5E-B0A4-4D82-81BD-48790A1198E4}">
      <dgm:prSet/>
      <dgm:spPr/>
      <dgm:t>
        <a:bodyPr/>
        <a:lstStyle/>
        <a:p>
          <a:endParaRPr lang="en-US"/>
        </a:p>
      </dgm:t>
    </dgm:pt>
    <dgm:pt modelId="{32CD29D9-4023-4453-848F-52ADFFC44C7D}" type="sibTrans" cxnId="{95E1EE5E-B0A4-4D82-81BD-48790A1198E4}">
      <dgm:prSet/>
      <dgm:spPr/>
      <dgm:t>
        <a:bodyPr/>
        <a:lstStyle/>
        <a:p>
          <a:endParaRPr lang="en-US"/>
        </a:p>
      </dgm:t>
    </dgm:pt>
    <dgm:pt modelId="{3410C0FE-D708-4054-BC6A-69B475CFB364}" type="pres">
      <dgm:prSet presAssocID="{B8D19641-CE7D-4768-A81E-E279FE64A4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5951B7-EBCA-4FB5-94B8-A95CF6D92B18}" type="pres">
      <dgm:prSet presAssocID="{5768BFDD-8990-4817-A0F4-0FAF8B59A868}" presName="boxAndChildren" presStyleCnt="0"/>
      <dgm:spPr/>
    </dgm:pt>
    <dgm:pt modelId="{06AB6CF7-70CA-43A1-A681-846C406B9C8B}" type="pres">
      <dgm:prSet presAssocID="{5768BFDD-8990-4817-A0F4-0FAF8B59A868}" presName="parentTextBox" presStyleLbl="node1" presStyleIdx="0" presStyleCnt="3"/>
      <dgm:spPr/>
      <dgm:t>
        <a:bodyPr/>
        <a:lstStyle/>
        <a:p>
          <a:endParaRPr lang="en-US"/>
        </a:p>
      </dgm:t>
    </dgm:pt>
    <dgm:pt modelId="{EBAB2831-B8C4-4DA8-90F5-993B55BF8837}" type="pres">
      <dgm:prSet presAssocID="{5768BFDD-8990-4817-A0F4-0FAF8B59A868}" presName="entireBox" presStyleLbl="node1" presStyleIdx="0" presStyleCnt="3"/>
      <dgm:spPr/>
      <dgm:t>
        <a:bodyPr/>
        <a:lstStyle/>
        <a:p>
          <a:endParaRPr lang="en-US"/>
        </a:p>
      </dgm:t>
    </dgm:pt>
    <dgm:pt modelId="{31AEFF72-424B-4F4B-82C0-38C7FF4752EA}" type="pres">
      <dgm:prSet presAssocID="{5768BFDD-8990-4817-A0F4-0FAF8B59A868}" presName="descendantBox" presStyleCnt="0"/>
      <dgm:spPr/>
    </dgm:pt>
    <dgm:pt modelId="{17E7C3E7-6FE4-4FC4-9A60-BBED2077FD92}" type="pres">
      <dgm:prSet presAssocID="{D767744D-2896-48BA-B0E9-A1274976BDCA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272CA8-3A94-4F61-9390-BB467C490E77}" type="pres">
      <dgm:prSet presAssocID="{187EDBED-3B67-4E72-B52C-A513CBED7DE8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FC69FD-759E-4D9B-8153-F9C3F063C1E1}" type="pres">
      <dgm:prSet presAssocID="{FEAA5A3E-23ED-4F83-B62A-5811DB675A1E}" presName="sp" presStyleCnt="0"/>
      <dgm:spPr/>
    </dgm:pt>
    <dgm:pt modelId="{E7AEEC86-E633-4061-8039-EB67FD8A23CF}" type="pres">
      <dgm:prSet presAssocID="{0B3804D6-1835-49A5-AB7A-B0FE0F3E1DA6}" presName="arrowAndChildren" presStyleCnt="0"/>
      <dgm:spPr/>
    </dgm:pt>
    <dgm:pt modelId="{7F64191B-A9FD-4820-9A2D-F59778473DA1}" type="pres">
      <dgm:prSet presAssocID="{0B3804D6-1835-49A5-AB7A-B0FE0F3E1DA6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FE29C92D-9B50-4B43-8F50-AB465E4D56C7}" type="pres">
      <dgm:prSet presAssocID="{0B3804D6-1835-49A5-AB7A-B0FE0F3E1DA6}" presName="arrow" presStyleLbl="node1" presStyleIdx="1" presStyleCnt="3"/>
      <dgm:spPr/>
      <dgm:t>
        <a:bodyPr/>
        <a:lstStyle/>
        <a:p>
          <a:endParaRPr lang="en-US"/>
        </a:p>
      </dgm:t>
    </dgm:pt>
    <dgm:pt modelId="{7A71131B-7524-4681-93F8-BF094C262A88}" type="pres">
      <dgm:prSet presAssocID="{0B3804D6-1835-49A5-AB7A-B0FE0F3E1DA6}" presName="descendantArrow" presStyleCnt="0"/>
      <dgm:spPr/>
    </dgm:pt>
    <dgm:pt modelId="{40FBA7DE-18CB-4D82-B5BE-727968F19001}" type="pres">
      <dgm:prSet presAssocID="{6DA39B24-08BE-4799-A36E-88FD1923782C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784CB-2302-45DD-964A-C6BA57BEFEED}" type="pres">
      <dgm:prSet presAssocID="{F481DC60-5FAC-4B10-9CCE-FA3F09FBB070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49BC30-EA0F-4329-8CFB-6EDAE2932736}" type="pres">
      <dgm:prSet presAssocID="{50D8648E-F559-4289-8A42-14F56D7D95F3}" presName="sp" presStyleCnt="0"/>
      <dgm:spPr/>
    </dgm:pt>
    <dgm:pt modelId="{4D05E039-88E9-4F29-AE1E-2E9774DB5B35}" type="pres">
      <dgm:prSet presAssocID="{28E4F3C9-3F36-4E55-A377-88CAC6D735E0}" presName="arrowAndChildren" presStyleCnt="0"/>
      <dgm:spPr/>
    </dgm:pt>
    <dgm:pt modelId="{F8FE60FA-CFC9-44DF-ABE4-3C05EE7DF422}" type="pres">
      <dgm:prSet presAssocID="{28E4F3C9-3F36-4E55-A377-88CAC6D735E0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895ACB7F-BFBC-4065-9AAE-9CA769BC3226}" type="pres">
      <dgm:prSet presAssocID="{28E4F3C9-3F36-4E55-A377-88CAC6D735E0}" presName="arrow" presStyleLbl="node1" presStyleIdx="2" presStyleCnt="3"/>
      <dgm:spPr/>
      <dgm:t>
        <a:bodyPr/>
        <a:lstStyle/>
        <a:p>
          <a:endParaRPr lang="en-US"/>
        </a:p>
      </dgm:t>
    </dgm:pt>
    <dgm:pt modelId="{25CE058B-9495-4BB1-9075-B05B4DF3CA0D}" type="pres">
      <dgm:prSet presAssocID="{28E4F3C9-3F36-4E55-A377-88CAC6D735E0}" presName="descendantArrow" presStyleCnt="0"/>
      <dgm:spPr/>
    </dgm:pt>
    <dgm:pt modelId="{D95AF4F3-5180-4B2C-90C6-C65BABA0B145}" type="pres">
      <dgm:prSet presAssocID="{7A8F39CD-F4D5-4693-9ABC-1A0DC39039B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C44C6-8FB3-48F6-A2D5-5BB99F9090B7}" type="pres">
      <dgm:prSet presAssocID="{2E0E7ED8-0AB3-4A92-A279-17247636CB38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ACFB31-58DC-4CC6-9515-C98F64B1A7BF}" type="presOf" srcId="{187EDBED-3B67-4E72-B52C-A513CBED7DE8}" destId="{44272CA8-3A94-4F61-9390-BB467C490E77}" srcOrd="0" destOrd="0" presId="urn:microsoft.com/office/officeart/2005/8/layout/process4"/>
    <dgm:cxn modelId="{337356C0-F212-4D9A-8031-C08A55A4DA2C}" srcId="{0B3804D6-1835-49A5-AB7A-B0FE0F3E1DA6}" destId="{F481DC60-5FAC-4B10-9CCE-FA3F09FBB070}" srcOrd="1" destOrd="0" parTransId="{CBDE31A7-8576-4386-B8FF-D49CD4A09412}" sibTransId="{81E7BF6A-F9CA-4C9F-AD8C-C9943D1C4EEC}"/>
    <dgm:cxn modelId="{33D59D0F-BE82-495F-81D2-4087A025541D}" type="presOf" srcId="{2E0E7ED8-0AB3-4A92-A279-17247636CB38}" destId="{46EC44C6-8FB3-48F6-A2D5-5BB99F9090B7}" srcOrd="0" destOrd="0" presId="urn:microsoft.com/office/officeart/2005/8/layout/process4"/>
    <dgm:cxn modelId="{B822E8EF-7DB6-4CD0-A637-B72802F81304}" srcId="{28E4F3C9-3F36-4E55-A377-88CAC6D735E0}" destId="{2E0E7ED8-0AB3-4A92-A279-17247636CB38}" srcOrd="1" destOrd="0" parTransId="{251D2BDB-A0DE-48E8-A542-B3C529799071}" sibTransId="{1503F020-F994-4E44-8BA8-9ADF58CD1BE5}"/>
    <dgm:cxn modelId="{95E1EE5E-B0A4-4D82-81BD-48790A1198E4}" srcId="{5768BFDD-8990-4817-A0F4-0FAF8B59A868}" destId="{187EDBED-3B67-4E72-B52C-A513CBED7DE8}" srcOrd="1" destOrd="0" parTransId="{D4754F74-004C-4F43-A176-DF318D2C732B}" sibTransId="{32CD29D9-4023-4453-848F-52ADFFC44C7D}"/>
    <dgm:cxn modelId="{B0A0C4BB-E403-4048-A62D-3078C2B49F9D}" type="presOf" srcId="{5768BFDD-8990-4817-A0F4-0FAF8B59A868}" destId="{EBAB2831-B8C4-4DA8-90F5-993B55BF8837}" srcOrd="1" destOrd="0" presId="urn:microsoft.com/office/officeart/2005/8/layout/process4"/>
    <dgm:cxn modelId="{C2DD5D4E-7080-4426-93C6-EBAF7FE1CA66}" srcId="{0B3804D6-1835-49A5-AB7A-B0FE0F3E1DA6}" destId="{6DA39B24-08BE-4799-A36E-88FD1923782C}" srcOrd="0" destOrd="0" parTransId="{013F14A0-9466-475A-BBA7-EA9FCEF4FE75}" sibTransId="{06DE2A5F-5D77-442E-AFCE-4A064B19C5FE}"/>
    <dgm:cxn modelId="{8E5AD37A-5C54-4161-8D39-FDE81EF79009}" srcId="{B8D19641-CE7D-4768-A81E-E279FE64A421}" destId="{0B3804D6-1835-49A5-AB7A-B0FE0F3E1DA6}" srcOrd="1" destOrd="0" parTransId="{331B8585-E726-4D68-8237-C77374C7EE19}" sibTransId="{FEAA5A3E-23ED-4F83-B62A-5811DB675A1E}"/>
    <dgm:cxn modelId="{42B21B50-8020-4CE0-BF11-9EFA0BB570F7}" srcId="{B8D19641-CE7D-4768-A81E-E279FE64A421}" destId="{5768BFDD-8990-4817-A0F4-0FAF8B59A868}" srcOrd="2" destOrd="0" parTransId="{65DC279C-083D-45C2-B5E9-92C7DFCABE0C}" sibTransId="{9FF43A43-0F86-41F0-8403-0C407A089BBD}"/>
    <dgm:cxn modelId="{90C7E956-6ECD-4C38-A06C-B21CC7CD72EC}" type="presOf" srcId="{0B3804D6-1835-49A5-AB7A-B0FE0F3E1DA6}" destId="{FE29C92D-9B50-4B43-8F50-AB465E4D56C7}" srcOrd="1" destOrd="0" presId="urn:microsoft.com/office/officeart/2005/8/layout/process4"/>
    <dgm:cxn modelId="{B2DDC0D4-9E05-4FD5-BE6E-7F170450AFB0}" type="presOf" srcId="{28E4F3C9-3F36-4E55-A377-88CAC6D735E0}" destId="{F8FE60FA-CFC9-44DF-ABE4-3C05EE7DF422}" srcOrd="0" destOrd="0" presId="urn:microsoft.com/office/officeart/2005/8/layout/process4"/>
    <dgm:cxn modelId="{D430E4A8-6412-4AAF-9EE6-1976D949C569}" type="presOf" srcId="{28E4F3C9-3F36-4E55-A377-88CAC6D735E0}" destId="{895ACB7F-BFBC-4065-9AAE-9CA769BC3226}" srcOrd="1" destOrd="0" presId="urn:microsoft.com/office/officeart/2005/8/layout/process4"/>
    <dgm:cxn modelId="{C6021348-8C1C-49F2-A769-70587625C6E0}" type="presOf" srcId="{0B3804D6-1835-49A5-AB7A-B0FE0F3E1DA6}" destId="{7F64191B-A9FD-4820-9A2D-F59778473DA1}" srcOrd="0" destOrd="0" presId="urn:microsoft.com/office/officeart/2005/8/layout/process4"/>
    <dgm:cxn modelId="{B78B50C0-C06A-462A-8660-D376406E4DA7}" type="presOf" srcId="{B8D19641-CE7D-4768-A81E-E279FE64A421}" destId="{3410C0FE-D708-4054-BC6A-69B475CFB364}" srcOrd="0" destOrd="0" presId="urn:microsoft.com/office/officeart/2005/8/layout/process4"/>
    <dgm:cxn modelId="{D55F478F-49B8-44D7-A68D-D73A8E63DCB1}" type="presOf" srcId="{7A8F39CD-F4D5-4693-9ABC-1A0DC39039BC}" destId="{D95AF4F3-5180-4B2C-90C6-C65BABA0B145}" srcOrd="0" destOrd="0" presId="urn:microsoft.com/office/officeart/2005/8/layout/process4"/>
    <dgm:cxn modelId="{93E6FA37-1C30-4C45-AC10-9EBBD5343ABE}" type="presOf" srcId="{5768BFDD-8990-4817-A0F4-0FAF8B59A868}" destId="{06AB6CF7-70CA-43A1-A681-846C406B9C8B}" srcOrd="0" destOrd="0" presId="urn:microsoft.com/office/officeart/2005/8/layout/process4"/>
    <dgm:cxn modelId="{2ADBFE0F-35C3-47E6-91D6-1C1D5D4FC426}" type="presOf" srcId="{6DA39B24-08BE-4799-A36E-88FD1923782C}" destId="{40FBA7DE-18CB-4D82-B5BE-727968F19001}" srcOrd="0" destOrd="0" presId="urn:microsoft.com/office/officeart/2005/8/layout/process4"/>
    <dgm:cxn modelId="{5F20EA97-9D47-4D51-A48A-6DC50D5C35F0}" srcId="{28E4F3C9-3F36-4E55-A377-88CAC6D735E0}" destId="{7A8F39CD-F4D5-4693-9ABC-1A0DC39039BC}" srcOrd="0" destOrd="0" parTransId="{21110851-7E92-43F1-A119-DDF41387BC35}" sibTransId="{4B5005C0-4A4F-40FD-B10E-F52AB3418756}"/>
    <dgm:cxn modelId="{9DC96D9B-EEE0-442E-A541-1CFFC6F0DF2B}" type="presOf" srcId="{F481DC60-5FAC-4B10-9CCE-FA3F09FBB070}" destId="{6D4784CB-2302-45DD-964A-C6BA57BEFEED}" srcOrd="0" destOrd="0" presId="urn:microsoft.com/office/officeart/2005/8/layout/process4"/>
    <dgm:cxn modelId="{27D0108E-84FE-4ADD-8656-234E8DB0216C}" srcId="{5768BFDD-8990-4817-A0F4-0FAF8B59A868}" destId="{D767744D-2896-48BA-B0E9-A1274976BDCA}" srcOrd="0" destOrd="0" parTransId="{8BE0C0F7-ECCB-4446-B954-EEA767C21008}" sibTransId="{27088A8D-D719-4C51-864A-86D619D3D785}"/>
    <dgm:cxn modelId="{507522FA-917B-4974-AA85-A9D5569EBB1C}" type="presOf" srcId="{D767744D-2896-48BA-B0E9-A1274976BDCA}" destId="{17E7C3E7-6FE4-4FC4-9A60-BBED2077FD92}" srcOrd="0" destOrd="0" presId="urn:microsoft.com/office/officeart/2005/8/layout/process4"/>
    <dgm:cxn modelId="{BAB5C6E7-3CE0-4870-A0BE-D1540BCEDE52}" srcId="{B8D19641-CE7D-4768-A81E-E279FE64A421}" destId="{28E4F3C9-3F36-4E55-A377-88CAC6D735E0}" srcOrd="0" destOrd="0" parTransId="{96613571-CF85-46A9-A5E0-8CB518C9AC3F}" sibTransId="{50D8648E-F559-4289-8A42-14F56D7D95F3}"/>
    <dgm:cxn modelId="{5CBDF055-D6D7-4550-9C81-6C4754292505}" type="presParOf" srcId="{3410C0FE-D708-4054-BC6A-69B475CFB364}" destId="{FC5951B7-EBCA-4FB5-94B8-A95CF6D92B18}" srcOrd="0" destOrd="0" presId="urn:microsoft.com/office/officeart/2005/8/layout/process4"/>
    <dgm:cxn modelId="{3870E977-1759-4638-A22B-F3F09948467B}" type="presParOf" srcId="{FC5951B7-EBCA-4FB5-94B8-A95CF6D92B18}" destId="{06AB6CF7-70CA-43A1-A681-846C406B9C8B}" srcOrd="0" destOrd="0" presId="urn:microsoft.com/office/officeart/2005/8/layout/process4"/>
    <dgm:cxn modelId="{165B8DF1-CDB9-456F-A4AA-80B052B29565}" type="presParOf" srcId="{FC5951B7-EBCA-4FB5-94B8-A95CF6D92B18}" destId="{EBAB2831-B8C4-4DA8-90F5-993B55BF8837}" srcOrd="1" destOrd="0" presId="urn:microsoft.com/office/officeart/2005/8/layout/process4"/>
    <dgm:cxn modelId="{175BECF3-DFE7-4C4A-81FF-2B06EA91091C}" type="presParOf" srcId="{FC5951B7-EBCA-4FB5-94B8-A95CF6D92B18}" destId="{31AEFF72-424B-4F4B-82C0-38C7FF4752EA}" srcOrd="2" destOrd="0" presId="urn:microsoft.com/office/officeart/2005/8/layout/process4"/>
    <dgm:cxn modelId="{8833DD35-FB31-4947-8814-F5A525957672}" type="presParOf" srcId="{31AEFF72-424B-4F4B-82C0-38C7FF4752EA}" destId="{17E7C3E7-6FE4-4FC4-9A60-BBED2077FD92}" srcOrd="0" destOrd="0" presId="urn:microsoft.com/office/officeart/2005/8/layout/process4"/>
    <dgm:cxn modelId="{AF937DB4-E6C8-48CF-9936-74D1BF823EC4}" type="presParOf" srcId="{31AEFF72-424B-4F4B-82C0-38C7FF4752EA}" destId="{44272CA8-3A94-4F61-9390-BB467C490E77}" srcOrd="1" destOrd="0" presId="urn:microsoft.com/office/officeart/2005/8/layout/process4"/>
    <dgm:cxn modelId="{DDF8D5D7-092D-4CB9-B544-1902D81B270A}" type="presParOf" srcId="{3410C0FE-D708-4054-BC6A-69B475CFB364}" destId="{D2FC69FD-759E-4D9B-8153-F9C3F063C1E1}" srcOrd="1" destOrd="0" presId="urn:microsoft.com/office/officeart/2005/8/layout/process4"/>
    <dgm:cxn modelId="{5F0C3168-93B6-4A7F-B093-9CE35D9B6F3E}" type="presParOf" srcId="{3410C0FE-D708-4054-BC6A-69B475CFB364}" destId="{E7AEEC86-E633-4061-8039-EB67FD8A23CF}" srcOrd="2" destOrd="0" presId="urn:microsoft.com/office/officeart/2005/8/layout/process4"/>
    <dgm:cxn modelId="{250396F2-EA4A-4F07-98B2-02458A4A1D48}" type="presParOf" srcId="{E7AEEC86-E633-4061-8039-EB67FD8A23CF}" destId="{7F64191B-A9FD-4820-9A2D-F59778473DA1}" srcOrd="0" destOrd="0" presId="urn:microsoft.com/office/officeart/2005/8/layout/process4"/>
    <dgm:cxn modelId="{4D3264C0-75B2-4869-B745-A883C5C83CFA}" type="presParOf" srcId="{E7AEEC86-E633-4061-8039-EB67FD8A23CF}" destId="{FE29C92D-9B50-4B43-8F50-AB465E4D56C7}" srcOrd="1" destOrd="0" presId="urn:microsoft.com/office/officeart/2005/8/layout/process4"/>
    <dgm:cxn modelId="{CA2070FA-16E1-4EF4-9216-4CE046C5B1E2}" type="presParOf" srcId="{E7AEEC86-E633-4061-8039-EB67FD8A23CF}" destId="{7A71131B-7524-4681-93F8-BF094C262A88}" srcOrd="2" destOrd="0" presId="urn:microsoft.com/office/officeart/2005/8/layout/process4"/>
    <dgm:cxn modelId="{C2012696-1D9E-4A6B-9B5D-4C337DF74083}" type="presParOf" srcId="{7A71131B-7524-4681-93F8-BF094C262A88}" destId="{40FBA7DE-18CB-4D82-B5BE-727968F19001}" srcOrd="0" destOrd="0" presId="urn:microsoft.com/office/officeart/2005/8/layout/process4"/>
    <dgm:cxn modelId="{EC8A8926-1848-4AFF-8771-25220206215E}" type="presParOf" srcId="{7A71131B-7524-4681-93F8-BF094C262A88}" destId="{6D4784CB-2302-45DD-964A-C6BA57BEFEED}" srcOrd="1" destOrd="0" presId="urn:microsoft.com/office/officeart/2005/8/layout/process4"/>
    <dgm:cxn modelId="{162F4AC1-91EA-47B9-B2B6-9D68E9080C08}" type="presParOf" srcId="{3410C0FE-D708-4054-BC6A-69B475CFB364}" destId="{B149BC30-EA0F-4329-8CFB-6EDAE2932736}" srcOrd="3" destOrd="0" presId="urn:microsoft.com/office/officeart/2005/8/layout/process4"/>
    <dgm:cxn modelId="{35BD7D5D-1F03-41E2-B0E6-125C842D1ADA}" type="presParOf" srcId="{3410C0FE-D708-4054-BC6A-69B475CFB364}" destId="{4D05E039-88E9-4F29-AE1E-2E9774DB5B35}" srcOrd="4" destOrd="0" presId="urn:microsoft.com/office/officeart/2005/8/layout/process4"/>
    <dgm:cxn modelId="{4D7B1616-C740-4736-9073-B2B9063C1430}" type="presParOf" srcId="{4D05E039-88E9-4F29-AE1E-2E9774DB5B35}" destId="{F8FE60FA-CFC9-44DF-ABE4-3C05EE7DF422}" srcOrd="0" destOrd="0" presId="urn:microsoft.com/office/officeart/2005/8/layout/process4"/>
    <dgm:cxn modelId="{34999D27-1B2C-42A1-9690-082157F4C0B8}" type="presParOf" srcId="{4D05E039-88E9-4F29-AE1E-2E9774DB5B35}" destId="{895ACB7F-BFBC-4065-9AAE-9CA769BC3226}" srcOrd="1" destOrd="0" presId="urn:microsoft.com/office/officeart/2005/8/layout/process4"/>
    <dgm:cxn modelId="{61A8F92D-3BC3-4DFF-A693-1269CE1C670A}" type="presParOf" srcId="{4D05E039-88E9-4F29-AE1E-2E9774DB5B35}" destId="{25CE058B-9495-4BB1-9075-B05B4DF3CA0D}" srcOrd="2" destOrd="0" presId="urn:microsoft.com/office/officeart/2005/8/layout/process4"/>
    <dgm:cxn modelId="{26857832-D46E-43BF-9EB4-951AA7F8AC34}" type="presParOf" srcId="{25CE058B-9495-4BB1-9075-B05B4DF3CA0D}" destId="{D95AF4F3-5180-4B2C-90C6-C65BABA0B145}" srcOrd="0" destOrd="0" presId="urn:microsoft.com/office/officeart/2005/8/layout/process4"/>
    <dgm:cxn modelId="{8742F9EE-7178-4535-9D65-FA5DBAD9D317}" type="presParOf" srcId="{25CE058B-9495-4BB1-9075-B05B4DF3CA0D}" destId="{46EC44C6-8FB3-48F6-A2D5-5BB99F9090B7}" srcOrd="1" destOrd="0" presId="urn:microsoft.com/office/officeart/2005/8/layout/process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FBD75B-463C-4EBA-9A89-595A0CB21F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04F53A-562E-41F6-B990-009CB82FFDA7}">
      <dgm:prSet phldrT="[Text]"/>
      <dgm:spPr/>
      <dgm:t>
        <a:bodyPr/>
        <a:lstStyle/>
        <a:p>
          <a:r>
            <a:rPr lang="en-US" dirty="0" err="1" smtClean="0"/>
            <a:t>Kebiasaan</a:t>
          </a:r>
          <a:r>
            <a:rPr lang="en-US" dirty="0" smtClean="0"/>
            <a:t> </a:t>
          </a:r>
          <a:r>
            <a:rPr lang="en-US" dirty="0" err="1" smtClean="0"/>
            <a:t>membaca</a:t>
          </a:r>
          <a:r>
            <a:rPr lang="en-US" dirty="0" smtClean="0"/>
            <a:t> </a:t>
          </a:r>
          <a:endParaRPr lang="en-US" dirty="0"/>
        </a:p>
      </dgm:t>
    </dgm:pt>
    <dgm:pt modelId="{7434AFE4-D1C4-4C4D-82B9-1F04D002A787}" type="parTrans" cxnId="{5CFD78B9-E150-40E9-A337-DD2D8E30172D}">
      <dgm:prSet/>
      <dgm:spPr/>
      <dgm:t>
        <a:bodyPr/>
        <a:lstStyle/>
        <a:p>
          <a:endParaRPr lang="en-US"/>
        </a:p>
      </dgm:t>
    </dgm:pt>
    <dgm:pt modelId="{466585B0-EEF6-41A0-8F70-41CB8A0D0AD4}" type="sibTrans" cxnId="{5CFD78B9-E150-40E9-A337-DD2D8E30172D}">
      <dgm:prSet/>
      <dgm:spPr/>
      <dgm:t>
        <a:bodyPr/>
        <a:lstStyle/>
        <a:p>
          <a:endParaRPr lang="en-US"/>
        </a:p>
      </dgm:t>
    </dgm:pt>
    <dgm:pt modelId="{9C19964F-5B48-4C75-85A5-E30321447F04}">
      <dgm:prSet phldrT="[Text]"/>
      <dgm:spPr/>
      <dgm:t>
        <a:bodyPr/>
        <a:lstStyle/>
        <a:p>
          <a:r>
            <a:rPr lang="en-US" dirty="0" err="1" smtClean="0"/>
            <a:t>Terlalu</a:t>
          </a:r>
          <a:r>
            <a:rPr lang="en-US" dirty="0" smtClean="0"/>
            <a:t> </a:t>
          </a:r>
          <a:r>
            <a:rPr lang="en-US" dirty="0" err="1" smtClean="0"/>
            <a:t>memperhatikan</a:t>
          </a:r>
          <a:r>
            <a:rPr lang="en-US" dirty="0" smtClean="0"/>
            <a:t> </a:t>
          </a:r>
          <a:r>
            <a:rPr lang="en-US" dirty="0" err="1" smtClean="0"/>
            <a:t>butir-butir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endParaRPr lang="en-US" dirty="0"/>
        </a:p>
      </dgm:t>
    </dgm:pt>
    <dgm:pt modelId="{EAD36D5E-1EF8-4D19-8964-5320ED6B04ED}" type="parTrans" cxnId="{1535A6F3-CA64-4B5B-9CCF-EF528378C31A}">
      <dgm:prSet/>
      <dgm:spPr/>
      <dgm:t>
        <a:bodyPr/>
        <a:lstStyle/>
        <a:p>
          <a:endParaRPr lang="en-US"/>
        </a:p>
      </dgm:t>
    </dgm:pt>
    <dgm:pt modelId="{25CC62BC-C498-4F3D-BC37-9958618131EF}" type="sibTrans" cxnId="{1535A6F3-CA64-4B5B-9CCF-EF528378C31A}">
      <dgm:prSet/>
      <dgm:spPr/>
      <dgm:t>
        <a:bodyPr/>
        <a:lstStyle/>
        <a:p>
          <a:endParaRPr lang="en-US"/>
        </a:p>
      </dgm:t>
    </dgm:pt>
    <dgm:pt modelId="{5E762B51-D948-4724-8B8E-B8C4E5430FDD}">
      <dgm:prSet phldrT="[Text]"/>
      <dgm:spPr/>
      <dgm:t>
        <a:bodyPr/>
        <a:lstStyle/>
        <a:p>
          <a:r>
            <a:rPr lang="en-US" dirty="0" err="1" smtClean="0"/>
            <a:t>Teks</a:t>
          </a:r>
          <a:r>
            <a:rPr lang="en-US" dirty="0" smtClean="0"/>
            <a:t> </a:t>
          </a:r>
          <a:endParaRPr lang="en-US" dirty="0"/>
        </a:p>
      </dgm:t>
    </dgm:pt>
    <dgm:pt modelId="{9F419AC5-E011-4E21-99D9-CDC5494BFF2C}" type="parTrans" cxnId="{1E55D488-8F82-494B-A891-15D748A1C975}">
      <dgm:prSet/>
      <dgm:spPr/>
      <dgm:t>
        <a:bodyPr/>
        <a:lstStyle/>
        <a:p>
          <a:endParaRPr lang="en-US"/>
        </a:p>
      </dgm:t>
    </dgm:pt>
    <dgm:pt modelId="{6051C9DA-0CA8-4142-B46C-A8D3381BC8F1}" type="sibTrans" cxnId="{1E55D488-8F82-494B-A891-15D748A1C975}">
      <dgm:prSet/>
      <dgm:spPr/>
      <dgm:t>
        <a:bodyPr/>
        <a:lstStyle/>
        <a:p>
          <a:endParaRPr lang="en-US"/>
        </a:p>
      </dgm:t>
    </dgm:pt>
    <dgm:pt modelId="{B37051E5-8E43-4900-938B-A11789A0C906}">
      <dgm:prSet phldrT="[Text]"/>
      <dgm:spPr/>
      <dgm:t>
        <a:bodyPr/>
        <a:lstStyle/>
        <a:p>
          <a:r>
            <a:rPr lang="en-US" dirty="0" err="1" smtClean="0"/>
            <a:t>Kalimat</a:t>
          </a:r>
          <a:r>
            <a:rPr lang="en-US" dirty="0" smtClean="0"/>
            <a:t> </a:t>
          </a:r>
          <a:r>
            <a:rPr lang="en-US" dirty="0" err="1" smtClean="0"/>
            <a:t>kompleks</a:t>
          </a:r>
          <a:endParaRPr lang="en-US" dirty="0"/>
        </a:p>
      </dgm:t>
    </dgm:pt>
    <dgm:pt modelId="{829CFF28-8A19-4843-B2C4-44AE52037B77}" type="parTrans" cxnId="{7CD9AECF-8CDC-4030-9636-84056A7312BE}">
      <dgm:prSet/>
      <dgm:spPr/>
      <dgm:t>
        <a:bodyPr/>
        <a:lstStyle/>
        <a:p>
          <a:endParaRPr lang="en-US"/>
        </a:p>
      </dgm:t>
    </dgm:pt>
    <dgm:pt modelId="{BC6E50B4-616F-4640-8219-54326D35B8A9}" type="sibTrans" cxnId="{7CD9AECF-8CDC-4030-9636-84056A7312BE}">
      <dgm:prSet/>
      <dgm:spPr/>
      <dgm:t>
        <a:bodyPr/>
        <a:lstStyle/>
        <a:p>
          <a:endParaRPr lang="en-US"/>
        </a:p>
      </dgm:t>
    </dgm:pt>
    <dgm:pt modelId="{717D8BE4-E617-4020-ABDA-D95CA8544BDF}">
      <dgm:prSet phldrT="[Text]"/>
      <dgm:spPr/>
      <dgm:t>
        <a:bodyPr/>
        <a:lstStyle/>
        <a:p>
          <a:r>
            <a:rPr lang="en-US" dirty="0" err="1" smtClean="0"/>
            <a:t>Kurang</a:t>
          </a:r>
          <a:r>
            <a:rPr lang="en-US" dirty="0" smtClean="0"/>
            <a:t> </a:t>
          </a:r>
          <a:r>
            <a:rPr lang="en-US" dirty="0" err="1" smtClean="0"/>
            <a:t>perhatian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</a:t>
          </a:r>
          <a:r>
            <a:rPr lang="en-US" dirty="0" err="1" smtClean="0"/>
            <a:t>detil</a:t>
          </a:r>
          <a:endParaRPr lang="en-US" dirty="0"/>
        </a:p>
      </dgm:t>
    </dgm:pt>
    <dgm:pt modelId="{84030E1F-C4FB-4D53-B25D-617EA896E273}" type="parTrans" cxnId="{8B6B2CE6-DCE5-4181-96D8-AAC98C60ED69}">
      <dgm:prSet/>
      <dgm:spPr/>
      <dgm:t>
        <a:bodyPr/>
        <a:lstStyle/>
        <a:p>
          <a:endParaRPr lang="en-US"/>
        </a:p>
      </dgm:t>
    </dgm:pt>
    <dgm:pt modelId="{0FA48FF2-9DFC-4269-9CE5-E4274406D6AF}" type="sibTrans" cxnId="{8B6B2CE6-DCE5-4181-96D8-AAC98C60ED69}">
      <dgm:prSet/>
      <dgm:spPr/>
      <dgm:t>
        <a:bodyPr/>
        <a:lstStyle/>
        <a:p>
          <a:endParaRPr lang="en-US"/>
        </a:p>
      </dgm:t>
    </dgm:pt>
    <dgm:pt modelId="{C2C51132-1070-4815-8C3A-5045F6B4D244}">
      <dgm:prSet phldrT="[Text]"/>
      <dgm:spPr/>
      <dgm:t>
        <a:bodyPr/>
        <a:lstStyle/>
        <a:p>
          <a:r>
            <a:rPr lang="en-US" dirty="0" err="1" smtClean="0"/>
            <a:t>Terlalu</a:t>
          </a:r>
          <a:r>
            <a:rPr lang="en-US" dirty="0" smtClean="0"/>
            <a:t> </a:t>
          </a:r>
          <a:r>
            <a:rPr lang="en-US" dirty="0" err="1" smtClean="0"/>
            <a:t>imajinatif</a:t>
          </a:r>
          <a:r>
            <a:rPr lang="en-US" dirty="0" smtClean="0"/>
            <a:t> </a:t>
          </a:r>
          <a:endParaRPr lang="en-US" dirty="0"/>
        </a:p>
      </dgm:t>
    </dgm:pt>
    <dgm:pt modelId="{8CC77BDF-208E-4717-8AFD-E7F987A6052F}" type="parTrans" cxnId="{22F12874-7207-41FD-BFB6-41E7A36B45FF}">
      <dgm:prSet/>
      <dgm:spPr/>
      <dgm:t>
        <a:bodyPr/>
        <a:lstStyle/>
        <a:p>
          <a:endParaRPr lang="en-US"/>
        </a:p>
      </dgm:t>
    </dgm:pt>
    <dgm:pt modelId="{E563F546-44E5-4D39-B2AD-9585D07F74A2}" type="sibTrans" cxnId="{22F12874-7207-41FD-BFB6-41E7A36B45FF}">
      <dgm:prSet/>
      <dgm:spPr/>
      <dgm:t>
        <a:bodyPr/>
        <a:lstStyle/>
        <a:p>
          <a:endParaRPr lang="en-US"/>
        </a:p>
      </dgm:t>
    </dgm:pt>
    <dgm:pt modelId="{E64072DF-E562-43B5-9D18-C108B5B5C300}">
      <dgm:prSet phldrT="[Text]"/>
      <dgm:spPr/>
      <dgm:t>
        <a:bodyPr/>
        <a:lstStyle/>
        <a:p>
          <a:r>
            <a:rPr lang="en-US" dirty="0" smtClean="0"/>
            <a:t>Gaya </a:t>
          </a:r>
          <a:r>
            <a:rPr lang="en-US" dirty="0" err="1" smtClean="0"/>
            <a:t>penulisan</a:t>
          </a:r>
          <a:r>
            <a:rPr lang="en-US" dirty="0" smtClean="0"/>
            <a:t> </a:t>
          </a:r>
          <a:r>
            <a:rPr lang="en-US" dirty="0" err="1" smtClean="0"/>
            <a:t>sulit</a:t>
          </a:r>
          <a:endParaRPr lang="en-US" dirty="0"/>
        </a:p>
      </dgm:t>
    </dgm:pt>
    <dgm:pt modelId="{DB87860E-2772-49FF-A3B2-BC22E17631DC}" type="parTrans" cxnId="{E065857B-52F6-45DC-949F-74E9DABCB78F}">
      <dgm:prSet/>
      <dgm:spPr/>
      <dgm:t>
        <a:bodyPr/>
        <a:lstStyle/>
        <a:p>
          <a:endParaRPr lang="en-US"/>
        </a:p>
      </dgm:t>
    </dgm:pt>
    <dgm:pt modelId="{E65E3B64-983B-4807-A66B-3B030C3DD421}" type="sibTrans" cxnId="{E065857B-52F6-45DC-949F-74E9DABCB78F}">
      <dgm:prSet/>
      <dgm:spPr/>
      <dgm:t>
        <a:bodyPr/>
        <a:lstStyle/>
        <a:p>
          <a:endParaRPr lang="en-US"/>
        </a:p>
      </dgm:t>
    </dgm:pt>
    <dgm:pt modelId="{39290224-1D15-4892-9D8C-9978A7D7B429}">
      <dgm:prSet phldrT="[Text]"/>
      <dgm:spPr/>
      <dgm:t>
        <a:bodyPr/>
        <a:lstStyle/>
        <a:p>
          <a:r>
            <a:rPr lang="en-US" dirty="0" err="1" smtClean="0"/>
            <a:t>Pokok</a:t>
          </a:r>
          <a:r>
            <a:rPr lang="en-US" dirty="0" smtClean="0"/>
            <a:t> </a:t>
          </a:r>
          <a:r>
            <a:rPr lang="en-US" dirty="0" err="1" smtClean="0"/>
            <a:t>pikiran</a:t>
          </a:r>
          <a:r>
            <a:rPr lang="en-US" dirty="0" smtClean="0"/>
            <a:t> </a:t>
          </a:r>
          <a:r>
            <a:rPr lang="en-US" dirty="0" err="1" smtClean="0"/>
            <a:t>implisit</a:t>
          </a:r>
          <a:r>
            <a:rPr lang="en-US" dirty="0" smtClean="0"/>
            <a:t> </a:t>
          </a:r>
          <a:endParaRPr lang="en-US" dirty="0"/>
        </a:p>
      </dgm:t>
    </dgm:pt>
    <dgm:pt modelId="{0E9FA3D6-B704-46A6-BB61-D9A9F3A4BC84}" type="parTrans" cxnId="{94900BDA-B38F-4829-90F5-46E83B1C70A0}">
      <dgm:prSet/>
      <dgm:spPr/>
      <dgm:t>
        <a:bodyPr/>
        <a:lstStyle/>
        <a:p>
          <a:endParaRPr lang="en-US"/>
        </a:p>
      </dgm:t>
    </dgm:pt>
    <dgm:pt modelId="{626B231B-7884-4951-A7E3-294257D6BB2E}" type="sibTrans" cxnId="{94900BDA-B38F-4829-90F5-46E83B1C70A0}">
      <dgm:prSet/>
      <dgm:spPr/>
      <dgm:t>
        <a:bodyPr/>
        <a:lstStyle/>
        <a:p>
          <a:endParaRPr lang="en-US"/>
        </a:p>
      </dgm:t>
    </dgm:pt>
    <dgm:pt modelId="{FB7C4F64-D033-4BDB-8BF8-3DE92BA4767B}">
      <dgm:prSet phldrT="[Text]"/>
      <dgm:spPr/>
      <dgm:t>
        <a:bodyPr/>
        <a:lstStyle/>
        <a:p>
          <a:r>
            <a:rPr lang="en-US" dirty="0" err="1" smtClean="0"/>
            <a:t>Diksi</a:t>
          </a:r>
          <a:r>
            <a:rPr lang="en-US" dirty="0" smtClean="0"/>
            <a:t> </a:t>
          </a:r>
          <a:r>
            <a:rPr lang="en-US" dirty="0" err="1" smtClean="0"/>
            <a:t>asing</a:t>
          </a:r>
          <a:r>
            <a:rPr lang="en-US" dirty="0" smtClean="0"/>
            <a:t> </a:t>
          </a:r>
          <a:endParaRPr lang="en-US" dirty="0"/>
        </a:p>
      </dgm:t>
    </dgm:pt>
    <dgm:pt modelId="{2DDD494D-5E24-4452-917D-4F91F12F18DB}" type="parTrans" cxnId="{5A44CC74-5360-440D-BB80-795B7FCE0166}">
      <dgm:prSet/>
      <dgm:spPr/>
      <dgm:t>
        <a:bodyPr/>
        <a:lstStyle/>
        <a:p>
          <a:endParaRPr lang="en-US"/>
        </a:p>
      </dgm:t>
    </dgm:pt>
    <dgm:pt modelId="{1A8C5A44-D22D-45EC-8836-23F973D1122C}" type="sibTrans" cxnId="{5A44CC74-5360-440D-BB80-795B7FCE0166}">
      <dgm:prSet/>
      <dgm:spPr/>
      <dgm:t>
        <a:bodyPr/>
        <a:lstStyle/>
        <a:p>
          <a:endParaRPr lang="en-US"/>
        </a:p>
      </dgm:t>
    </dgm:pt>
    <dgm:pt modelId="{FE7E6106-CF90-4D82-9BEC-D573152F236A}" type="pres">
      <dgm:prSet presAssocID="{0BFBD75B-463C-4EBA-9A89-595A0CB21F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762CE0-74D4-460B-8680-D1FEBB26309C}" type="pres">
      <dgm:prSet presAssocID="{7604F53A-562E-41F6-B990-009CB82FFDA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4E360-D106-4893-A47B-81EA9BEA71BD}" type="pres">
      <dgm:prSet presAssocID="{7604F53A-562E-41F6-B990-009CB82FFDA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7E4C1-67CB-4A0C-BBB5-9B5AFDD9E865}" type="pres">
      <dgm:prSet presAssocID="{5E762B51-D948-4724-8B8E-B8C4E5430FD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826E9-7443-4DA1-AE9C-CC11F42CBFF3}" type="pres">
      <dgm:prSet presAssocID="{5E762B51-D948-4724-8B8E-B8C4E5430FD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900BDA-B38F-4829-90F5-46E83B1C70A0}" srcId="{5E762B51-D948-4724-8B8E-B8C4E5430FDD}" destId="{39290224-1D15-4892-9D8C-9978A7D7B429}" srcOrd="2" destOrd="0" parTransId="{0E9FA3D6-B704-46A6-BB61-D9A9F3A4BC84}" sibTransId="{626B231B-7884-4951-A7E3-294257D6BB2E}"/>
    <dgm:cxn modelId="{1E55D488-8F82-494B-A891-15D748A1C975}" srcId="{0BFBD75B-463C-4EBA-9A89-595A0CB21FFD}" destId="{5E762B51-D948-4724-8B8E-B8C4E5430FDD}" srcOrd="1" destOrd="0" parTransId="{9F419AC5-E011-4E21-99D9-CDC5494BFF2C}" sibTransId="{6051C9DA-0CA8-4142-B46C-A8D3381BC8F1}"/>
    <dgm:cxn modelId="{6BD0D185-D17C-43B3-B781-0C67704FDF36}" type="presOf" srcId="{B37051E5-8E43-4900-938B-A11789A0C906}" destId="{09C826E9-7443-4DA1-AE9C-CC11F42CBFF3}" srcOrd="0" destOrd="0" presId="urn:microsoft.com/office/officeart/2005/8/layout/vList2"/>
    <dgm:cxn modelId="{E065857B-52F6-45DC-949F-74E9DABCB78F}" srcId="{5E762B51-D948-4724-8B8E-B8C4E5430FDD}" destId="{E64072DF-E562-43B5-9D18-C108B5B5C300}" srcOrd="1" destOrd="0" parTransId="{DB87860E-2772-49FF-A3B2-BC22E17631DC}" sibTransId="{E65E3B64-983B-4807-A66B-3B030C3DD421}"/>
    <dgm:cxn modelId="{8E667113-FB2B-438D-91F3-6C8BC8E9F44A}" type="presOf" srcId="{39290224-1D15-4892-9D8C-9978A7D7B429}" destId="{09C826E9-7443-4DA1-AE9C-CC11F42CBFF3}" srcOrd="0" destOrd="2" presId="urn:microsoft.com/office/officeart/2005/8/layout/vList2"/>
    <dgm:cxn modelId="{7CD9AECF-8CDC-4030-9636-84056A7312BE}" srcId="{5E762B51-D948-4724-8B8E-B8C4E5430FDD}" destId="{B37051E5-8E43-4900-938B-A11789A0C906}" srcOrd="0" destOrd="0" parTransId="{829CFF28-8A19-4843-B2C4-44AE52037B77}" sibTransId="{BC6E50B4-616F-4640-8219-54326D35B8A9}"/>
    <dgm:cxn modelId="{6EB332DB-4751-4DB1-BD12-585E0D0E7F6D}" type="presOf" srcId="{C2C51132-1070-4815-8C3A-5045F6B4D244}" destId="{D3A4E360-D106-4893-A47B-81EA9BEA71BD}" srcOrd="0" destOrd="2" presId="urn:microsoft.com/office/officeart/2005/8/layout/vList2"/>
    <dgm:cxn modelId="{22F12874-7207-41FD-BFB6-41E7A36B45FF}" srcId="{7604F53A-562E-41F6-B990-009CB82FFDA7}" destId="{C2C51132-1070-4815-8C3A-5045F6B4D244}" srcOrd="2" destOrd="0" parTransId="{8CC77BDF-208E-4717-8AFD-E7F987A6052F}" sibTransId="{E563F546-44E5-4D39-B2AD-9585D07F74A2}"/>
    <dgm:cxn modelId="{D86C2165-D686-42BC-A843-33412503FBCE}" type="presOf" srcId="{0BFBD75B-463C-4EBA-9A89-595A0CB21FFD}" destId="{FE7E6106-CF90-4D82-9BEC-D573152F236A}" srcOrd="0" destOrd="0" presId="urn:microsoft.com/office/officeart/2005/8/layout/vList2"/>
    <dgm:cxn modelId="{89D85C77-C842-45A7-9CC8-A48A13770F07}" type="presOf" srcId="{717D8BE4-E617-4020-ABDA-D95CA8544BDF}" destId="{D3A4E360-D106-4893-A47B-81EA9BEA71BD}" srcOrd="0" destOrd="1" presId="urn:microsoft.com/office/officeart/2005/8/layout/vList2"/>
    <dgm:cxn modelId="{35C36F69-9F7B-41F4-B755-91A641CB9119}" type="presOf" srcId="{7604F53A-562E-41F6-B990-009CB82FFDA7}" destId="{6C762CE0-74D4-460B-8680-D1FEBB26309C}" srcOrd="0" destOrd="0" presId="urn:microsoft.com/office/officeart/2005/8/layout/vList2"/>
    <dgm:cxn modelId="{1EC29B8F-3C19-4969-BF3A-98E446E76CBE}" type="presOf" srcId="{9C19964F-5B48-4C75-85A5-E30321447F04}" destId="{D3A4E360-D106-4893-A47B-81EA9BEA71BD}" srcOrd="0" destOrd="0" presId="urn:microsoft.com/office/officeart/2005/8/layout/vList2"/>
    <dgm:cxn modelId="{1535A6F3-CA64-4B5B-9CCF-EF528378C31A}" srcId="{7604F53A-562E-41F6-B990-009CB82FFDA7}" destId="{9C19964F-5B48-4C75-85A5-E30321447F04}" srcOrd="0" destOrd="0" parTransId="{EAD36D5E-1EF8-4D19-8964-5320ED6B04ED}" sibTransId="{25CC62BC-C498-4F3D-BC37-9958618131EF}"/>
    <dgm:cxn modelId="{AB7BD9D9-1412-4D44-9F88-E44FCA339828}" type="presOf" srcId="{FB7C4F64-D033-4BDB-8BF8-3DE92BA4767B}" destId="{09C826E9-7443-4DA1-AE9C-CC11F42CBFF3}" srcOrd="0" destOrd="3" presId="urn:microsoft.com/office/officeart/2005/8/layout/vList2"/>
    <dgm:cxn modelId="{5CFD78B9-E150-40E9-A337-DD2D8E30172D}" srcId="{0BFBD75B-463C-4EBA-9A89-595A0CB21FFD}" destId="{7604F53A-562E-41F6-B990-009CB82FFDA7}" srcOrd="0" destOrd="0" parTransId="{7434AFE4-D1C4-4C4D-82B9-1F04D002A787}" sibTransId="{466585B0-EEF6-41A0-8F70-41CB8A0D0AD4}"/>
    <dgm:cxn modelId="{911A6463-E59E-4F32-AEE2-BA9299780A76}" type="presOf" srcId="{5E762B51-D948-4724-8B8E-B8C4E5430FDD}" destId="{9D77E4C1-67CB-4A0C-BBB5-9B5AFDD9E865}" srcOrd="0" destOrd="0" presId="urn:microsoft.com/office/officeart/2005/8/layout/vList2"/>
    <dgm:cxn modelId="{9D188CB3-544A-4DB4-8773-09EAE841B629}" type="presOf" srcId="{E64072DF-E562-43B5-9D18-C108B5B5C300}" destId="{09C826E9-7443-4DA1-AE9C-CC11F42CBFF3}" srcOrd="0" destOrd="1" presId="urn:microsoft.com/office/officeart/2005/8/layout/vList2"/>
    <dgm:cxn modelId="{8B6B2CE6-DCE5-4181-96D8-AAC98C60ED69}" srcId="{7604F53A-562E-41F6-B990-009CB82FFDA7}" destId="{717D8BE4-E617-4020-ABDA-D95CA8544BDF}" srcOrd="1" destOrd="0" parTransId="{84030E1F-C4FB-4D53-B25D-617EA896E273}" sibTransId="{0FA48FF2-9DFC-4269-9CE5-E4274406D6AF}"/>
    <dgm:cxn modelId="{5A44CC74-5360-440D-BB80-795B7FCE0166}" srcId="{5E762B51-D948-4724-8B8E-B8C4E5430FDD}" destId="{FB7C4F64-D033-4BDB-8BF8-3DE92BA4767B}" srcOrd="3" destOrd="0" parTransId="{2DDD494D-5E24-4452-917D-4F91F12F18DB}" sibTransId="{1A8C5A44-D22D-45EC-8836-23F973D1122C}"/>
    <dgm:cxn modelId="{F411E8E7-189D-42AD-9607-E90FAC48C1C0}" type="presParOf" srcId="{FE7E6106-CF90-4D82-9BEC-D573152F236A}" destId="{6C762CE0-74D4-460B-8680-D1FEBB26309C}" srcOrd="0" destOrd="0" presId="urn:microsoft.com/office/officeart/2005/8/layout/vList2"/>
    <dgm:cxn modelId="{4E2C5983-641D-452F-86EC-16AB1B979CF8}" type="presParOf" srcId="{FE7E6106-CF90-4D82-9BEC-D573152F236A}" destId="{D3A4E360-D106-4893-A47B-81EA9BEA71BD}" srcOrd="1" destOrd="0" presId="urn:microsoft.com/office/officeart/2005/8/layout/vList2"/>
    <dgm:cxn modelId="{C4A2E734-1995-490A-B492-66715429FDD9}" type="presParOf" srcId="{FE7E6106-CF90-4D82-9BEC-D573152F236A}" destId="{9D77E4C1-67CB-4A0C-BBB5-9B5AFDD9E865}" srcOrd="2" destOrd="0" presId="urn:microsoft.com/office/officeart/2005/8/layout/vList2"/>
    <dgm:cxn modelId="{FDEE5E74-DC34-4772-B28D-2110982B21EF}" type="presParOf" srcId="{FE7E6106-CF90-4D82-9BEC-D573152F236A}" destId="{09C826E9-7443-4DA1-AE9C-CC11F42CBFF3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BB07B-3CFA-43F2-950B-23A77A0ABBCC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1DD4E-B4C9-438C-BCFC-262EF0E97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81F9F-7D18-4136-ABC8-67FCA0AB01FA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8B4F1-988E-4B52-9A98-3934097B7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81F9F-7D18-4136-ABC8-67FCA0AB01FA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8B4F1-988E-4B52-9A98-3934097B7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81F9F-7D18-4136-ABC8-67FCA0AB01FA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8B4F1-988E-4B52-9A98-3934097B7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81F9F-7D18-4136-ABC8-67FCA0AB01FA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8B4F1-988E-4B52-9A98-3934097B7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81F9F-7D18-4136-ABC8-67FCA0AB01FA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8B4F1-988E-4B52-9A98-3934097B7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81F9F-7D18-4136-ABC8-67FCA0AB01FA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8B4F1-988E-4B52-9A98-3934097B7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81F9F-7D18-4136-ABC8-67FCA0AB01FA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8B4F1-988E-4B52-9A98-3934097B7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81F9F-7D18-4136-ABC8-67FCA0AB01FA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8B4F1-988E-4B52-9A98-3934097B7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81F9F-7D18-4136-ABC8-67FCA0AB01FA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8B4F1-988E-4B52-9A98-3934097B7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81F9F-7D18-4136-ABC8-67FCA0AB01FA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8B4F1-988E-4B52-9A98-3934097B7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81F9F-7D18-4136-ABC8-67FCA0AB01FA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8B4F1-988E-4B52-9A98-3934097B7A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A81F9F-7D18-4136-ABC8-67FCA0AB01FA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788B4F1-988E-4B52-9A98-3934097B7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FAKTOR-FAKTOR YANG MEMPENGARUHI PEMAHAMAN MEMBACA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ke-2</a:t>
            </a:r>
          </a:p>
          <a:p>
            <a:r>
              <a:rPr lang="en-US" dirty="0" err="1" smtClean="0"/>
              <a:t>Beniati</a:t>
            </a:r>
            <a:r>
              <a:rPr lang="en-US" dirty="0" smtClean="0"/>
              <a:t> </a:t>
            </a:r>
            <a:r>
              <a:rPr lang="en-US" dirty="0" err="1" smtClean="0"/>
              <a:t>Lestyarini</a:t>
            </a:r>
            <a:endParaRPr lang="en-US" dirty="0" smtClean="0"/>
          </a:p>
          <a:p>
            <a:r>
              <a:rPr lang="en-US" sz="1600" dirty="0" smtClean="0"/>
              <a:t>Beniati_lestyarini@uny.ac.id</a:t>
            </a:r>
            <a:endParaRPr lang="en-US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motivasi</a:t>
            </a:r>
            <a:r>
              <a:rPr lang="en-US" dirty="0" smtClean="0"/>
              <a:t>, </a:t>
            </a:r>
            <a:r>
              <a:rPr lang="en-US" dirty="0" err="1" smtClean="0"/>
              <a:t>persepsi</a:t>
            </a:r>
            <a:r>
              <a:rPr lang="en-US" dirty="0" smtClean="0"/>
              <a:t>,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, </a:t>
            </a:r>
            <a:r>
              <a:rPr lang="en-US" dirty="0" err="1" smtClean="0"/>
              <a:t>pengamalan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MEMBACA: MENGEKSTRAKSI DAN MENGONSTRUKSI MAKNA DARI BAHASA TULIS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 &amp; Pearson 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762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Tampubolon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762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562600"/>
            <a:ext cx="8183880" cy="6766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HASIL RISET 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62000" y="609600"/>
          <a:ext cx="7696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638800"/>
            <a:ext cx="8183880" cy="6766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LANJUTAN 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533400"/>
          <a:ext cx="7924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HAFNI: MENGAPA SULIT MEMAHAMI BACAAN? 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838200" y="457200"/>
          <a:ext cx="7467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OF WORLD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Pentingnya</a:t>
            </a:r>
            <a:r>
              <a:rPr lang="en-US" dirty="0" smtClean="0"/>
              <a:t> METAKOGNISI </a:t>
            </a:r>
          </a:p>
          <a:p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skemata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</TotalTime>
  <Words>223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FAKTOR-FAKTOR YANG MEMPENGARUHI PEMAHAMAN MEMBACA </vt:lpstr>
      <vt:lpstr>Slide 2</vt:lpstr>
      <vt:lpstr>Johnson &amp; Pearson </vt:lpstr>
      <vt:lpstr>Tampubolon </vt:lpstr>
      <vt:lpstr>  HASIL RISET </vt:lpstr>
      <vt:lpstr> LANJUTAN </vt:lpstr>
      <vt:lpstr>HAFNI: MENGAPA SULIT MEMAHAMI BACAAN? </vt:lpstr>
      <vt:lpstr>KNOWLEDGE OF WORLD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FAKOR-FAKTOR YANG MEMPENGARUHI PEMAHAMAN MEMBACA </dc:title>
  <dc:creator>user</dc:creator>
  <cp:lastModifiedBy>Lilis</cp:lastModifiedBy>
  <cp:revision>4</cp:revision>
  <dcterms:created xsi:type="dcterms:W3CDTF">2010-09-30T11:42:54Z</dcterms:created>
  <dcterms:modified xsi:type="dcterms:W3CDTF">2014-04-09T10:43:48Z</dcterms:modified>
</cp:coreProperties>
</file>