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492F7C-5392-45A7-BD9B-ED48583971B3}" type="doc">
      <dgm:prSet loTypeId="urn:microsoft.com/office/officeart/2005/8/layout/vProcess5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843E8A-5989-46C4-8898-FC0AB77E4D9D}">
      <dgm:prSet phldrT="[Text]" custT="1"/>
      <dgm:spPr/>
      <dgm:t>
        <a:bodyPr/>
        <a:lstStyle/>
        <a:p>
          <a:pPr algn="l"/>
          <a:r>
            <a:rPr lang="en-US" sz="3200" b="1" dirty="0" err="1" smtClean="0"/>
            <a:t>Konflik</a:t>
          </a:r>
          <a:r>
            <a:rPr lang="en-US" sz="3200" b="1" dirty="0" smtClean="0"/>
            <a:t> yang </a:t>
          </a:r>
          <a:r>
            <a:rPr lang="en-US" sz="3200" b="1" dirty="0" err="1" smtClean="0"/>
            <a:t>dipersepsikan</a:t>
          </a:r>
          <a:r>
            <a:rPr lang="en-US" sz="3200" b="1" dirty="0" smtClean="0"/>
            <a:t> </a:t>
          </a:r>
          <a:r>
            <a:rPr lang="en-US" sz="2400" dirty="0" smtClean="0"/>
            <a:t>: </a:t>
          </a:r>
          <a:r>
            <a:rPr lang="en-US" sz="2800" dirty="0" err="1" smtClean="0"/>
            <a:t>salah</a:t>
          </a:r>
          <a:r>
            <a:rPr lang="en-US" sz="2800" dirty="0" smtClean="0"/>
            <a:t> </a:t>
          </a:r>
          <a:r>
            <a:rPr lang="en-US" sz="2800" dirty="0" err="1" smtClean="0"/>
            <a:t>satu</a:t>
          </a:r>
          <a:r>
            <a:rPr lang="en-US" sz="2800" dirty="0" smtClean="0"/>
            <a:t> </a:t>
          </a:r>
          <a:r>
            <a:rPr lang="en-US" sz="2800" dirty="0" err="1" smtClean="0"/>
            <a:t>pihak</a:t>
          </a:r>
          <a:r>
            <a:rPr lang="en-US" sz="2800" dirty="0" smtClean="0"/>
            <a:t> </a:t>
          </a:r>
          <a:r>
            <a:rPr lang="en-US" sz="2800" dirty="0" err="1" smtClean="0"/>
            <a:t>menyadari</a:t>
          </a:r>
          <a:r>
            <a:rPr lang="en-US" sz="2800" dirty="0" smtClean="0"/>
            <a:t> </a:t>
          </a:r>
          <a:r>
            <a:rPr lang="en-US" sz="2800" dirty="0" err="1" smtClean="0"/>
            <a:t>akan</a:t>
          </a:r>
          <a:r>
            <a:rPr lang="en-US" sz="2800" dirty="0" smtClean="0"/>
            <a:t> </a:t>
          </a:r>
          <a:r>
            <a:rPr lang="en-US" sz="2800" dirty="0" err="1" smtClean="0"/>
            <a:t>mungkinan</a:t>
          </a:r>
          <a:r>
            <a:rPr lang="en-US" sz="2800" dirty="0" smtClean="0"/>
            <a:t> </a:t>
          </a:r>
          <a:r>
            <a:rPr lang="en-US" sz="2800" dirty="0" err="1" smtClean="0"/>
            <a:t>muncul</a:t>
          </a:r>
          <a:r>
            <a:rPr lang="en-US" sz="2800" dirty="0" smtClean="0"/>
            <a:t> </a:t>
          </a:r>
          <a:r>
            <a:rPr lang="en-US" sz="2800" dirty="0" err="1" smtClean="0"/>
            <a:t>konflik</a:t>
          </a:r>
          <a:r>
            <a:rPr lang="en-US" sz="2800" dirty="0" smtClean="0"/>
            <a:t> </a:t>
          </a:r>
          <a:r>
            <a:rPr lang="en-US" sz="2800" dirty="0" err="1" smtClean="0"/>
            <a:t>terbuka</a:t>
          </a:r>
          <a:r>
            <a:rPr lang="en-US" sz="2800" dirty="0" smtClean="0"/>
            <a:t> </a:t>
          </a:r>
          <a:r>
            <a:rPr lang="en-US" sz="2800" dirty="0" err="1" smtClean="0"/>
            <a:t>akibat</a:t>
          </a:r>
          <a:r>
            <a:rPr lang="en-US" sz="2800" dirty="0" smtClean="0"/>
            <a:t> </a:t>
          </a:r>
          <a:r>
            <a:rPr lang="en-US" sz="2800" dirty="0" err="1" smtClean="0"/>
            <a:t>situasi</a:t>
          </a:r>
          <a:r>
            <a:rPr lang="en-US" sz="2800" dirty="0" smtClean="0"/>
            <a:t> </a:t>
          </a:r>
          <a:r>
            <a:rPr lang="en-US" sz="2800" dirty="0" err="1" smtClean="0"/>
            <a:t>tertentu</a:t>
          </a:r>
          <a:endParaRPr lang="en-US" sz="2800" dirty="0"/>
        </a:p>
      </dgm:t>
    </dgm:pt>
    <dgm:pt modelId="{3BC055CB-DF57-4CF8-8F28-12F7119C41C9}" type="parTrans" cxnId="{79DCF731-80AC-4E17-B170-E49317DB7FC7}">
      <dgm:prSet/>
      <dgm:spPr/>
      <dgm:t>
        <a:bodyPr/>
        <a:lstStyle/>
        <a:p>
          <a:endParaRPr lang="en-US"/>
        </a:p>
      </dgm:t>
    </dgm:pt>
    <dgm:pt modelId="{34DE708E-0AC3-4797-8FE9-5AD418C6E5FA}" type="sibTrans" cxnId="{79DCF731-80AC-4E17-B170-E49317DB7FC7}">
      <dgm:prSet/>
      <dgm:spPr/>
      <dgm:t>
        <a:bodyPr/>
        <a:lstStyle/>
        <a:p>
          <a:endParaRPr lang="en-US"/>
        </a:p>
      </dgm:t>
    </dgm:pt>
    <dgm:pt modelId="{68C0375B-5865-41CC-82CB-F646EDE50D8F}">
      <dgm:prSet phldrT="[Text]" custT="1"/>
      <dgm:spPr/>
      <dgm:t>
        <a:bodyPr/>
        <a:lstStyle/>
        <a:p>
          <a:r>
            <a:rPr lang="en-US" sz="3200" b="1" dirty="0" err="1" smtClean="0"/>
            <a:t>Konflik</a:t>
          </a:r>
          <a:r>
            <a:rPr lang="en-US" sz="3200" b="1" dirty="0" smtClean="0"/>
            <a:t> yang </a:t>
          </a:r>
          <a:r>
            <a:rPr lang="en-US" sz="3200" b="1" dirty="0" err="1" smtClean="0"/>
            <a:t>dirasakan</a:t>
          </a:r>
          <a:r>
            <a:rPr lang="en-US" sz="3200" b="1" dirty="0" smtClean="0"/>
            <a:t> </a:t>
          </a:r>
          <a:r>
            <a:rPr lang="en-US" sz="2800" dirty="0" smtClean="0"/>
            <a:t>:</a:t>
          </a:r>
        </a:p>
        <a:p>
          <a:r>
            <a:rPr lang="en-US" sz="2800" dirty="0" err="1" smtClean="0"/>
            <a:t>Peningkatan</a:t>
          </a:r>
          <a:r>
            <a:rPr lang="en-US" sz="2800" dirty="0" smtClean="0"/>
            <a:t> </a:t>
          </a:r>
          <a:r>
            <a:rPr lang="en-US" sz="2800" dirty="0" err="1" smtClean="0"/>
            <a:t>keterlibatan</a:t>
          </a:r>
          <a:r>
            <a:rPr lang="en-US" sz="2800" dirty="0" smtClean="0"/>
            <a:t> </a:t>
          </a:r>
          <a:r>
            <a:rPr lang="en-US" sz="2800" dirty="0" err="1" smtClean="0"/>
            <a:t>emosional</a:t>
          </a:r>
          <a:r>
            <a:rPr lang="en-US" sz="2800" dirty="0" smtClean="0"/>
            <a:t> </a:t>
          </a:r>
          <a:endParaRPr lang="en-US" sz="2800" dirty="0"/>
        </a:p>
      </dgm:t>
    </dgm:pt>
    <dgm:pt modelId="{A5DD6486-DDC6-4081-9AC9-5FE9CA3F91E7}" type="parTrans" cxnId="{76E61A89-76A8-4D0A-8776-AE8F3168C2A3}">
      <dgm:prSet/>
      <dgm:spPr/>
      <dgm:t>
        <a:bodyPr/>
        <a:lstStyle/>
        <a:p>
          <a:endParaRPr lang="en-US"/>
        </a:p>
      </dgm:t>
    </dgm:pt>
    <dgm:pt modelId="{D5931B9F-A3DE-40D6-AD4C-1E9193D5F8ED}" type="sibTrans" cxnId="{76E61A89-76A8-4D0A-8776-AE8F3168C2A3}">
      <dgm:prSet/>
      <dgm:spPr/>
      <dgm:t>
        <a:bodyPr/>
        <a:lstStyle/>
        <a:p>
          <a:endParaRPr lang="en-US"/>
        </a:p>
      </dgm:t>
    </dgm:pt>
    <dgm:pt modelId="{B17FCEC7-8E78-462F-90DC-DB9A8D806A35}">
      <dgm:prSet phldrT="[Text]" custT="1"/>
      <dgm:spPr/>
      <dgm:t>
        <a:bodyPr/>
        <a:lstStyle/>
        <a:p>
          <a:r>
            <a:rPr lang="en-US" sz="3200" b="1" dirty="0" err="1" smtClean="0"/>
            <a:t>Konflik</a:t>
          </a:r>
          <a:r>
            <a:rPr lang="en-US" sz="3200" b="1" dirty="0" smtClean="0"/>
            <a:t> yang </a:t>
          </a:r>
          <a:r>
            <a:rPr lang="en-US" sz="3200" b="1" dirty="0" err="1" smtClean="0"/>
            <a:t>termanisfestasikan</a:t>
          </a:r>
          <a:r>
            <a:rPr lang="en-US" sz="3200" b="1" dirty="0" smtClean="0"/>
            <a:t> :</a:t>
          </a:r>
        </a:p>
        <a:p>
          <a:r>
            <a:rPr lang="en-US" sz="2800" b="1" dirty="0" err="1" smtClean="0"/>
            <a:t>Pihak</a:t>
          </a:r>
          <a:r>
            <a:rPr lang="en-US" sz="2800" b="1" dirty="0" smtClean="0"/>
            <a:t> yang </a:t>
          </a:r>
          <a:r>
            <a:rPr lang="en-US" sz="2800" b="1" dirty="0" err="1" smtClean="0"/>
            <a:t>bersebrangan</a:t>
          </a:r>
          <a:r>
            <a:rPr lang="en-US" sz="2800" b="1" dirty="0" smtClean="0"/>
            <a:t> </a:t>
          </a:r>
          <a:r>
            <a:rPr lang="en-US" sz="2800" b="1" dirty="0" err="1" smtClean="0"/>
            <a:t>terlibat</a:t>
          </a:r>
          <a:r>
            <a:rPr lang="en-US" sz="2800" b="1" dirty="0" smtClean="0"/>
            <a:t> </a:t>
          </a:r>
          <a:r>
            <a:rPr lang="en-US" sz="2800" b="1" dirty="0" err="1" smtClean="0"/>
            <a:t>secara</a:t>
          </a:r>
          <a:r>
            <a:rPr lang="en-US" sz="2800" b="1" dirty="0" smtClean="0"/>
            <a:t> </a:t>
          </a:r>
          <a:r>
            <a:rPr lang="en-US" sz="2800" b="1" dirty="0" err="1" smtClean="0"/>
            <a:t>aktif</a:t>
          </a:r>
          <a:r>
            <a:rPr lang="en-US" sz="2800" b="1" dirty="0" smtClean="0"/>
            <a:t> </a:t>
          </a:r>
          <a:r>
            <a:rPr lang="en-US" sz="2800" b="1" dirty="0" err="1" smtClean="0"/>
            <a:t>dalam</a:t>
          </a:r>
          <a:r>
            <a:rPr lang="en-US" sz="2800" b="1" dirty="0" smtClean="0"/>
            <a:t> </a:t>
          </a:r>
          <a:r>
            <a:rPr lang="en-US" sz="2800" b="1" dirty="0" err="1" smtClean="0"/>
            <a:t>perilaku</a:t>
          </a:r>
          <a:r>
            <a:rPr lang="en-US" sz="2800" b="1" dirty="0" smtClean="0"/>
            <a:t> </a:t>
          </a:r>
          <a:r>
            <a:rPr lang="en-US" sz="2800" b="1" dirty="0" err="1" smtClean="0"/>
            <a:t>konflik</a:t>
          </a:r>
          <a:endParaRPr lang="en-US" sz="2800" b="1" dirty="0"/>
        </a:p>
      </dgm:t>
    </dgm:pt>
    <dgm:pt modelId="{6A4FAB60-7FBF-4132-9765-3EB642E4520B}" type="parTrans" cxnId="{0AA10039-566A-4175-8802-78AF1C1ADB90}">
      <dgm:prSet/>
      <dgm:spPr/>
      <dgm:t>
        <a:bodyPr/>
        <a:lstStyle/>
        <a:p>
          <a:endParaRPr lang="en-US"/>
        </a:p>
      </dgm:t>
    </dgm:pt>
    <dgm:pt modelId="{B2527505-D825-4CF9-9DBC-4DCD1938F1FE}" type="sibTrans" cxnId="{0AA10039-566A-4175-8802-78AF1C1ADB90}">
      <dgm:prSet/>
      <dgm:spPr/>
      <dgm:t>
        <a:bodyPr/>
        <a:lstStyle/>
        <a:p>
          <a:endParaRPr lang="en-US"/>
        </a:p>
      </dgm:t>
    </dgm:pt>
    <dgm:pt modelId="{4BB815EA-549B-41A2-9012-7E2F84A9FF23}" type="pres">
      <dgm:prSet presAssocID="{99492F7C-5392-45A7-BD9B-ED48583971B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59AC62-DD60-403C-982B-5AE74F0686D3}" type="pres">
      <dgm:prSet presAssocID="{99492F7C-5392-45A7-BD9B-ED48583971B3}" presName="dummyMaxCanvas" presStyleCnt="0">
        <dgm:presLayoutVars/>
      </dgm:prSet>
      <dgm:spPr/>
    </dgm:pt>
    <dgm:pt modelId="{7261078A-1651-4B75-BE83-F1C7B963DC6D}" type="pres">
      <dgm:prSet presAssocID="{99492F7C-5392-45A7-BD9B-ED48583971B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BC916-957E-48D5-8427-68BA43216237}" type="pres">
      <dgm:prSet presAssocID="{99492F7C-5392-45A7-BD9B-ED48583971B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CE3205-F4D5-4771-8D99-C1E54F02B94A}" type="pres">
      <dgm:prSet presAssocID="{99492F7C-5392-45A7-BD9B-ED48583971B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DE82D-0FF1-4987-B3EC-9B59C449A9CA}" type="pres">
      <dgm:prSet presAssocID="{99492F7C-5392-45A7-BD9B-ED48583971B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739F73-2FA7-4BDB-B0F7-1C306EBBCFE8}" type="pres">
      <dgm:prSet presAssocID="{99492F7C-5392-45A7-BD9B-ED48583971B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F4C0C-4B8B-40EC-928D-686242B5852C}" type="pres">
      <dgm:prSet presAssocID="{99492F7C-5392-45A7-BD9B-ED48583971B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A2D05-8A32-4BFA-B32D-0400DB7AE404}" type="pres">
      <dgm:prSet presAssocID="{99492F7C-5392-45A7-BD9B-ED48583971B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E4CB8-A5A0-4AC8-BA47-129CC9572CB1}" type="pres">
      <dgm:prSet presAssocID="{99492F7C-5392-45A7-BD9B-ED48583971B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15B426-15C5-4A0E-BECE-93F5C6800E4A}" type="presOf" srcId="{34DE708E-0AC3-4797-8FE9-5AD418C6E5FA}" destId="{3EFDE82D-0FF1-4987-B3EC-9B59C449A9CA}" srcOrd="0" destOrd="0" presId="urn:microsoft.com/office/officeart/2005/8/layout/vProcess5"/>
    <dgm:cxn modelId="{B6FD3DBC-EBA1-4820-96E9-2E36E3488ADE}" type="presOf" srcId="{D5931B9F-A3DE-40D6-AD4C-1E9193D5F8ED}" destId="{43739F73-2FA7-4BDB-B0F7-1C306EBBCFE8}" srcOrd="0" destOrd="0" presId="urn:microsoft.com/office/officeart/2005/8/layout/vProcess5"/>
    <dgm:cxn modelId="{DA4F0346-FDAD-447D-AF9A-8562BCAC17D8}" type="presOf" srcId="{68C0375B-5865-41CC-82CB-F646EDE50D8F}" destId="{F2CA2D05-8A32-4BFA-B32D-0400DB7AE404}" srcOrd="1" destOrd="0" presId="urn:microsoft.com/office/officeart/2005/8/layout/vProcess5"/>
    <dgm:cxn modelId="{76E61A89-76A8-4D0A-8776-AE8F3168C2A3}" srcId="{99492F7C-5392-45A7-BD9B-ED48583971B3}" destId="{68C0375B-5865-41CC-82CB-F646EDE50D8F}" srcOrd="1" destOrd="0" parTransId="{A5DD6486-DDC6-4081-9AC9-5FE9CA3F91E7}" sibTransId="{D5931B9F-A3DE-40D6-AD4C-1E9193D5F8ED}"/>
    <dgm:cxn modelId="{0AA10039-566A-4175-8802-78AF1C1ADB90}" srcId="{99492F7C-5392-45A7-BD9B-ED48583971B3}" destId="{B17FCEC7-8E78-462F-90DC-DB9A8D806A35}" srcOrd="2" destOrd="0" parTransId="{6A4FAB60-7FBF-4132-9765-3EB642E4520B}" sibTransId="{B2527505-D825-4CF9-9DBC-4DCD1938F1FE}"/>
    <dgm:cxn modelId="{79DCF731-80AC-4E17-B170-E49317DB7FC7}" srcId="{99492F7C-5392-45A7-BD9B-ED48583971B3}" destId="{7B843E8A-5989-46C4-8898-FC0AB77E4D9D}" srcOrd="0" destOrd="0" parTransId="{3BC055CB-DF57-4CF8-8F28-12F7119C41C9}" sibTransId="{34DE708E-0AC3-4797-8FE9-5AD418C6E5FA}"/>
    <dgm:cxn modelId="{ED19E8E3-D652-402F-A14D-D0EA44D9DF24}" type="presOf" srcId="{7B843E8A-5989-46C4-8898-FC0AB77E4D9D}" destId="{7261078A-1651-4B75-BE83-F1C7B963DC6D}" srcOrd="0" destOrd="0" presId="urn:microsoft.com/office/officeart/2005/8/layout/vProcess5"/>
    <dgm:cxn modelId="{493222E7-E35A-42FF-9716-C07F7FD26F90}" type="presOf" srcId="{B17FCEC7-8E78-462F-90DC-DB9A8D806A35}" destId="{BFDE4CB8-A5A0-4AC8-BA47-129CC9572CB1}" srcOrd="1" destOrd="0" presId="urn:microsoft.com/office/officeart/2005/8/layout/vProcess5"/>
    <dgm:cxn modelId="{F304B22A-3E6D-4FE9-AF41-B5A8342CA755}" type="presOf" srcId="{99492F7C-5392-45A7-BD9B-ED48583971B3}" destId="{4BB815EA-549B-41A2-9012-7E2F84A9FF23}" srcOrd="0" destOrd="0" presId="urn:microsoft.com/office/officeart/2005/8/layout/vProcess5"/>
    <dgm:cxn modelId="{9ABA741B-77A7-42AC-925A-2BA43FEA10D7}" type="presOf" srcId="{7B843E8A-5989-46C4-8898-FC0AB77E4D9D}" destId="{1AFF4C0C-4B8B-40EC-928D-686242B5852C}" srcOrd="1" destOrd="0" presId="urn:microsoft.com/office/officeart/2005/8/layout/vProcess5"/>
    <dgm:cxn modelId="{A2E4D2F1-6579-4CF6-ABF5-B564C62C6009}" type="presOf" srcId="{68C0375B-5865-41CC-82CB-F646EDE50D8F}" destId="{B7EBC916-957E-48D5-8427-68BA43216237}" srcOrd="0" destOrd="0" presId="urn:microsoft.com/office/officeart/2005/8/layout/vProcess5"/>
    <dgm:cxn modelId="{23B054AD-CB9C-42E3-9AA0-9AAC92DA0B99}" type="presOf" srcId="{B17FCEC7-8E78-462F-90DC-DB9A8D806A35}" destId="{65CE3205-F4D5-4771-8D99-C1E54F02B94A}" srcOrd="0" destOrd="0" presId="urn:microsoft.com/office/officeart/2005/8/layout/vProcess5"/>
    <dgm:cxn modelId="{A8F17C07-8B72-481C-A28A-E2D4056E8F17}" type="presParOf" srcId="{4BB815EA-549B-41A2-9012-7E2F84A9FF23}" destId="{6359AC62-DD60-403C-982B-5AE74F0686D3}" srcOrd="0" destOrd="0" presId="urn:microsoft.com/office/officeart/2005/8/layout/vProcess5"/>
    <dgm:cxn modelId="{5150534D-3474-490A-A12A-2068BE3C3FE4}" type="presParOf" srcId="{4BB815EA-549B-41A2-9012-7E2F84A9FF23}" destId="{7261078A-1651-4B75-BE83-F1C7B963DC6D}" srcOrd="1" destOrd="0" presId="urn:microsoft.com/office/officeart/2005/8/layout/vProcess5"/>
    <dgm:cxn modelId="{BF90F068-450D-49F1-BA9E-886A790F58D8}" type="presParOf" srcId="{4BB815EA-549B-41A2-9012-7E2F84A9FF23}" destId="{B7EBC916-957E-48D5-8427-68BA43216237}" srcOrd="2" destOrd="0" presId="urn:microsoft.com/office/officeart/2005/8/layout/vProcess5"/>
    <dgm:cxn modelId="{8FF669BA-5067-4FE7-ABC8-666701AC704F}" type="presParOf" srcId="{4BB815EA-549B-41A2-9012-7E2F84A9FF23}" destId="{65CE3205-F4D5-4771-8D99-C1E54F02B94A}" srcOrd="3" destOrd="0" presId="urn:microsoft.com/office/officeart/2005/8/layout/vProcess5"/>
    <dgm:cxn modelId="{19C7E99D-45BF-405E-9F71-24759785E0D7}" type="presParOf" srcId="{4BB815EA-549B-41A2-9012-7E2F84A9FF23}" destId="{3EFDE82D-0FF1-4987-B3EC-9B59C449A9CA}" srcOrd="4" destOrd="0" presId="urn:microsoft.com/office/officeart/2005/8/layout/vProcess5"/>
    <dgm:cxn modelId="{E9FDF382-0F61-49D6-9848-96658A88E5AC}" type="presParOf" srcId="{4BB815EA-549B-41A2-9012-7E2F84A9FF23}" destId="{43739F73-2FA7-4BDB-B0F7-1C306EBBCFE8}" srcOrd="5" destOrd="0" presId="urn:microsoft.com/office/officeart/2005/8/layout/vProcess5"/>
    <dgm:cxn modelId="{C3D29703-287A-4332-87E0-6924245591B4}" type="presParOf" srcId="{4BB815EA-549B-41A2-9012-7E2F84A9FF23}" destId="{1AFF4C0C-4B8B-40EC-928D-686242B5852C}" srcOrd="6" destOrd="0" presId="urn:microsoft.com/office/officeart/2005/8/layout/vProcess5"/>
    <dgm:cxn modelId="{4D941CE9-4664-4EC3-9D08-6552C180D96C}" type="presParOf" srcId="{4BB815EA-549B-41A2-9012-7E2F84A9FF23}" destId="{F2CA2D05-8A32-4BFA-B32D-0400DB7AE404}" srcOrd="7" destOrd="0" presId="urn:microsoft.com/office/officeart/2005/8/layout/vProcess5"/>
    <dgm:cxn modelId="{A4C98C1C-FF17-4A55-87E2-B525560C546C}" type="presParOf" srcId="{4BB815EA-549B-41A2-9012-7E2F84A9FF23}" destId="{BFDE4CB8-A5A0-4AC8-BA47-129CC9572CB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FEE70C-BF74-4C83-8BE6-CAFBFC537920}" type="doc">
      <dgm:prSet loTypeId="urn:microsoft.com/office/officeart/2005/8/layout/gear1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4371A54-B049-4F27-B6EB-76F62CCE23A0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000" dirty="0" err="1" smtClean="0"/>
            <a:t>Mendorong</a:t>
          </a:r>
          <a:r>
            <a:rPr lang="en-US" sz="3000" dirty="0" smtClean="0"/>
            <a:t> </a:t>
          </a:r>
          <a:r>
            <a:rPr lang="en-US" sz="3000" dirty="0" err="1" smtClean="0"/>
            <a:t>Konflik</a:t>
          </a:r>
          <a:r>
            <a:rPr lang="en-US" sz="3000" dirty="0" smtClean="0"/>
            <a:t> </a:t>
          </a:r>
          <a:r>
            <a:rPr lang="en-US" sz="3000" dirty="0" err="1" smtClean="0"/>
            <a:t>antar</a:t>
          </a:r>
          <a:r>
            <a:rPr lang="en-US" sz="3000" dirty="0" smtClean="0"/>
            <a:t> </a:t>
          </a:r>
          <a:r>
            <a:rPr lang="en-US" sz="3000" dirty="0" err="1" smtClean="0"/>
            <a:t>kelompok</a:t>
          </a:r>
          <a:r>
            <a:rPr lang="en-US" sz="3000" dirty="0" smtClean="0"/>
            <a:t> yang </a:t>
          </a:r>
          <a:r>
            <a:rPr lang="en-US" sz="3000" dirty="0" err="1" smtClean="0"/>
            <a:t>konstruktif</a:t>
          </a:r>
          <a:r>
            <a:rPr lang="en-US" sz="3000" dirty="0" smtClean="0"/>
            <a:t> :</a:t>
          </a:r>
        </a:p>
        <a:p>
          <a:pPr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dirty="0"/>
        </a:p>
      </dgm:t>
    </dgm:pt>
    <dgm:pt modelId="{37D8FA6B-6ABB-4DAC-A016-AA50D053F866}" type="parTrans" cxnId="{48F695E7-015A-43EA-B500-01DE0ABBC1FD}">
      <dgm:prSet/>
      <dgm:spPr/>
      <dgm:t>
        <a:bodyPr/>
        <a:lstStyle/>
        <a:p>
          <a:endParaRPr lang="en-US"/>
        </a:p>
      </dgm:t>
    </dgm:pt>
    <dgm:pt modelId="{013F80F7-A6B4-4B0D-8D0F-D39B425BE196}" type="sibTrans" cxnId="{48F695E7-015A-43EA-B500-01DE0ABBC1FD}">
      <dgm:prSet/>
      <dgm:spPr/>
      <dgm:t>
        <a:bodyPr/>
        <a:lstStyle/>
        <a:p>
          <a:endParaRPr lang="en-US"/>
        </a:p>
      </dgm:t>
    </dgm:pt>
    <dgm:pt modelId="{A76B9673-C39B-4DDB-8DDA-3551FFE28F77}">
      <dgm:prSet phldrT="[Text]" custT="1"/>
      <dgm:spPr/>
      <dgm:t>
        <a:bodyPr/>
        <a:lstStyle/>
        <a:p>
          <a:r>
            <a:rPr lang="en-US" sz="2800" dirty="0" err="1" smtClean="0"/>
            <a:t>Membawa</a:t>
          </a:r>
          <a:r>
            <a:rPr lang="en-US" sz="2800" dirty="0" smtClean="0"/>
            <a:t> </a:t>
          </a:r>
          <a:r>
            <a:rPr lang="en-US" sz="2800" dirty="0" err="1" smtClean="0"/>
            <a:t>Individu</a:t>
          </a:r>
          <a:r>
            <a:rPr lang="en-US" sz="2800" dirty="0" smtClean="0"/>
            <a:t> </a:t>
          </a:r>
          <a:r>
            <a:rPr lang="en-US" sz="2800" dirty="0" err="1" smtClean="0"/>
            <a:t>dari</a:t>
          </a:r>
          <a:r>
            <a:rPr lang="en-US" sz="2800" dirty="0" smtClean="0"/>
            <a:t> </a:t>
          </a:r>
          <a:r>
            <a:rPr lang="en-US" sz="2800" dirty="0" err="1" smtClean="0"/>
            <a:t>Luar</a:t>
          </a:r>
          <a:r>
            <a:rPr lang="en-US" sz="2800" dirty="0" smtClean="0"/>
            <a:t> </a:t>
          </a:r>
          <a:r>
            <a:rPr lang="en-US" sz="2800" dirty="0" err="1" smtClean="0"/>
            <a:t>Kelompok</a:t>
          </a:r>
          <a:endParaRPr lang="en-US" sz="2800" dirty="0"/>
        </a:p>
      </dgm:t>
    </dgm:pt>
    <dgm:pt modelId="{5D777A12-F499-4277-A256-A13829119AA6}" type="parTrans" cxnId="{654B6581-C5E2-4433-A8FE-326D8EEEDC21}">
      <dgm:prSet/>
      <dgm:spPr/>
      <dgm:t>
        <a:bodyPr/>
        <a:lstStyle/>
        <a:p>
          <a:endParaRPr lang="en-US"/>
        </a:p>
      </dgm:t>
    </dgm:pt>
    <dgm:pt modelId="{A9808FC5-797A-4C7C-9915-E893E2E0D17F}" type="sibTrans" cxnId="{654B6581-C5E2-4433-A8FE-326D8EEEDC21}">
      <dgm:prSet/>
      <dgm:spPr/>
      <dgm:t>
        <a:bodyPr/>
        <a:lstStyle/>
        <a:p>
          <a:endParaRPr lang="en-US"/>
        </a:p>
      </dgm:t>
    </dgm:pt>
    <dgm:pt modelId="{A1A90F99-1CFA-46C4-B86D-3F0533A2F922}">
      <dgm:prSet phldrT="[Text]" custT="1"/>
      <dgm:spPr/>
      <dgm:t>
        <a:bodyPr/>
        <a:lstStyle/>
        <a:p>
          <a:r>
            <a:rPr lang="en-US" sz="2800" dirty="0" err="1" smtClean="0"/>
            <a:t>Mengubah</a:t>
          </a:r>
          <a:r>
            <a:rPr lang="en-US" sz="2800" dirty="0" smtClean="0"/>
            <a:t> </a:t>
          </a:r>
          <a:r>
            <a:rPr lang="en-US" sz="2800" dirty="0" err="1" smtClean="0"/>
            <a:t>Struktur</a:t>
          </a:r>
          <a:r>
            <a:rPr lang="en-US" sz="2800" dirty="0" smtClean="0"/>
            <a:t> </a:t>
          </a:r>
          <a:r>
            <a:rPr lang="en-US" sz="2800" dirty="0" err="1" smtClean="0"/>
            <a:t>Organisasi</a:t>
          </a:r>
          <a:endParaRPr lang="en-US" sz="2800" dirty="0"/>
        </a:p>
      </dgm:t>
    </dgm:pt>
    <dgm:pt modelId="{00261E77-2515-4717-879C-F17DCE0D5464}" type="parTrans" cxnId="{255B53F7-2447-4E50-A06D-8D2760A3B386}">
      <dgm:prSet/>
      <dgm:spPr/>
      <dgm:t>
        <a:bodyPr/>
        <a:lstStyle/>
        <a:p>
          <a:endParaRPr lang="en-US"/>
        </a:p>
      </dgm:t>
    </dgm:pt>
    <dgm:pt modelId="{3653096B-B2CE-4447-840A-252E304F9EAC}" type="sibTrans" cxnId="{255B53F7-2447-4E50-A06D-8D2760A3B386}">
      <dgm:prSet/>
      <dgm:spPr/>
      <dgm:t>
        <a:bodyPr/>
        <a:lstStyle/>
        <a:p>
          <a:endParaRPr lang="en-US"/>
        </a:p>
      </dgm:t>
    </dgm:pt>
    <dgm:pt modelId="{080E8C7F-877E-4825-B713-F7F361F5D1DA}">
      <dgm:prSet phldrT="[Text]" custT="1"/>
      <dgm:spPr/>
      <dgm:t>
        <a:bodyPr/>
        <a:lstStyle/>
        <a:p>
          <a:r>
            <a:rPr lang="en-US" sz="2800" dirty="0" err="1" smtClean="0"/>
            <a:t>Merangsang</a:t>
          </a:r>
          <a:r>
            <a:rPr lang="en-US" sz="2800" dirty="0" smtClean="0"/>
            <a:t> </a:t>
          </a:r>
          <a:r>
            <a:rPr lang="en-US" sz="2800" dirty="0" err="1" smtClean="0"/>
            <a:t>Kompetisi</a:t>
          </a:r>
          <a:endParaRPr lang="en-US" sz="2800" dirty="0"/>
        </a:p>
      </dgm:t>
    </dgm:pt>
    <dgm:pt modelId="{971B25C7-C2C1-44CF-8298-D874154925CB}" type="parTrans" cxnId="{204215DC-44D1-482C-AB9F-59B93621878D}">
      <dgm:prSet/>
      <dgm:spPr/>
      <dgm:t>
        <a:bodyPr/>
        <a:lstStyle/>
        <a:p>
          <a:endParaRPr lang="en-US"/>
        </a:p>
      </dgm:t>
    </dgm:pt>
    <dgm:pt modelId="{8AE7C121-D0FE-419A-97D9-9E10255D89BF}" type="sibTrans" cxnId="{204215DC-44D1-482C-AB9F-59B93621878D}">
      <dgm:prSet/>
      <dgm:spPr/>
      <dgm:t>
        <a:bodyPr/>
        <a:lstStyle/>
        <a:p>
          <a:endParaRPr lang="en-US"/>
        </a:p>
      </dgm:t>
    </dgm:pt>
    <dgm:pt modelId="{488876B3-3ED0-49CF-ACED-C371BDD2E541}">
      <dgm:prSet phldrT="[Text]" custT="1"/>
      <dgm:spPr/>
      <dgm:t>
        <a:bodyPr/>
        <a:lstStyle/>
        <a:p>
          <a:r>
            <a:rPr lang="en-US" sz="2800" dirty="0" err="1" smtClean="0"/>
            <a:t>Menggunakan</a:t>
          </a:r>
          <a:r>
            <a:rPr lang="en-US" sz="2800" dirty="0" smtClean="0"/>
            <a:t> </a:t>
          </a:r>
          <a:r>
            <a:rPr lang="en-US" sz="2800" dirty="0" err="1" smtClean="0"/>
            <a:t>Konflik</a:t>
          </a:r>
          <a:r>
            <a:rPr lang="en-US" sz="2800" dirty="0" smtClean="0"/>
            <a:t> yang </a:t>
          </a:r>
          <a:r>
            <a:rPr lang="en-US" sz="2800" dirty="0" err="1" smtClean="0"/>
            <a:t>terprogram</a:t>
          </a:r>
          <a:endParaRPr lang="en-US" sz="2800" dirty="0"/>
        </a:p>
      </dgm:t>
    </dgm:pt>
    <dgm:pt modelId="{F7028BF8-C23F-428B-93B8-6EBF12906886}" type="parTrans" cxnId="{DC8BA677-9E78-47AD-AC5F-8F3F1E285606}">
      <dgm:prSet/>
      <dgm:spPr/>
      <dgm:t>
        <a:bodyPr/>
        <a:lstStyle/>
        <a:p>
          <a:endParaRPr lang="en-US"/>
        </a:p>
      </dgm:t>
    </dgm:pt>
    <dgm:pt modelId="{765A1EBB-E5C0-4221-BE9B-7DCDBF5DDBD5}" type="sibTrans" cxnId="{DC8BA677-9E78-47AD-AC5F-8F3F1E285606}">
      <dgm:prSet/>
      <dgm:spPr/>
      <dgm:t>
        <a:bodyPr/>
        <a:lstStyle/>
        <a:p>
          <a:endParaRPr lang="en-US"/>
        </a:p>
      </dgm:t>
    </dgm:pt>
    <dgm:pt modelId="{AE5C4889-E6BE-4E13-903D-C572560BE549}" type="pres">
      <dgm:prSet presAssocID="{2FFEE70C-BF74-4C83-8BE6-CAFBFC537920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3DDBAA-54BE-4902-8369-221FFC1293F2}" type="pres">
      <dgm:prSet presAssocID="{94371A54-B049-4F27-B6EB-76F62CCE23A0}" presName="gear1" presStyleLbl="node1" presStyleIdx="0" presStyleCnt="1" custScaleX="121101" custScaleY="105020" custLinFactNeighborX="-59972" custLinFactNeighborY="-374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941DD-F9FB-4D50-B634-F75A26948022}" type="pres">
      <dgm:prSet presAssocID="{94371A54-B049-4F27-B6EB-76F62CCE23A0}" presName="gear1srcNode" presStyleLbl="node1" presStyleIdx="0" presStyleCnt="1"/>
      <dgm:spPr/>
      <dgm:t>
        <a:bodyPr/>
        <a:lstStyle/>
        <a:p>
          <a:endParaRPr lang="en-US"/>
        </a:p>
      </dgm:t>
    </dgm:pt>
    <dgm:pt modelId="{4DB1FCA3-070B-4926-A98B-B8D840127EA3}" type="pres">
      <dgm:prSet presAssocID="{94371A54-B049-4F27-B6EB-76F62CCE23A0}" presName="gear1dstNode" presStyleLbl="node1" presStyleIdx="0" presStyleCnt="1"/>
      <dgm:spPr/>
      <dgm:t>
        <a:bodyPr/>
        <a:lstStyle/>
        <a:p>
          <a:endParaRPr lang="en-US"/>
        </a:p>
      </dgm:t>
    </dgm:pt>
    <dgm:pt modelId="{55199E47-B53F-4BC5-97CF-59C1545358A0}" type="pres">
      <dgm:prSet presAssocID="{94371A54-B049-4F27-B6EB-76F62CCE23A0}" presName="gear1ch" presStyleLbl="fgAcc1" presStyleIdx="0" presStyleCnt="1" custScaleX="360986" custScaleY="201375" custLinFactNeighborY="794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21D96-8D3F-41F4-8435-0056D3215A7E}" type="pres">
      <dgm:prSet presAssocID="{013F80F7-A6B4-4B0D-8D0F-D39B425BE196}" presName="connector1" presStyleLbl="sibTrans2D1" presStyleIdx="0" presStyleCnt="1" custScaleX="78754" custScaleY="67911" custLinFactNeighborX="-10159" custLinFactNeighborY="-8919"/>
      <dgm:spPr/>
      <dgm:t>
        <a:bodyPr/>
        <a:lstStyle/>
        <a:p>
          <a:endParaRPr lang="en-US"/>
        </a:p>
      </dgm:t>
    </dgm:pt>
  </dgm:ptLst>
  <dgm:cxnLst>
    <dgm:cxn modelId="{B96CD309-46F2-4923-A12C-A3B0207FE749}" type="presOf" srcId="{488876B3-3ED0-49CF-ACED-C371BDD2E541}" destId="{55199E47-B53F-4BC5-97CF-59C1545358A0}" srcOrd="0" destOrd="3" presId="urn:microsoft.com/office/officeart/2005/8/layout/gear1"/>
    <dgm:cxn modelId="{DC8BA677-9E78-47AD-AC5F-8F3F1E285606}" srcId="{94371A54-B049-4F27-B6EB-76F62CCE23A0}" destId="{488876B3-3ED0-49CF-ACED-C371BDD2E541}" srcOrd="3" destOrd="0" parTransId="{F7028BF8-C23F-428B-93B8-6EBF12906886}" sibTransId="{765A1EBB-E5C0-4221-BE9B-7DCDBF5DDBD5}"/>
    <dgm:cxn modelId="{90A5CDB8-DD3D-40AF-AB2A-59DCDB965BB9}" type="presOf" srcId="{A1A90F99-1CFA-46C4-B86D-3F0533A2F922}" destId="{55199E47-B53F-4BC5-97CF-59C1545358A0}" srcOrd="0" destOrd="1" presId="urn:microsoft.com/office/officeart/2005/8/layout/gear1"/>
    <dgm:cxn modelId="{204215DC-44D1-482C-AB9F-59B93621878D}" srcId="{94371A54-B049-4F27-B6EB-76F62CCE23A0}" destId="{080E8C7F-877E-4825-B713-F7F361F5D1DA}" srcOrd="2" destOrd="0" parTransId="{971B25C7-C2C1-44CF-8298-D874154925CB}" sibTransId="{8AE7C121-D0FE-419A-97D9-9E10255D89BF}"/>
    <dgm:cxn modelId="{255B53F7-2447-4E50-A06D-8D2760A3B386}" srcId="{94371A54-B049-4F27-B6EB-76F62CCE23A0}" destId="{A1A90F99-1CFA-46C4-B86D-3F0533A2F922}" srcOrd="1" destOrd="0" parTransId="{00261E77-2515-4717-879C-F17DCE0D5464}" sibTransId="{3653096B-B2CE-4447-840A-252E304F9EAC}"/>
    <dgm:cxn modelId="{654B6581-C5E2-4433-A8FE-326D8EEEDC21}" srcId="{94371A54-B049-4F27-B6EB-76F62CCE23A0}" destId="{A76B9673-C39B-4DDB-8DDA-3551FFE28F77}" srcOrd="0" destOrd="0" parTransId="{5D777A12-F499-4277-A256-A13829119AA6}" sibTransId="{A9808FC5-797A-4C7C-9915-E893E2E0D17F}"/>
    <dgm:cxn modelId="{3E6B2E09-1354-424F-93BE-52C89C168818}" type="presOf" srcId="{2FFEE70C-BF74-4C83-8BE6-CAFBFC537920}" destId="{AE5C4889-E6BE-4E13-903D-C572560BE549}" srcOrd="0" destOrd="0" presId="urn:microsoft.com/office/officeart/2005/8/layout/gear1"/>
    <dgm:cxn modelId="{2D7627A3-D92F-4F31-B119-B65FEB807F69}" type="presOf" srcId="{94371A54-B049-4F27-B6EB-76F62CCE23A0}" destId="{553DDBAA-54BE-4902-8369-221FFC1293F2}" srcOrd="0" destOrd="0" presId="urn:microsoft.com/office/officeart/2005/8/layout/gear1"/>
    <dgm:cxn modelId="{FDA4D63F-B50A-46F7-903F-0577D94834B5}" type="presOf" srcId="{94371A54-B049-4F27-B6EB-76F62CCE23A0}" destId="{42A941DD-F9FB-4D50-B634-F75A26948022}" srcOrd="1" destOrd="0" presId="urn:microsoft.com/office/officeart/2005/8/layout/gear1"/>
    <dgm:cxn modelId="{A63DFBF5-2D6E-42D8-A623-BC1C62B61929}" type="presOf" srcId="{94371A54-B049-4F27-B6EB-76F62CCE23A0}" destId="{4DB1FCA3-070B-4926-A98B-B8D840127EA3}" srcOrd="2" destOrd="0" presId="urn:microsoft.com/office/officeart/2005/8/layout/gear1"/>
    <dgm:cxn modelId="{0794BA58-3D8B-417E-8EB2-4BB2A672F315}" type="presOf" srcId="{013F80F7-A6B4-4B0D-8D0F-D39B425BE196}" destId="{4CD21D96-8D3F-41F4-8435-0056D3215A7E}" srcOrd="0" destOrd="0" presId="urn:microsoft.com/office/officeart/2005/8/layout/gear1"/>
    <dgm:cxn modelId="{9BC40BAC-FF7F-42F0-95FC-42B6EB3EE9EE}" type="presOf" srcId="{080E8C7F-877E-4825-B713-F7F361F5D1DA}" destId="{55199E47-B53F-4BC5-97CF-59C1545358A0}" srcOrd="0" destOrd="2" presId="urn:microsoft.com/office/officeart/2005/8/layout/gear1"/>
    <dgm:cxn modelId="{48F695E7-015A-43EA-B500-01DE0ABBC1FD}" srcId="{2FFEE70C-BF74-4C83-8BE6-CAFBFC537920}" destId="{94371A54-B049-4F27-B6EB-76F62CCE23A0}" srcOrd="0" destOrd="0" parTransId="{37D8FA6B-6ABB-4DAC-A016-AA50D053F866}" sibTransId="{013F80F7-A6B4-4B0D-8D0F-D39B425BE196}"/>
    <dgm:cxn modelId="{36A83D0A-3EBE-4DE6-BE32-87F5ADDED5FD}" type="presOf" srcId="{A76B9673-C39B-4DDB-8DDA-3551FFE28F77}" destId="{55199E47-B53F-4BC5-97CF-59C1545358A0}" srcOrd="0" destOrd="0" presId="urn:microsoft.com/office/officeart/2005/8/layout/gear1"/>
    <dgm:cxn modelId="{FB887261-825F-4B9D-8C60-6ABC49C5996E}" type="presParOf" srcId="{AE5C4889-E6BE-4E13-903D-C572560BE549}" destId="{553DDBAA-54BE-4902-8369-221FFC1293F2}" srcOrd="0" destOrd="0" presId="urn:microsoft.com/office/officeart/2005/8/layout/gear1"/>
    <dgm:cxn modelId="{69D9CAA4-6161-40E5-B74D-A0C987BB1BA6}" type="presParOf" srcId="{AE5C4889-E6BE-4E13-903D-C572560BE549}" destId="{42A941DD-F9FB-4D50-B634-F75A26948022}" srcOrd="1" destOrd="0" presId="urn:microsoft.com/office/officeart/2005/8/layout/gear1"/>
    <dgm:cxn modelId="{93BDC6FE-5BC6-431C-81D4-86599994DDB0}" type="presParOf" srcId="{AE5C4889-E6BE-4E13-903D-C572560BE549}" destId="{4DB1FCA3-070B-4926-A98B-B8D840127EA3}" srcOrd="2" destOrd="0" presId="urn:microsoft.com/office/officeart/2005/8/layout/gear1"/>
    <dgm:cxn modelId="{A997984E-F914-462D-A423-62511FA9214F}" type="presParOf" srcId="{AE5C4889-E6BE-4E13-903D-C572560BE549}" destId="{55199E47-B53F-4BC5-97CF-59C1545358A0}" srcOrd="3" destOrd="0" presId="urn:microsoft.com/office/officeart/2005/8/layout/gear1"/>
    <dgm:cxn modelId="{AB79E723-8808-4235-8640-2F6C34A7720D}" type="presParOf" srcId="{AE5C4889-E6BE-4E13-903D-C572560BE549}" destId="{4CD21D96-8D3F-41F4-8435-0056D3215A7E}" srcOrd="4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1078A-1651-4B75-BE83-F1C7B963DC6D}">
      <dsp:nvSpPr>
        <dsp:cNvPr id="0" name=""/>
        <dsp:cNvSpPr/>
      </dsp:nvSpPr>
      <dsp:spPr>
        <a:xfrm>
          <a:off x="0" y="0"/>
          <a:ext cx="7772400" cy="15769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Konflik</a:t>
          </a:r>
          <a:r>
            <a:rPr lang="en-US" sz="3200" b="1" kern="1200" dirty="0" smtClean="0"/>
            <a:t> yang </a:t>
          </a:r>
          <a:r>
            <a:rPr lang="en-US" sz="3200" b="1" kern="1200" dirty="0" err="1" smtClean="0"/>
            <a:t>dipersepsikan</a:t>
          </a:r>
          <a:r>
            <a:rPr lang="en-US" sz="3200" b="1" kern="1200" dirty="0" smtClean="0"/>
            <a:t> </a:t>
          </a:r>
          <a:r>
            <a:rPr lang="en-US" sz="2400" kern="1200" dirty="0" smtClean="0"/>
            <a:t>: </a:t>
          </a:r>
          <a:r>
            <a:rPr lang="en-US" sz="2800" kern="1200" dirty="0" err="1" smtClean="0"/>
            <a:t>salah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satu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pihak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menyadari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akan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mungkinan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muncul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konflik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terbuka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akibat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situasi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tertentu</a:t>
          </a:r>
          <a:endParaRPr lang="en-US" sz="2800" kern="1200" dirty="0"/>
        </a:p>
      </dsp:txBody>
      <dsp:txXfrm>
        <a:off x="46188" y="46188"/>
        <a:ext cx="6070720" cy="1484599"/>
      </dsp:txXfrm>
    </dsp:sp>
    <dsp:sp modelId="{B7EBC916-957E-48D5-8427-68BA43216237}">
      <dsp:nvSpPr>
        <dsp:cNvPr id="0" name=""/>
        <dsp:cNvSpPr/>
      </dsp:nvSpPr>
      <dsp:spPr>
        <a:xfrm>
          <a:off x="685799" y="1839804"/>
          <a:ext cx="7772400" cy="1576975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Konflik</a:t>
          </a:r>
          <a:r>
            <a:rPr lang="en-US" sz="3200" b="1" kern="1200" dirty="0" smtClean="0"/>
            <a:t> yang </a:t>
          </a:r>
          <a:r>
            <a:rPr lang="en-US" sz="3200" b="1" kern="1200" dirty="0" err="1" smtClean="0"/>
            <a:t>dirasakan</a:t>
          </a:r>
          <a:r>
            <a:rPr lang="en-US" sz="3200" b="1" kern="1200" dirty="0" smtClean="0"/>
            <a:t> </a:t>
          </a:r>
          <a:r>
            <a:rPr lang="en-US" sz="2800" kern="1200" dirty="0" smtClean="0"/>
            <a:t>: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Peningkatan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keterlibatan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emosional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731987" y="1885992"/>
        <a:ext cx="5969190" cy="1484599"/>
      </dsp:txXfrm>
    </dsp:sp>
    <dsp:sp modelId="{65CE3205-F4D5-4771-8D99-C1E54F02B94A}">
      <dsp:nvSpPr>
        <dsp:cNvPr id="0" name=""/>
        <dsp:cNvSpPr/>
      </dsp:nvSpPr>
      <dsp:spPr>
        <a:xfrm>
          <a:off x="1371599" y="3679608"/>
          <a:ext cx="7772400" cy="1576975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Konflik</a:t>
          </a:r>
          <a:r>
            <a:rPr lang="en-US" sz="3200" b="1" kern="1200" dirty="0" smtClean="0"/>
            <a:t> yang </a:t>
          </a:r>
          <a:r>
            <a:rPr lang="en-US" sz="3200" b="1" kern="1200" dirty="0" err="1" smtClean="0"/>
            <a:t>termanisfestasikan</a:t>
          </a:r>
          <a:r>
            <a:rPr lang="en-US" sz="3200" b="1" kern="1200" dirty="0" smtClean="0"/>
            <a:t> :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Pihak</a:t>
          </a:r>
          <a:r>
            <a:rPr lang="en-US" sz="2800" b="1" kern="1200" dirty="0" smtClean="0"/>
            <a:t> yang </a:t>
          </a:r>
          <a:r>
            <a:rPr lang="en-US" sz="2800" b="1" kern="1200" dirty="0" err="1" smtClean="0"/>
            <a:t>bersebrangan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terlibat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secara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aktif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dalam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perilaku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konflik</a:t>
          </a:r>
          <a:endParaRPr lang="en-US" sz="2800" b="1" kern="1200" dirty="0"/>
        </a:p>
      </dsp:txBody>
      <dsp:txXfrm>
        <a:off x="1417787" y="3725796"/>
        <a:ext cx="5969190" cy="1484599"/>
      </dsp:txXfrm>
    </dsp:sp>
    <dsp:sp modelId="{3EFDE82D-0FF1-4987-B3EC-9B59C449A9CA}">
      <dsp:nvSpPr>
        <dsp:cNvPr id="0" name=""/>
        <dsp:cNvSpPr/>
      </dsp:nvSpPr>
      <dsp:spPr>
        <a:xfrm>
          <a:off x="6747366" y="1195872"/>
          <a:ext cx="1025033" cy="10250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977998" y="1195872"/>
        <a:ext cx="563769" cy="771337"/>
      </dsp:txXfrm>
    </dsp:sp>
    <dsp:sp modelId="{43739F73-2FA7-4BDB-B0F7-1C306EBBCFE8}">
      <dsp:nvSpPr>
        <dsp:cNvPr id="0" name=""/>
        <dsp:cNvSpPr/>
      </dsp:nvSpPr>
      <dsp:spPr>
        <a:xfrm>
          <a:off x="7433166" y="3025164"/>
          <a:ext cx="1025033" cy="10250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663798" y="3025164"/>
        <a:ext cx="563769" cy="771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DDBAA-54BE-4902-8369-221FFC1293F2}">
      <dsp:nvSpPr>
        <dsp:cNvPr id="0" name=""/>
        <dsp:cNvSpPr/>
      </dsp:nvSpPr>
      <dsp:spPr>
        <a:xfrm>
          <a:off x="1086456" y="0"/>
          <a:ext cx="3932828" cy="3410588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000" kern="1200" dirty="0" err="1" smtClean="0"/>
            <a:t>Mendorong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Konflik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antar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kelompok</a:t>
          </a:r>
          <a:r>
            <a:rPr lang="en-US" sz="3000" kern="1200" dirty="0" smtClean="0"/>
            <a:t> yang </a:t>
          </a:r>
          <a:r>
            <a:rPr lang="en-US" sz="3000" kern="1200" dirty="0" err="1" smtClean="0"/>
            <a:t>konstruktif</a:t>
          </a:r>
          <a:r>
            <a:rPr lang="en-US" sz="3000" kern="1200" dirty="0" smtClean="0"/>
            <a:t> :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1838098" y="798914"/>
        <a:ext cx="2429544" cy="1753113"/>
      </dsp:txXfrm>
    </dsp:sp>
    <dsp:sp modelId="{55199E47-B53F-4BC5-97CF-59C1545358A0}">
      <dsp:nvSpPr>
        <dsp:cNvPr id="0" name=""/>
        <dsp:cNvSpPr/>
      </dsp:nvSpPr>
      <dsp:spPr>
        <a:xfrm>
          <a:off x="384678" y="3407650"/>
          <a:ext cx="7460243" cy="2497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Membawa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Individu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dari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Luar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Kelompok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Mengubah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Struktur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Organisasi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Merangsang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Kompetisi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Menggunakan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Konflik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terprogram</a:t>
          </a:r>
          <a:endParaRPr lang="en-US" sz="2800" kern="1200" dirty="0"/>
        </a:p>
      </dsp:txBody>
      <dsp:txXfrm>
        <a:off x="457813" y="3480785"/>
        <a:ext cx="7313973" cy="2350735"/>
      </dsp:txXfrm>
    </dsp:sp>
    <dsp:sp modelId="{4CD21D96-8D3F-41F4-8435-0056D3215A7E}">
      <dsp:nvSpPr>
        <dsp:cNvPr id="0" name=""/>
        <dsp:cNvSpPr/>
      </dsp:nvSpPr>
      <dsp:spPr>
        <a:xfrm>
          <a:off x="3600400" y="864097"/>
          <a:ext cx="3145828" cy="2712704"/>
        </a:xfrm>
        <a:prstGeom prst="circularArrow">
          <a:avLst>
            <a:gd name="adj1" fmla="val 4878"/>
            <a:gd name="adj2" fmla="val 312630"/>
            <a:gd name="adj3" fmla="val 3251725"/>
            <a:gd name="adj4" fmla="val 15079066"/>
            <a:gd name="adj5" fmla="val 569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6DD09-68C1-484A-AD41-DC54BAA5A9B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3F3B8-851D-4EC3-9CD4-E674FEAF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4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7072-2BB4-4D3A-8050-389FDFB55CB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FD70-5A6D-4451-BFD4-B3D68F0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9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7072-2BB4-4D3A-8050-389FDFB55CB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FD70-5A6D-4451-BFD4-B3D68F0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8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7072-2BB4-4D3A-8050-389FDFB55CB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FD70-5A6D-4451-BFD4-B3D68F0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7072-2BB4-4D3A-8050-389FDFB55CB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FD70-5A6D-4451-BFD4-B3D68F0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9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7072-2BB4-4D3A-8050-389FDFB55CB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FD70-5A6D-4451-BFD4-B3D68F0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4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7072-2BB4-4D3A-8050-389FDFB55CB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FD70-5A6D-4451-BFD4-B3D68F0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2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7072-2BB4-4D3A-8050-389FDFB55CB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FD70-5A6D-4451-BFD4-B3D68F0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7072-2BB4-4D3A-8050-389FDFB55CB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FD70-5A6D-4451-BFD4-B3D68F0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8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7072-2BB4-4D3A-8050-389FDFB55CB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FD70-5A6D-4451-BFD4-B3D68F0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6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7072-2BB4-4D3A-8050-389FDFB55CB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FD70-5A6D-4451-BFD4-B3D68F0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3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7072-2BB4-4D3A-8050-389FDFB55CB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3FD70-5A6D-4451-BFD4-B3D68F0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0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47072-2BB4-4D3A-8050-389FDFB55CB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3FD70-5A6D-4451-BFD4-B3D68F0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kulanzsalleh.com/blog2/post-images/06/konflik-dalam-organisa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7" y="0"/>
            <a:ext cx="9120835" cy="683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28184" y="6299875"/>
            <a:ext cx="2244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Pertemuan</a:t>
            </a:r>
            <a:r>
              <a:rPr lang="en-US" sz="2800" dirty="0" smtClean="0">
                <a:solidFill>
                  <a:schemeClr val="bg1"/>
                </a:solidFill>
              </a:rPr>
              <a:t> 11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0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6729"/>
              </p:ext>
            </p:extLst>
          </p:nvPr>
        </p:nvGraphicFramePr>
        <p:xfrm>
          <a:off x="467544" y="188641"/>
          <a:ext cx="82296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04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ghiboo.com/wp-content/uploads/2015/03/trouble-at-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70312" cy="596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Sudut</a:t>
            </a:r>
            <a:r>
              <a:rPr lang="en-US" dirty="0" smtClean="0"/>
              <a:t> Pandang </a:t>
            </a:r>
            <a:r>
              <a:rPr lang="en-US" dirty="0" err="1" smtClean="0"/>
              <a:t>Kontemporer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1160" y="1268760"/>
            <a:ext cx="4127956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KONFLIK 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0427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3.bp.blogspot.com/-uwgEMFHHV4k/T98u5qLtwzI/AAAAAAAAAMU/pr8LvQegY10/s1600/conflic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2" b="10747"/>
          <a:stretch/>
        </p:blipFill>
        <p:spPr bwMode="auto">
          <a:xfrm>
            <a:off x="-252536" y="3140968"/>
            <a:ext cx="9396536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dirty="0" err="1" smtClean="0"/>
              <a:t>Konflik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Fungsional</a:t>
            </a:r>
            <a:r>
              <a:rPr lang="en-US" sz="3600" b="1" dirty="0" smtClean="0"/>
              <a:t> </a:t>
            </a:r>
            <a:r>
              <a:rPr lang="en-US" sz="3600" dirty="0" smtClean="0"/>
              <a:t>: </a:t>
            </a:r>
            <a:r>
              <a:rPr lang="en-US" sz="3600" dirty="0" err="1" smtClean="0"/>
              <a:t>Konfrontasi</a:t>
            </a:r>
            <a:r>
              <a:rPr lang="en-US" sz="3600" dirty="0" smtClean="0"/>
              <a:t>  </a:t>
            </a:r>
            <a:r>
              <a:rPr lang="en-US" sz="3600" dirty="0" err="1" smtClean="0"/>
              <a:t>antar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meningkatkan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menguntungkan</a:t>
            </a:r>
            <a:r>
              <a:rPr lang="en-US" sz="3600" dirty="0" smtClean="0"/>
              <a:t> </a:t>
            </a:r>
            <a:r>
              <a:rPr lang="en-US" sz="3600" dirty="0" err="1" smtClean="0"/>
              <a:t>kinerja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 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99796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b="1" dirty="0" err="1" smtClean="0"/>
              <a:t>Konflik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Disfungsional</a:t>
            </a:r>
            <a:r>
              <a:rPr lang="en-US" sz="3200" b="1" dirty="0" smtClean="0"/>
              <a:t> </a:t>
            </a:r>
            <a:r>
              <a:rPr lang="en-US" sz="3200" dirty="0" smtClean="0"/>
              <a:t>: </a:t>
            </a:r>
            <a:r>
              <a:rPr lang="en-US" sz="3200" dirty="0" err="1" smtClean="0"/>
              <a:t>Konfrontasi</a:t>
            </a:r>
            <a:r>
              <a:rPr lang="en-US" sz="3200" dirty="0" smtClean="0"/>
              <a:t>  </a:t>
            </a:r>
            <a:r>
              <a:rPr lang="en-US" sz="3200" dirty="0" err="1" smtClean="0"/>
              <a:t>antar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membahayakan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menghambat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r>
              <a:rPr lang="en-US" sz="3200" dirty="0" err="1" smtClean="0"/>
              <a:t>tujuan-tujuannya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997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2048"/>
            <a:ext cx="8229600" cy="1143000"/>
          </a:xfrm>
        </p:spPr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694642"/>
              </p:ext>
            </p:extLst>
          </p:nvPr>
        </p:nvGraphicFramePr>
        <p:xfrm>
          <a:off x="0" y="1268760"/>
          <a:ext cx="91440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048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derybos.lt/wp-content/uploads/2015/02/konfliktu-valdyma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242" b="4854"/>
          <a:stretch/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48"/>
            <a:ext cx="8229600" cy="1143000"/>
          </a:xfrm>
        </p:spPr>
        <p:txBody>
          <a:bodyPr/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1. </a:t>
            </a:r>
            <a:r>
              <a:rPr lang="en-US" sz="3600" dirty="0" err="1" smtClean="0"/>
              <a:t>Ketergantungan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endParaRPr lang="en-US" sz="3600" i="1" dirty="0" smtClean="0"/>
          </a:p>
          <a:p>
            <a:pPr>
              <a:buFont typeface="Wingdings" pitchFamily="2" charset="2"/>
              <a:buChar char="ü"/>
            </a:pPr>
            <a:r>
              <a:rPr lang="en-US" sz="2800" dirty="0" err="1" smtClean="0"/>
              <a:t>Ketergantungan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Berkelompok</a:t>
            </a: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/>
              <a:t>Ketergantungan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Berurutan</a:t>
            </a: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en-US" sz="2800" i="1" dirty="0"/>
              <a:t> </a:t>
            </a:r>
            <a:r>
              <a:rPr lang="en-US" sz="2800" dirty="0" err="1" smtClean="0"/>
              <a:t>Ketergantungan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Resiprokal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28263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2.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/>
          </a:p>
        </p:txBody>
      </p:sp>
      <p:pic>
        <p:nvPicPr>
          <p:cNvPr id="5122" name="Picture 2" descr="http://ujiansma.com/wp-content/uploads/2015/08/87512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2" y="3789040"/>
            <a:ext cx="9146272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6064" y="1772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5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majorium.files.wordpress.com/2011/06/blog-confli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" y="0"/>
            <a:ext cx="2986649" cy="683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disfungsional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1600200"/>
            <a:ext cx="5698976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dirty="0" err="1" smtClean="0"/>
              <a:t>Perubahan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 smtClean="0"/>
              <a:t>Peningkatan</a:t>
            </a:r>
            <a:r>
              <a:rPr lang="en-US" sz="3600" dirty="0" smtClean="0"/>
              <a:t> </a:t>
            </a:r>
            <a:r>
              <a:rPr lang="en-US" sz="3600" dirty="0" err="1" smtClean="0"/>
              <a:t>Kohesivitas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err="1" smtClean="0"/>
              <a:t>Penekanan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kesetiaan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err="1" smtClean="0"/>
              <a:t>Meningkatnya</a:t>
            </a:r>
            <a:r>
              <a:rPr lang="en-US" sz="3600" dirty="0" smtClean="0"/>
              <a:t> </a:t>
            </a:r>
            <a:r>
              <a:rPr lang="en-US" sz="3600" dirty="0" err="1" smtClean="0"/>
              <a:t>kepemimpinan</a:t>
            </a:r>
            <a:r>
              <a:rPr lang="en-US" sz="3600" dirty="0" smtClean="0"/>
              <a:t> </a:t>
            </a:r>
            <a:r>
              <a:rPr lang="en-US" sz="3600" dirty="0" err="1" smtClean="0"/>
              <a:t>otokratis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err="1" smtClean="0"/>
              <a:t>Fokus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aktivitas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028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majorium.files.wordpress.com/2011/06/blog-confli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" y="0"/>
            <a:ext cx="2986649" cy="683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disfungsional</a:t>
            </a:r>
            <a:r>
              <a:rPr lang="en-US" dirty="0" smtClean="0"/>
              <a:t> : </a:t>
            </a:r>
            <a:r>
              <a:rPr lang="en-US" sz="3100" dirty="0" smtClean="0"/>
              <a:t>(</a:t>
            </a:r>
            <a:r>
              <a:rPr lang="en-US" sz="3100" dirty="0" err="1" smtClean="0"/>
              <a:t>lanjutan</a:t>
            </a:r>
            <a:r>
              <a:rPr lang="en-US" sz="3100" dirty="0" smtClean="0"/>
              <a:t>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1600200"/>
            <a:ext cx="5698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2. </a:t>
            </a:r>
            <a:r>
              <a:rPr lang="en-US" sz="3600" dirty="0" err="1" smtClean="0"/>
              <a:t>Perubahan</a:t>
            </a:r>
            <a:r>
              <a:rPr lang="en-US" sz="3600" dirty="0" smtClean="0"/>
              <a:t> </a:t>
            </a:r>
            <a:r>
              <a:rPr lang="en-US" sz="3600" dirty="0" err="1" smtClean="0"/>
              <a:t>antar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 smtClean="0"/>
              <a:t>persepsi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terdistorsi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err="1" smtClean="0"/>
              <a:t>Pembentukan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stretiotip</a:t>
            </a:r>
            <a:r>
              <a:rPr lang="en-US" sz="3600" dirty="0" smtClean="0"/>
              <a:t> yang </a:t>
            </a:r>
            <a:r>
              <a:rPr lang="en-US" sz="3600" dirty="0" err="1" smtClean="0"/>
              <a:t>negatif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err="1" smtClean="0"/>
              <a:t>Komunikasi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menurun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0893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Mengelola</a:t>
            </a:r>
            <a:r>
              <a:rPr lang="en-US" sz="2800" dirty="0" smtClean="0"/>
              <a:t> </a:t>
            </a:r>
            <a:r>
              <a:rPr lang="en-US" sz="2800" dirty="0" err="1" smtClean="0"/>
              <a:t>konflik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kesepakatan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(</a:t>
            </a:r>
            <a:r>
              <a:rPr lang="en-US" sz="2800" dirty="0" err="1" smtClean="0"/>
              <a:t>Rosolution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806136"/>
              </p:ext>
            </p:extLst>
          </p:nvPr>
        </p:nvGraphicFramePr>
        <p:xfrm>
          <a:off x="1619672" y="1657948"/>
          <a:ext cx="7020780" cy="4361656"/>
        </p:xfrm>
        <a:graphic>
          <a:graphicData uri="http://schemas.openxmlformats.org/drawingml/2006/table">
            <a:tbl>
              <a:tblPr firstRow="1" bandRow="1" bandCol="1">
                <a:tableStyleId>{1E171933-4619-4E11-9A3F-F7608DF75F80}</a:tableStyleId>
              </a:tblPr>
              <a:tblGrid>
                <a:gridCol w="3510390"/>
                <a:gridCol w="3510390"/>
              </a:tblGrid>
              <a:tr h="2075656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</a:rPr>
                        <a:t>Mengakomodasi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</a:rPr>
                        <a:t>Memperlancar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: 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Membiarkan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bg1"/>
                          </a:solidFill>
                        </a:rPr>
                        <a:t>kelompok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lain </a:t>
                      </a:r>
                      <a:r>
                        <a:rPr lang="en-US" sz="2400" b="0" baseline="0" dirty="0" err="1" smtClean="0">
                          <a:solidFill>
                            <a:schemeClr val="bg1"/>
                          </a:solidFill>
                        </a:rPr>
                        <a:t>memenangkan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baseline="0" dirty="0" err="1" smtClean="0">
                          <a:solidFill>
                            <a:schemeClr val="bg1"/>
                          </a:solidFill>
                        </a:rPr>
                        <a:t>konflik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Menyelesaikan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Masalah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atau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Berkolaborasi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:</a:t>
                      </a:r>
                    </a:p>
                    <a:p>
                      <a:r>
                        <a:rPr lang="en-US" sz="2400" b="0" baseline="0" dirty="0" err="1" smtClean="0">
                          <a:solidFill>
                            <a:schemeClr val="bg1"/>
                          </a:solidFill>
                        </a:rPr>
                        <a:t>Bekerjasama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bg1"/>
                          </a:solidFill>
                        </a:rPr>
                        <a:t>untuk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bg1"/>
                          </a:solidFill>
                        </a:rPr>
                        <a:t>menye</a:t>
                      </a:r>
                      <a:endParaRPr lang="en-US" sz="2400" b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  <a:r>
                        <a:rPr lang="en-US" sz="2400" b="0" baseline="0" dirty="0" err="1" smtClean="0">
                          <a:solidFill>
                            <a:schemeClr val="bg1"/>
                          </a:solidFill>
                        </a:rPr>
                        <a:t>lesaikan</a:t>
                      </a:r>
                      <a:endParaRPr lang="en-US" sz="2400" b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                           </a:t>
                      </a:r>
                      <a:r>
                        <a:rPr lang="en-US" sz="2400" b="0" baseline="0" dirty="0" err="1" smtClean="0">
                          <a:solidFill>
                            <a:schemeClr val="bg1"/>
                          </a:solidFill>
                        </a:rPr>
                        <a:t>masalah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656"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Menghindar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</a:p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Mengabaikan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menghindari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kelompok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lain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Mendominasi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Berupaya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mendominasi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mengontrol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31880" y="2841516"/>
            <a:ext cx="3096344" cy="1994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Berkompromi</a:t>
            </a:r>
            <a:r>
              <a:rPr lang="en-US" sz="2400" b="1" dirty="0" smtClean="0">
                <a:solidFill>
                  <a:schemeClr val="tx1"/>
                </a:solidFill>
              </a:rPr>
              <a:t> :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Mencari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Solusi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diterima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semua</a:t>
            </a:r>
            <a:r>
              <a:rPr lang="en-US" sz="2400" dirty="0" smtClean="0">
                <a:solidFill>
                  <a:schemeClr val="tx1"/>
                </a:solidFill>
              </a:rPr>
              <a:t> orang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nyaman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311988"/>
            <a:ext cx="1274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FOKUS </a:t>
            </a:r>
          </a:p>
          <a:p>
            <a:r>
              <a:rPr lang="en-US" b="1" dirty="0" smtClean="0"/>
              <a:t>EKSTERNAL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23975" y="6507956"/>
            <a:ext cx="2576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FOKUS   INTERNAL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4651370"/>
            <a:ext cx="1004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RENDAH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9061" y="6053256"/>
            <a:ext cx="1004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RENDAH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4587" y="213285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TINGGI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57818" y="605325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TINGGI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383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227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Sudut Pandang Kontemporer </vt:lpstr>
      <vt:lpstr>Konflik Fungsional : Konfrontasi  antar kelompok yang meningkatkan dan menguntungkan kinerja organisasi  </vt:lpstr>
      <vt:lpstr>Tahapan Konflik :</vt:lpstr>
      <vt:lpstr>Penyebab Konflik Antar Kelompok :</vt:lpstr>
      <vt:lpstr>2. Perbedaan Sasaran</vt:lpstr>
      <vt:lpstr>Konsekuensi konflik antar kelompok yang disfungsional :</vt:lpstr>
      <vt:lpstr>Konsekuensi konflik antar kelompok yang disfungsional : (lanjutan)</vt:lpstr>
      <vt:lpstr>Mengelola konflik antar kelompok melalui kesepakatan bersama (Rosolution)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13</cp:revision>
  <dcterms:created xsi:type="dcterms:W3CDTF">2015-11-28T13:43:35Z</dcterms:created>
  <dcterms:modified xsi:type="dcterms:W3CDTF">2015-12-02T08:59:15Z</dcterms:modified>
</cp:coreProperties>
</file>