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74" r:id="rId4"/>
    <p:sldId id="271" r:id="rId5"/>
    <p:sldId id="264" r:id="rId6"/>
    <p:sldId id="266" r:id="rId7"/>
    <p:sldId id="258" r:id="rId8"/>
    <p:sldId id="265" r:id="rId9"/>
    <p:sldId id="267" r:id="rId10"/>
    <p:sldId id="261" r:id="rId11"/>
    <p:sldId id="270" r:id="rId12"/>
    <p:sldId id="272" r:id="rId13"/>
    <p:sldId id="27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0368A-7A52-429D-B335-7E98105C439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F23E1-4ABA-494F-AAB6-CF210CAEEFB0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Observasi</a:t>
          </a:r>
          <a:endParaRPr lang="en-US" dirty="0"/>
        </a:p>
      </dgm:t>
    </dgm:pt>
    <dgm:pt modelId="{831CF1A2-A8C7-4216-819F-26C6AD92103A}" type="parTrans" cxnId="{92564431-90CE-4EFF-B0BA-F5CBACFC6AE5}">
      <dgm:prSet/>
      <dgm:spPr/>
      <dgm:t>
        <a:bodyPr/>
        <a:lstStyle/>
        <a:p>
          <a:endParaRPr lang="en-US"/>
        </a:p>
      </dgm:t>
    </dgm:pt>
    <dgm:pt modelId="{85D3ACF0-C91A-45C2-8531-6A872D74AE52}" type="sibTrans" cxnId="{92564431-90CE-4EFF-B0BA-F5CBACFC6AE5}">
      <dgm:prSet/>
      <dgm:spPr/>
      <dgm:t>
        <a:bodyPr/>
        <a:lstStyle/>
        <a:p>
          <a:endParaRPr lang="en-US"/>
        </a:p>
      </dgm:t>
    </dgm:pt>
    <dgm:pt modelId="{A8AFDB6B-385F-4460-8C05-8A9EAEA72116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Observasi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Psikodiagnostik</a:t>
          </a:r>
          <a:r>
            <a:rPr lang="en-US" dirty="0"/>
            <a:t> </a:t>
          </a:r>
        </a:p>
      </dgm:t>
    </dgm:pt>
    <dgm:pt modelId="{218AC0FF-BDBB-49E7-9567-9420407337F4}" type="parTrans" cxnId="{EEA6D873-7817-4067-A291-05C9573F8059}">
      <dgm:prSet/>
      <dgm:spPr/>
      <dgm:t>
        <a:bodyPr/>
        <a:lstStyle/>
        <a:p>
          <a:endParaRPr lang="en-US"/>
        </a:p>
      </dgm:t>
    </dgm:pt>
    <dgm:pt modelId="{5FCF8276-9786-4B68-BE90-65A8FF89C983}" type="sibTrans" cxnId="{EEA6D873-7817-4067-A291-05C9573F8059}">
      <dgm:prSet/>
      <dgm:spPr/>
      <dgm:t>
        <a:bodyPr/>
        <a:lstStyle/>
        <a:p>
          <a:endParaRPr lang="en-US"/>
        </a:p>
      </dgm:t>
    </dgm:pt>
    <dgm:pt modelId="{CE0739D5-D4CE-4AFD-97F6-329DE369943C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Observasi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Psikologi</a:t>
          </a:r>
          <a:r>
            <a:rPr lang="en-US" dirty="0"/>
            <a:t> </a:t>
          </a:r>
          <a:r>
            <a:rPr lang="en-US" dirty="0" err="1"/>
            <a:t>Klinis</a:t>
          </a:r>
          <a:r>
            <a:rPr lang="en-US" dirty="0"/>
            <a:t> </a:t>
          </a:r>
        </a:p>
      </dgm:t>
    </dgm:pt>
    <dgm:pt modelId="{23EE51EE-F866-4EC9-BACF-9E9082F5E6CA}" type="parTrans" cxnId="{2C0FAEE3-FF02-4117-BDD1-3EF6808F5899}">
      <dgm:prSet/>
      <dgm:spPr/>
      <dgm:t>
        <a:bodyPr/>
        <a:lstStyle/>
        <a:p>
          <a:endParaRPr lang="en-US"/>
        </a:p>
      </dgm:t>
    </dgm:pt>
    <dgm:pt modelId="{C560A04D-2CF7-4F90-8094-4147E2C298CE}" type="sibTrans" cxnId="{2C0FAEE3-FF02-4117-BDD1-3EF6808F5899}">
      <dgm:prSet/>
      <dgm:spPr/>
      <dgm:t>
        <a:bodyPr/>
        <a:lstStyle/>
        <a:p>
          <a:endParaRPr lang="en-US"/>
        </a:p>
      </dgm:t>
    </dgm:pt>
    <dgm:pt modelId="{6B601E19-29DD-4B69-83C2-F21910F57F2E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Observasi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Psikologi</a:t>
          </a:r>
          <a:r>
            <a:rPr lang="en-US" dirty="0"/>
            <a:t> </a:t>
          </a:r>
          <a:r>
            <a:rPr lang="en-US" dirty="0" err="1"/>
            <a:t>Perkembangan</a:t>
          </a:r>
          <a:r>
            <a:rPr lang="en-US" dirty="0"/>
            <a:t> </a:t>
          </a:r>
        </a:p>
      </dgm:t>
    </dgm:pt>
    <dgm:pt modelId="{0697CA64-C784-4380-96E6-88E035C30705}" type="parTrans" cxnId="{8A88AC56-9078-47AE-92CD-7470BAB986EE}">
      <dgm:prSet/>
      <dgm:spPr/>
      <dgm:t>
        <a:bodyPr/>
        <a:lstStyle/>
        <a:p>
          <a:endParaRPr lang="en-US"/>
        </a:p>
      </dgm:t>
    </dgm:pt>
    <dgm:pt modelId="{5FD799C4-A0CF-473B-BA20-ADABE535EA4B}" type="sibTrans" cxnId="{8A88AC56-9078-47AE-92CD-7470BAB986EE}">
      <dgm:prSet/>
      <dgm:spPr/>
      <dgm:t>
        <a:bodyPr/>
        <a:lstStyle/>
        <a:p>
          <a:endParaRPr lang="en-US"/>
        </a:p>
      </dgm:t>
    </dgm:pt>
    <dgm:pt modelId="{31210BEB-8D3A-4FE5-8305-3D942C40607C}">
      <dgm:prSet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Observasi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Psikologi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</a:t>
          </a:r>
        </a:p>
      </dgm:t>
    </dgm:pt>
    <dgm:pt modelId="{C0E11312-EC90-43C2-A19C-B03A67589B5D}" type="parTrans" cxnId="{D6958A87-CA0E-464C-A911-15AAD4F556D1}">
      <dgm:prSet/>
      <dgm:spPr/>
      <dgm:t>
        <a:bodyPr/>
        <a:lstStyle/>
        <a:p>
          <a:endParaRPr lang="en-US"/>
        </a:p>
      </dgm:t>
    </dgm:pt>
    <dgm:pt modelId="{A267AA8D-AF00-4D02-88F5-A213459063EC}" type="sibTrans" cxnId="{D6958A87-CA0E-464C-A911-15AAD4F556D1}">
      <dgm:prSet/>
      <dgm:spPr/>
      <dgm:t>
        <a:bodyPr/>
        <a:lstStyle/>
        <a:p>
          <a:endParaRPr lang="en-US"/>
        </a:p>
      </dgm:t>
    </dgm:pt>
    <dgm:pt modelId="{7F0F91B5-8C6D-4DEB-8B8B-3E111CB0A92C}">
      <dgm:prSet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Observasi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Psikologi</a:t>
          </a:r>
          <a:r>
            <a:rPr lang="en-US" dirty="0"/>
            <a:t> </a:t>
          </a:r>
          <a:r>
            <a:rPr lang="en-US" dirty="0" err="1"/>
            <a:t>Industri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E04B11D7-FB85-4943-960F-960F2318493D}" type="parTrans" cxnId="{89E42928-98BE-4522-8706-EEA028E06F68}">
      <dgm:prSet/>
      <dgm:spPr/>
      <dgm:t>
        <a:bodyPr/>
        <a:lstStyle/>
        <a:p>
          <a:endParaRPr lang="en-US"/>
        </a:p>
      </dgm:t>
    </dgm:pt>
    <dgm:pt modelId="{B63D9C88-F33C-44F7-B50A-B8FF4CF0DBC2}" type="sibTrans" cxnId="{89E42928-98BE-4522-8706-EEA028E06F68}">
      <dgm:prSet/>
      <dgm:spPr/>
      <dgm:t>
        <a:bodyPr/>
        <a:lstStyle/>
        <a:p>
          <a:endParaRPr lang="en-US"/>
        </a:p>
      </dgm:t>
    </dgm:pt>
    <dgm:pt modelId="{AD28C74B-7F3F-4177-A22E-09134520D6FB}">
      <dgm:prSet/>
      <dgm:spPr/>
      <dgm:t>
        <a:bodyPr/>
        <a:lstStyle/>
        <a:p>
          <a:r>
            <a:rPr lang="en-US" dirty="0"/>
            <a:t>6. </a:t>
          </a:r>
          <a:r>
            <a:rPr lang="en-US" dirty="0" err="1"/>
            <a:t>Observasi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Psikologi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</a:t>
          </a:r>
        </a:p>
      </dgm:t>
    </dgm:pt>
    <dgm:pt modelId="{EF63E1E8-5DD9-4DF9-B406-7A0C1CDA7A4C}" type="parTrans" cxnId="{F342F4A6-8897-47DD-8A59-77C68A5C465F}">
      <dgm:prSet/>
      <dgm:spPr/>
      <dgm:t>
        <a:bodyPr/>
        <a:lstStyle/>
        <a:p>
          <a:endParaRPr lang="en-US"/>
        </a:p>
      </dgm:t>
    </dgm:pt>
    <dgm:pt modelId="{BE07829C-954B-467D-B75B-142EA5A786C5}" type="sibTrans" cxnId="{F342F4A6-8897-47DD-8A59-77C68A5C465F}">
      <dgm:prSet/>
      <dgm:spPr/>
      <dgm:t>
        <a:bodyPr/>
        <a:lstStyle/>
        <a:p>
          <a:endParaRPr lang="en-US"/>
        </a:p>
      </dgm:t>
    </dgm:pt>
    <dgm:pt modelId="{0C74A98E-7B00-41CA-A8DF-9683AE5EEF3F}" type="pres">
      <dgm:prSet presAssocID="{4DB0368A-7A52-429D-B335-7E98105C43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89207E-657B-4257-8AD1-F5BC42329769}" type="pres">
      <dgm:prSet presAssocID="{AAAF23E1-4ABA-494F-AAB6-CF210CAEEFB0}" presName="centerShape" presStyleLbl="node0" presStyleIdx="0" presStyleCnt="1"/>
      <dgm:spPr/>
    </dgm:pt>
    <dgm:pt modelId="{C8134CF8-8A66-4BE0-81B5-599FE8E55AC9}" type="pres">
      <dgm:prSet presAssocID="{218AC0FF-BDBB-49E7-9567-9420407337F4}" presName="parTrans" presStyleLbl="sibTrans2D1" presStyleIdx="0" presStyleCnt="6"/>
      <dgm:spPr/>
    </dgm:pt>
    <dgm:pt modelId="{25D53AA2-6D5A-4B99-BCF1-9214DD3DACEE}" type="pres">
      <dgm:prSet presAssocID="{218AC0FF-BDBB-49E7-9567-9420407337F4}" presName="connectorText" presStyleLbl="sibTrans2D1" presStyleIdx="0" presStyleCnt="6"/>
      <dgm:spPr/>
    </dgm:pt>
    <dgm:pt modelId="{86C4F5E2-005E-40F2-9F2B-02C08F96CB56}" type="pres">
      <dgm:prSet presAssocID="{A8AFDB6B-385F-4460-8C05-8A9EAEA72116}" presName="node" presStyleLbl="node1" presStyleIdx="0" presStyleCnt="6">
        <dgm:presLayoutVars>
          <dgm:bulletEnabled val="1"/>
        </dgm:presLayoutVars>
      </dgm:prSet>
      <dgm:spPr/>
    </dgm:pt>
    <dgm:pt modelId="{C3E549EA-E8FB-4841-978E-1B5D8767BC27}" type="pres">
      <dgm:prSet presAssocID="{23EE51EE-F866-4EC9-BACF-9E9082F5E6CA}" presName="parTrans" presStyleLbl="sibTrans2D1" presStyleIdx="1" presStyleCnt="6"/>
      <dgm:spPr/>
    </dgm:pt>
    <dgm:pt modelId="{1B26BA6B-40D7-4BBC-8965-CD80BE54412A}" type="pres">
      <dgm:prSet presAssocID="{23EE51EE-F866-4EC9-BACF-9E9082F5E6CA}" presName="connectorText" presStyleLbl="sibTrans2D1" presStyleIdx="1" presStyleCnt="6"/>
      <dgm:spPr/>
    </dgm:pt>
    <dgm:pt modelId="{BE384EDA-8846-420C-9883-55F51594E171}" type="pres">
      <dgm:prSet presAssocID="{CE0739D5-D4CE-4AFD-97F6-329DE369943C}" presName="node" presStyleLbl="node1" presStyleIdx="1" presStyleCnt="6">
        <dgm:presLayoutVars>
          <dgm:bulletEnabled val="1"/>
        </dgm:presLayoutVars>
      </dgm:prSet>
      <dgm:spPr/>
    </dgm:pt>
    <dgm:pt modelId="{8D4FE629-0017-41EF-93EC-3F9E7AE1C7FC}" type="pres">
      <dgm:prSet presAssocID="{0697CA64-C784-4380-96E6-88E035C30705}" presName="parTrans" presStyleLbl="sibTrans2D1" presStyleIdx="2" presStyleCnt="6"/>
      <dgm:spPr/>
    </dgm:pt>
    <dgm:pt modelId="{1ABACF86-B823-464D-BAA9-27499FF47FBB}" type="pres">
      <dgm:prSet presAssocID="{0697CA64-C784-4380-96E6-88E035C30705}" presName="connectorText" presStyleLbl="sibTrans2D1" presStyleIdx="2" presStyleCnt="6"/>
      <dgm:spPr/>
    </dgm:pt>
    <dgm:pt modelId="{64EB28BA-326A-400D-8D45-AEB056C5AF10}" type="pres">
      <dgm:prSet presAssocID="{6B601E19-29DD-4B69-83C2-F21910F57F2E}" presName="node" presStyleLbl="node1" presStyleIdx="2" presStyleCnt="6">
        <dgm:presLayoutVars>
          <dgm:bulletEnabled val="1"/>
        </dgm:presLayoutVars>
      </dgm:prSet>
      <dgm:spPr/>
    </dgm:pt>
    <dgm:pt modelId="{EE35FE35-7AAC-49D5-9D10-651A3514069B}" type="pres">
      <dgm:prSet presAssocID="{C0E11312-EC90-43C2-A19C-B03A67589B5D}" presName="parTrans" presStyleLbl="sibTrans2D1" presStyleIdx="3" presStyleCnt="6"/>
      <dgm:spPr/>
    </dgm:pt>
    <dgm:pt modelId="{E6E14DB9-765B-406F-9568-37B30D4C1C87}" type="pres">
      <dgm:prSet presAssocID="{C0E11312-EC90-43C2-A19C-B03A67589B5D}" presName="connectorText" presStyleLbl="sibTrans2D1" presStyleIdx="3" presStyleCnt="6"/>
      <dgm:spPr/>
    </dgm:pt>
    <dgm:pt modelId="{B6305468-3275-4B64-B840-BA3AF600C3D7}" type="pres">
      <dgm:prSet presAssocID="{31210BEB-8D3A-4FE5-8305-3D942C40607C}" presName="node" presStyleLbl="node1" presStyleIdx="3" presStyleCnt="6">
        <dgm:presLayoutVars>
          <dgm:bulletEnabled val="1"/>
        </dgm:presLayoutVars>
      </dgm:prSet>
      <dgm:spPr/>
    </dgm:pt>
    <dgm:pt modelId="{AF1E0916-224F-407F-AB38-7F051F56D43B}" type="pres">
      <dgm:prSet presAssocID="{E04B11D7-FB85-4943-960F-960F2318493D}" presName="parTrans" presStyleLbl="sibTrans2D1" presStyleIdx="4" presStyleCnt="6"/>
      <dgm:spPr/>
    </dgm:pt>
    <dgm:pt modelId="{F3876954-5601-450D-8762-D36B6B25D284}" type="pres">
      <dgm:prSet presAssocID="{E04B11D7-FB85-4943-960F-960F2318493D}" presName="connectorText" presStyleLbl="sibTrans2D1" presStyleIdx="4" presStyleCnt="6"/>
      <dgm:spPr/>
    </dgm:pt>
    <dgm:pt modelId="{CFA2E7A8-3EBC-42CF-A811-C1D70C2E24FF}" type="pres">
      <dgm:prSet presAssocID="{7F0F91B5-8C6D-4DEB-8B8B-3E111CB0A92C}" presName="node" presStyleLbl="node1" presStyleIdx="4" presStyleCnt="6">
        <dgm:presLayoutVars>
          <dgm:bulletEnabled val="1"/>
        </dgm:presLayoutVars>
      </dgm:prSet>
      <dgm:spPr/>
    </dgm:pt>
    <dgm:pt modelId="{028C1C6B-BB22-4F19-8C66-60CDB1993BD6}" type="pres">
      <dgm:prSet presAssocID="{EF63E1E8-5DD9-4DF9-B406-7A0C1CDA7A4C}" presName="parTrans" presStyleLbl="sibTrans2D1" presStyleIdx="5" presStyleCnt="6"/>
      <dgm:spPr/>
    </dgm:pt>
    <dgm:pt modelId="{3855708C-2414-4FD0-8CC8-2069C7270FF6}" type="pres">
      <dgm:prSet presAssocID="{EF63E1E8-5DD9-4DF9-B406-7A0C1CDA7A4C}" presName="connectorText" presStyleLbl="sibTrans2D1" presStyleIdx="5" presStyleCnt="6"/>
      <dgm:spPr/>
    </dgm:pt>
    <dgm:pt modelId="{395278FB-D82A-4848-AF29-9FDADE47DDAB}" type="pres">
      <dgm:prSet presAssocID="{AD28C74B-7F3F-4177-A22E-09134520D6FB}" presName="node" presStyleLbl="node1" presStyleIdx="5" presStyleCnt="6">
        <dgm:presLayoutVars>
          <dgm:bulletEnabled val="1"/>
        </dgm:presLayoutVars>
      </dgm:prSet>
      <dgm:spPr/>
    </dgm:pt>
  </dgm:ptLst>
  <dgm:cxnLst>
    <dgm:cxn modelId="{D7804FDE-6B59-436D-A438-97C3328DF302}" type="presOf" srcId="{0697CA64-C784-4380-96E6-88E035C30705}" destId="{8D4FE629-0017-41EF-93EC-3F9E7AE1C7FC}" srcOrd="0" destOrd="0" presId="urn:microsoft.com/office/officeart/2005/8/layout/radial5"/>
    <dgm:cxn modelId="{3D0138E6-94FA-46E1-96AA-FF27AE36FA4F}" type="presOf" srcId="{31210BEB-8D3A-4FE5-8305-3D942C40607C}" destId="{B6305468-3275-4B64-B840-BA3AF600C3D7}" srcOrd="0" destOrd="0" presId="urn:microsoft.com/office/officeart/2005/8/layout/radial5"/>
    <dgm:cxn modelId="{7A8A2674-1642-41E3-9F39-6DB7C7B7647E}" type="presOf" srcId="{4DB0368A-7A52-429D-B335-7E98105C4394}" destId="{0C74A98E-7B00-41CA-A8DF-9683AE5EEF3F}" srcOrd="0" destOrd="0" presId="urn:microsoft.com/office/officeart/2005/8/layout/radial5"/>
    <dgm:cxn modelId="{4ADEB531-7227-4649-B951-EF2678C7E505}" type="presOf" srcId="{CE0739D5-D4CE-4AFD-97F6-329DE369943C}" destId="{BE384EDA-8846-420C-9883-55F51594E171}" srcOrd="0" destOrd="0" presId="urn:microsoft.com/office/officeart/2005/8/layout/radial5"/>
    <dgm:cxn modelId="{2C0FAEE3-FF02-4117-BDD1-3EF6808F5899}" srcId="{AAAF23E1-4ABA-494F-AAB6-CF210CAEEFB0}" destId="{CE0739D5-D4CE-4AFD-97F6-329DE369943C}" srcOrd="1" destOrd="0" parTransId="{23EE51EE-F866-4EC9-BACF-9E9082F5E6CA}" sibTransId="{C560A04D-2CF7-4F90-8094-4147E2C298CE}"/>
    <dgm:cxn modelId="{889FFD52-0A7D-4E64-BA66-A84B6DE24202}" type="presOf" srcId="{218AC0FF-BDBB-49E7-9567-9420407337F4}" destId="{25D53AA2-6D5A-4B99-BCF1-9214DD3DACEE}" srcOrd="1" destOrd="0" presId="urn:microsoft.com/office/officeart/2005/8/layout/radial5"/>
    <dgm:cxn modelId="{397EBC25-2BB4-4AFB-A55D-76604979A632}" type="presOf" srcId="{E04B11D7-FB85-4943-960F-960F2318493D}" destId="{AF1E0916-224F-407F-AB38-7F051F56D43B}" srcOrd="0" destOrd="0" presId="urn:microsoft.com/office/officeart/2005/8/layout/radial5"/>
    <dgm:cxn modelId="{91C7F3E8-1A5F-43AA-B1CA-498711CCC295}" type="presOf" srcId="{EF63E1E8-5DD9-4DF9-B406-7A0C1CDA7A4C}" destId="{3855708C-2414-4FD0-8CC8-2069C7270FF6}" srcOrd="1" destOrd="0" presId="urn:microsoft.com/office/officeart/2005/8/layout/radial5"/>
    <dgm:cxn modelId="{F342F4A6-8897-47DD-8A59-77C68A5C465F}" srcId="{AAAF23E1-4ABA-494F-AAB6-CF210CAEEFB0}" destId="{AD28C74B-7F3F-4177-A22E-09134520D6FB}" srcOrd="5" destOrd="0" parTransId="{EF63E1E8-5DD9-4DF9-B406-7A0C1CDA7A4C}" sibTransId="{BE07829C-954B-467D-B75B-142EA5A786C5}"/>
    <dgm:cxn modelId="{3CDF2999-1E26-403D-9A89-D9A5CBCFECF1}" type="presOf" srcId="{E04B11D7-FB85-4943-960F-960F2318493D}" destId="{F3876954-5601-450D-8762-D36B6B25D284}" srcOrd="1" destOrd="0" presId="urn:microsoft.com/office/officeart/2005/8/layout/radial5"/>
    <dgm:cxn modelId="{DEDE16AB-BD15-41C0-8106-6E3CA1111E56}" type="presOf" srcId="{C0E11312-EC90-43C2-A19C-B03A67589B5D}" destId="{E6E14DB9-765B-406F-9568-37B30D4C1C87}" srcOrd="1" destOrd="0" presId="urn:microsoft.com/office/officeart/2005/8/layout/radial5"/>
    <dgm:cxn modelId="{396B4AFF-6F16-4D5F-91E4-53209A0F23EE}" type="presOf" srcId="{AAAF23E1-4ABA-494F-AAB6-CF210CAEEFB0}" destId="{6589207E-657B-4257-8AD1-F5BC42329769}" srcOrd="0" destOrd="0" presId="urn:microsoft.com/office/officeart/2005/8/layout/radial5"/>
    <dgm:cxn modelId="{490D8B51-7F4F-4657-83CA-FE4857DB4D11}" type="presOf" srcId="{A8AFDB6B-385F-4460-8C05-8A9EAEA72116}" destId="{86C4F5E2-005E-40F2-9F2B-02C08F96CB56}" srcOrd="0" destOrd="0" presId="urn:microsoft.com/office/officeart/2005/8/layout/radial5"/>
    <dgm:cxn modelId="{D6958A87-CA0E-464C-A911-15AAD4F556D1}" srcId="{AAAF23E1-4ABA-494F-AAB6-CF210CAEEFB0}" destId="{31210BEB-8D3A-4FE5-8305-3D942C40607C}" srcOrd="3" destOrd="0" parTransId="{C0E11312-EC90-43C2-A19C-B03A67589B5D}" sibTransId="{A267AA8D-AF00-4D02-88F5-A213459063EC}"/>
    <dgm:cxn modelId="{2CE1FAC4-5B62-41F6-AAFF-D0257EB91590}" type="presOf" srcId="{0697CA64-C784-4380-96E6-88E035C30705}" destId="{1ABACF86-B823-464D-BAA9-27499FF47FBB}" srcOrd="1" destOrd="0" presId="urn:microsoft.com/office/officeart/2005/8/layout/radial5"/>
    <dgm:cxn modelId="{62B9095E-C0D6-460A-A142-69D8835258E2}" type="presOf" srcId="{7F0F91B5-8C6D-4DEB-8B8B-3E111CB0A92C}" destId="{CFA2E7A8-3EBC-42CF-A811-C1D70C2E24FF}" srcOrd="0" destOrd="0" presId="urn:microsoft.com/office/officeart/2005/8/layout/radial5"/>
    <dgm:cxn modelId="{EDD99EE4-614E-44A4-86EB-B0F01FCEA087}" type="presOf" srcId="{23EE51EE-F866-4EC9-BACF-9E9082F5E6CA}" destId="{C3E549EA-E8FB-4841-978E-1B5D8767BC27}" srcOrd="0" destOrd="0" presId="urn:microsoft.com/office/officeart/2005/8/layout/radial5"/>
    <dgm:cxn modelId="{63A08379-628D-4C55-9600-B3E3C01B2219}" type="presOf" srcId="{218AC0FF-BDBB-49E7-9567-9420407337F4}" destId="{C8134CF8-8A66-4BE0-81B5-599FE8E55AC9}" srcOrd="0" destOrd="0" presId="urn:microsoft.com/office/officeart/2005/8/layout/radial5"/>
    <dgm:cxn modelId="{7C757339-2E7A-4993-B9EF-A512CD9801F0}" type="presOf" srcId="{23EE51EE-F866-4EC9-BACF-9E9082F5E6CA}" destId="{1B26BA6B-40D7-4BBC-8965-CD80BE54412A}" srcOrd="1" destOrd="0" presId="urn:microsoft.com/office/officeart/2005/8/layout/radial5"/>
    <dgm:cxn modelId="{92564431-90CE-4EFF-B0BA-F5CBACFC6AE5}" srcId="{4DB0368A-7A52-429D-B335-7E98105C4394}" destId="{AAAF23E1-4ABA-494F-AAB6-CF210CAEEFB0}" srcOrd="0" destOrd="0" parTransId="{831CF1A2-A8C7-4216-819F-26C6AD92103A}" sibTransId="{85D3ACF0-C91A-45C2-8531-6A872D74AE52}"/>
    <dgm:cxn modelId="{31912D1E-BFF5-43FD-893F-6450526467A7}" type="presOf" srcId="{C0E11312-EC90-43C2-A19C-B03A67589B5D}" destId="{EE35FE35-7AAC-49D5-9D10-651A3514069B}" srcOrd="0" destOrd="0" presId="urn:microsoft.com/office/officeart/2005/8/layout/radial5"/>
    <dgm:cxn modelId="{8A88AC56-9078-47AE-92CD-7470BAB986EE}" srcId="{AAAF23E1-4ABA-494F-AAB6-CF210CAEEFB0}" destId="{6B601E19-29DD-4B69-83C2-F21910F57F2E}" srcOrd="2" destOrd="0" parTransId="{0697CA64-C784-4380-96E6-88E035C30705}" sibTransId="{5FD799C4-A0CF-473B-BA20-ADABE535EA4B}"/>
    <dgm:cxn modelId="{BE4D1B04-C21B-46CE-8B8D-23DDBC3ABF13}" type="presOf" srcId="{AD28C74B-7F3F-4177-A22E-09134520D6FB}" destId="{395278FB-D82A-4848-AF29-9FDADE47DDAB}" srcOrd="0" destOrd="0" presId="urn:microsoft.com/office/officeart/2005/8/layout/radial5"/>
    <dgm:cxn modelId="{EEA6D873-7817-4067-A291-05C9573F8059}" srcId="{AAAF23E1-4ABA-494F-AAB6-CF210CAEEFB0}" destId="{A8AFDB6B-385F-4460-8C05-8A9EAEA72116}" srcOrd="0" destOrd="0" parTransId="{218AC0FF-BDBB-49E7-9567-9420407337F4}" sibTransId="{5FCF8276-9786-4B68-BE90-65A8FF89C983}"/>
    <dgm:cxn modelId="{89E42928-98BE-4522-8706-EEA028E06F68}" srcId="{AAAF23E1-4ABA-494F-AAB6-CF210CAEEFB0}" destId="{7F0F91B5-8C6D-4DEB-8B8B-3E111CB0A92C}" srcOrd="4" destOrd="0" parTransId="{E04B11D7-FB85-4943-960F-960F2318493D}" sibTransId="{B63D9C88-F33C-44F7-B50A-B8FF4CF0DBC2}"/>
    <dgm:cxn modelId="{BCF916FB-3A0F-4364-B628-22D09A6F76E2}" type="presOf" srcId="{6B601E19-29DD-4B69-83C2-F21910F57F2E}" destId="{64EB28BA-326A-400D-8D45-AEB056C5AF10}" srcOrd="0" destOrd="0" presId="urn:microsoft.com/office/officeart/2005/8/layout/radial5"/>
    <dgm:cxn modelId="{63CE2AD1-8FBD-4726-B9BF-C62BF5A3971E}" type="presOf" srcId="{EF63E1E8-5DD9-4DF9-B406-7A0C1CDA7A4C}" destId="{028C1C6B-BB22-4F19-8C66-60CDB1993BD6}" srcOrd="0" destOrd="0" presId="urn:microsoft.com/office/officeart/2005/8/layout/radial5"/>
    <dgm:cxn modelId="{69CDFB5A-BFBC-438F-A572-860D6A137BBA}" type="presParOf" srcId="{0C74A98E-7B00-41CA-A8DF-9683AE5EEF3F}" destId="{6589207E-657B-4257-8AD1-F5BC42329769}" srcOrd="0" destOrd="0" presId="urn:microsoft.com/office/officeart/2005/8/layout/radial5"/>
    <dgm:cxn modelId="{BCB377D2-5417-4848-BB8A-79417CE71DE5}" type="presParOf" srcId="{0C74A98E-7B00-41CA-A8DF-9683AE5EEF3F}" destId="{C8134CF8-8A66-4BE0-81B5-599FE8E55AC9}" srcOrd="1" destOrd="0" presId="urn:microsoft.com/office/officeart/2005/8/layout/radial5"/>
    <dgm:cxn modelId="{63EAC834-49CE-4B3A-85FA-31BF2E19569B}" type="presParOf" srcId="{C8134CF8-8A66-4BE0-81B5-599FE8E55AC9}" destId="{25D53AA2-6D5A-4B99-BCF1-9214DD3DACEE}" srcOrd="0" destOrd="0" presId="urn:microsoft.com/office/officeart/2005/8/layout/radial5"/>
    <dgm:cxn modelId="{ED45AEAB-81B9-4E95-B391-30EFDE002A8E}" type="presParOf" srcId="{0C74A98E-7B00-41CA-A8DF-9683AE5EEF3F}" destId="{86C4F5E2-005E-40F2-9F2B-02C08F96CB56}" srcOrd="2" destOrd="0" presId="urn:microsoft.com/office/officeart/2005/8/layout/radial5"/>
    <dgm:cxn modelId="{E4A15A93-75ED-4176-8A32-EA1609A17472}" type="presParOf" srcId="{0C74A98E-7B00-41CA-A8DF-9683AE5EEF3F}" destId="{C3E549EA-E8FB-4841-978E-1B5D8767BC27}" srcOrd="3" destOrd="0" presId="urn:microsoft.com/office/officeart/2005/8/layout/radial5"/>
    <dgm:cxn modelId="{BC63B277-A0FD-43FF-8E16-77B6F812B90C}" type="presParOf" srcId="{C3E549EA-E8FB-4841-978E-1B5D8767BC27}" destId="{1B26BA6B-40D7-4BBC-8965-CD80BE54412A}" srcOrd="0" destOrd="0" presId="urn:microsoft.com/office/officeart/2005/8/layout/radial5"/>
    <dgm:cxn modelId="{25F17807-C752-46ED-ABAD-0F63193B3FA4}" type="presParOf" srcId="{0C74A98E-7B00-41CA-A8DF-9683AE5EEF3F}" destId="{BE384EDA-8846-420C-9883-55F51594E171}" srcOrd="4" destOrd="0" presId="urn:microsoft.com/office/officeart/2005/8/layout/radial5"/>
    <dgm:cxn modelId="{698BCB79-16B1-47B3-BB19-DAEACB2D18AD}" type="presParOf" srcId="{0C74A98E-7B00-41CA-A8DF-9683AE5EEF3F}" destId="{8D4FE629-0017-41EF-93EC-3F9E7AE1C7FC}" srcOrd="5" destOrd="0" presId="urn:microsoft.com/office/officeart/2005/8/layout/radial5"/>
    <dgm:cxn modelId="{59978519-5453-494A-8CA4-A28C7C159B87}" type="presParOf" srcId="{8D4FE629-0017-41EF-93EC-3F9E7AE1C7FC}" destId="{1ABACF86-B823-464D-BAA9-27499FF47FBB}" srcOrd="0" destOrd="0" presId="urn:microsoft.com/office/officeart/2005/8/layout/radial5"/>
    <dgm:cxn modelId="{4373E482-8988-4A61-ACE0-BE16F815AD80}" type="presParOf" srcId="{0C74A98E-7B00-41CA-A8DF-9683AE5EEF3F}" destId="{64EB28BA-326A-400D-8D45-AEB056C5AF10}" srcOrd="6" destOrd="0" presId="urn:microsoft.com/office/officeart/2005/8/layout/radial5"/>
    <dgm:cxn modelId="{D7C51240-223F-4F67-BB28-EDE2F13599C5}" type="presParOf" srcId="{0C74A98E-7B00-41CA-A8DF-9683AE5EEF3F}" destId="{EE35FE35-7AAC-49D5-9D10-651A3514069B}" srcOrd="7" destOrd="0" presId="urn:microsoft.com/office/officeart/2005/8/layout/radial5"/>
    <dgm:cxn modelId="{AF3BA21C-0D2F-4A64-B638-AC99D6DEBD9C}" type="presParOf" srcId="{EE35FE35-7AAC-49D5-9D10-651A3514069B}" destId="{E6E14DB9-765B-406F-9568-37B30D4C1C87}" srcOrd="0" destOrd="0" presId="urn:microsoft.com/office/officeart/2005/8/layout/radial5"/>
    <dgm:cxn modelId="{6BD1AF73-A65C-4ECB-A22C-BA0B3D2752FE}" type="presParOf" srcId="{0C74A98E-7B00-41CA-A8DF-9683AE5EEF3F}" destId="{B6305468-3275-4B64-B840-BA3AF600C3D7}" srcOrd="8" destOrd="0" presId="urn:microsoft.com/office/officeart/2005/8/layout/radial5"/>
    <dgm:cxn modelId="{2546B96D-620B-47B1-AC5A-380413410E03}" type="presParOf" srcId="{0C74A98E-7B00-41CA-A8DF-9683AE5EEF3F}" destId="{AF1E0916-224F-407F-AB38-7F051F56D43B}" srcOrd="9" destOrd="0" presId="urn:microsoft.com/office/officeart/2005/8/layout/radial5"/>
    <dgm:cxn modelId="{33D81251-3184-4273-9619-EFD78AC7AB06}" type="presParOf" srcId="{AF1E0916-224F-407F-AB38-7F051F56D43B}" destId="{F3876954-5601-450D-8762-D36B6B25D284}" srcOrd="0" destOrd="0" presId="urn:microsoft.com/office/officeart/2005/8/layout/radial5"/>
    <dgm:cxn modelId="{DF705BD3-C5AB-40BD-8B90-B75482DF32BF}" type="presParOf" srcId="{0C74A98E-7B00-41CA-A8DF-9683AE5EEF3F}" destId="{CFA2E7A8-3EBC-42CF-A811-C1D70C2E24FF}" srcOrd="10" destOrd="0" presId="urn:microsoft.com/office/officeart/2005/8/layout/radial5"/>
    <dgm:cxn modelId="{B6F092E9-7779-4F83-B500-4587E401C21D}" type="presParOf" srcId="{0C74A98E-7B00-41CA-A8DF-9683AE5EEF3F}" destId="{028C1C6B-BB22-4F19-8C66-60CDB1993BD6}" srcOrd="11" destOrd="0" presId="urn:microsoft.com/office/officeart/2005/8/layout/radial5"/>
    <dgm:cxn modelId="{41DE245E-22A2-463B-8E45-38F1D2758B81}" type="presParOf" srcId="{028C1C6B-BB22-4F19-8C66-60CDB1993BD6}" destId="{3855708C-2414-4FD0-8CC8-2069C7270FF6}" srcOrd="0" destOrd="0" presId="urn:microsoft.com/office/officeart/2005/8/layout/radial5"/>
    <dgm:cxn modelId="{23876BC3-82DB-42B4-A1A1-CAA12CE39F25}" type="presParOf" srcId="{0C74A98E-7B00-41CA-A8DF-9683AE5EEF3F}" destId="{395278FB-D82A-4848-AF29-9FDADE47DDA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9207E-657B-4257-8AD1-F5BC42329769}">
      <dsp:nvSpPr>
        <dsp:cNvPr id="0" name=""/>
        <dsp:cNvSpPr/>
      </dsp:nvSpPr>
      <dsp:spPr>
        <a:xfrm>
          <a:off x="4883847" y="2527931"/>
          <a:ext cx="1802136" cy="180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Penggunaan</a:t>
          </a:r>
          <a:r>
            <a:rPr lang="en-US" sz="1800" kern="1200" dirty="0"/>
            <a:t> </a:t>
          </a:r>
          <a:r>
            <a:rPr lang="en-US" sz="1800" kern="1200" dirty="0" err="1"/>
            <a:t>Observasi</a:t>
          </a:r>
          <a:endParaRPr lang="en-US" sz="1800" kern="1200" dirty="0"/>
        </a:p>
      </dsp:txBody>
      <dsp:txXfrm>
        <a:off x="5147764" y="2791848"/>
        <a:ext cx="1274302" cy="1274302"/>
      </dsp:txXfrm>
    </dsp:sp>
    <dsp:sp modelId="{C8134CF8-8A66-4BE0-81B5-599FE8E55AC9}">
      <dsp:nvSpPr>
        <dsp:cNvPr id="0" name=""/>
        <dsp:cNvSpPr/>
      </dsp:nvSpPr>
      <dsp:spPr>
        <a:xfrm rot="16200000">
          <a:off x="5593378" y="1871019"/>
          <a:ext cx="383074" cy="612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650839" y="2051025"/>
        <a:ext cx="268152" cy="367636"/>
      </dsp:txXfrm>
    </dsp:sp>
    <dsp:sp modelId="{86C4F5E2-005E-40F2-9F2B-02C08F96CB56}">
      <dsp:nvSpPr>
        <dsp:cNvPr id="0" name=""/>
        <dsp:cNvSpPr/>
      </dsp:nvSpPr>
      <dsp:spPr>
        <a:xfrm>
          <a:off x="4883847" y="3013"/>
          <a:ext cx="1802136" cy="180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</a:t>
          </a:r>
          <a:r>
            <a:rPr lang="en-US" sz="1400" kern="1200" dirty="0" err="1"/>
            <a:t>Observasi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Psikodiagnostik</a:t>
          </a:r>
          <a:r>
            <a:rPr lang="en-US" sz="1400" kern="1200" dirty="0"/>
            <a:t> </a:t>
          </a:r>
        </a:p>
      </dsp:txBody>
      <dsp:txXfrm>
        <a:off x="5147764" y="266930"/>
        <a:ext cx="1274302" cy="1274302"/>
      </dsp:txXfrm>
    </dsp:sp>
    <dsp:sp modelId="{C3E549EA-E8FB-4841-978E-1B5D8767BC27}">
      <dsp:nvSpPr>
        <dsp:cNvPr id="0" name=""/>
        <dsp:cNvSpPr/>
      </dsp:nvSpPr>
      <dsp:spPr>
        <a:xfrm rot="19800000">
          <a:off x="6677310" y="2496828"/>
          <a:ext cx="383074" cy="612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685008" y="2648104"/>
        <a:ext cx="268152" cy="367636"/>
      </dsp:txXfrm>
    </dsp:sp>
    <dsp:sp modelId="{BE384EDA-8846-420C-9883-55F51594E171}">
      <dsp:nvSpPr>
        <dsp:cNvPr id="0" name=""/>
        <dsp:cNvSpPr/>
      </dsp:nvSpPr>
      <dsp:spPr>
        <a:xfrm>
          <a:off x="7070490" y="1265472"/>
          <a:ext cx="1802136" cy="180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en-US" sz="1400" kern="1200" dirty="0" err="1"/>
            <a:t>Observasi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Psikologi</a:t>
          </a:r>
          <a:r>
            <a:rPr lang="en-US" sz="1400" kern="1200" dirty="0"/>
            <a:t> </a:t>
          </a:r>
          <a:r>
            <a:rPr lang="en-US" sz="1400" kern="1200" dirty="0" err="1"/>
            <a:t>Klinis</a:t>
          </a:r>
          <a:r>
            <a:rPr lang="en-US" sz="1400" kern="1200" dirty="0"/>
            <a:t> </a:t>
          </a:r>
        </a:p>
      </dsp:txBody>
      <dsp:txXfrm>
        <a:off x="7334407" y="1529389"/>
        <a:ext cx="1274302" cy="1274302"/>
      </dsp:txXfrm>
    </dsp:sp>
    <dsp:sp modelId="{8D4FE629-0017-41EF-93EC-3F9E7AE1C7FC}">
      <dsp:nvSpPr>
        <dsp:cNvPr id="0" name=""/>
        <dsp:cNvSpPr/>
      </dsp:nvSpPr>
      <dsp:spPr>
        <a:xfrm rot="1800000">
          <a:off x="6677310" y="3748445"/>
          <a:ext cx="383074" cy="612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685008" y="3842260"/>
        <a:ext cx="268152" cy="367636"/>
      </dsp:txXfrm>
    </dsp:sp>
    <dsp:sp modelId="{64EB28BA-326A-400D-8D45-AEB056C5AF10}">
      <dsp:nvSpPr>
        <dsp:cNvPr id="0" name=""/>
        <dsp:cNvSpPr/>
      </dsp:nvSpPr>
      <dsp:spPr>
        <a:xfrm>
          <a:off x="7070490" y="3790390"/>
          <a:ext cx="1802136" cy="180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</a:t>
          </a:r>
          <a:r>
            <a:rPr lang="en-US" sz="1400" kern="1200" dirty="0" err="1"/>
            <a:t>Observasi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Psikologi</a:t>
          </a:r>
          <a:r>
            <a:rPr lang="en-US" sz="1400" kern="1200" dirty="0"/>
            <a:t> </a:t>
          </a:r>
          <a:r>
            <a:rPr lang="en-US" sz="1400" kern="1200" dirty="0" err="1"/>
            <a:t>Perkembangan</a:t>
          </a:r>
          <a:r>
            <a:rPr lang="en-US" sz="1400" kern="1200" dirty="0"/>
            <a:t> </a:t>
          </a:r>
        </a:p>
      </dsp:txBody>
      <dsp:txXfrm>
        <a:off x="7334407" y="4054307"/>
        <a:ext cx="1274302" cy="1274302"/>
      </dsp:txXfrm>
    </dsp:sp>
    <dsp:sp modelId="{EE35FE35-7AAC-49D5-9D10-651A3514069B}">
      <dsp:nvSpPr>
        <dsp:cNvPr id="0" name=""/>
        <dsp:cNvSpPr/>
      </dsp:nvSpPr>
      <dsp:spPr>
        <a:xfrm rot="5400000">
          <a:off x="5593378" y="4374254"/>
          <a:ext cx="383074" cy="612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650839" y="4439338"/>
        <a:ext cx="268152" cy="367636"/>
      </dsp:txXfrm>
    </dsp:sp>
    <dsp:sp modelId="{B6305468-3275-4B64-B840-BA3AF600C3D7}">
      <dsp:nvSpPr>
        <dsp:cNvPr id="0" name=""/>
        <dsp:cNvSpPr/>
      </dsp:nvSpPr>
      <dsp:spPr>
        <a:xfrm>
          <a:off x="4883847" y="5052850"/>
          <a:ext cx="1802136" cy="180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</a:t>
          </a:r>
          <a:r>
            <a:rPr lang="en-US" sz="1400" kern="1200" dirty="0" err="1"/>
            <a:t>Observasi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Psikologi</a:t>
          </a:r>
          <a:r>
            <a:rPr lang="en-US" sz="1400" kern="1200" dirty="0"/>
            <a:t> </a:t>
          </a:r>
          <a:r>
            <a:rPr lang="en-US" sz="1400" kern="1200" dirty="0" err="1"/>
            <a:t>Pendidikan</a:t>
          </a:r>
          <a:r>
            <a:rPr lang="en-US" sz="1400" kern="1200" dirty="0"/>
            <a:t> </a:t>
          </a:r>
        </a:p>
      </dsp:txBody>
      <dsp:txXfrm>
        <a:off x="5147764" y="5316767"/>
        <a:ext cx="1274302" cy="1274302"/>
      </dsp:txXfrm>
    </dsp:sp>
    <dsp:sp modelId="{AF1E0916-224F-407F-AB38-7F051F56D43B}">
      <dsp:nvSpPr>
        <dsp:cNvPr id="0" name=""/>
        <dsp:cNvSpPr/>
      </dsp:nvSpPr>
      <dsp:spPr>
        <a:xfrm rot="9000000">
          <a:off x="4509445" y="3748445"/>
          <a:ext cx="383074" cy="612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616669" y="3842260"/>
        <a:ext cx="268152" cy="367636"/>
      </dsp:txXfrm>
    </dsp:sp>
    <dsp:sp modelId="{CFA2E7A8-3EBC-42CF-A811-C1D70C2E24FF}">
      <dsp:nvSpPr>
        <dsp:cNvPr id="0" name=""/>
        <dsp:cNvSpPr/>
      </dsp:nvSpPr>
      <dsp:spPr>
        <a:xfrm>
          <a:off x="2697203" y="3790390"/>
          <a:ext cx="1802136" cy="180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</a:t>
          </a:r>
          <a:r>
            <a:rPr lang="en-US" sz="1400" kern="1200" dirty="0" err="1"/>
            <a:t>Observasi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Psikologi</a:t>
          </a:r>
          <a:r>
            <a:rPr lang="en-US" sz="1400" kern="1200" dirty="0"/>
            <a:t> </a:t>
          </a:r>
          <a:r>
            <a:rPr lang="en-US" sz="1400" kern="1200" dirty="0" err="1"/>
            <a:t>Industri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endParaRPr lang="en-US" sz="1400" kern="1200" dirty="0"/>
        </a:p>
      </dsp:txBody>
      <dsp:txXfrm>
        <a:off x="2961120" y="4054307"/>
        <a:ext cx="1274302" cy="1274302"/>
      </dsp:txXfrm>
    </dsp:sp>
    <dsp:sp modelId="{028C1C6B-BB22-4F19-8C66-60CDB1993BD6}">
      <dsp:nvSpPr>
        <dsp:cNvPr id="0" name=""/>
        <dsp:cNvSpPr/>
      </dsp:nvSpPr>
      <dsp:spPr>
        <a:xfrm rot="12600000">
          <a:off x="4509445" y="2496828"/>
          <a:ext cx="383074" cy="612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616669" y="2648104"/>
        <a:ext cx="268152" cy="367636"/>
      </dsp:txXfrm>
    </dsp:sp>
    <dsp:sp modelId="{395278FB-D82A-4848-AF29-9FDADE47DDAB}">
      <dsp:nvSpPr>
        <dsp:cNvPr id="0" name=""/>
        <dsp:cNvSpPr/>
      </dsp:nvSpPr>
      <dsp:spPr>
        <a:xfrm>
          <a:off x="2697203" y="1265472"/>
          <a:ext cx="1802136" cy="180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6. </a:t>
          </a:r>
          <a:r>
            <a:rPr lang="en-US" sz="1400" kern="1200" dirty="0" err="1"/>
            <a:t>Observasi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Psikologi</a:t>
          </a:r>
          <a:r>
            <a:rPr lang="en-US" sz="1400" kern="1200" dirty="0"/>
            <a:t> </a:t>
          </a:r>
          <a:r>
            <a:rPr lang="en-US" sz="1400" kern="1200" dirty="0" err="1"/>
            <a:t>Sosial</a:t>
          </a:r>
          <a:r>
            <a:rPr lang="en-US" sz="1400" kern="1200" dirty="0"/>
            <a:t> </a:t>
          </a:r>
        </a:p>
      </dsp:txBody>
      <dsp:txXfrm>
        <a:off x="2961120" y="1529389"/>
        <a:ext cx="1274302" cy="127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38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3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1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1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2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52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93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6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2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6" y="1329179"/>
            <a:ext cx="9511646" cy="4185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11" y="1713040"/>
            <a:ext cx="7181738" cy="1086721"/>
          </a:xfrm>
        </p:spPr>
        <p:txBody>
          <a:bodyPr/>
          <a:lstStyle/>
          <a:p>
            <a:r>
              <a:rPr lang="en-US" sz="4800" dirty="0"/>
              <a:t>PENGGUNAAN OBSERVASI DALAM PSIKOLOGI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6417" y="572207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Pertemuan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1137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58" y="318155"/>
            <a:ext cx="10675855" cy="756501"/>
          </a:xfrm>
        </p:spPr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8" y="1899500"/>
            <a:ext cx="9601200" cy="358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guru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mengajar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Asesmen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Identifikasi</a:t>
            </a:r>
            <a:r>
              <a:rPr lang="en-US" sz="2800" dirty="0"/>
              <a:t> </a:t>
            </a:r>
            <a:r>
              <a:rPr lang="en-US" sz="2800" dirty="0" err="1"/>
              <a:t>permasalahan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pribadi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8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58" y="318155"/>
            <a:ext cx="10675855" cy="756501"/>
          </a:xfrm>
        </p:spPr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8" y="1937208"/>
            <a:ext cx="9601200" cy="358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seleksi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asesmen</a:t>
            </a:r>
            <a:r>
              <a:rPr lang="en-US" sz="2800" dirty="0"/>
              <a:t> </a:t>
            </a:r>
            <a:r>
              <a:rPr lang="en-US" sz="2800" dirty="0" err="1"/>
              <a:t>kepribadian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proses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jabatan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Pemantauan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proses training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yang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kriteria</a:t>
            </a:r>
            <a:r>
              <a:rPr lang="en-US" sz="2800" dirty="0"/>
              <a:t> </a:t>
            </a:r>
            <a:r>
              <a:rPr lang="en-US" sz="2800" dirty="0" err="1"/>
              <a:t>jabatan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8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58" y="318155"/>
            <a:ext cx="10675855" cy="756501"/>
          </a:xfrm>
        </p:spPr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Sosial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8" y="1937208"/>
            <a:ext cx="9601200" cy="358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biasanya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dilakukan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dalam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bentuk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observasi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langsung</a:t>
            </a:r>
            <a:endParaRPr lang="en-US" sz="2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ym typeface="Wingdings" panose="05000000000000000000" pitchFamily="2" charset="2"/>
              </a:rPr>
              <a:t>Dapat</a:t>
            </a:r>
            <a:r>
              <a:rPr lang="en-US" sz="2800" dirty="0">
                <a:sym typeface="Wingdings" panose="05000000000000000000" pitchFamily="2" charset="2"/>
              </a:rPr>
              <a:t> juga </a:t>
            </a:r>
            <a:r>
              <a:rPr lang="en-US" sz="2800" dirty="0" err="1">
                <a:sym typeface="Wingdings" panose="05000000000000000000" pitchFamily="2" charset="2"/>
              </a:rPr>
              <a:t>digunakan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untuk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berbagai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desain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baik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eksperimen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maupun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korelasional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1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46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Carilah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observasi</a:t>
            </a:r>
            <a:r>
              <a:rPr lang="en-US" sz="2800" dirty="0"/>
              <a:t> : </a:t>
            </a:r>
          </a:p>
          <a:p>
            <a:pPr marL="0" indent="0">
              <a:buNone/>
            </a:pPr>
            <a:r>
              <a:rPr lang="en-US" sz="2800" dirty="0"/>
              <a:t> </a:t>
            </a:r>
            <a:r>
              <a:rPr lang="en-US" sz="2800" dirty="0" err="1"/>
              <a:t>Fisik</a:t>
            </a:r>
            <a:r>
              <a:rPr lang="en-US" sz="2800" dirty="0"/>
              <a:t>  </a:t>
            </a:r>
            <a:r>
              <a:rPr lang="en-US" sz="2800" dirty="0" err="1"/>
              <a:t>Manusia</a:t>
            </a:r>
            <a:r>
              <a:rPr lang="en-US" sz="2800" dirty="0"/>
              <a:t> (</a:t>
            </a:r>
            <a:r>
              <a:rPr lang="en-US" sz="2800" dirty="0" err="1"/>
              <a:t>individu</a:t>
            </a:r>
            <a:r>
              <a:rPr lang="en-US" sz="2800" dirty="0"/>
              <a:t>) 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Catatlah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amatan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amatan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kesimpulan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305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7" y="226243"/>
            <a:ext cx="11087363" cy="6479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862" y="685800"/>
            <a:ext cx="5323914" cy="1055608"/>
          </a:xfrm>
          <a:prstGeom prst="roundRect">
            <a:avLst/>
          </a:prstGeom>
          <a:gradFill>
            <a:gsLst>
              <a:gs pos="49462">
                <a:srgbClr val="D9CFAA">
                  <a:alpha val="54000"/>
                </a:srgbClr>
              </a:gs>
              <a:gs pos="48924">
                <a:srgbClr val="D9CFAA"/>
              </a:gs>
              <a:gs pos="47848">
                <a:srgbClr val="D9CFAA"/>
              </a:gs>
              <a:gs pos="45696">
                <a:srgbClr val="D9D0AB"/>
              </a:gs>
              <a:gs pos="41392">
                <a:srgbClr val="DAD1AD"/>
              </a:gs>
              <a:gs pos="23100">
                <a:srgbClr val="DED6B6"/>
              </a:gs>
              <a:gs pos="0">
                <a:schemeClr val="accent2">
                  <a:tint val="67000"/>
                  <a:satMod val="105000"/>
                  <a:lumMod val="110000"/>
                </a:schemeClr>
              </a:gs>
              <a:gs pos="50000">
                <a:schemeClr val="accent2">
                  <a:tint val="73000"/>
                  <a:satMod val="103000"/>
                  <a:lumMod val="105000"/>
                </a:schemeClr>
              </a:gs>
              <a:gs pos="100000">
                <a:schemeClr val="accent2">
                  <a:tint val="81000"/>
                  <a:satMod val="109000"/>
                  <a:lumMod val="10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:</a:t>
            </a:r>
          </a:p>
          <a:p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observasi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00327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744" b="10481"/>
          <a:stretch/>
        </p:blipFill>
        <p:spPr>
          <a:xfrm>
            <a:off x="725071" y="122548"/>
            <a:ext cx="11466929" cy="6735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2792" y="6517370"/>
            <a:ext cx="2360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Yuli</a:t>
            </a:r>
            <a:r>
              <a:rPr lang="en-US" sz="1400" dirty="0"/>
              <a:t>, F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Kumara</a:t>
            </a:r>
            <a:r>
              <a:rPr lang="en-US" sz="1400" dirty="0"/>
              <a:t>, A, UGM)</a:t>
            </a:r>
          </a:p>
        </p:txBody>
      </p:sp>
    </p:spTree>
    <p:extLst>
      <p:ext uri="{BB962C8B-B14F-4D97-AF65-F5344CB8AC3E}">
        <p14:creationId xmlns:p14="http://schemas.microsoft.com/office/powerpoint/2010/main" val="28202109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448830"/>
              </p:ext>
            </p:extLst>
          </p:nvPr>
        </p:nvGraphicFramePr>
        <p:xfrm>
          <a:off x="622169" y="1"/>
          <a:ext cx="1156983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7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9207E-657B-4257-8AD1-F5BC4232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589207E-657B-4257-8AD1-F5BC4232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589207E-657B-4257-8AD1-F5BC4232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34CF8-8A66-4BE0-81B5-599FE8E5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8134CF8-8A66-4BE0-81B5-599FE8E5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8134CF8-8A66-4BE0-81B5-599FE8E5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C4F5E2-005E-40F2-9F2B-02C08F96C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6C4F5E2-005E-40F2-9F2B-02C08F96C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6C4F5E2-005E-40F2-9F2B-02C08F96C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E549EA-E8FB-4841-978E-1B5D8767B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3E549EA-E8FB-4841-978E-1B5D8767B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C3E549EA-E8FB-4841-978E-1B5D8767B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84EDA-8846-420C-9883-55F51594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E384EDA-8846-420C-9883-55F51594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BE384EDA-8846-420C-9883-55F51594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FE629-0017-41EF-93EC-3F9E7AE1C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D4FE629-0017-41EF-93EC-3F9E7AE1C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D4FE629-0017-41EF-93EC-3F9E7AE1C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B28BA-326A-400D-8D45-AEB056C5A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4EB28BA-326A-400D-8D45-AEB056C5A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64EB28BA-326A-400D-8D45-AEB056C5A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FE35-7AAC-49D5-9D10-651A35140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E35FE35-7AAC-49D5-9D10-651A35140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E35FE35-7AAC-49D5-9D10-651A35140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05468-3275-4B64-B840-BA3AF600C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B6305468-3275-4B64-B840-BA3AF600C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B6305468-3275-4B64-B840-BA3AF600C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E0916-224F-407F-AB38-7F051F56D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AF1E0916-224F-407F-AB38-7F051F56D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AF1E0916-224F-407F-AB38-7F051F56D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2E7A8-3EBC-42CF-A811-C1D70C2E2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FA2E7A8-3EBC-42CF-A811-C1D70C2E2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FA2E7A8-3EBC-42CF-A811-C1D70C2E2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1C6B-BB22-4F19-8C66-60CDB1993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028C1C6B-BB22-4F19-8C66-60CDB1993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028C1C6B-BB22-4F19-8C66-60CDB1993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278FB-D82A-4848-AF29-9FDADE47D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395278FB-D82A-4848-AF29-9FDADE47D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395278FB-D82A-4848-AF29-9FDADE47D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7"/>
            <a:ext cx="5674935" cy="683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318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OBSERVASI </a:t>
            </a:r>
            <a:r>
              <a:rPr lang="en-US" sz="2800" b="1" dirty="0" err="1"/>
              <a:t>dalam</a:t>
            </a:r>
            <a:r>
              <a:rPr lang="en-US" sz="2800" b="1" dirty="0"/>
              <a:t> PSIKODIAGNOSTIKA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3983" y="282804"/>
            <a:ext cx="5929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</a:t>
            </a:r>
            <a:r>
              <a:rPr lang="en-US" sz="2800" dirty="0" err="1"/>
              <a:t>penyelidikan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 </a:t>
            </a:r>
            <a:r>
              <a:rPr lang="en-US" sz="2800" dirty="0" err="1"/>
              <a:t>psikologis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penegakan</a:t>
            </a:r>
            <a:r>
              <a:rPr lang="en-US" sz="2800" dirty="0"/>
              <a:t> diagnosis </a:t>
            </a:r>
            <a:r>
              <a:rPr lang="en-US" sz="2800" dirty="0" err="1"/>
              <a:t>psikologis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2540" y="2735345"/>
            <a:ext cx="5929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Ada proses </a:t>
            </a:r>
            <a:r>
              <a:rPr lang="en-US" sz="2800" dirty="0" err="1"/>
              <a:t>pengukuran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mendiagnosis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 </a:t>
            </a:r>
            <a:r>
              <a:rPr lang="en-US" sz="2800" dirty="0" err="1"/>
              <a:t>psikologis</a:t>
            </a:r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3983" y="4903510"/>
            <a:ext cx="5929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/>
              <a:t>Psikodiagnostik</a:t>
            </a:r>
            <a:r>
              <a:rPr lang="en-US" sz="2800" dirty="0"/>
              <a:t>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milik</a:t>
            </a:r>
            <a:r>
              <a:rPr lang="en-US" sz="2800" dirty="0"/>
              <a:t> </a:t>
            </a:r>
            <a:r>
              <a:rPr lang="en-US" sz="2800" dirty="0" err="1"/>
              <a:t>psikologi</a:t>
            </a:r>
            <a:r>
              <a:rPr lang="en-US" sz="2800" dirty="0"/>
              <a:t> </a:t>
            </a:r>
            <a:r>
              <a:rPr lang="en-US" sz="2800" dirty="0" err="1"/>
              <a:t>klinis</a:t>
            </a:r>
            <a:r>
              <a:rPr lang="en-US" sz="2800" dirty="0"/>
              <a:t>, </a:t>
            </a:r>
            <a:r>
              <a:rPr lang="en-US" sz="2800" dirty="0" err="1"/>
              <a:t>walapun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diagnosis </a:t>
            </a:r>
            <a:r>
              <a:rPr lang="en-US" sz="2800" dirty="0" err="1"/>
              <a:t>didominasi</a:t>
            </a:r>
            <a:r>
              <a:rPr lang="en-US" sz="2800" dirty="0"/>
              <a:t> di </a:t>
            </a:r>
            <a:r>
              <a:rPr lang="en-US" sz="2800" dirty="0" err="1"/>
              <a:t>psikologi</a:t>
            </a:r>
            <a:r>
              <a:rPr lang="en-US" sz="2800" dirty="0"/>
              <a:t> </a:t>
            </a:r>
            <a:r>
              <a:rPr lang="en-US" sz="2800" dirty="0" err="1"/>
              <a:t>klinis</a:t>
            </a:r>
            <a:r>
              <a:rPr lang="en-US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553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59" y="318155"/>
            <a:ext cx="10591014" cy="747074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Psikodiagnostik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9" y="1230197"/>
            <a:ext cx="9601200" cy="358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Keperluan</a:t>
            </a:r>
            <a:r>
              <a:rPr lang="en-US" sz="2800" dirty="0"/>
              <a:t> </a:t>
            </a:r>
            <a:r>
              <a:rPr lang="en-US" sz="2800" dirty="0" err="1"/>
              <a:t>asesmen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 </a:t>
            </a:r>
            <a:r>
              <a:rPr lang="en-US" sz="2800" dirty="0" err="1"/>
              <a:t>observee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menggunakannya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-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lemah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merancang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individual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klien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area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memecahkan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yang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orang </a:t>
            </a:r>
            <a:r>
              <a:rPr lang="en-US" sz="2800" dirty="0" err="1"/>
              <a:t>tua</a:t>
            </a:r>
            <a:r>
              <a:rPr lang="en-US" sz="2800" dirty="0"/>
              <a:t>, guru, </a:t>
            </a:r>
            <a:r>
              <a:rPr lang="en-US" sz="2800" dirty="0" err="1"/>
              <a:t>dokter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 lain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Informasi</a:t>
            </a:r>
            <a:r>
              <a:rPr lang="en-US" sz="2800" dirty="0"/>
              <a:t> status </a:t>
            </a:r>
            <a:r>
              <a:rPr lang="en-US" sz="2800" dirty="0" err="1"/>
              <a:t>anak</a:t>
            </a:r>
            <a:r>
              <a:rPr lang="en-US" sz="2800" dirty="0"/>
              <a:t>/</a:t>
            </a:r>
            <a:r>
              <a:rPr lang="en-US" sz="2800" dirty="0" err="1"/>
              <a:t>remaja</a:t>
            </a:r>
            <a:r>
              <a:rPr lang="en-US" sz="2800" dirty="0"/>
              <a:t> di </a:t>
            </a:r>
            <a:r>
              <a:rPr lang="en-US" sz="2800" dirty="0" err="1"/>
              <a:t>sekolah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keperluan</a:t>
            </a:r>
            <a:r>
              <a:rPr lang="en-US" sz="2800" dirty="0"/>
              <a:t> BK </a:t>
            </a:r>
            <a:r>
              <a:rPr lang="en-US" sz="2800" dirty="0" err="1"/>
              <a:t>Informasi</a:t>
            </a:r>
            <a:r>
              <a:rPr lang="en-US" sz="2800" dirty="0"/>
              <a:t> status </a:t>
            </a:r>
            <a:r>
              <a:rPr lang="en-US" sz="2800" dirty="0" err="1"/>
              <a:t>klien</a:t>
            </a:r>
            <a:r>
              <a:rPr lang="en-US" sz="2800" dirty="0"/>
              <a:t> </a:t>
            </a:r>
            <a:r>
              <a:rPr lang="en-US" sz="2800" dirty="0" err="1"/>
              <a:t>klinis</a:t>
            </a:r>
            <a:r>
              <a:rPr lang="en-US" sz="2800" dirty="0"/>
              <a:t> (di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jiwa</a:t>
            </a:r>
            <a:r>
              <a:rPr lang="en-US" sz="2800" dirty="0"/>
              <a:t>)   </a:t>
            </a:r>
          </a:p>
        </p:txBody>
      </p:sp>
    </p:spTree>
    <p:extLst>
      <p:ext uri="{BB962C8B-B14F-4D97-AF65-F5344CB8AC3E}">
        <p14:creationId xmlns:p14="http://schemas.microsoft.com/office/powerpoint/2010/main" val="36824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59" y="318155"/>
            <a:ext cx="9601200" cy="756501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Klinis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9" y="2154025"/>
            <a:ext cx="9601200" cy="358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Identifikasi</a:t>
            </a:r>
            <a:r>
              <a:rPr lang="en-US" sz="2800" dirty="0"/>
              <a:t> symptom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err="1"/>
              <a:t>Identifikasi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Pendukung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konseling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terapi</a:t>
            </a:r>
            <a:r>
              <a:rPr lang="en-US" sz="2800" dirty="0"/>
              <a:t>/</a:t>
            </a:r>
            <a:r>
              <a:rPr lang="en-US" sz="2800" dirty="0" err="1"/>
              <a:t>konseling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Pendukung</a:t>
            </a:r>
            <a:r>
              <a:rPr lang="en-US" sz="2800" dirty="0"/>
              <a:t> proses </a:t>
            </a:r>
            <a:r>
              <a:rPr lang="en-US" sz="2800" dirty="0" err="1"/>
              <a:t>psikotes</a:t>
            </a:r>
            <a:r>
              <a:rPr lang="en-US" sz="2800" dirty="0"/>
              <a:t> : </a:t>
            </a:r>
            <a:r>
              <a:rPr lang="en-US" sz="2800" dirty="0" err="1"/>
              <a:t>Proyektif</a:t>
            </a:r>
            <a:r>
              <a:rPr lang="en-US" sz="2800" dirty="0"/>
              <a:t> individual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Bersama-sama</a:t>
            </a:r>
            <a:r>
              <a:rPr lang="en-US" sz="2800" dirty="0"/>
              <a:t> </a:t>
            </a:r>
            <a:r>
              <a:rPr lang="en-US" sz="2800" dirty="0" err="1"/>
              <a:t>wawancara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intake interview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konseling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01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YANG DILIHAT?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185" y="1824087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err="1"/>
              <a:t>Penampilan</a:t>
            </a:r>
            <a:endParaRPr lang="en-US" sz="2800" dirty="0"/>
          </a:p>
          <a:p>
            <a:r>
              <a:rPr lang="en-US" sz="2800" dirty="0" err="1"/>
              <a:t>Reaksi</a:t>
            </a:r>
            <a:r>
              <a:rPr lang="en-US" sz="2800" dirty="0"/>
              <a:t> </a:t>
            </a:r>
            <a:r>
              <a:rPr lang="en-US" sz="2800" dirty="0" err="1"/>
              <a:t>Emosi</a:t>
            </a:r>
            <a:endParaRPr lang="en-US" sz="2800" dirty="0"/>
          </a:p>
          <a:p>
            <a:r>
              <a:rPr lang="en-US" sz="2800" dirty="0" err="1"/>
              <a:t>Bicara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72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01" y="0"/>
            <a:ext cx="3831799" cy="19890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4107" y="346435"/>
            <a:ext cx="66929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symptom yang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permasalahan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khususnya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Mengidentifikasi</a:t>
            </a:r>
            <a:r>
              <a:rPr lang="en-US" sz="2800" dirty="0"/>
              <a:t> level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Monitoring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proses </a:t>
            </a:r>
            <a:r>
              <a:rPr lang="en-US" sz="2800" dirty="0" err="1"/>
              <a:t>terapi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intervensi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07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270</TotalTime>
  <Words>394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Wingdings</vt:lpstr>
      <vt:lpstr>Crop</vt:lpstr>
      <vt:lpstr>Office Theme</vt:lpstr>
      <vt:lpstr>PENGGUNAAN OBSERVASI DALAM PSIKOLOGI</vt:lpstr>
      <vt:lpstr>PowerPoint Presentation</vt:lpstr>
      <vt:lpstr>PowerPoint Presentation</vt:lpstr>
      <vt:lpstr>PowerPoint Presentation</vt:lpstr>
      <vt:lpstr>PowerPoint Presentation</vt:lpstr>
      <vt:lpstr>1. Kegunaan Observasi dalam Psikodiagnostik </vt:lpstr>
      <vt:lpstr>2. Kegunaan Observasi dalam Psikologi Klinis  </vt:lpstr>
      <vt:lpstr>APA YANG DILIHAT?</vt:lpstr>
      <vt:lpstr>3. Kegunaan Observasi dalam Psikologi Perkembangan   </vt:lpstr>
      <vt:lpstr>4. Kegunaan Observasi dalam Psikologi Pendidikan   </vt:lpstr>
      <vt:lpstr>5. Kegunaan Observasi dalam Psikologi Industri Organisasi   </vt:lpstr>
      <vt:lpstr>6. Kegunaan Observasi dalam Psikologi Sosial  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OBSERVASI DALAM PSIKOLOGI</dc:title>
  <dc:creator>ASUS</dc:creator>
  <cp:lastModifiedBy>ASUS</cp:lastModifiedBy>
  <cp:revision>22</cp:revision>
  <dcterms:created xsi:type="dcterms:W3CDTF">2016-09-20T11:57:16Z</dcterms:created>
  <dcterms:modified xsi:type="dcterms:W3CDTF">2016-09-21T07:51:14Z</dcterms:modified>
</cp:coreProperties>
</file>