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1" autoAdjust="0"/>
    <p:restoredTop sz="94660"/>
  </p:normalViewPr>
  <p:slideViewPr>
    <p:cSldViewPr snapToGrid="0">
      <p:cViewPr varScale="1">
        <p:scale>
          <a:sx n="71" d="100"/>
          <a:sy n="71" d="100"/>
        </p:scale>
        <p:origin x="1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E0B030-70DF-4EFA-A562-C409424D50EA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00021DA-07BE-4C38-83F8-5C504FDAE77A}">
      <dgm:prSet phldrT="[Text]"/>
      <dgm:spPr/>
      <dgm:t>
        <a:bodyPr/>
        <a:lstStyle/>
        <a:p>
          <a:r>
            <a:rPr lang="en-US" dirty="0" smtClean="0"/>
            <a:t>EMOSI</a:t>
          </a:r>
          <a:endParaRPr lang="en-US" dirty="0"/>
        </a:p>
      </dgm:t>
    </dgm:pt>
    <dgm:pt modelId="{7F6CD5E0-12B9-4EEE-962F-8F9C0CC254EC}" type="parTrans" cxnId="{64832F20-238A-43E3-96F6-261FE0A330EA}">
      <dgm:prSet/>
      <dgm:spPr/>
      <dgm:t>
        <a:bodyPr/>
        <a:lstStyle/>
        <a:p>
          <a:endParaRPr lang="en-US"/>
        </a:p>
      </dgm:t>
    </dgm:pt>
    <dgm:pt modelId="{435388CF-9418-422F-BD0C-568D43AE4EB4}" type="sibTrans" cxnId="{64832F20-238A-43E3-96F6-261FE0A330EA}">
      <dgm:prSet/>
      <dgm:spPr/>
      <dgm:t>
        <a:bodyPr/>
        <a:lstStyle/>
        <a:p>
          <a:endParaRPr lang="en-US"/>
        </a:p>
      </dgm:t>
    </dgm:pt>
    <dgm:pt modelId="{A56CC279-F36E-4001-ADF0-AA48C4367624}">
      <dgm:prSet phldrT="[Text]"/>
      <dgm:spPr/>
      <dgm:t>
        <a:bodyPr/>
        <a:lstStyle/>
        <a:p>
          <a:r>
            <a:rPr lang="en-US" dirty="0" smtClean="0"/>
            <a:t>Feeling</a:t>
          </a:r>
          <a:endParaRPr lang="en-US" dirty="0"/>
        </a:p>
      </dgm:t>
    </dgm:pt>
    <dgm:pt modelId="{880816A5-B4C6-4E5B-8CFA-BA56E5E0703C}" type="parTrans" cxnId="{C092AC60-98DA-4EBB-A858-7EF862E55321}">
      <dgm:prSet/>
      <dgm:spPr/>
      <dgm:t>
        <a:bodyPr/>
        <a:lstStyle/>
        <a:p>
          <a:endParaRPr lang="en-US"/>
        </a:p>
      </dgm:t>
    </dgm:pt>
    <dgm:pt modelId="{8578D0D7-2F9E-4F0B-AE2F-94EC8395CE67}" type="sibTrans" cxnId="{C092AC60-98DA-4EBB-A858-7EF862E55321}">
      <dgm:prSet/>
      <dgm:spPr/>
      <dgm:t>
        <a:bodyPr/>
        <a:lstStyle/>
        <a:p>
          <a:endParaRPr lang="en-US"/>
        </a:p>
      </dgm:t>
    </dgm:pt>
    <dgm:pt modelId="{A35127A8-882B-4B07-B87C-BCE8FE57B30A}">
      <dgm:prSet phldrT="[Text]"/>
      <dgm:spPr/>
      <dgm:t>
        <a:bodyPr/>
        <a:lstStyle/>
        <a:p>
          <a:r>
            <a:rPr lang="en-US" dirty="0" err="1" smtClean="0"/>
            <a:t>Bodly</a:t>
          </a:r>
          <a:r>
            <a:rPr lang="en-US" dirty="0" smtClean="0"/>
            <a:t> arousal</a:t>
          </a:r>
          <a:endParaRPr lang="en-US" dirty="0"/>
        </a:p>
      </dgm:t>
    </dgm:pt>
    <dgm:pt modelId="{A4F42A1B-4292-49FB-88CB-18ED369302C7}" type="parTrans" cxnId="{418D4A38-C8B0-4902-8EC5-205FE8F7155D}">
      <dgm:prSet/>
      <dgm:spPr/>
      <dgm:t>
        <a:bodyPr/>
        <a:lstStyle/>
        <a:p>
          <a:endParaRPr lang="en-US"/>
        </a:p>
      </dgm:t>
    </dgm:pt>
    <dgm:pt modelId="{6535459E-F31B-420B-9C9D-115BBACE0501}" type="sibTrans" cxnId="{418D4A38-C8B0-4902-8EC5-205FE8F7155D}">
      <dgm:prSet/>
      <dgm:spPr/>
      <dgm:t>
        <a:bodyPr/>
        <a:lstStyle/>
        <a:p>
          <a:endParaRPr lang="en-US"/>
        </a:p>
      </dgm:t>
    </dgm:pt>
    <dgm:pt modelId="{DB4A850B-F3D3-4011-9AEC-6842C47FDD1F}">
      <dgm:prSet phldrT="[Text]"/>
      <dgm:spPr/>
      <dgm:t>
        <a:bodyPr/>
        <a:lstStyle/>
        <a:p>
          <a:r>
            <a:rPr lang="en-US" dirty="0" smtClean="0"/>
            <a:t>Sense of Purpose</a:t>
          </a:r>
          <a:endParaRPr lang="en-US" dirty="0"/>
        </a:p>
      </dgm:t>
    </dgm:pt>
    <dgm:pt modelId="{13FD916F-0EFA-46B7-BC30-6FBC352A273F}" type="parTrans" cxnId="{4882BA47-3FD9-4710-B8CD-1804AE524CFC}">
      <dgm:prSet/>
      <dgm:spPr/>
      <dgm:t>
        <a:bodyPr/>
        <a:lstStyle/>
        <a:p>
          <a:endParaRPr lang="en-US"/>
        </a:p>
      </dgm:t>
    </dgm:pt>
    <dgm:pt modelId="{8EB6DA7E-FAB3-43C4-BBE2-E946D5F40C2B}" type="sibTrans" cxnId="{4882BA47-3FD9-4710-B8CD-1804AE524CFC}">
      <dgm:prSet/>
      <dgm:spPr/>
      <dgm:t>
        <a:bodyPr/>
        <a:lstStyle/>
        <a:p>
          <a:endParaRPr lang="en-US"/>
        </a:p>
      </dgm:t>
    </dgm:pt>
    <dgm:pt modelId="{C1BE63DA-CD14-4DCD-8779-533D861215DD}">
      <dgm:prSet phldrT="[Text]"/>
      <dgm:spPr/>
      <dgm:t>
        <a:bodyPr/>
        <a:lstStyle/>
        <a:p>
          <a:r>
            <a:rPr lang="en-US" dirty="0" err="1" smtClean="0"/>
            <a:t>Sosial</a:t>
          </a:r>
          <a:r>
            <a:rPr lang="en-US" dirty="0" smtClean="0"/>
            <a:t> Expressive</a:t>
          </a:r>
          <a:endParaRPr lang="en-US" dirty="0"/>
        </a:p>
      </dgm:t>
    </dgm:pt>
    <dgm:pt modelId="{C4757D4F-A527-4882-8387-78DA5CEC7E14}" type="parTrans" cxnId="{46B560C1-6BBB-4A2D-971E-68702E1D8E82}">
      <dgm:prSet/>
      <dgm:spPr/>
      <dgm:t>
        <a:bodyPr/>
        <a:lstStyle/>
        <a:p>
          <a:endParaRPr lang="en-US"/>
        </a:p>
      </dgm:t>
    </dgm:pt>
    <dgm:pt modelId="{A088EE54-BB50-455F-9CB9-8E22BAD106A1}" type="sibTrans" cxnId="{46B560C1-6BBB-4A2D-971E-68702E1D8E82}">
      <dgm:prSet/>
      <dgm:spPr/>
      <dgm:t>
        <a:bodyPr/>
        <a:lstStyle/>
        <a:p>
          <a:endParaRPr lang="en-US"/>
        </a:p>
      </dgm:t>
    </dgm:pt>
    <dgm:pt modelId="{2D4D7168-BBC6-4F69-BCA7-577DAFEA8183}" type="pres">
      <dgm:prSet presAssocID="{D9E0B030-70DF-4EFA-A562-C409424D50E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9C2CF86-D04A-410C-9A92-FDDDAEFF0951}" type="pres">
      <dgm:prSet presAssocID="{500021DA-07BE-4C38-83F8-5C504FDAE77A}" presName="centerShape" presStyleLbl="node0" presStyleIdx="0" presStyleCnt="1" custScaleX="201681" custLinFactNeighborX="-5438"/>
      <dgm:spPr/>
      <dgm:t>
        <a:bodyPr/>
        <a:lstStyle/>
        <a:p>
          <a:endParaRPr lang="en-US"/>
        </a:p>
      </dgm:t>
    </dgm:pt>
    <dgm:pt modelId="{ECBC6CF1-DCC1-4EBD-8613-A2E0E6088F6E}" type="pres">
      <dgm:prSet presAssocID="{880816A5-B4C6-4E5B-8CFA-BA56E5E0703C}" presName="parTrans" presStyleLbl="sibTrans2D1" presStyleIdx="0" presStyleCnt="4"/>
      <dgm:spPr/>
      <dgm:t>
        <a:bodyPr/>
        <a:lstStyle/>
        <a:p>
          <a:endParaRPr lang="en-US"/>
        </a:p>
      </dgm:t>
    </dgm:pt>
    <dgm:pt modelId="{DC956122-6777-4816-B1CB-9775F17D8B9E}" type="pres">
      <dgm:prSet presAssocID="{880816A5-B4C6-4E5B-8CFA-BA56E5E0703C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ADBA175A-8B90-4762-8D5C-3DAF6E5721F7}" type="pres">
      <dgm:prSet presAssocID="{A56CC279-F36E-4001-ADF0-AA48C4367624}" presName="node" presStyleLbl="node1" presStyleIdx="0" presStyleCnt="4" custScaleX="170129" custRadScaleRad="99836" custRadScaleInc="-138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E61CB-EEAB-4123-8B64-82C92BEF28DC}" type="pres">
      <dgm:prSet presAssocID="{A4F42A1B-4292-49FB-88CB-18ED369302C7}" presName="parTrans" presStyleLbl="sibTrans2D1" presStyleIdx="1" presStyleCnt="4"/>
      <dgm:spPr/>
      <dgm:t>
        <a:bodyPr/>
        <a:lstStyle/>
        <a:p>
          <a:endParaRPr lang="en-US"/>
        </a:p>
      </dgm:t>
    </dgm:pt>
    <dgm:pt modelId="{3987C73B-8469-4988-BECF-6857AEEB1079}" type="pres">
      <dgm:prSet presAssocID="{A4F42A1B-4292-49FB-88CB-18ED369302C7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D2632E24-80A7-4F9A-85AE-B82F30F6960B}" type="pres">
      <dgm:prSet presAssocID="{A35127A8-882B-4B07-B87C-BCE8FE57B30A}" presName="node" presStyleLbl="node1" presStyleIdx="1" presStyleCnt="4" custScaleX="157568" custRadScaleRad="158340" custRadScaleInc="-7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E3B02D-78AD-4BAE-AE5A-86BE3A837158}" type="pres">
      <dgm:prSet presAssocID="{13FD916F-0EFA-46B7-BC30-6FBC352A273F}" presName="parTrans" presStyleLbl="sibTrans2D1" presStyleIdx="2" presStyleCnt="4"/>
      <dgm:spPr/>
      <dgm:t>
        <a:bodyPr/>
        <a:lstStyle/>
        <a:p>
          <a:endParaRPr lang="en-US"/>
        </a:p>
      </dgm:t>
    </dgm:pt>
    <dgm:pt modelId="{C6CD9B79-0D4F-4504-906D-BF1DFC18AD13}" type="pres">
      <dgm:prSet presAssocID="{13FD916F-0EFA-46B7-BC30-6FBC352A273F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4451E472-E7E6-449B-B42E-E79EE01A570D}" type="pres">
      <dgm:prSet presAssocID="{DB4A850B-F3D3-4011-9AEC-6842C47FDD1F}" presName="node" presStyleLbl="node1" presStyleIdx="2" presStyleCnt="4" custScaleX="184152" custRadScaleRad="100717" custRadScaleInc="125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2E2A7B-6CFF-455E-B445-6634E0072F2E}" type="pres">
      <dgm:prSet presAssocID="{C4757D4F-A527-4882-8387-78DA5CEC7E14}" presName="parTrans" presStyleLbl="sibTrans2D1" presStyleIdx="3" presStyleCnt="4"/>
      <dgm:spPr/>
      <dgm:t>
        <a:bodyPr/>
        <a:lstStyle/>
        <a:p>
          <a:endParaRPr lang="en-US"/>
        </a:p>
      </dgm:t>
    </dgm:pt>
    <dgm:pt modelId="{8DCF6105-2F22-4ADA-ACCA-2DFF5FAE5A24}" type="pres">
      <dgm:prSet presAssocID="{C4757D4F-A527-4882-8387-78DA5CEC7E14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333863D3-A8A2-4108-8CF3-FF5E75F67C18}" type="pres">
      <dgm:prSet presAssocID="{C1BE63DA-CD14-4DCD-8779-533D861215DD}" presName="node" presStyleLbl="node1" presStyleIdx="3" presStyleCnt="4" custScaleX="158307" custScaleY="117632" custRadScaleRad="188990" custRadScaleInc="-6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C23E52-7EE7-4336-BDEE-416915A9A449}" type="presOf" srcId="{DB4A850B-F3D3-4011-9AEC-6842C47FDD1F}" destId="{4451E472-E7E6-449B-B42E-E79EE01A570D}" srcOrd="0" destOrd="0" presId="urn:microsoft.com/office/officeart/2005/8/layout/radial5"/>
    <dgm:cxn modelId="{4882BA47-3FD9-4710-B8CD-1804AE524CFC}" srcId="{500021DA-07BE-4C38-83F8-5C504FDAE77A}" destId="{DB4A850B-F3D3-4011-9AEC-6842C47FDD1F}" srcOrd="2" destOrd="0" parTransId="{13FD916F-0EFA-46B7-BC30-6FBC352A273F}" sibTransId="{8EB6DA7E-FAB3-43C4-BBE2-E946D5F40C2B}"/>
    <dgm:cxn modelId="{BD5F6B27-2926-46E9-A0E3-9C2832489879}" type="presOf" srcId="{C1BE63DA-CD14-4DCD-8779-533D861215DD}" destId="{333863D3-A8A2-4108-8CF3-FF5E75F67C18}" srcOrd="0" destOrd="0" presId="urn:microsoft.com/office/officeart/2005/8/layout/radial5"/>
    <dgm:cxn modelId="{3B5A65AC-A90F-4082-91B2-8E0A7C3A21E6}" type="presOf" srcId="{A4F42A1B-4292-49FB-88CB-18ED369302C7}" destId="{3987C73B-8469-4988-BECF-6857AEEB1079}" srcOrd="1" destOrd="0" presId="urn:microsoft.com/office/officeart/2005/8/layout/radial5"/>
    <dgm:cxn modelId="{46B560C1-6BBB-4A2D-971E-68702E1D8E82}" srcId="{500021DA-07BE-4C38-83F8-5C504FDAE77A}" destId="{C1BE63DA-CD14-4DCD-8779-533D861215DD}" srcOrd="3" destOrd="0" parTransId="{C4757D4F-A527-4882-8387-78DA5CEC7E14}" sibTransId="{A088EE54-BB50-455F-9CB9-8E22BAD106A1}"/>
    <dgm:cxn modelId="{20AE8BD3-212A-499F-B973-882894FAEFE1}" type="presOf" srcId="{13FD916F-0EFA-46B7-BC30-6FBC352A273F}" destId="{C6CD9B79-0D4F-4504-906D-BF1DFC18AD13}" srcOrd="1" destOrd="0" presId="urn:microsoft.com/office/officeart/2005/8/layout/radial5"/>
    <dgm:cxn modelId="{8E9CFFAB-CA34-4A9D-A0B9-22F392874A3B}" type="presOf" srcId="{C4757D4F-A527-4882-8387-78DA5CEC7E14}" destId="{B02E2A7B-6CFF-455E-B445-6634E0072F2E}" srcOrd="0" destOrd="0" presId="urn:microsoft.com/office/officeart/2005/8/layout/radial5"/>
    <dgm:cxn modelId="{A29DA1CD-2277-4493-A005-8BB1156A93CD}" type="presOf" srcId="{A4F42A1B-4292-49FB-88CB-18ED369302C7}" destId="{B11E61CB-EEAB-4123-8B64-82C92BEF28DC}" srcOrd="0" destOrd="0" presId="urn:microsoft.com/office/officeart/2005/8/layout/radial5"/>
    <dgm:cxn modelId="{A309A236-F2DD-4D15-8D2A-875DCA136DC2}" type="presOf" srcId="{880816A5-B4C6-4E5B-8CFA-BA56E5E0703C}" destId="{ECBC6CF1-DCC1-4EBD-8613-A2E0E6088F6E}" srcOrd="0" destOrd="0" presId="urn:microsoft.com/office/officeart/2005/8/layout/radial5"/>
    <dgm:cxn modelId="{CCE6553D-5ED2-415C-A7F7-721D0720158F}" type="presOf" srcId="{A35127A8-882B-4B07-B87C-BCE8FE57B30A}" destId="{D2632E24-80A7-4F9A-85AE-B82F30F6960B}" srcOrd="0" destOrd="0" presId="urn:microsoft.com/office/officeart/2005/8/layout/radial5"/>
    <dgm:cxn modelId="{DAEFE191-B1D0-482F-A852-4E70F339FA9B}" type="presOf" srcId="{D9E0B030-70DF-4EFA-A562-C409424D50EA}" destId="{2D4D7168-BBC6-4F69-BCA7-577DAFEA8183}" srcOrd="0" destOrd="0" presId="urn:microsoft.com/office/officeart/2005/8/layout/radial5"/>
    <dgm:cxn modelId="{444D07A5-90C9-440E-A677-32374AF90078}" type="presOf" srcId="{A56CC279-F36E-4001-ADF0-AA48C4367624}" destId="{ADBA175A-8B90-4762-8D5C-3DAF6E5721F7}" srcOrd="0" destOrd="0" presId="urn:microsoft.com/office/officeart/2005/8/layout/radial5"/>
    <dgm:cxn modelId="{64832F20-238A-43E3-96F6-261FE0A330EA}" srcId="{D9E0B030-70DF-4EFA-A562-C409424D50EA}" destId="{500021DA-07BE-4C38-83F8-5C504FDAE77A}" srcOrd="0" destOrd="0" parTransId="{7F6CD5E0-12B9-4EEE-962F-8F9C0CC254EC}" sibTransId="{435388CF-9418-422F-BD0C-568D43AE4EB4}"/>
    <dgm:cxn modelId="{0FFB1669-1FD2-4334-9636-AD8391583F28}" type="presOf" srcId="{500021DA-07BE-4C38-83F8-5C504FDAE77A}" destId="{E9C2CF86-D04A-410C-9A92-FDDDAEFF0951}" srcOrd="0" destOrd="0" presId="urn:microsoft.com/office/officeart/2005/8/layout/radial5"/>
    <dgm:cxn modelId="{5E101F49-3523-4EA2-AE90-E5E65608EFC5}" type="presOf" srcId="{880816A5-B4C6-4E5B-8CFA-BA56E5E0703C}" destId="{DC956122-6777-4816-B1CB-9775F17D8B9E}" srcOrd="1" destOrd="0" presId="urn:microsoft.com/office/officeart/2005/8/layout/radial5"/>
    <dgm:cxn modelId="{F68F3FB8-6C0F-443A-99AD-8BF1B799021F}" type="presOf" srcId="{13FD916F-0EFA-46B7-BC30-6FBC352A273F}" destId="{3BE3B02D-78AD-4BAE-AE5A-86BE3A837158}" srcOrd="0" destOrd="0" presId="urn:microsoft.com/office/officeart/2005/8/layout/radial5"/>
    <dgm:cxn modelId="{151C7065-D56B-4A0B-8743-5931121EFFB8}" type="presOf" srcId="{C4757D4F-A527-4882-8387-78DA5CEC7E14}" destId="{8DCF6105-2F22-4ADA-ACCA-2DFF5FAE5A24}" srcOrd="1" destOrd="0" presId="urn:microsoft.com/office/officeart/2005/8/layout/radial5"/>
    <dgm:cxn modelId="{C092AC60-98DA-4EBB-A858-7EF862E55321}" srcId="{500021DA-07BE-4C38-83F8-5C504FDAE77A}" destId="{A56CC279-F36E-4001-ADF0-AA48C4367624}" srcOrd="0" destOrd="0" parTransId="{880816A5-B4C6-4E5B-8CFA-BA56E5E0703C}" sibTransId="{8578D0D7-2F9E-4F0B-AE2F-94EC8395CE67}"/>
    <dgm:cxn modelId="{418D4A38-C8B0-4902-8EC5-205FE8F7155D}" srcId="{500021DA-07BE-4C38-83F8-5C504FDAE77A}" destId="{A35127A8-882B-4B07-B87C-BCE8FE57B30A}" srcOrd="1" destOrd="0" parTransId="{A4F42A1B-4292-49FB-88CB-18ED369302C7}" sibTransId="{6535459E-F31B-420B-9C9D-115BBACE0501}"/>
    <dgm:cxn modelId="{7EFCC49C-FF91-4905-9E15-9A146762AB07}" type="presParOf" srcId="{2D4D7168-BBC6-4F69-BCA7-577DAFEA8183}" destId="{E9C2CF86-D04A-410C-9A92-FDDDAEFF0951}" srcOrd="0" destOrd="0" presId="urn:microsoft.com/office/officeart/2005/8/layout/radial5"/>
    <dgm:cxn modelId="{75031E80-A246-4FF4-AF92-50AD59B642CD}" type="presParOf" srcId="{2D4D7168-BBC6-4F69-BCA7-577DAFEA8183}" destId="{ECBC6CF1-DCC1-4EBD-8613-A2E0E6088F6E}" srcOrd="1" destOrd="0" presId="urn:microsoft.com/office/officeart/2005/8/layout/radial5"/>
    <dgm:cxn modelId="{CCA82D9B-946A-4CA7-9E27-E365A95A4CE6}" type="presParOf" srcId="{ECBC6CF1-DCC1-4EBD-8613-A2E0E6088F6E}" destId="{DC956122-6777-4816-B1CB-9775F17D8B9E}" srcOrd="0" destOrd="0" presId="urn:microsoft.com/office/officeart/2005/8/layout/radial5"/>
    <dgm:cxn modelId="{88E0C418-7E64-4C09-AC32-AF731038EC61}" type="presParOf" srcId="{2D4D7168-BBC6-4F69-BCA7-577DAFEA8183}" destId="{ADBA175A-8B90-4762-8D5C-3DAF6E5721F7}" srcOrd="2" destOrd="0" presId="urn:microsoft.com/office/officeart/2005/8/layout/radial5"/>
    <dgm:cxn modelId="{293F5515-F4EC-4995-AE44-C68A918B4B23}" type="presParOf" srcId="{2D4D7168-BBC6-4F69-BCA7-577DAFEA8183}" destId="{B11E61CB-EEAB-4123-8B64-82C92BEF28DC}" srcOrd="3" destOrd="0" presId="urn:microsoft.com/office/officeart/2005/8/layout/radial5"/>
    <dgm:cxn modelId="{6FB4113A-ECF6-4D93-9BD8-32C954640B63}" type="presParOf" srcId="{B11E61CB-EEAB-4123-8B64-82C92BEF28DC}" destId="{3987C73B-8469-4988-BECF-6857AEEB1079}" srcOrd="0" destOrd="0" presId="urn:microsoft.com/office/officeart/2005/8/layout/radial5"/>
    <dgm:cxn modelId="{543775C9-C5FB-4DDC-B5E3-E4452EF5D8A8}" type="presParOf" srcId="{2D4D7168-BBC6-4F69-BCA7-577DAFEA8183}" destId="{D2632E24-80A7-4F9A-85AE-B82F30F6960B}" srcOrd="4" destOrd="0" presId="urn:microsoft.com/office/officeart/2005/8/layout/radial5"/>
    <dgm:cxn modelId="{0C7C4A33-E999-4C51-9B60-3EAC99F799FA}" type="presParOf" srcId="{2D4D7168-BBC6-4F69-BCA7-577DAFEA8183}" destId="{3BE3B02D-78AD-4BAE-AE5A-86BE3A837158}" srcOrd="5" destOrd="0" presId="urn:microsoft.com/office/officeart/2005/8/layout/radial5"/>
    <dgm:cxn modelId="{94C50B61-6E5B-4D1F-8A9E-BD5EAEE40053}" type="presParOf" srcId="{3BE3B02D-78AD-4BAE-AE5A-86BE3A837158}" destId="{C6CD9B79-0D4F-4504-906D-BF1DFC18AD13}" srcOrd="0" destOrd="0" presId="urn:microsoft.com/office/officeart/2005/8/layout/radial5"/>
    <dgm:cxn modelId="{BB44177C-4203-4F48-A030-E7BE80523F9A}" type="presParOf" srcId="{2D4D7168-BBC6-4F69-BCA7-577DAFEA8183}" destId="{4451E472-E7E6-449B-B42E-E79EE01A570D}" srcOrd="6" destOrd="0" presId="urn:microsoft.com/office/officeart/2005/8/layout/radial5"/>
    <dgm:cxn modelId="{9553AF6D-EA2A-49AC-831D-78E57024F503}" type="presParOf" srcId="{2D4D7168-BBC6-4F69-BCA7-577DAFEA8183}" destId="{B02E2A7B-6CFF-455E-B445-6634E0072F2E}" srcOrd="7" destOrd="0" presId="urn:microsoft.com/office/officeart/2005/8/layout/radial5"/>
    <dgm:cxn modelId="{12388845-866C-4683-8C9E-E6A119C3B4F4}" type="presParOf" srcId="{B02E2A7B-6CFF-455E-B445-6634E0072F2E}" destId="{8DCF6105-2F22-4ADA-ACCA-2DFF5FAE5A24}" srcOrd="0" destOrd="0" presId="urn:microsoft.com/office/officeart/2005/8/layout/radial5"/>
    <dgm:cxn modelId="{7C7187CF-3FFC-4296-B632-C3E477635C9A}" type="presParOf" srcId="{2D4D7168-BBC6-4F69-BCA7-577DAFEA8183}" destId="{333863D3-A8A2-4108-8CF3-FF5E75F67C18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B310B4-C483-46AB-9691-026C28EEDD82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DDD7B6-060C-4EF3-98E8-6BE81EBE8251}">
      <dgm:prSet phldrT="[Text]"/>
      <dgm:spPr/>
      <dgm:t>
        <a:bodyPr/>
        <a:lstStyle/>
        <a:p>
          <a:r>
            <a:rPr lang="en-US" smtClean="0"/>
            <a:t>Motive</a:t>
          </a:r>
          <a:endParaRPr lang="en-US" dirty="0"/>
        </a:p>
      </dgm:t>
    </dgm:pt>
    <dgm:pt modelId="{8C73802E-4D28-45BF-B9F6-3D1F9F428D7F}" type="parTrans" cxnId="{AA47726A-0DB9-4F3D-BBAD-9E5D4F98EB93}">
      <dgm:prSet/>
      <dgm:spPr/>
      <dgm:t>
        <a:bodyPr/>
        <a:lstStyle/>
        <a:p>
          <a:endParaRPr lang="en-US"/>
        </a:p>
      </dgm:t>
    </dgm:pt>
    <dgm:pt modelId="{2E8544E8-128B-4896-8E71-841B5A7DDC76}" type="sibTrans" cxnId="{AA47726A-0DB9-4F3D-BBAD-9E5D4F98EB93}">
      <dgm:prSet/>
      <dgm:spPr/>
      <dgm:t>
        <a:bodyPr/>
        <a:lstStyle/>
        <a:p>
          <a:endParaRPr lang="en-US"/>
        </a:p>
      </dgm:t>
    </dgm:pt>
    <dgm:pt modelId="{439993C4-EC77-4F63-B226-50C2C7E5D3DF}">
      <dgm:prSet phldrT="[Text]"/>
      <dgm:spPr/>
      <dgm:t>
        <a:bodyPr/>
        <a:lstStyle/>
        <a:p>
          <a:r>
            <a:rPr lang="en-US" dirty="0" smtClean="0"/>
            <a:t>Readout</a:t>
          </a:r>
          <a:endParaRPr lang="en-US" dirty="0"/>
        </a:p>
      </dgm:t>
    </dgm:pt>
    <dgm:pt modelId="{04F6E622-72D2-4738-BD54-671B21BE2D7E}" type="parTrans" cxnId="{A08BBCF2-3E5E-4D1A-88D5-5C5201E0B470}">
      <dgm:prSet/>
      <dgm:spPr/>
      <dgm:t>
        <a:bodyPr/>
        <a:lstStyle/>
        <a:p>
          <a:endParaRPr lang="en-US"/>
        </a:p>
      </dgm:t>
    </dgm:pt>
    <dgm:pt modelId="{119D3DDF-6356-4B90-ACD4-6A24281AAF81}" type="sibTrans" cxnId="{A08BBCF2-3E5E-4D1A-88D5-5C5201E0B470}">
      <dgm:prSet/>
      <dgm:spPr/>
      <dgm:t>
        <a:bodyPr/>
        <a:lstStyle/>
        <a:p>
          <a:endParaRPr lang="en-US"/>
        </a:p>
      </dgm:t>
    </dgm:pt>
    <dgm:pt modelId="{1B91F68A-50CE-4126-9BCB-592A875A69B9}" type="pres">
      <dgm:prSet presAssocID="{23B310B4-C483-46AB-9691-026C28EEDD8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F80F4A62-377F-4EA2-947D-DB52C6406749}" type="pres">
      <dgm:prSet presAssocID="{23B310B4-C483-46AB-9691-026C28EEDD82}" presName="cycle" presStyleCnt="0"/>
      <dgm:spPr/>
    </dgm:pt>
    <dgm:pt modelId="{923FD418-836D-4071-A05B-A37163661927}" type="pres">
      <dgm:prSet presAssocID="{23B310B4-C483-46AB-9691-026C28EEDD82}" presName="centerShape" presStyleCnt="0"/>
      <dgm:spPr/>
    </dgm:pt>
    <dgm:pt modelId="{A95DE2F9-0F88-48CB-9474-F95D4FB79DB3}" type="pres">
      <dgm:prSet presAssocID="{23B310B4-C483-46AB-9691-026C28EEDD82}" presName="connSite" presStyleLbl="node1" presStyleIdx="0" presStyleCnt="3"/>
      <dgm:spPr/>
    </dgm:pt>
    <dgm:pt modelId="{B3C4EE64-E83D-42B9-A4A2-F87C25ECB4C6}" type="pres">
      <dgm:prSet presAssocID="{23B310B4-C483-46AB-9691-026C28EEDD82}" presName="visible" presStyleLbl="node1" presStyleIdx="0" presStyleCnt="3"/>
      <dgm:spPr/>
    </dgm:pt>
    <dgm:pt modelId="{27177ECA-F63B-4AB1-A7C8-F14A8A35BD68}" type="pres">
      <dgm:prSet presAssocID="{8C73802E-4D28-45BF-B9F6-3D1F9F428D7F}" presName="Name25" presStyleLbl="parChTrans1D1" presStyleIdx="0" presStyleCnt="2"/>
      <dgm:spPr/>
      <dgm:t>
        <a:bodyPr/>
        <a:lstStyle/>
        <a:p>
          <a:endParaRPr lang="id-ID"/>
        </a:p>
      </dgm:t>
    </dgm:pt>
    <dgm:pt modelId="{E8B463DC-FD39-4B3A-BE5D-1A5BC2688B4F}" type="pres">
      <dgm:prSet presAssocID="{3FDDD7B6-060C-4EF3-98E8-6BE81EBE8251}" presName="node" presStyleCnt="0"/>
      <dgm:spPr/>
    </dgm:pt>
    <dgm:pt modelId="{E2017B59-2C46-4C36-A1DE-CE44BD48F796}" type="pres">
      <dgm:prSet presAssocID="{3FDDD7B6-060C-4EF3-98E8-6BE81EBE8251}" presName="parentNode" presStyleLbl="node1" presStyleIdx="1" presStyleCnt="3" custScaleX="171818" custScaleY="103771" custLinFactNeighborX="39420" custLinFactNeighborY="38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E756C8-0334-4246-8826-FAA521FDD5D6}" type="pres">
      <dgm:prSet presAssocID="{3FDDD7B6-060C-4EF3-98E8-6BE81EBE8251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721588-997D-4F57-A3BC-2D2B33AF0AF3}" type="pres">
      <dgm:prSet presAssocID="{04F6E622-72D2-4738-BD54-671B21BE2D7E}" presName="Name25" presStyleLbl="parChTrans1D1" presStyleIdx="1" presStyleCnt="2"/>
      <dgm:spPr/>
      <dgm:t>
        <a:bodyPr/>
        <a:lstStyle/>
        <a:p>
          <a:endParaRPr lang="id-ID"/>
        </a:p>
      </dgm:t>
    </dgm:pt>
    <dgm:pt modelId="{93F7178A-25AB-48B3-AD60-E05E4D251BE0}" type="pres">
      <dgm:prSet presAssocID="{439993C4-EC77-4F63-B226-50C2C7E5D3DF}" presName="node" presStyleCnt="0"/>
      <dgm:spPr/>
    </dgm:pt>
    <dgm:pt modelId="{053601B2-EF8A-4731-B8A5-0BD5C335BACA}" type="pres">
      <dgm:prSet presAssocID="{439993C4-EC77-4F63-B226-50C2C7E5D3DF}" presName="parentNode" presStyleLbl="node1" presStyleIdx="2" presStyleCnt="3" custScaleX="143233" custScaleY="94439" custLinFactNeighborX="53389" custLinFactNeighborY="-1376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8719E1-EBDD-40BC-BD74-40D12E69B477}" type="pres">
      <dgm:prSet presAssocID="{439993C4-EC77-4F63-B226-50C2C7E5D3DF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8BBCF2-3E5E-4D1A-88D5-5C5201E0B470}" srcId="{23B310B4-C483-46AB-9691-026C28EEDD82}" destId="{439993C4-EC77-4F63-B226-50C2C7E5D3DF}" srcOrd="1" destOrd="0" parTransId="{04F6E622-72D2-4738-BD54-671B21BE2D7E}" sibTransId="{119D3DDF-6356-4B90-ACD4-6A24281AAF81}"/>
    <dgm:cxn modelId="{AA47726A-0DB9-4F3D-BBAD-9E5D4F98EB93}" srcId="{23B310B4-C483-46AB-9691-026C28EEDD82}" destId="{3FDDD7B6-060C-4EF3-98E8-6BE81EBE8251}" srcOrd="0" destOrd="0" parTransId="{8C73802E-4D28-45BF-B9F6-3D1F9F428D7F}" sibTransId="{2E8544E8-128B-4896-8E71-841B5A7DDC76}"/>
    <dgm:cxn modelId="{BD8797D2-1345-4328-98C3-5B2B9F2954B2}" type="presOf" srcId="{23B310B4-C483-46AB-9691-026C28EEDD82}" destId="{1B91F68A-50CE-4126-9BCB-592A875A69B9}" srcOrd="0" destOrd="0" presId="urn:microsoft.com/office/officeart/2005/8/layout/radial2"/>
    <dgm:cxn modelId="{B6C59D66-B446-46ED-B4BC-F7FF1030A255}" type="presOf" srcId="{04F6E622-72D2-4738-BD54-671B21BE2D7E}" destId="{1B721588-997D-4F57-A3BC-2D2B33AF0AF3}" srcOrd="0" destOrd="0" presId="urn:microsoft.com/office/officeart/2005/8/layout/radial2"/>
    <dgm:cxn modelId="{60B81FA1-DE9B-429C-A419-6F0D6CB3DA0C}" type="presOf" srcId="{8C73802E-4D28-45BF-B9F6-3D1F9F428D7F}" destId="{27177ECA-F63B-4AB1-A7C8-F14A8A35BD68}" srcOrd="0" destOrd="0" presId="urn:microsoft.com/office/officeart/2005/8/layout/radial2"/>
    <dgm:cxn modelId="{8AF12BD7-8EDB-42BB-BA0F-5CF36CB1BF24}" type="presOf" srcId="{439993C4-EC77-4F63-B226-50C2C7E5D3DF}" destId="{053601B2-EF8A-4731-B8A5-0BD5C335BACA}" srcOrd="0" destOrd="0" presId="urn:microsoft.com/office/officeart/2005/8/layout/radial2"/>
    <dgm:cxn modelId="{202CCC33-D95C-400B-800F-4E03078196E2}" type="presOf" srcId="{3FDDD7B6-060C-4EF3-98E8-6BE81EBE8251}" destId="{E2017B59-2C46-4C36-A1DE-CE44BD48F796}" srcOrd="0" destOrd="0" presId="urn:microsoft.com/office/officeart/2005/8/layout/radial2"/>
    <dgm:cxn modelId="{3435FE69-4C10-43BF-A431-1A7DFD6925E1}" type="presParOf" srcId="{1B91F68A-50CE-4126-9BCB-592A875A69B9}" destId="{F80F4A62-377F-4EA2-947D-DB52C6406749}" srcOrd="0" destOrd="0" presId="urn:microsoft.com/office/officeart/2005/8/layout/radial2"/>
    <dgm:cxn modelId="{22B560D6-E339-4301-85EC-D56580E6D2E2}" type="presParOf" srcId="{F80F4A62-377F-4EA2-947D-DB52C6406749}" destId="{923FD418-836D-4071-A05B-A37163661927}" srcOrd="0" destOrd="0" presId="urn:microsoft.com/office/officeart/2005/8/layout/radial2"/>
    <dgm:cxn modelId="{B1F3047F-1995-45E1-8A37-2FFA53EDE837}" type="presParOf" srcId="{923FD418-836D-4071-A05B-A37163661927}" destId="{A95DE2F9-0F88-48CB-9474-F95D4FB79DB3}" srcOrd="0" destOrd="0" presId="urn:microsoft.com/office/officeart/2005/8/layout/radial2"/>
    <dgm:cxn modelId="{4CAAE540-B0A9-439E-A83C-4052D40F6B31}" type="presParOf" srcId="{923FD418-836D-4071-A05B-A37163661927}" destId="{B3C4EE64-E83D-42B9-A4A2-F87C25ECB4C6}" srcOrd="1" destOrd="0" presId="urn:microsoft.com/office/officeart/2005/8/layout/radial2"/>
    <dgm:cxn modelId="{8A05C23C-887E-4145-B4D0-67936CDBBBF1}" type="presParOf" srcId="{F80F4A62-377F-4EA2-947D-DB52C6406749}" destId="{27177ECA-F63B-4AB1-A7C8-F14A8A35BD68}" srcOrd="1" destOrd="0" presId="urn:microsoft.com/office/officeart/2005/8/layout/radial2"/>
    <dgm:cxn modelId="{9F9C1EDB-3FCC-42F9-BA98-E21F2B9EBE76}" type="presParOf" srcId="{F80F4A62-377F-4EA2-947D-DB52C6406749}" destId="{E8B463DC-FD39-4B3A-BE5D-1A5BC2688B4F}" srcOrd="2" destOrd="0" presId="urn:microsoft.com/office/officeart/2005/8/layout/radial2"/>
    <dgm:cxn modelId="{4D8B8A61-1B93-4986-9F2B-C1894DED163C}" type="presParOf" srcId="{E8B463DC-FD39-4B3A-BE5D-1A5BC2688B4F}" destId="{E2017B59-2C46-4C36-A1DE-CE44BD48F796}" srcOrd="0" destOrd="0" presId="urn:microsoft.com/office/officeart/2005/8/layout/radial2"/>
    <dgm:cxn modelId="{DE91AE56-D0C9-4F0A-B67B-0B2496E7D692}" type="presParOf" srcId="{E8B463DC-FD39-4B3A-BE5D-1A5BC2688B4F}" destId="{75E756C8-0334-4246-8826-FAA521FDD5D6}" srcOrd="1" destOrd="0" presId="urn:microsoft.com/office/officeart/2005/8/layout/radial2"/>
    <dgm:cxn modelId="{50BE1F4B-A49F-4CF1-B3BB-2F9F230D948F}" type="presParOf" srcId="{F80F4A62-377F-4EA2-947D-DB52C6406749}" destId="{1B721588-997D-4F57-A3BC-2D2B33AF0AF3}" srcOrd="3" destOrd="0" presId="urn:microsoft.com/office/officeart/2005/8/layout/radial2"/>
    <dgm:cxn modelId="{73A5D4B9-A7F2-45F0-BA8D-EB932561B750}" type="presParOf" srcId="{F80F4A62-377F-4EA2-947D-DB52C6406749}" destId="{93F7178A-25AB-48B3-AD60-E05E4D251BE0}" srcOrd="4" destOrd="0" presId="urn:microsoft.com/office/officeart/2005/8/layout/radial2"/>
    <dgm:cxn modelId="{FA7CEE79-AB73-4A96-AB69-4F49CD2FFC94}" type="presParOf" srcId="{93F7178A-25AB-48B3-AD60-E05E4D251BE0}" destId="{053601B2-EF8A-4731-B8A5-0BD5C335BACA}" srcOrd="0" destOrd="0" presId="urn:microsoft.com/office/officeart/2005/8/layout/radial2"/>
    <dgm:cxn modelId="{30DEB8ED-8018-46AC-A928-6858EB452F20}" type="presParOf" srcId="{93F7178A-25AB-48B3-AD60-E05E4D251BE0}" destId="{6D8719E1-EBDD-40BC-BD74-40D12E69B477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2A9CE5-976F-4340-A562-B6B47C9D418A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3B6C7D6-CF1B-4A9E-8D3C-82530F71C418}">
      <dgm:prSet phldrT="[Text]"/>
      <dgm:spPr/>
      <dgm:t>
        <a:bodyPr/>
        <a:lstStyle/>
        <a:p>
          <a:r>
            <a:rPr lang="en-US" dirty="0" err="1" smtClean="0"/>
            <a:t>Peristiwa</a:t>
          </a:r>
          <a:r>
            <a:rPr lang="en-US" dirty="0" smtClean="0"/>
            <a:t> </a:t>
          </a:r>
          <a:r>
            <a:rPr lang="en-US" dirty="0" err="1" smtClean="0"/>
            <a:t>penting</a:t>
          </a:r>
          <a:r>
            <a:rPr lang="en-US" dirty="0" smtClean="0"/>
            <a:t>/</a:t>
          </a:r>
          <a:r>
            <a:rPr lang="en-US" dirty="0" err="1" smtClean="0"/>
            <a:t>berkesan</a:t>
          </a:r>
          <a:endParaRPr lang="en-US" dirty="0"/>
        </a:p>
      </dgm:t>
    </dgm:pt>
    <dgm:pt modelId="{7BB55316-3A84-4D2D-B028-FAEB21D14E3E}" type="parTrans" cxnId="{5D217DB3-9F42-42D7-AFD6-6EEC0BBACA1B}">
      <dgm:prSet/>
      <dgm:spPr/>
      <dgm:t>
        <a:bodyPr/>
        <a:lstStyle/>
        <a:p>
          <a:endParaRPr lang="en-US"/>
        </a:p>
      </dgm:t>
    </dgm:pt>
    <dgm:pt modelId="{3F2BE947-F8A6-45B7-8395-B080ADE1BA5F}" type="sibTrans" cxnId="{5D217DB3-9F42-42D7-AFD6-6EEC0BBACA1B}">
      <dgm:prSet/>
      <dgm:spPr/>
      <dgm:t>
        <a:bodyPr/>
        <a:lstStyle/>
        <a:p>
          <a:endParaRPr lang="en-US"/>
        </a:p>
      </dgm:t>
    </dgm:pt>
    <dgm:pt modelId="{C5BA3BB2-27AC-4E8A-99BF-0B9A051479BF}">
      <dgm:prSet phldrT="[Text]"/>
      <dgm:spPr/>
      <dgm:t>
        <a:bodyPr/>
        <a:lstStyle/>
        <a:p>
          <a:r>
            <a:rPr lang="en-US" dirty="0" smtClean="0"/>
            <a:t>Proses </a:t>
          </a:r>
          <a:r>
            <a:rPr lang="en-US" dirty="0" err="1" smtClean="0"/>
            <a:t>kognitif</a:t>
          </a:r>
          <a:endParaRPr lang="en-US" dirty="0"/>
        </a:p>
      </dgm:t>
    </dgm:pt>
    <dgm:pt modelId="{3A4614F9-923B-463F-8552-B6987971D30A}" type="parTrans" cxnId="{5E54E171-C9AC-47FD-A931-53ADDAE1ACA3}">
      <dgm:prSet/>
      <dgm:spPr/>
      <dgm:t>
        <a:bodyPr/>
        <a:lstStyle/>
        <a:p>
          <a:endParaRPr lang="en-US"/>
        </a:p>
      </dgm:t>
    </dgm:pt>
    <dgm:pt modelId="{E2B45679-9A1F-4B50-9232-FE716F5FF5EF}" type="sibTrans" cxnId="{5E54E171-C9AC-47FD-A931-53ADDAE1ACA3}">
      <dgm:prSet/>
      <dgm:spPr/>
      <dgm:t>
        <a:bodyPr/>
        <a:lstStyle/>
        <a:p>
          <a:endParaRPr lang="en-US"/>
        </a:p>
      </dgm:t>
    </dgm:pt>
    <dgm:pt modelId="{EDA5F65D-F25F-44C3-BA92-025B3E84AD0E}">
      <dgm:prSet phldrT="[Text]"/>
      <dgm:spPr/>
      <dgm:t>
        <a:bodyPr/>
        <a:lstStyle/>
        <a:p>
          <a:r>
            <a:rPr lang="en-US" dirty="0" smtClean="0"/>
            <a:t>Proses </a:t>
          </a:r>
          <a:r>
            <a:rPr lang="en-US" dirty="0" err="1" smtClean="0"/>
            <a:t>Biologis</a:t>
          </a:r>
          <a:endParaRPr lang="en-US" dirty="0"/>
        </a:p>
      </dgm:t>
    </dgm:pt>
    <dgm:pt modelId="{15B2C28F-9DB1-44CC-B79B-81318B7D427D}" type="parTrans" cxnId="{F3095069-03CA-42B4-B652-75B3B75938DF}">
      <dgm:prSet/>
      <dgm:spPr/>
      <dgm:t>
        <a:bodyPr/>
        <a:lstStyle/>
        <a:p>
          <a:endParaRPr lang="en-US"/>
        </a:p>
      </dgm:t>
    </dgm:pt>
    <dgm:pt modelId="{629095E4-3D8C-4F17-962A-E75E41985ED2}" type="sibTrans" cxnId="{F3095069-03CA-42B4-B652-75B3B75938DF}">
      <dgm:prSet/>
      <dgm:spPr/>
      <dgm:t>
        <a:bodyPr/>
        <a:lstStyle/>
        <a:p>
          <a:endParaRPr lang="en-US"/>
        </a:p>
      </dgm:t>
    </dgm:pt>
    <dgm:pt modelId="{69C8F86F-64FB-4449-B8A3-A4F8DD2E94E4}" type="pres">
      <dgm:prSet presAssocID="{902A9CE5-976F-4340-A562-B6B47C9D418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49D96A-68B3-4D8E-9CFB-45DED29ECCDA}" type="pres">
      <dgm:prSet presAssocID="{43B6C7D6-CF1B-4A9E-8D3C-82530F71C418}" presName="root1" presStyleCnt="0"/>
      <dgm:spPr/>
    </dgm:pt>
    <dgm:pt modelId="{90A39782-6A54-4C2A-94EF-7DF803930580}" type="pres">
      <dgm:prSet presAssocID="{43B6C7D6-CF1B-4A9E-8D3C-82530F71C418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B75BF8-8366-4FBE-B037-53870D4C96B9}" type="pres">
      <dgm:prSet presAssocID="{43B6C7D6-CF1B-4A9E-8D3C-82530F71C418}" presName="level2hierChild" presStyleCnt="0"/>
      <dgm:spPr/>
    </dgm:pt>
    <dgm:pt modelId="{40E1B903-4254-4671-9D1A-FE37B9FDC0B1}" type="pres">
      <dgm:prSet presAssocID="{3A4614F9-923B-463F-8552-B6987971D30A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EE96A5B6-20A9-4F70-B361-EA551AE632EC}" type="pres">
      <dgm:prSet presAssocID="{3A4614F9-923B-463F-8552-B6987971D30A}" presName="connTx" presStyleLbl="parChTrans1D2" presStyleIdx="0" presStyleCnt="2"/>
      <dgm:spPr/>
      <dgm:t>
        <a:bodyPr/>
        <a:lstStyle/>
        <a:p>
          <a:endParaRPr lang="en-US"/>
        </a:p>
      </dgm:t>
    </dgm:pt>
    <dgm:pt modelId="{515B0DE2-50A5-4B67-9BF6-EDDDFD820585}" type="pres">
      <dgm:prSet presAssocID="{C5BA3BB2-27AC-4E8A-99BF-0B9A051479BF}" presName="root2" presStyleCnt="0"/>
      <dgm:spPr/>
    </dgm:pt>
    <dgm:pt modelId="{D1C104D7-2400-4F32-AC11-61F7D7214CEB}" type="pres">
      <dgm:prSet presAssocID="{C5BA3BB2-27AC-4E8A-99BF-0B9A051479BF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ED98D0F-0125-4185-84A2-F4874F44F1CD}" type="pres">
      <dgm:prSet presAssocID="{C5BA3BB2-27AC-4E8A-99BF-0B9A051479BF}" presName="level3hierChild" presStyleCnt="0"/>
      <dgm:spPr/>
    </dgm:pt>
    <dgm:pt modelId="{E8A1AD97-0208-44FD-AA5C-EA0BAACB78B3}" type="pres">
      <dgm:prSet presAssocID="{15B2C28F-9DB1-44CC-B79B-81318B7D427D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10499C2D-18C8-452B-8228-76509A62A64F}" type="pres">
      <dgm:prSet presAssocID="{15B2C28F-9DB1-44CC-B79B-81318B7D427D}" presName="connTx" presStyleLbl="parChTrans1D2" presStyleIdx="1" presStyleCnt="2"/>
      <dgm:spPr/>
      <dgm:t>
        <a:bodyPr/>
        <a:lstStyle/>
        <a:p>
          <a:endParaRPr lang="en-US"/>
        </a:p>
      </dgm:t>
    </dgm:pt>
    <dgm:pt modelId="{C03C9FE0-5A60-4BD5-A09E-7A16FA4881DE}" type="pres">
      <dgm:prSet presAssocID="{EDA5F65D-F25F-44C3-BA92-025B3E84AD0E}" presName="root2" presStyleCnt="0"/>
      <dgm:spPr/>
    </dgm:pt>
    <dgm:pt modelId="{A1FF28F8-A95E-45AE-8918-CB8E7D000531}" type="pres">
      <dgm:prSet presAssocID="{EDA5F65D-F25F-44C3-BA92-025B3E84AD0E}" presName="LevelTwoTextNode" presStyleLbl="node2" presStyleIdx="1" presStyleCnt="2" custLinFactNeighborX="696" custLinFactNeighborY="13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93886D-A5DA-470E-ACFA-FEFBCE140DC9}" type="pres">
      <dgm:prSet presAssocID="{EDA5F65D-F25F-44C3-BA92-025B3E84AD0E}" presName="level3hierChild" presStyleCnt="0"/>
      <dgm:spPr/>
    </dgm:pt>
  </dgm:ptLst>
  <dgm:cxnLst>
    <dgm:cxn modelId="{0A286E63-FC97-47CF-80F1-718C03FE76BB}" type="presOf" srcId="{15B2C28F-9DB1-44CC-B79B-81318B7D427D}" destId="{10499C2D-18C8-452B-8228-76509A62A64F}" srcOrd="1" destOrd="0" presId="urn:microsoft.com/office/officeart/2005/8/layout/hierarchy2"/>
    <dgm:cxn modelId="{6D70FA6F-436E-4DA5-989E-A95DAFF6CA4A}" type="presOf" srcId="{3A4614F9-923B-463F-8552-B6987971D30A}" destId="{EE96A5B6-20A9-4F70-B361-EA551AE632EC}" srcOrd="1" destOrd="0" presId="urn:microsoft.com/office/officeart/2005/8/layout/hierarchy2"/>
    <dgm:cxn modelId="{5D217DB3-9F42-42D7-AFD6-6EEC0BBACA1B}" srcId="{902A9CE5-976F-4340-A562-B6B47C9D418A}" destId="{43B6C7D6-CF1B-4A9E-8D3C-82530F71C418}" srcOrd="0" destOrd="0" parTransId="{7BB55316-3A84-4D2D-B028-FAEB21D14E3E}" sibTransId="{3F2BE947-F8A6-45B7-8395-B080ADE1BA5F}"/>
    <dgm:cxn modelId="{F3095069-03CA-42B4-B652-75B3B75938DF}" srcId="{43B6C7D6-CF1B-4A9E-8D3C-82530F71C418}" destId="{EDA5F65D-F25F-44C3-BA92-025B3E84AD0E}" srcOrd="1" destOrd="0" parTransId="{15B2C28F-9DB1-44CC-B79B-81318B7D427D}" sibTransId="{629095E4-3D8C-4F17-962A-E75E41985ED2}"/>
    <dgm:cxn modelId="{5E54E171-C9AC-47FD-A931-53ADDAE1ACA3}" srcId="{43B6C7D6-CF1B-4A9E-8D3C-82530F71C418}" destId="{C5BA3BB2-27AC-4E8A-99BF-0B9A051479BF}" srcOrd="0" destOrd="0" parTransId="{3A4614F9-923B-463F-8552-B6987971D30A}" sibTransId="{E2B45679-9A1F-4B50-9232-FE716F5FF5EF}"/>
    <dgm:cxn modelId="{0A995A0E-F3F1-4A6C-867C-C9A6B65E39AC}" type="presOf" srcId="{43B6C7D6-CF1B-4A9E-8D3C-82530F71C418}" destId="{90A39782-6A54-4C2A-94EF-7DF803930580}" srcOrd="0" destOrd="0" presId="urn:microsoft.com/office/officeart/2005/8/layout/hierarchy2"/>
    <dgm:cxn modelId="{0DD6DC6A-530B-4BF5-869C-76680F9F1F59}" type="presOf" srcId="{EDA5F65D-F25F-44C3-BA92-025B3E84AD0E}" destId="{A1FF28F8-A95E-45AE-8918-CB8E7D000531}" srcOrd="0" destOrd="0" presId="urn:microsoft.com/office/officeart/2005/8/layout/hierarchy2"/>
    <dgm:cxn modelId="{57FC9363-382E-4D2F-8CC1-4D8CF6B72D42}" type="presOf" srcId="{15B2C28F-9DB1-44CC-B79B-81318B7D427D}" destId="{E8A1AD97-0208-44FD-AA5C-EA0BAACB78B3}" srcOrd="0" destOrd="0" presId="urn:microsoft.com/office/officeart/2005/8/layout/hierarchy2"/>
    <dgm:cxn modelId="{4C241A78-DC3E-41D8-814A-719953CB02F2}" type="presOf" srcId="{C5BA3BB2-27AC-4E8A-99BF-0B9A051479BF}" destId="{D1C104D7-2400-4F32-AC11-61F7D7214CEB}" srcOrd="0" destOrd="0" presId="urn:microsoft.com/office/officeart/2005/8/layout/hierarchy2"/>
    <dgm:cxn modelId="{3938D6B4-5CCA-4A45-88B5-AAA986F3CE00}" type="presOf" srcId="{902A9CE5-976F-4340-A562-B6B47C9D418A}" destId="{69C8F86F-64FB-4449-B8A3-A4F8DD2E94E4}" srcOrd="0" destOrd="0" presId="urn:microsoft.com/office/officeart/2005/8/layout/hierarchy2"/>
    <dgm:cxn modelId="{22845903-35DA-4F67-B575-58CCEDEC622C}" type="presOf" srcId="{3A4614F9-923B-463F-8552-B6987971D30A}" destId="{40E1B903-4254-4671-9D1A-FE37B9FDC0B1}" srcOrd="0" destOrd="0" presId="urn:microsoft.com/office/officeart/2005/8/layout/hierarchy2"/>
    <dgm:cxn modelId="{94E40F86-ED50-4B69-BD67-573B5C1618C3}" type="presParOf" srcId="{69C8F86F-64FB-4449-B8A3-A4F8DD2E94E4}" destId="{2949D96A-68B3-4D8E-9CFB-45DED29ECCDA}" srcOrd="0" destOrd="0" presId="urn:microsoft.com/office/officeart/2005/8/layout/hierarchy2"/>
    <dgm:cxn modelId="{B81157D8-20C3-441D-995F-298BDBA7C610}" type="presParOf" srcId="{2949D96A-68B3-4D8E-9CFB-45DED29ECCDA}" destId="{90A39782-6A54-4C2A-94EF-7DF803930580}" srcOrd="0" destOrd="0" presId="urn:microsoft.com/office/officeart/2005/8/layout/hierarchy2"/>
    <dgm:cxn modelId="{415506D3-36AF-4BEC-BA5D-AB1F8A540A72}" type="presParOf" srcId="{2949D96A-68B3-4D8E-9CFB-45DED29ECCDA}" destId="{37B75BF8-8366-4FBE-B037-53870D4C96B9}" srcOrd="1" destOrd="0" presId="urn:microsoft.com/office/officeart/2005/8/layout/hierarchy2"/>
    <dgm:cxn modelId="{D657C28F-E432-404A-8342-7A33826CB0FD}" type="presParOf" srcId="{37B75BF8-8366-4FBE-B037-53870D4C96B9}" destId="{40E1B903-4254-4671-9D1A-FE37B9FDC0B1}" srcOrd="0" destOrd="0" presId="urn:microsoft.com/office/officeart/2005/8/layout/hierarchy2"/>
    <dgm:cxn modelId="{D8D3EC8C-9DC7-4F96-B1F2-166470B86EC8}" type="presParOf" srcId="{40E1B903-4254-4671-9D1A-FE37B9FDC0B1}" destId="{EE96A5B6-20A9-4F70-B361-EA551AE632EC}" srcOrd="0" destOrd="0" presId="urn:microsoft.com/office/officeart/2005/8/layout/hierarchy2"/>
    <dgm:cxn modelId="{13E55ED6-E052-489B-B8B5-B424AA129E8A}" type="presParOf" srcId="{37B75BF8-8366-4FBE-B037-53870D4C96B9}" destId="{515B0DE2-50A5-4B67-9BF6-EDDDFD820585}" srcOrd="1" destOrd="0" presId="urn:microsoft.com/office/officeart/2005/8/layout/hierarchy2"/>
    <dgm:cxn modelId="{1FD6D807-F074-4A21-A50B-7C0E6C871067}" type="presParOf" srcId="{515B0DE2-50A5-4B67-9BF6-EDDDFD820585}" destId="{D1C104D7-2400-4F32-AC11-61F7D7214CEB}" srcOrd="0" destOrd="0" presId="urn:microsoft.com/office/officeart/2005/8/layout/hierarchy2"/>
    <dgm:cxn modelId="{210F8682-BA4B-4ADA-B784-FF6D800FE2CC}" type="presParOf" srcId="{515B0DE2-50A5-4B67-9BF6-EDDDFD820585}" destId="{BED98D0F-0125-4185-84A2-F4874F44F1CD}" srcOrd="1" destOrd="0" presId="urn:microsoft.com/office/officeart/2005/8/layout/hierarchy2"/>
    <dgm:cxn modelId="{BFB8BF89-0D44-4DA5-945A-F1CFC22AE42B}" type="presParOf" srcId="{37B75BF8-8366-4FBE-B037-53870D4C96B9}" destId="{E8A1AD97-0208-44FD-AA5C-EA0BAACB78B3}" srcOrd="2" destOrd="0" presId="urn:microsoft.com/office/officeart/2005/8/layout/hierarchy2"/>
    <dgm:cxn modelId="{1D88D4F3-1B38-4CC5-8D57-8BED00D6EE3C}" type="presParOf" srcId="{E8A1AD97-0208-44FD-AA5C-EA0BAACB78B3}" destId="{10499C2D-18C8-452B-8228-76509A62A64F}" srcOrd="0" destOrd="0" presId="urn:microsoft.com/office/officeart/2005/8/layout/hierarchy2"/>
    <dgm:cxn modelId="{174FF000-5547-4754-B1AF-5182599A86E7}" type="presParOf" srcId="{37B75BF8-8366-4FBE-B037-53870D4C96B9}" destId="{C03C9FE0-5A60-4BD5-A09E-7A16FA4881DE}" srcOrd="3" destOrd="0" presId="urn:microsoft.com/office/officeart/2005/8/layout/hierarchy2"/>
    <dgm:cxn modelId="{969D0B89-AC62-4BA0-8697-EFA802C5D18D}" type="presParOf" srcId="{C03C9FE0-5A60-4BD5-A09E-7A16FA4881DE}" destId="{A1FF28F8-A95E-45AE-8918-CB8E7D000531}" srcOrd="0" destOrd="0" presId="urn:microsoft.com/office/officeart/2005/8/layout/hierarchy2"/>
    <dgm:cxn modelId="{5F470770-AEA4-4048-A4CE-0F699ACD9C43}" type="presParOf" srcId="{C03C9FE0-5A60-4BD5-A09E-7A16FA4881DE}" destId="{6793886D-A5DA-470E-ACFA-FEFBCE140DC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C2CF86-D04A-410C-9A92-FDDDAEFF0951}">
      <dsp:nvSpPr>
        <dsp:cNvPr id="0" name=""/>
        <dsp:cNvSpPr/>
      </dsp:nvSpPr>
      <dsp:spPr>
        <a:xfrm>
          <a:off x="4355882" y="2106662"/>
          <a:ext cx="3028594" cy="15016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EMOSI</a:t>
          </a:r>
          <a:endParaRPr lang="en-US" sz="5500" kern="1200" dirty="0"/>
        </a:p>
      </dsp:txBody>
      <dsp:txXfrm>
        <a:off x="4799409" y="2326577"/>
        <a:ext cx="2141540" cy="1061845"/>
      </dsp:txXfrm>
    </dsp:sp>
    <dsp:sp modelId="{ECBC6CF1-DCC1-4EBD-8613-A2E0E6088F6E}">
      <dsp:nvSpPr>
        <dsp:cNvPr id="0" name=""/>
        <dsp:cNvSpPr/>
      </dsp:nvSpPr>
      <dsp:spPr>
        <a:xfrm rot="16200002">
          <a:off x="5715364" y="1568034"/>
          <a:ext cx="309632" cy="5105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5761809" y="1716593"/>
        <a:ext cx="216742" cy="306341"/>
      </dsp:txXfrm>
    </dsp:sp>
    <dsp:sp modelId="{ADBA175A-8B90-4762-8D5C-3DAF6E5721F7}">
      <dsp:nvSpPr>
        <dsp:cNvPr id="0" name=""/>
        <dsp:cNvSpPr/>
      </dsp:nvSpPr>
      <dsp:spPr>
        <a:xfrm>
          <a:off x="4592788" y="20774"/>
          <a:ext cx="2554785" cy="15016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Feeling</a:t>
          </a:r>
          <a:endParaRPr lang="en-US" sz="2900" kern="1200" dirty="0"/>
        </a:p>
      </dsp:txBody>
      <dsp:txXfrm>
        <a:off x="4966928" y="240689"/>
        <a:ext cx="1806505" cy="1061845"/>
      </dsp:txXfrm>
    </dsp:sp>
    <dsp:sp modelId="{B11E61CB-EEAB-4123-8B64-82C92BEF28DC}">
      <dsp:nvSpPr>
        <dsp:cNvPr id="0" name=""/>
        <dsp:cNvSpPr/>
      </dsp:nvSpPr>
      <dsp:spPr>
        <a:xfrm rot="21579915">
          <a:off x="7573421" y="2590933"/>
          <a:ext cx="455454" cy="5105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7573422" y="2693446"/>
        <a:ext cx="318818" cy="306341"/>
      </dsp:txXfrm>
    </dsp:sp>
    <dsp:sp modelId="{D2632E24-80A7-4F9A-85AE-B82F30F6960B}">
      <dsp:nvSpPr>
        <dsp:cNvPr id="0" name=""/>
        <dsp:cNvSpPr/>
      </dsp:nvSpPr>
      <dsp:spPr>
        <a:xfrm>
          <a:off x="8243655" y="2085882"/>
          <a:ext cx="2366160" cy="150167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err="1" smtClean="0"/>
            <a:t>Bodly</a:t>
          </a:r>
          <a:r>
            <a:rPr lang="en-US" sz="2900" kern="1200" dirty="0" smtClean="0"/>
            <a:t> arousal</a:t>
          </a:r>
          <a:endParaRPr lang="en-US" sz="2900" kern="1200" dirty="0"/>
        </a:p>
      </dsp:txBody>
      <dsp:txXfrm>
        <a:off x="8590171" y="2305797"/>
        <a:ext cx="1673128" cy="1061845"/>
      </dsp:txXfrm>
    </dsp:sp>
    <dsp:sp modelId="{3BE3B02D-78AD-4BAE-AE5A-86BE3A837158}">
      <dsp:nvSpPr>
        <dsp:cNvPr id="0" name=""/>
        <dsp:cNvSpPr/>
      </dsp:nvSpPr>
      <dsp:spPr>
        <a:xfrm rot="5366105">
          <a:off x="5720142" y="3646471"/>
          <a:ext cx="320668" cy="5105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5767768" y="3700487"/>
        <a:ext cx="224468" cy="306341"/>
      </dsp:txXfrm>
    </dsp:sp>
    <dsp:sp modelId="{4451E472-E7E6-449B-B42E-E79EE01A570D}">
      <dsp:nvSpPr>
        <dsp:cNvPr id="0" name=""/>
        <dsp:cNvSpPr/>
      </dsp:nvSpPr>
      <dsp:spPr>
        <a:xfrm>
          <a:off x="4508268" y="4213324"/>
          <a:ext cx="2765365" cy="150167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Sense of Purpose</a:t>
          </a:r>
          <a:endParaRPr lang="en-US" sz="2900" kern="1200" dirty="0"/>
        </a:p>
      </dsp:txBody>
      <dsp:txXfrm>
        <a:off x="4913246" y="4433239"/>
        <a:ext cx="1955409" cy="1061845"/>
      </dsp:txXfrm>
    </dsp:sp>
    <dsp:sp modelId="{B02E2A7B-6CFF-455E-B445-6634E0072F2E}">
      <dsp:nvSpPr>
        <dsp:cNvPr id="0" name=""/>
        <dsp:cNvSpPr/>
      </dsp:nvSpPr>
      <dsp:spPr>
        <a:xfrm rot="10780920">
          <a:off x="3575382" y="2613420"/>
          <a:ext cx="551626" cy="5105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10800000">
        <a:off x="3728552" y="2715109"/>
        <a:ext cx="398455" cy="306341"/>
      </dsp:txXfrm>
    </dsp:sp>
    <dsp:sp modelId="{333863D3-A8A2-4108-8CF3-FF5E75F67C18}">
      <dsp:nvSpPr>
        <dsp:cNvPr id="0" name=""/>
        <dsp:cNvSpPr/>
      </dsp:nvSpPr>
      <dsp:spPr>
        <a:xfrm>
          <a:off x="937965" y="1995052"/>
          <a:ext cx="2377257" cy="17664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err="1" smtClean="0"/>
            <a:t>Sosial</a:t>
          </a:r>
          <a:r>
            <a:rPr lang="en-US" sz="2900" kern="1200" dirty="0" smtClean="0"/>
            <a:t> Expressive</a:t>
          </a:r>
          <a:endParaRPr lang="en-US" sz="2900" kern="1200" dirty="0"/>
        </a:p>
      </dsp:txBody>
      <dsp:txXfrm>
        <a:off x="1286106" y="2253743"/>
        <a:ext cx="1680975" cy="12490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21588-997D-4F57-A3BC-2D2B33AF0AF3}">
      <dsp:nvSpPr>
        <dsp:cNvPr id="0" name=""/>
        <dsp:cNvSpPr/>
      </dsp:nvSpPr>
      <dsp:spPr>
        <a:xfrm rot="1167338">
          <a:off x="2014946" y="3119214"/>
          <a:ext cx="1317070" cy="67763"/>
        </a:xfrm>
        <a:custGeom>
          <a:avLst/>
          <a:gdLst/>
          <a:ahLst/>
          <a:cxnLst/>
          <a:rect l="0" t="0" r="0" b="0"/>
          <a:pathLst>
            <a:path>
              <a:moveTo>
                <a:pt x="0" y="33881"/>
              </a:moveTo>
              <a:lnTo>
                <a:pt x="1317070" y="338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177ECA-F63B-4AB1-A7C8-F14A8A35BD68}">
      <dsp:nvSpPr>
        <dsp:cNvPr id="0" name=""/>
        <dsp:cNvSpPr/>
      </dsp:nvSpPr>
      <dsp:spPr>
        <a:xfrm rot="20185141">
          <a:off x="2007970" y="1930870"/>
          <a:ext cx="1067680" cy="67763"/>
        </a:xfrm>
        <a:custGeom>
          <a:avLst/>
          <a:gdLst/>
          <a:ahLst/>
          <a:cxnLst/>
          <a:rect l="0" t="0" r="0" b="0"/>
          <a:pathLst>
            <a:path>
              <a:moveTo>
                <a:pt x="0" y="33881"/>
              </a:moveTo>
              <a:lnTo>
                <a:pt x="1067680" y="338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C4EE64-E83D-42B9-A4A2-F87C25ECB4C6}">
      <dsp:nvSpPr>
        <dsp:cNvPr id="0" name=""/>
        <dsp:cNvSpPr/>
      </dsp:nvSpPr>
      <dsp:spPr>
        <a:xfrm>
          <a:off x="-270542" y="1229323"/>
          <a:ext cx="2733048" cy="27330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017B59-2C46-4C36-A1DE-CE44BD48F796}">
      <dsp:nvSpPr>
        <dsp:cNvPr id="0" name=""/>
        <dsp:cNvSpPr/>
      </dsp:nvSpPr>
      <dsp:spPr>
        <a:xfrm>
          <a:off x="2781979" y="492357"/>
          <a:ext cx="2628783" cy="15876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smtClean="0"/>
            <a:t>Motive</a:t>
          </a:r>
          <a:endParaRPr lang="en-US" sz="3100" kern="1200" dirty="0"/>
        </a:p>
      </dsp:txBody>
      <dsp:txXfrm>
        <a:off x="3166955" y="724867"/>
        <a:ext cx="1858831" cy="1122657"/>
      </dsp:txXfrm>
    </dsp:sp>
    <dsp:sp modelId="{053601B2-EF8A-4731-B8A5-0BD5C335BACA}">
      <dsp:nvSpPr>
        <dsp:cNvPr id="0" name=""/>
        <dsp:cNvSpPr/>
      </dsp:nvSpPr>
      <dsp:spPr>
        <a:xfrm>
          <a:off x="3155205" y="2963794"/>
          <a:ext cx="2348776" cy="15486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Readout</a:t>
          </a:r>
          <a:endParaRPr lang="en-US" sz="3100" kern="1200" dirty="0"/>
        </a:p>
      </dsp:txBody>
      <dsp:txXfrm>
        <a:off x="3499175" y="3190587"/>
        <a:ext cx="1660836" cy="10950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A39782-6A54-4C2A-94EF-7DF803930580}">
      <dsp:nvSpPr>
        <dsp:cNvPr id="0" name=""/>
        <dsp:cNvSpPr/>
      </dsp:nvSpPr>
      <dsp:spPr>
        <a:xfrm>
          <a:off x="1068" y="1637929"/>
          <a:ext cx="2951057" cy="147552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err="1" smtClean="0"/>
            <a:t>Peristiwa</a:t>
          </a:r>
          <a:r>
            <a:rPr lang="en-US" sz="2900" kern="1200" dirty="0" smtClean="0"/>
            <a:t> </a:t>
          </a:r>
          <a:r>
            <a:rPr lang="en-US" sz="2900" kern="1200" dirty="0" err="1" smtClean="0"/>
            <a:t>penting</a:t>
          </a:r>
          <a:r>
            <a:rPr lang="en-US" sz="2900" kern="1200" dirty="0" smtClean="0"/>
            <a:t>/</a:t>
          </a:r>
          <a:r>
            <a:rPr lang="en-US" sz="2900" kern="1200" dirty="0" err="1" smtClean="0"/>
            <a:t>berkesan</a:t>
          </a:r>
          <a:endParaRPr lang="en-US" sz="2900" kern="1200" dirty="0"/>
        </a:p>
      </dsp:txBody>
      <dsp:txXfrm>
        <a:off x="44285" y="1681146"/>
        <a:ext cx="2864623" cy="1389094"/>
      </dsp:txXfrm>
    </dsp:sp>
    <dsp:sp modelId="{40E1B903-4254-4671-9D1A-FE37B9FDC0B1}">
      <dsp:nvSpPr>
        <dsp:cNvPr id="0" name=""/>
        <dsp:cNvSpPr/>
      </dsp:nvSpPr>
      <dsp:spPr>
        <a:xfrm rot="19457599">
          <a:off x="2815489" y="1923530"/>
          <a:ext cx="1453695" cy="55898"/>
        </a:xfrm>
        <a:custGeom>
          <a:avLst/>
          <a:gdLst/>
          <a:ahLst/>
          <a:cxnLst/>
          <a:rect l="0" t="0" r="0" b="0"/>
          <a:pathLst>
            <a:path>
              <a:moveTo>
                <a:pt x="0" y="27949"/>
              </a:moveTo>
              <a:lnTo>
                <a:pt x="1453695" y="2794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05994" y="1915137"/>
        <a:ext cx="72684" cy="72684"/>
      </dsp:txXfrm>
    </dsp:sp>
    <dsp:sp modelId="{D1C104D7-2400-4F32-AC11-61F7D7214CEB}">
      <dsp:nvSpPr>
        <dsp:cNvPr id="0" name=""/>
        <dsp:cNvSpPr/>
      </dsp:nvSpPr>
      <dsp:spPr>
        <a:xfrm>
          <a:off x="4132548" y="789500"/>
          <a:ext cx="2951057" cy="147552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Proses </a:t>
          </a:r>
          <a:r>
            <a:rPr lang="en-US" sz="2900" kern="1200" dirty="0" err="1" smtClean="0"/>
            <a:t>kognitif</a:t>
          </a:r>
          <a:endParaRPr lang="en-US" sz="2900" kern="1200" dirty="0"/>
        </a:p>
      </dsp:txBody>
      <dsp:txXfrm>
        <a:off x="4175765" y="832717"/>
        <a:ext cx="2864623" cy="1389094"/>
      </dsp:txXfrm>
    </dsp:sp>
    <dsp:sp modelId="{E8A1AD97-0208-44FD-AA5C-EA0BAACB78B3}">
      <dsp:nvSpPr>
        <dsp:cNvPr id="0" name=""/>
        <dsp:cNvSpPr/>
      </dsp:nvSpPr>
      <dsp:spPr>
        <a:xfrm rot="2178000">
          <a:off x="2809871" y="2781690"/>
          <a:ext cx="1466000" cy="55898"/>
        </a:xfrm>
        <a:custGeom>
          <a:avLst/>
          <a:gdLst/>
          <a:ahLst/>
          <a:cxnLst/>
          <a:rect l="0" t="0" r="0" b="0"/>
          <a:pathLst>
            <a:path>
              <a:moveTo>
                <a:pt x="0" y="27949"/>
              </a:moveTo>
              <a:lnTo>
                <a:pt x="1466000" y="2794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06221" y="2772989"/>
        <a:ext cx="73300" cy="73300"/>
      </dsp:txXfrm>
    </dsp:sp>
    <dsp:sp modelId="{A1FF28F8-A95E-45AE-8918-CB8E7D000531}">
      <dsp:nvSpPr>
        <dsp:cNvPr id="0" name=""/>
        <dsp:cNvSpPr/>
      </dsp:nvSpPr>
      <dsp:spPr>
        <a:xfrm>
          <a:off x="4133616" y="2505820"/>
          <a:ext cx="2951057" cy="147552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Proses </a:t>
          </a:r>
          <a:r>
            <a:rPr lang="en-US" sz="2900" kern="1200" dirty="0" err="1" smtClean="0"/>
            <a:t>Biologis</a:t>
          </a:r>
          <a:endParaRPr lang="en-US" sz="2900" kern="1200" dirty="0"/>
        </a:p>
      </dsp:txBody>
      <dsp:txXfrm>
        <a:off x="4176833" y="2549037"/>
        <a:ext cx="2864623" cy="1389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25DB2-B476-4CA2-824F-B252A0E03FD3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B872-36BD-40F0-9530-651AD4136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80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25DB2-B476-4CA2-824F-B252A0E03FD3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B872-36BD-40F0-9530-651AD4136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03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25DB2-B476-4CA2-824F-B252A0E03FD3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B872-36BD-40F0-9530-651AD4136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26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033" y="1350964"/>
            <a:ext cx="9061451" cy="1169987"/>
          </a:xfrm>
        </p:spPr>
        <p:txBody>
          <a:bodyPr/>
          <a:lstStyle>
            <a:lvl1pPr algn="ct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8218" y="3071813"/>
            <a:ext cx="9061449" cy="1309687"/>
          </a:xfrm>
        </p:spPr>
        <p:txBody>
          <a:bodyPr/>
          <a:lstStyle>
            <a:lvl1pPr marL="0" indent="0">
              <a:buFontTx/>
              <a:buNone/>
              <a:defRPr sz="21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745317" y="6376988"/>
            <a:ext cx="2563283" cy="482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1017" y="6376988"/>
            <a:ext cx="2563283" cy="482600"/>
          </a:xfrm>
        </p:spPr>
        <p:txBody>
          <a:bodyPr/>
          <a:lstStyle>
            <a:lvl1pPr algn="l">
              <a:defRPr/>
            </a:lvl1pPr>
          </a:lstStyle>
          <a:p>
            <a:fld id="{2C4228B6-837D-4F3D-9150-E30E4A2B50E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08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079867-74E5-40DB-9EDD-B000428B5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38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FDC34-26B2-4B01-A922-969538A315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93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6184" y="1101725"/>
            <a:ext cx="5298016" cy="4751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7401" y="1101725"/>
            <a:ext cx="5298017" cy="4751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A34246-EB3F-4A82-94AB-D40A34AD6C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43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49BB4A-8F4D-4B31-B963-4CA9CFDB6A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853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78FC7A-D843-4F02-AAE1-8771A1293B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44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C32979-DCF4-4999-BD49-0551152D35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725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0F32BC-E33D-41AC-BEF7-69B438348F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3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25DB2-B476-4CA2-824F-B252A0E03FD3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B872-36BD-40F0-9530-651AD4136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64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9225A3-AA16-4A05-A5FD-394FA804B8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75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565796-9A74-4649-9693-B18DA8CE79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32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96817" y="1"/>
            <a:ext cx="2768600" cy="5853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017" y="1"/>
            <a:ext cx="8102600" cy="5853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FB6AC8-E319-4776-8ADC-CA69D59AF2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252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25DB2-B476-4CA2-824F-B252A0E03FD3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B872-36BD-40F0-9530-651AD4136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14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25DB2-B476-4CA2-824F-B252A0E03FD3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B872-36BD-40F0-9530-651AD4136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3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25DB2-B476-4CA2-824F-B252A0E03FD3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B872-36BD-40F0-9530-651AD4136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4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25DB2-B476-4CA2-824F-B252A0E03FD3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B872-36BD-40F0-9530-651AD4136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3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25DB2-B476-4CA2-824F-B252A0E03FD3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B872-36BD-40F0-9530-651AD4136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52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25DB2-B476-4CA2-824F-B252A0E03FD3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B872-36BD-40F0-9530-651AD4136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17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25DB2-B476-4CA2-824F-B252A0E03FD3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8B872-36BD-40F0-9530-651AD4136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62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25DB2-B476-4CA2-824F-B252A0E03FD3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8B872-36BD-40F0-9530-651AD4136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3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018" y="0"/>
            <a:ext cx="1098338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6185" y="1101725"/>
            <a:ext cx="10799233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033" y="642778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29467" y="6427788"/>
            <a:ext cx="3492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9184" y="642778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935910-217C-461B-89A6-9BF178DAF3E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81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FFFFFF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7.xml"/><Relationship Id="rId1" Type="http://schemas.openxmlformats.org/officeDocument/2006/relationships/audio" Target="../media/audio1.wav"/><Relationship Id="rId6" Type="http://schemas.openxmlformats.org/officeDocument/2006/relationships/image" Target="../media/image8.png"/><Relationship Id="rId11" Type="http://schemas.openxmlformats.org/officeDocument/2006/relationships/image" Target="../media/image14.gif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7.xml"/><Relationship Id="rId1" Type="http://schemas.openxmlformats.org/officeDocument/2006/relationships/audio" Target="../media/audio1.wav"/><Relationship Id="rId6" Type="http://schemas.openxmlformats.org/officeDocument/2006/relationships/image" Target="../media/image8.png"/><Relationship Id="rId11" Type="http://schemas.openxmlformats.org/officeDocument/2006/relationships/image" Target="../media/image17.gif"/><Relationship Id="rId5" Type="http://schemas.openxmlformats.org/officeDocument/2006/relationships/image" Target="../media/image7.png"/><Relationship Id="rId10" Type="http://schemas.openxmlformats.org/officeDocument/2006/relationships/image" Target="../media/image12.gif"/><Relationship Id="rId4" Type="http://schemas.openxmlformats.org/officeDocument/2006/relationships/image" Target="../media/image10.png"/><Relationship Id="rId9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0.png"/><Relationship Id="rId7" Type="http://schemas.openxmlformats.org/officeDocument/2006/relationships/image" Target="../media/image19.gif"/><Relationship Id="rId2" Type="http://schemas.openxmlformats.org/officeDocument/2006/relationships/slideLayout" Target="../slideLayouts/slideLayout17.xml"/><Relationship Id="rId1" Type="http://schemas.openxmlformats.org/officeDocument/2006/relationships/audio" Target="../media/audio1.wav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10" Type="http://schemas.openxmlformats.org/officeDocument/2006/relationships/image" Target="../media/image22.gif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394"/>
            <a:ext cx="12192000" cy="54869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19255" y="4094164"/>
            <a:ext cx="9144000" cy="2387600"/>
          </a:xfrm>
        </p:spPr>
        <p:txBody>
          <a:bodyPr/>
          <a:lstStyle/>
          <a:p>
            <a:r>
              <a:rPr lang="en-US" b="1" dirty="0" smtClean="0"/>
              <a:t>EMOSI (1)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89419" y="6294727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Pertemuan</a:t>
            </a:r>
            <a:r>
              <a:rPr lang="en-US" sz="3200" dirty="0" smtClean="0"/>
              <a:t> </a:t>
            </a:r>
            <a:r>
              <a:rPr lang="en-US" sz="3200" dirty="0" smtClean="0"/>
              <a:t>5</a:t>
            </a:r>
            <a:r>
              <a:rPr lang="id-ID" sz="3200" smtClean="0"/>
              <a:t>-6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8305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72374" y="-143720"/>
            <a:ext cx="10415081" cy="1143001"/>
          </a:xfrm>
          <a:noFill/>
        </p:spPr>
        <p:txBody>
          <a:bodyPr/>
          <a:lstStyle/>
          <a:p>
            <a:pPr eaLnBrk="1" hangingPunct="1"/>
            <a:r>
              <a:rPr lang="en-US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Teori</a:t>
            </a: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-</a:t>
            </a:r>
            <a:r>
              <a:rPr lang="en-US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Teori</a:t>
            </a: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Emosi</a:t>
            </a:r>
            <a:endParaRPr lang="en-US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557338"/>
            <a:ext cx="8229600" cy="4679950"/>
          </a:xfrm>
        </p:spPr>
        <p:txBody>
          <a:bodyPr/>
          <a:lstStyle/>
          <a:p>
            <a:pPr marL="609600" indent="-609600" eaLnBrk="1" hangingPunct="1">
              <a:spcAft>
                <a:spcPct val="30000"/>
              </a:spcAft>
              <a:buFontTx/>
              <a:buAutoNum type="arabicPeriod"/>
            </a:pPr>
            <a:r>
              <a:rPr lang="en-US" smtClean="0">
                <a:latin typeface="Arial Black" panose="020B0A04020102020204" pitchFamily="34" charset="0"/>
              </a:rPr>
              <a:t>Logika Umum (</a:t>
            </a:r>
            <a:r>
              <a:rPr lang="en-US" i="1" smtClean="0">
                <a:latin typeface="Arial Black" panose="020B0A04020102020204" pitchFamily="34" charset="0"/>
              </a:rPr>
              <a:t>common sense</a:t>
            </a:r>
            <a:r>
              <a:rPr lang="en-US" smtClean="0">
                <a:latin typeface="Arial Black" panose="020B0A04020102020204" pitchFamily="34" charset="0"/>
              </a:rPr>
              <a:t>)</a:t>
            </a:r>
          </a:p>
          <a:p>
            <a:pPr marL="609600" indent="-609600" eaLnBrk="1" hangingPunct="1">
              <a:spcAft>
                <a:spcPct val="30000"/>
              </a:spcAft>
              <a:buFontTx/>
              <a:buAutoNum type="arabicPeriod"/>
            </a:pPr>
            <a:r>
              <a:rPr lang="en-US" smtClean="0">
                <a:latin typeface="Arial Black" panose="020B0A04020102020204" pitchFamily="34" charset="0"/>
              </a:rPr>
              <a:t>Teori James-Lange</a:t>
            </a:r>
          </a:p>
          <a:p>
            <a:pPr marL="609600" indent="-609600" eaLnBrk="1" hangingPunct="1">
              <a:spcAft>
                <a:spcPct val="30000"/>
              </a:spcAft>
              <a:buFontTx/>
              <a:buAutoNum type="arabicPeriod"/>
            </a:pPr>
            <a:r>
              <a:rPr lang="en-US" smtClean="0">
                <a:latin typeface="Arial Black" panose="020B0A04020102020204" pitchFamily="34" charset="0"/>
              </a:rPr>
              <a:t>Teori Cannon-Bard</a:t>
            </a:r>
          </a:p>
          <a:p>
            <a:pPr marL="609600" indent="-609600" eaLnBrk="1" hangingPunct="1">
              <a:spcAft>
                <a:spcPct val="30000"/>
              </a:spcAft>
              <a:buFontTx/>
              <a:buAutoNum type="arabicPeriod"/>
            </a:pPr>
            <a:r>
              <a:rPr lang="en-US" smtClean="0">
                <a:latin typeface="Arial Black" panose="020B0A04020102020204" pitchFamily="34" charset="0"/>
              </a:rPr>
              <a:t>Teori 2 Faktor Schacter-Singer</a:t>
            </a:r>
          </a:p>
          <a:p>
            <a:pPr marL="609600" indent="-609600" eaLnBrk="1" hangingPunct="1">
              <a:spcAft>
                <a:spcPct val="30000"/>
              </a:spcAft>
              <a:buFontTx/>
              <a:buAutoNum type="arabicPeriod"/>
            </a:pPr>
            <a:r>
              <a:rPr lang="en-US" smtClean="0">
                <a:latin typeface="Arial Black" panose="020B0A04020102020204" pitchFamily="34" charset="0"/>
              </a:rPr>
              <a:t>Facial Feedback Hypothesis</a:t>
            </a:r>
          </a:p>
          <a:p>
            <a:pPr marL="609600" indent="-609600" eaLnBrk="1" hangingPunct="1">
              <a:spcAft>
                <a:spcPct val="30000"/>
              </a:spcAft>
              <a:buFontTx/>
              <a:buAutoNum type="arabicPeriod"/>
            </a:pPr>
            <a:r>
              <a:rPr lang="en-US" smtClean="0">
                <a:latin typeface="Arial Black" panose="020B0A04020102020204" pitchFamily="34" charset="0"/>
              </a:rPr>
              <a:t>Lazarus’ Cognitive Theory</a:t>
            </a:r>
            <a:endParaRPr lang="en-US" smtClean="0">
              <a:latin typeface="Rockwell Condensed" panose="020606030504050201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43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26988"/>
            <a:ext cx="9144000" cy="896938"/>
          </a:xfrm>
          <a:noFill/>
        </p:spPr>
        <p:txBody>
          <a:bodyPr/>
          <a:lstStyle/>
          <a:p>
            <a:pPr eaLnBrk="1" hangingPunct="1"/>
            <a:r>
              <a:rPr lang="en-US" sz="4800" b="1">
                <a:solidFill>
                  <a:schemeClr val="bg1"/>
                </a:solidFill>
                <a:latin typeface="Rockwell Condensed" panose="02060603050405020104" pitchFamily="18" charset="0"/>
              </a:rPr>
              <a:t>1. Common Sense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919288" y="1125539"/>
            <a:ext cx="84248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sz="2400">
                <a:latin typeface="Arial Black" panose="020B0A04020102020204" pitchFamily="34" charset="0"/>
              </a:rPr>
              <a:t>Stimulus mendorong emosi  menghasilkan perasaan emosi, dan kemudian perasaan ini menghasilkan perubahan fisiologis dan perilaku. </a:t>
            </a:r>
          </a:p>
        </p:txBody>
      </p:sp>
      <p:pic>
        <p:nvPicPr>
          <p:cNvPr id="7176" name="Picture 8" descr="dog1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284538"/>
            <a:ext cx="22510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3894138" y="41910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4872038" y="3213100"/>
            <a:ext cx="1985962" cy="21971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sz="2400">
              <a:latin typeface="Lucida Sans Unicode" panose="020B0602030504020204" pitchFamily="34" charset="0"/>
            </a:endParaRP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5303839" y="3933825"/>
            <a:ext cx="13684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Rockwell Condensed" panose="02060603050405020104" pitchFamily="18" charset="0"/>
              </a:rPr>
              <a:t>Takut</a:t>
            </a:r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6888164" y="3500439"/>
            <a:ext cx="1036637" cy="433387"/>
          </a:xfrm>
          <a:prstGeom prst="rightArrow">
            <a:avLst>
              <a:gd name="adj1" fmla="val 50000"/>
              <a:gd name="adj2" fmla="val 59799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181" name="AutoShape 13"/>
          <p:cNvSpPr>
            <a:spLocks noChangeArrowheads="1"/>
          </p:cNvSpPr>
          <p:nvPr/>
        </p:nvSpPr>
        <p:spPr bwMode="auto">
          <a:xfrm>
            <a:off x="6888163" y="4724401"/>
            <a:ext cx="1008062" cy="504825"/>
          </a:xfrm>
          <a:prstGeom prst="rightArrow">
            <a:avLst>
              <a:gd name="adj1" fmla="val 30815"/>
              <a:gd name="adj2" fmla="val 54405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7182" name="Picture 14" descr="gu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2651125"/>
            <a:ext cx="17287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15" descr="Copy of runn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4722814"/>
            <a:ext cx="1658938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72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utoUpdateAnimBg="0"/>
      <p:bldP spid="7177" grpId="0" animBg="1"/>
      <p:bldP spid="7178" grpId="0" animBg="1" autoUpdateAnimBg="0"/>
      <p:bldP spid="7179" grpId="0" autoUpdateAnimBg="0"/>
      <p:bldP spid="7180" grpId="0" animBg="1"/>
      <p:bldP spid="718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26988"/>
            <a:ext cx="9144000" cy="752476"/>
          </a:xfrm>
          <a:noFill/>
        </p:spPr>
        <p:txBody>
          <a:bodyPr/>
          <a:lstStyle/>
          <a:p>
            <a:pPr eaLnBrk="1" hangingPunct="1"/>
            <a:r>
              <a:rPr lang="en-US" sz="4800" b="1">
                <a:solidFill>
                  <a:schemeClr val="bg1"/>
                </a:solidFill>
                <a:latin typeface="Rockwell Condensed" panose="02060603050405020104" pitchFamily="18" charset="0"/>
              </a:rPr>
              <a:t>2.</a:t>
            </a:r>
            <a:r>
              <a:rPr lang="en-US" sz="4800">
                <a:solidFill>
                  <a:schemeClr val="bg1"/>
                </a:solidFill>
                <a:latin typeface="Rockwell Condensed" panose="02060603050405020104" pitchFamily="18" charset="0"/>
              </a:rPr>
              <a:t> </a:t>
            </a:r>
            <a:r>
              <a:rPr lang="en-US" sz="4800" b="1">
                <a:solidFill>
                  <a:schemeClr val="bg1"/>
                </a:solidFill>
                <a:latin typeface="Rockwell Condensed" panose="02060603050405020104" pitchFamily="18" charset="0"/>
              </a:rPr>
              <a:t>Teori</a:t>
            </a:r>
            <a:r>
              <a:rPr lang="en-US" sz="4800" b="1">
                <a:solidFill>
                  <a:schemeClr val="tx1"/>
                </a:solidFill>
                <a:latin typeface="Rockwell Condensed" panose="02060603050405020104" pitchFamily="18" charset="0"/>
              </a:rPr>
              <a:t> </a:t>
            </a:r>
            <a:r>
              <a:rPr lang="en-US" sz="4800" b="1">
                <a:solidFill>
                  <a:schemeClr val="bg1"/>
                </a:solidFill>
                <a:latin typeface="Rockwell Condensed" panose="02060603050405020104" pitchFamily="18" charset="0"/>
              </a:rPr>
              <a:t>James-Lange</a:t>
            </a:r>
          </a:p>
        </p:txBody>
      </p:sp>
      <p:pic>
        <p:nvPicPr>
          <p:cNvPr id="8195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n00243a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3500" y="1026376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Arial Black" panose="020B0A04020102020204" pitchFamily="34" charset="0"/>
              </a:rPr>
              <a:t>Stimulus </a:t>
            </a:r>
            <a:r>
              <a:rPr lang="en-US" sz="2400" dirty="0" err="1">
                <a:latin typeface="Arial Black" panose="020B0A04020102020204" pitchFamily="34" charset="0"/>
              </a:rPr>
              <a:t>memprovokasi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emosi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secara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langsung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utk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menghasilkan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perubahan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fisiologis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dan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perilaku</a:t>
            </a:r>
            <a:r>
              <a:rPr lang="en-US" sz="2400" dirty="0">
                <a:latin typeface="Arial Black" panose="020B0A04020102020204" pitchFamily="34" charset="0"/>
              </a:rPr>
              <a:t>, </a:t>
            </a:r>
            <a:r>
              <a:rPr lang="en-US" sz="2400" dirty="0" err="1">
                <a:latin typeface="Arial Black" panose="020B0A04020102020204" pitchFamily="34" charset="0"/>
              </a:rPr>
              <a:t>dan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kemudian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peristiwa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ini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menghasilkan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perasaan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emosi</a:t>
            </a:r>
            <a:r>
              <a:rPr lang="en-US" sz="2400" dirty="0"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8200" name="Picture 8" descr="dog1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1"/>
            <a:ext cx="1462088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7010400" y="28956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8077200" y="2133600"/>
            <a:ext cx="1981200" cy="18288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sz="2400">
              <a:latin typeface="Lucida Sans Unicode" panose="020B0602030504020204" pitchFamily="34" charset="0"/>
            </a:endParaRP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8610600" y="28194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VAGRounded BT" pitchFamily="34" charset="0"/>
              </a:rPr>
              <a:t>Takut</a:t>
            </a:r>
          </a:p>
        </p:txBody>
      </p:sp>
      <p:sp>
        <p:nvSpPr>
          <p:cNvPr id="8204" name="AutoShape 12"/>
          <p:cNvSpPr>
            <a:spLocks noChangeArrowheads="1"/>
          </p:cNvSpPr>
          <p:nvPr/>
        </p:nvSpPr>
        <p:spPr bwMode="auto">
          <a:xfrm>
            <a:off x="4038600" y="25146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205" name="AutoShape 13"/>
          <p:cNvSpPr>
            <a:spLocks noChangeArrowheads="1"/>
          </p:cNvSpPr>
          <p:nvPr/>
        </p:nvSpPr>
        <p:spPr bwMode="auto">
          <a:xfrm>
            <a:off x="4038600" y="34290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8206" name="Picture 14" descr="gu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2209801"/>
            <a:ext cx="950913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15" descr="Copy of runn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3357563"/>
            <a:ext cx="804863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8" name="Rectangle 16"/>
          <p:cNvSpPr>
            <a:spLocks noChangeArrowheads="1"/>
          </p:cNvSpPr>
          <p:nvPr/>
        </p:nvSpPr>
        <p:spPr bwMode="auto">
          <a:xfrm>
            <a:off x="5181600" y="2133600"/>
            <a:ext cx="16002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" name="Content Placeholder 4" descr="killer_peeping_window_hg_clr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4149726"/>
            <a:ext cx="17335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6" name="AutoShape 24"/>
          <p:cNvSpPr>
            <a:spLocks noChangeArrowheads="1"/>
          </p:cNvSpPr>
          <p:nvPr/>
        </p:nvSpPr>
        <p:spPr bwMode="auto">
          <a:xfrm>
            <a:off x="4254500" y="4941888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6" name="Picture 5" descr="heart_pumping_hg_clr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4437063"/>
            <a:ext cx="11811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8" name="AutoShape 26"/>
          <p:cNvSpPr>
            <a:spLocks noChangeArrowheads="1"/>
          </p:cNvSpPr>
          <p:nvPr/>
        </p:nvSpPr>
        <p:spPr bwMode="auto">
          <a:xfrm>
            <a:off x="4254500" y="594995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9" name="Picture 8" descr="monkey_shiver_hg_clr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5589588"/>
            <a:ext cx="876300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0" name="AutoShape 28"/>
          <p:cNvSpPr>
            <a:spLocks noChangeArrowheads="1"/>
          </p:cNvSpPr>
          <p:nvPr/>
        </p:nvSpPr>
        <p:spPr bwMode="auto">
          <a:xfrm>
            <a:off x="6743701" y="5084763"/>
            <a:ext cx="1050925" cy="812800"/>
          </a:xfrm>
          <a:prstGeom prst="rightArrow">
            <a:avLst>
              <a:gd name="adj1" fmla="val 26065"/>
              <a:gd name="adj2" fmla="val 32378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7" name="Picture 6" descr="killer_removes_his_mask_hg_clr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4" y="3933826"/>
            <a:ext cx="22939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53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gr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542" fill="hold"/>
                                        <p:tgtEl>
                                          <p:spTgt spid="8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audio>
              <p:cMediaNode>
                <p:cTn id="9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5"/>
                </p:tgtEl>
              </p:cMediaNode>
            </p:audio>
          </p:childTnLst>
        </p:cTn>
      </p:par>
    </p:tnLst>
    <p:bldLst>
      <p:bldP spid="8198" grpId="0" autoUpdateAnimBg="0"/>
      <p:bldP spid="8201" grpId="0" animBg="1"/>
      <p:bldP spid="8202" grpId="0" animBg="1" autoUpdateAnimBg="0"/>
      <p:bldP spid="8203" grpId="0" autoUpdateAnimBg="0"/>
      <p:bldP spid="8204" grpId="0" animBg="1"/>
      <p:bldP spid="8205" grpId="0" animBg="1"/>
      <p:bldP spid="8208" grpId="0" animBg="1"/>
      <p:bldP spid="8216" grpId="0" animBg="1"/>
      <p:bldP spid="8218" grpId="0" animBg="1"/>
      <p:bldP spid="82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26988"/>
            <a:ext cx="9144000" cy="608013"/>
          </a:xfrm>
          <a:noFill/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  <a:latin typeface="Rockwell Condensed" panose="02060603050405020104" pitchFamily="18" charset="0"/>
              </a:rPr>
              <a:t>3. Teori Cannon-Bard</a:t>
            </a:r>
          </a:p>
        </p:txBody>
      </p:sp>
      <p:pic>
        <p:nvPicPr>
          <p:cNvPr id="9219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n00243a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15900" y="1069785"/>
            <a:ext cx="88201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Arial Black" panose="020B0A04020102020204" pitchFamily="34" charset="0"/>
              </a:rPr>
              <a:t>Stimulus </a:t>
            </a:r>
            <a:r>
              <a:rPr lang="en-US" sz="2400" dirty="0" err="1">
                <a:latin typeface="Arial Black" panose="020B0A04020102020204" pitchFamily="34" charset="0"/>
              </a:rPr>
              <a:t>memprovokasi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emosi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mengaktifkan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pusat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otak</a:t>
            </a:r>
            <a:r>
              <a:rPr lang="en-US" sz="2400" dirty="0">
                <a:latin typeface="Arial Black" panose="020B0A04020102020204" pitchFamily="34" charset="0"/>
              </a:rPr>
              <a:t> yang </a:t>
            </a:r>
            <a:r>
              <a:rPr lang="en-US" sz="2400" dirty="0" err="1">
                <a:latin typeface="Arial Black" panose="020B0A04020102020204" pitchFamily="34" charset="0"/>
              </a:rPr>
              <a:t>disebut</a:t>
            </a:r>
            <a:r>
              <a:rPr lang="en-US" sz="2400" dirty="0">
                <a:latin typeface="Arial Black" panose="020B0A04020102020204" pitchFamily="34" charset="0"/>
              </a:rPr>
              <a:t> "thalamus", yang </a:t>
            </a:r>
            <a:r>
              <a:rPr lang="en-US" sz="2400" dirty="0" err="1">
                <a:latin typeface="Arial Black" panose="020B0A04020102020204" pitchFamily="34" charset="0"/>
              </a:rPr>
              <a:t>secara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bersamaan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mengirimkan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pesan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ke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korteks</a:t>
            </a:r>
            <a:r>
              <a:rPr lang="en-US" sz="2400" dirty="0">
                <a:latin typeface="Arial Black" panose="020B0A04020102020204" pitchFamily="34" charset="0"/>
              </a:rPr>
              <a:t>, </a:t>
            </a:r>
            <a:r>
              <a:rPr lang="en-US" sz="2400" dirty="0" err="1">
                <a:latin typeface="Arial Black" panose="020B0A04020102020204" pitchFamily="34" charset="0"/>
              </a:rPr>
              <a:t>menghasilkan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perasaan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emosi</a:t>
            </a:r>
            <a:r>
              <a:rPr lang="en-US" sz="2400" dirty="0">
                <a:latin typeface="Arial Black" panose="020B0A04020102020204" pitchFamily="34" charset="0"/>
              </a:rPr>
              <a:t>, </a:t>
            </a:r>
            <a:r>
              <a:rPr lang="en-US" sz="2400" dirty="0" err="1">
                <a:latin typeface="Arial Black" panose="020B0A04020102020204" pitchFamily="34" charset="0"/>
              </a:rPr>
              <a:t>untuk</a:t>
            </a:r>
            <a:r>
              <a:rPr lang="en-US" sz="2400" dirty="0">
                <a:latin typeface="Arial Black" panose="020B0A04020102020204" pitchFamily="34" charset="0"/>
              </a:rPr>
              <a:t> organ, </a:t>
            </a:r>
            <a:r>
              <a:rPr lang="en-US" sz="2400" dirty="0" err="1">
                <a:latin typeface="Arial Black" panose="020B0A04020102020204" pitchFamily="34" charset="0"/>
              </a:rPr>
              <a:t>gairah</a:t>
            </a:r>
            <a:r>
              <a:rPr lang="en-US" sz="2400" dirty="0">
                <a:latin typeface="Arial Black" panose="020B0A04020102020204" pitchFamily="34" charset="0"/>
              </a:rPr>
              <a:t>, </a:t>
            </a:r>
            <a:r>
              <a:rPr lang="en-US" sz="2400" dirty="0" err="1">
                <a:latin typeface="Arial Black" panose="020B0A04020102020204" pitchFamily="34" charset="0"/>
              </a:rPr>
              <a:t>dan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otot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rangka</a:t>
            </a:r>
            <a:r>
              <a:rPr lang="en-US" sz="2400" dirty="0">
                <a:latin typeface="Arial Black" panose="020B0A04020102020204" pitchFamily="34" charset="0"/>
              </a:rPr>
              <a:t>, </a:t>
            </a:r>
            <a:r>
              <a:rPr lang="en-US" sz="2400" dirty="0" err="1">
                <a:latin typeface="Arial Black" panose="020B0A04020102020204" pitchFamily="34" charset="0"/>
              </a:rPr>
              <a:t>dan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perilaku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9224" name="Picture 8" descr="dog1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852738"/>
            <a:ext cx="182245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Oval 9"/>
          <p:cNvSpPr>
            <a:spLocks noChangeArrowheads="1"/>
          </p:cNvSpPr>
          <p:nvPr/>
        </p:nvSpPr>
        <p:spPr bwMode="auto">
          <a:xfrm>
            <a:off x="8401050" y="3573463"/>
            <a:ext cx="1066800" cy="9906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sz="2400">
              <a:latin typeface="Lucida Sans Unicode" panose="020B0602030504020204" pitchFamily="34" charset="0"/>
            </a:endParaRP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8380413" y="390525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Lucida Sans Unicode" panose="020B0602030504020204" pitchFamily="34" charset="0"/>
              </a:rPr>
              <a:t>Takut</a:t>
            </a:r>
          </a:p>
        </p:txBody>
      </p:sp>
      <p:sp>
        <p:nvSpPr>
          <p:cNvPr id="9227" name="AutoShape 11"/>
          <p:cNvSpPr>
            <a:spLocks noChangeArrowheads="1"/>
          </p:cNvSpPr>
          <p:nvPr/>
        </p:nvSpPr>
        <p:spPr bwMode="auto">
          <a:xfrm>
            <a:off x="6600826" y="3284539"/>
            <a:ext cx="1439863" cy="504825"/>
          </a:xfrm>
          <a:prstGeom prst="rightArrow">
            <a:avLst>
              <a:gd name="adj1" fmla="val 27676"/>
              <a:gd name="adj2" fmla="val 80509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9228" name="Picture 12" descr="gu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9" y="2420939"/>
            <a:ext cx="10953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 descr="Copy of runn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1" y="4697413"/>
            <a:ext cx="804863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4" descr="brain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97200"/>
            <a:ext cx="15494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8164514" y="2420939"/>
            <a:ext cx="1603375" cy="3240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232" name="AutoShape 16"/>
          <p:cNvSpPr>
            <a:spLocks noChangeArrowheads="1"/>
          </p:cNvSpPr>
          <p:nvPr/>
        </p:nvSpPr>
        <p:spPr bwMode="auto">
          <a:xfrm>
            <a:off x="3863975" y="3500438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" name="Content Placeholder 4" descr="flies_poo_lg_clr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4086226"/>
            <a:ext cx="27717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4" name="AutoShape 18"/>
          <p:cNvSpPr>
            <a:spLocks noChangeArrowheads="1"/>
          </p:cNvSpPr>
          <p:nvPr/>
        </p:nvSpPr>
        <p:spPr bwMode="auto">
          <a:xfrm>
            <a:off x="3575050" y="5589588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6" name="Picture 5" descr="heart_pumping_hg_clr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5156200"/>
            <a:ext cx="14414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6" name="AutoShape 20"/>
          <p:cNvSpPr>
            <a:spLocks noChangeArrowheads="1"/>
          </p:cNvSpPr>
          <p:nvPr/>
        </p:nvSpPr>
        <p:spPr bwMode="auto">
          <a:xfrm>
            <a:off x="5880100" y="5589588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7" name="Picture 6" descr="woman_getting_scared_hg_clr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1" y="4508500"/>
            <a:ext cx="157797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71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gr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542" fill="hold"/>
                                        <p:tgtEl>
                                          <p:spTgt spid="9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  <p:audio>
              <p:cMediaNode>
                <p:cTn id="8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9"/>
                </p:tgtEl>
              </p:cMediaNode>
            </p:audio>
          </p:childTnLst>
        </p:cTn>
      </p:par>
    </p:tnLst>
    <p:bldLst>
      <p:bldP spid="9222" grpId="0" autoUpdateAnimBg="0"/>
      <p:bldP spid="9225" grpId="0" animBg="1" autoUpdateAnimBg="0"/>
      <p:bldP spid="9226" grpId="0" autoUpdateAnimBg="0"/>
      <p:bldP spid="9227" grpId="0" animBg="1"/>
      <p:bldP spid="9231" grpId="0" animBg="1"/>
      <p:bldP spid="9232" grpId="0" animBg="1"/>
      <p:bldP spid="9234" grpId="0" animBg="1"/>
      <p:bldP spid="92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26988"/>
            <a:ext cx="9144000" cy="792163"/>
          </a:xfrm>
          <a:noFill/>
        </p:spPr>
        <p:txBody>
          <a:bodyPr/>
          <a:lstStyle/>
          <a:p>
            <a:pPr eaLnBrk="1" hangingPunct="1"/>
            <a:r>
              <a:rPr lang="en-US" sz="3200" b="1">
                <a:solidFill>
                  <a:schemeClr val="bg1"/>
                </a:solidFill>
                <a:latin typeface="Rockwell Condensed" panose="02060603050405020104" pitchFamily="18" charset="0"/>
              </a:rPr>
              <a:t>4. Teori 2 Faktor Schacter-Singer</a:t>
            </a:r>
            <a:r>
              <a:rPr lang="en-US" sz="3200" u="sng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0243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sn00243a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022475" y="822326"/>
            <a:ext cx="8610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 Black" panose="020B0A04020102020204" pitchFamily="34" charset="0"/>
              </a:rPr>
              <a:t>Kita memiliki perasaan emosi ketika ada dua faktor yang hadir yaitu: kita secara dibangkitkan secara fisiologis, dan kita menafsirkan suau emosi tertentu didasarkan pada situasi yg dihadapi </a:t>
            </a:r>
          </a:p>
        </p:txBody>
      </p:sp>
      <p:pic>
        <p:nvPicPr>
          <p:cNvPr id="10248" name="Picture 8" descr="dog1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2349501"/>
            <a:ext cx="1741488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Oval 9"/>
          <p:cNvSpPr>
            <a:spLocks noChangeArrowheads="1"/>
          </p:cNvSpPr>
          <p:nvPr/>
        </p:nvSpPr>
        <p:spPr bwMode="auto">
          <a:xfrm>
            <a:off x="8543926" y="2852738"/>
            <a:ext cx="1285875" cy="1008062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sz="2400">
              <a:latin typeface="Lucida Sans Unicode" panose="020B0602030504020204" pitchFamily="34" charset="0"/>
            </a:endParaRP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8629650" y="3116263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Lucida Sans Unicode" panose="020B0602030504020204" pitchFamily="34" charset="0"/>
              </a:rPr>
              <a:t>Takut</a:t>
            </a:r>
          </a:p>
        </p:txBody>
      </p:sp>
      <p:sp>
        <p:nvSpPr>
          <p:cNvPr id="10251" name="AutoShape 11"/>
          <p:cNvSpPr>
            <a:spLocks noChangeArrowheads="1"/>
          </p:cNvSpPr>
          <p:nvPr/>
        </p:nvSpPr>
        <p:spPr bwMode="auto">
          <a:xfrm>
            <a:off x="3432175" y="3284538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0252" name="Picture 12" descr="gu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2665414"/>
            <a:ext cx="1366837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AutoShape 13"/>
          <p:cNvSpPr>
            <a:spLocks noChangeArrowheads="1"/>
          </p:cNvSpPr>
          <p:nvPr/>
        </p:nvSpPr>
        <p:spPr bwMode="auto">
          <a:xfrm>
            <a:off x="5562600" y="3309938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254" name="AutoShape 14"/>
          <p:cNvSpPr>
            <a:spLocks noChangeArrowheads="1"/>
          </p:cNvSpPr>
          <p:nvPr/>
        </p:nvSpPr>
        <p:spPr bwMode="auto">
          <a:xfrm rot="-309684">
            <a:off x="6373813" y="1985964"/>
            <a:ext cx="2881312" cy="866775"/>
          </a:xfrm>
          <a:prstGeom prst="cloudCallout">
            <a:avLst>
              <a:gd name="adj1" fmla="val -45690"/>
              <a:gd name="adj2" fmla="val 128829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sz="2400">
              <a:latin typeface="Times New Roman" panose="02020603050405020304" pitchFamily="18" charset="0"/>
            </a:endParaRP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6383338" y="2179638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Lucida Sans Unicode" panose="020B0602030504020204" pitchFamily="34" charset="0"/>
              </a:rPr>
              <a:t>   </a:t>
            </a:r>
            <a:r>
              <a:rPr lang="en-US" sz="2400" b="1">
                <a:latin typeface="Haettenschweiler" panose="020B0706040902060204" pitchFamily="34" charset="0"/>
              </a:rPr>
              <a:t>“Hii.. Anjingnya galak”</a:t>
            </a:r>
          </a:p>
        </p:txBody>
      </p:sp>
      <p:pic>
        <p:nvPicPr>
          <p:cNvPr id="10256" name="Picture 16" descr="facepla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36839"/>
            <a:ext cx="129698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7" name="AutoShape 17"/>
          <p:cNvSpPr>
            <a:spLocks noChangeArrowheads="1"/>
          </p:cNvSpPr>
          <p:nvPr/>
        </p:nvSpPr>
        <p:spPr bwMode="auto">
          <a:xfrm>
            <a:off x="7696200" y="3233738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" name="Picture 4" descr="belly_dancer_belly_roll_hg_clr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4273550"/>
            <a:ext cx="16764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un_jog_man_hg_clr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4514850"/>
            <a:ext cx="15398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eart_pumping_hg_clr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4868863"/>
            <a:ext cx="965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amster_in_love_hg_clr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3886200"/>
            <a:ext cx="1981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99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gr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542" fill="hold"/>
                                        <p:tgtEl>
                                          <p:spTgt spid="10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  <p:audio>
              <p:cMediaNode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3"/>
                </p:tgtEl>
              </p:cMediaNode>
            </p:audio>
          </p:childTnLst>
        </p:cTn>
      </p:par>
    </p:tnLst>
    <p:bldLst>
      <p:bldP spid="10246" grpId="0" autoUpdateAnimBg="0"/>
      <p:bldP spid="10249" grpId="0" animBg="1" autoUpdateAnimBg="0"/>
      <p:bldP spid="10250" grpId="0" autoUpdateAnimBg="0"/>
      <p:bldP spid="10251" grpId="0" animBg="1"/>
      <p:bldP spid="10253" grpId="0" animBg="1"/>
      <p:bldP spid="10254" grpId="0" animBg="1" autoUpdateAnimBg="0"/>
      <p:bldP spid="10255" grpId="0" autoUpdateAnimBg="0"/>
      <p:bldP spid="102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46264" y="142875"/>
            <a:ext cx="4033837" cy="1341438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sz="3600" b="1">
                <a:latin typeface="Rockwell Condensed" panose="02060603050405020104" pitchFamily="18" charset="0"/>
              </a:rPr>
              <a:t>5. Facial Feedback Hypothesis</a:t>
            </a:r>
          </a:p>
        </p:txBody>
      </p:sp>
      <p:sp>
        <p:nvSpPr>
          <p:cNvPr id="14339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1919288" y="1700214"/>
            <a:ext cx="3960812" cy="4681537"/>
          </a:xfrm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187325" indent="0" algn="ctr" eaLnBrk="1" hangingPunct="1">
              <a:lnSpc>
                <a:spcPct val="90000"/>
              </a:lnSpc>
              <a:buNone/>
            </a:pPr>
            <a:endParaRPr lang="en-US" sz="2000" u="sng"/>
          </a:p>
          <a:p>
            <a:pPr marL="187325" indent="0" eaLnBrk="1" hangingPunct="1">
              <a:lnSpc>
                <a:spcPct val="90000"/>
              </a:lnSpc>
              <a:buNone/>
            </a:pPr>
            <a:r>
              <a:rPr lang="en-US" smtClean="0">
                <a:latin typeface="Arial Black" panose="020B0A04020102020204" pitchFamily="34" charset="0"/>
              </a:rPr>
              <a:t>Otot-otot wajah mengirim pesan ke otak bahwa keduanya mengidentifikasi emosi yang kita rasakan dan mengintensifkan itu </a:t>
            </a:r>
          </a:p>
        </p:txBody>
      </p:sp>
      <p:sp>
        <p:nvSpPr>
          <p:cNvPr id="14340" name="Rectangle 14"/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1700214"/>
            <a:ext cx="4171950" cy="4681537"/>
          </a:xfrm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257175" indent="0" eaLnBrk="1" hangingPunct="1">
              <a:buNone/>
            </a:pPr>
            <a:endParaRPr lang="en-US" sz="2400">
              <a:latin typeface="Arial Black" panose="020B0A04020102020204" pitchFamily="34" charset="0"/>
            </a:endParaRPr>
          </a:p>
          <a:p>
            <a:pPr marL="257175" indent="0" eaLnBrk="1" hangingPunct="1"/>
            <a:r>
              <a:rPr lang="en-US" sz="2400">
                <a:latin typeface="Arial Black" panose="020B0A04020102020204" pitchFamily="34" charset="0"/>
              </a:rPr>
              <a:t>Berdasarkan "penilaian kognitif", kita memutuskan jika situasi positif, negatif, atau netral.</a:t>
            </a:r>
            <a:br>
              <a:rPr lang="en-US" sz="2400">
                <a:latin typeface="Arial Black" panose="020B0A04020102020204" pitchFamily="34" charset="0"/>
              </a:rPr>
            </a:br>
            <a:r>
              <a:rPr lang="en-US" sz="2400">
                <a:latin typeface="Arial Black" panose="020B0A04020102020204" pitchFamily="34" charset="0"/>
              </a:rPr>
              <a:t>Sebuah penilaian positif atau negatif memicu gairah baik fisiologis dan rasa emosi</a:t>
            </a:r>
            <a:r>
              <a:rPr lang="en-US" smtClean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4341" name="Rectangle 16"/>
          <p:cNvSpPr>
            <a:spLocks noChangeArrowheads="1"/>
          </p:cNvSpPr>
          <p:nvPr/>
        </p:nvSpPr>
        <p:spPr bwMode="auto">
          <a:xfrm>
            <a:off x="6238875" y="142875"/>
            <a:ext cx="4249738" cy="13414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tx2"/>
                </a:solidFill>
                <a:latin typeface="Rockwell Condensed" panose="02060603050405020104" pitchFamily="18" charset="0"/>
              </a:rPr>
              <a:t>6. Lazarus’ Cognitive Theory</a:t>
            </a:r>
          </a:p>
        </p:txBody>
      </p:sp>
    </p:spTree>
    <p:extLst>
      <p:ext uri="{BB962C8B-B14F-4D97-AF65-F5344CB8AC3E}">
        <p14:creationId xmlns:p14="http://schemas.microsoft.com/office/powerpoint/2010/main" val="373185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214009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en-US" sz="4800" dirty="0" err="1" smtClean="0">
                <a:solidFill>
                  <a:schemeClr val="bg1"/>
                </a:solidFill>
                <a:latin typeface="VAGRounded BT" pitchFamily="34" charset="0"/>
              </a:rPr>
              <a:t>Emosi</a:t>
            </a:r>
            <a:r>
              <a:rPr lang="en-US" sz="4800" dirty="0" smtClean="0">
                <a:solidFill>
                  <a:schemeClr val="bg1"/>
                </a:solidFill>
                <a:latin typeface="VAGRounded BT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VAGRounded BT" pitchFamily="34" charset="0"/>
              </a:rPr>
              <a:t>Dasar</a:t>
            </a:r>
            <a:r>
              <a:rPr lang="en-US" sz="4800" dirty="0">
                <a:solidFill>
                  <a:schemeClr val="bg1"/>
                </a:solidFill>
                <a:latin typeface="VAGRounded BT" pitchFamily="34" charset="0"/>
              </a:rPr>
              <a:t> :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341438"/>
            <a:ext cx="4491038" cy="4525962"/>
          </a:xfrm>
        </p:spPr>
        <p:txBody>
          <a:bodyPr/>
          <a:lstStyle/>
          <a:p>
            <a:pPr marL="533400" indent="-533400" eaLnBrk="1" hangingPunct="1">
              <a:spcAft>
                <a:spcPct val="50000"/>
              </a:spcAft>
              <a:buFontTx/>
              <a:buAutoNum type="arabicPeriod"/>
            </a:pPr>
            <a:r>
              <a:rPr lang="en-US" sz="3600" dirty="0">
                <a:latin typeface="Rockwell Condensed" panose="02060603050405020104" pitchFamily="18" charset="0"/>
              </a:rPr>
              <a:t>Fear = </a:t>
            </a:r>
            <a:r>
              <a:rPr lang="en-US" sz="3600" dirty="0" err="1">
                <a:latin typeface="Rockwell Condensed" panose="02060603050405020104" pitchFamily="18" charset="0"/>
              </a:rPr>
              <a:t>takut</a:t>
            </a:r>
            <a:endParaRPr lang="en-US" sz="3600" dirty="0">
              <a:latin typeface="Rockwell Condensed" panose="02060603050405020104" pitchFamily="18" charset="0"/>
            </a:endParaRPr>
          </a:p>
          <a:p>
            <a:pPr marL="533400" indent="-533400" eaLnBrk="1" hangingPunct="1">
              <a:spcAft>
                <a:spcPct val="50000"/>
              </a:spcAft>
              <a:buFontTx/>
              <a:buAutoNum type="arabicPeriod"/>
            </a:pPr>
            <a:r>
              <a:rPr lang="en-US" sz="3600" dirty="0">
                <a:latin typeface="Rockwell Condensed" panose="02060603050405020104" pitchFamily="18" charset="0"/>
              </a:rPr>
              <a:t>Anger = </a:t>
            </a:r>
            <a:r>
              <a:rPr lang="en-US" sz="3600" dirty="0" err="1">
                <a:latin typeface="Rockwell Condensed" panose="02060603050405020104" pitchFamily="18" charset="0"/>
              </a:rPr>
              <a:t>marah</a:t>
            </a:r>
            <a:endParaRPr lang="en-US" sz="3600" dirty="0">
              <a:latin typeface="Rockwell Condensed" panose="02060603050405020104" pitchFamily="18" charset="0"/>
            </a:endParaRPr>
          </a:p>
          <a:p>
            <a:pPr marL="533400" indent="-533400" eaLnBrk="1" hangingPunct="1">
              <a:spcAft>
                <a:spcPct val="50000"/>
              </a:spcAft>
              <a:buFontTx/>
              <a:buAutoNum type="arabicPeriod"/>
            </a:pPr>
            <a:r>
              <a:rPr lang="en-US" sz="3600" dirty="0" smtClean="0">
                <a:latin typeface="Rockwell Condensed" panose="02060603050405020104" pitchFamily="18" charset="0"/>
              </a:rPr>
              <a:t>Disgust = </a:t>
            </a:r>
            <a:r>
              <a:rPr lang="en-US" sz="3600" dirty="0" err="1" smtClean="0">
                <a:latin typeface="Rockwell Condensed" panose="02060603050405020104" pitchFamily="18" charset="0"/>
              </a:rPr>
              <a:t>jijik</a:t>
            </a:r>
            <a:endParaRPr lang="en-US" sz="3600" dirty="0" smtClean="0">
              <a:latin typeface="Rockwell Condensed" panose="02060603050405020104" pitchFamily="18" charset="0"/>
            </a:endParaRPr>
          </a:p>
          <a:p>
            <a:pPr marL="533400" indent="-533400" eaLnBrk="1" hangingPunct="1">
              <a:spcAft>
                <a:spcPct val="50000"/>
              </a:spcAft>
              <a:buFontTx/>
              <a:buAutoNum type="arabicPeriod"/>
            </a:pPr>
            <a:r>
              <a:rPr lang="en-US" sz="3600" dirty="0">
                <a:latin typeface="Rockwell Condensed" panose="02060603050405020104" pitchFamily="18" charset="0"/>
              </a:rPr>
              <a:t>Sadness = </a:t>
            </a:r>
            <a:r>
              <a:rPr lang="en-US" sz="3600" dirty="0" err="1">
                <a:latin typeface="Rockwell Condensed" panose="02060603050405020104" pitchFamily="18" charset="0"/>
              </a:rPr>
              <a:t>sedih</a:t>
            </a:r>
            <a:endParaRPr lang="en-US" sz="3600" dirty="0">
              <a:latin typeface="Rockwell Condensed" panose="02060603050405020104" pitchFamily="18" charset="0"/>
            </a:endParaRPr>
          </a:p>
          <a:p>
            <a:pPr marL="533400" indent="-533400" eaLnBrk="1" hangingPunct="1">
              <a:spcAft>
                <a:spcPct val="50000"/>
              </a:spcAft>
              <a:buFontTx/>
              <a:buAutoNum type="arabicPeriod"/>
            </a:pPr>
            <a:r>
              <a:rPr lang="en-US" sz="3600" dirty="0" err="1" smtClean="0">
                <a:latin typeface="Rockwell Condensed" panose="02060603050405020104" pitchFamily="18" charset="0"/>
              </a:rPr>
              <a:t>Emosi</a:t>
            </a:r>
            <a:r>
              <a:rPr lang="en-US" sz="3600" dirty="0" smtClean="0">
                <a:latin typeface="Rockwell Condensed" panose="02060603050405020104" pitchFamily="18" charset="0"/>
              </a:rPr>
              <a:t> </a:t>
            </a:r>
            <a:r>
              <a:rPr lang="en-US" sz="3600" dirty="0" err="1" smtClean="0">
                <a:latin typeface="Rockwell Condensed" panose="02060603050405020104" pitchFamily="18" charset="0"/>
              </a:rPr>
              <a:t>Negatif</a:t>
            </a:r>
            <a:r>
              <a:rPr lang="en-US" sz="3600" dirty="0" smtClean="0">
                <a:latin typeface="Rockwell Condensed" panose="02060603050405020104" pitchFamily="18" charset="0"/>
              </a:rPr>
              <a:t> </a:t>
            </a:r>
            <a:r>
              <a:rPr lang="en-US" sz="3600" dirty="0" err="1" smtClean="0">
                <a:latin typeface="Rockwell Condensed" panose="02060603050405020104" pitchFamily="18" charset="0"/>
              </a:rPr>
              <a:t>dasar</a:t>
            </a:r>
            <a:r>
              <a:rPr lang="en-US" sz="3600" dirty="0" smtClean="0">
                <a:latin typeface="Rockwell Condensed" panose="02060603050405020104" pitchFamily="18" charset="0"/>
              </a:rPr>
              <a:t> : </a:t>
            </a:r>
            <a:r>
              <a:rPr lang="en-US" sz="3600" dirty="0" err="1" smtClean="0">
                <a:latin typeface="Rockwell Condensed" panose="02060603050405020104" pitchFamily="18" charset="0"/>
              </a:rPr>
              <a:t>Merasa</a:t>
            </a:r>
            <a:r>
              <a:rPr lang="en-US" sz="3600" dirty="0" smtClean="0">
                <a:latin typeface="Rockwell Condensed" panose="02060603050405020104" pitchFamily="18" charset="0"/>
              </a:rPr>
              <a:t> </a:t>
            </a:r>
            <a:r>
              <a:rPr lang="en-US" sz="3600" dirty="0" err="1" smtClean="0">
                <a:latin typeface="Rockwell Condensed" panose="02060603050405020104" pitchFamily="18" charset="0"/>
              </a:rPr>
              <a:t>terancam</a:t>
            </a:r>
            <a:r>
              <a:rPr lang="en-US" sz="3600" dirty="0" smtClean="0">
                <a:latin typeface="Rockwell Condensed" panose="02060603050405020104" pitchFamily="18" charset="0"/>
              </a:rPr>
              <a:t> </a:t>
            </a:r>
            <a:r>
              <a:rPr lang="en-US" sz="3600" dirty="0" err="1" smtClean="0">
                <a:latin typeface="Rockwell Condensed" panose="02060603050405020104" pitchFamily="18" charset="0"/>
              </a:rPr>
              <a:t>dan</a:t>
            </a:r>
            <a:r>
              <a:rPr lang="en-US" sz="3600" dirty="0" smtClean="0">
                <a:latin typeface="Rockwell Condensed" panose="02060603050405020104" pitchFamily="18" charset="0"/>
              </a:rPr>
              <a:t> </a:t>
            </a:r>
            <a:r>
              <a:rPr lang="en-US" sz="3600" dirty="0" err="1" smtClean="0">
                <a:latin typeface="Rockwell Condensed" panose="02060603050405020104" pitchFamily="18" charset="0"/>
              </a:rPr>
              <a:t>Membahayakan</a:t>
            </a:r>
            <a:endParaRPr lang="en-US" sz="3600" dirty="0" smtClean="0">
              <a:latin typeface="Rockwell Condensed" panose="02060603050405020104" pitchFamily="18" charset="0"/>
            </a:endParaRP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176964" y="1339850"/>
            <a:ext cx="4491037" cy="5113338"/>
          </a:xfrm>
        </p:spPr>
        <p:txBody>
          <a:bodyPr/>
          <a:lstStyle/>
          <a:p>
            <a:pPr marL="533400" indent="-533400" eaLnBrk="1" hangingPunct="1">
              <a:spcAft>
                <a:spcPct val="40000"/>
              </a:spcAft>
              <a:buFontTx/>
              <a:buAutoNum type="arabicPeriod" startAt="6"/>
            </a:pPr>
            <a:r>
              <a:rPr lang="en-US" sz="3600" dirty="0">
                <a:latin typeface="Rockwell Condensed" panose="02060603050405020104" pitchFamily="18" charset="0"/>
              </a:rPr>
              <a:t>Joy = </a:t>
            </a:r>
            <a:r>
              <a:rPr lang="en-US" sz="3600" dirty="0" err="1">
                <a:latin typeface="Rockwell Condensed" panose="02060603050405020104" pitchFamily="18" charset="0"/>
              </a:rPr>
              <a:t>gembira</a:t>
            </a:r>
            <a:endParaRPr lang="en-US" sz="3600" dirty="0">
              <a:latin typeface="Rockwell Condensed" panose="02060603050405020104" pitchFamily="18" charset="0"/>
            </a:endParaRPr>
          </a:p>
          <a:p>
            <a:pPr marL="533400" indent="-533400" eaLnBrk="1" hangingPunct="1">
              <a:spcAft>
                <a:spcPct val="40000"/>
              </a:spcAft>
              <a:buFontTx/>
              <a:buAutoNum type="arabicPeriod" startAt="6"/>
            </a:pPr>
            <a:r>
              <a:rPr lang="en-US" sz="3600" dirty="0" smtClean="0">
                <a:latin typeface="Rockwell Condensed" panose="02060603050405020104" pitchFamily="18" charset="0"/>
              </a:rPr>
              <a:t>Interest </a:t>
            </a:r>
            <a:r>
              <a:rPr lang="en-US" sz="3600" dirty="0">
                <a:latin typeface="Rockwell Condensed" panose="02060603050405020104" pitchFamily="18" charset="0"/>
              </a:rPr>
              <a:t>– Excitement = </a:t>
            </a:r>
            <a:r>
              <a:rPr lang="en-US" sz="3600" dirty="0" err="1">
                <a:latin typeface="Rockwell Condensed" panose="02060603050405020104" pitchFamily="18" charset="0"/>
              </a:rPr>
              <a:t>tertarik</a:t>
            </a:r>
            <a:endParaRPr lang="en-US" sz="3600" dirty="0">
              <a:latin typeface="Rockwell Condensed" panose="02060603050405020104" pitchFamily="18" charset="0"/>
            </a:endParaRPr>
          </a:p>
          <a:p>
            <a:pPr marL="533400" indent="-533400" eaLnBrk="1" hangingPunct="1">
              <a:spcAft>
                <a:spcPct val="40000"/>
              </a:spcAft>
              <a:buFontTx/>
              <a:buAutoNum type="arabicPeriod" startAt="6"/>
            </a:pPr>
            <a:r>
              <a:rPr lang="en-US" sz="3600" dirty="0" err="1" smtClean="0">
                <a:latin typeface="Rockwell Condensed" panose="02060603050405020104" pitchFamily="18" charset="0"/>
              </a:rPr>
              <a:t>Emosi</a:t>
            </a:r>
            <a:r>
              <a:rPr lang="en-US" sz="3600" dirty="0" smtClean="0">
                <a:latin typeface="Rockwell Condensed" panose="02060603050405020104" pitchFamily="18" charset="0"/>
              </a:rPr>
              <a:t> </a:t>
            </a:r>
            <a:r>
              <a:rPr lang="en-US" sz="3600" dirty="0" err="1" smtClean="0">
                <a:latin typeface="Rockwell Condensed" panose="02060603050405020104" pitchFamily="18" charset="0"/>
              </a:rPr>
              <a:t>Positif</a:t>
            </a:r>
            <a:r>
              <a:rPr lang="en-US" sz="3600" dirty="0" smtClean="0">
                <a:latin typeface="Rockwell Condensed" panose="02060603050405020104" pitchFamily="18" charset="0"/>
              </a:rPr>
              <a:t> </a:t>
            </a:r>
            <a:r>
              <a:rPr lang="en-US" sz="3600" dirty="0" err="1" smtClean="0">
                <a:latin typeface="Rockwell Condensed" panose="02060603050405020104" pitchFamily="18" charset="0"/>
              </a:rPr>
              <a:t>dasar</a:t>
            </a:r>
            <a:r>
              <a:rPr lang="en-US" sz="3600" dirty="0" smtClean="0">
                <a:latin typeface="Rockwell Condensed" panose="02060603050405020104" pitchFamily="18" charset="0"/>
              </a:rPr>
              <a:t> : </a:t>
            </a:r>
            <a:r>
              <a:rPr lang="en-US" sz="3600" dirty="0" err="1" smtClean="0">
                <a:latin typeface="Rockwell Condensed" panose="02060603050405020104" pitchFamily="18" charset="0"/>
              </a:rPr>
              <a:t>Ingin</a:t>
            </a:r>
            <a:r>
              <a:rPr lang="en-US" sz="3600" dirty="0" smtClean="0">
                <a:latin typeface="Rockwell Condensed" panose="02060603050405020104" pitchFamily="18" charset="0"/>
              </a:rPr>
              <a:t> </a:t>
            </a:r>
            <a:r>
              <a:rPr lang="en-US" sz="3600" dirty="0" err="1" smtClean="0">
                <a:latin typeface="Rockwell Condensed" panose="02060603050405020104" pitchFamily="18" charset="0"/>
              </a:rPr>
              <a:t>terlibat</a:t>
            </a:r>
            <a:r>
              <a:rPr lang="en-US" sz="3600" dirty="0" smtClean="0">
                <a:latin typeface="Rockwell Condensed" panose="02060603050405020104" pitchFamily="18" charset="0"/>
              </a:rPr>
              <a:t> </a:t>
            </a:r>
            <a:r>
              <a:rPr lang="en-US" sz="3600" dirty="0" err="1" smtClean="0">
                <a:latin typeface="Rockwell Condensed" panose="02060603050405020104" pitchFamily="18" charset="0"/>
              </a:rPr>
              <a:t>dan</a:t>
            </a:r>
            <a:r>
              <a:rPr lang="en-US" sz="3600" dirty="0" smtClean="0">
                <a:latin typeface="Rockwell Condensed" panose="02060603050405020104" pitchFamily="18" charset="0"/>
              </a:rPr>
              <a:t> </a:t>
            </a:r>
            <a:r>
              <a:rPr lang="en-US" sz="3600" dirty="0" err="1" smtClean="0">
                <a:latin typeface="Rockwell Condensed" panose="02060603050405020104" pitchFamily="18" charset="0"/>
              </a:rPr>
              <a:t>kepuasan</a:t>
            </a:r>
            <a:endParaRPr lang="en-US" sz="3600" dirty="0">
              <a:latin typeface="Rockwell Condensed" panose="020606030504050201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4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"/>
            <a:ext cx="9144000" cy="836613"/>
          </a:xfrm>
          <a:noFill/>
        </p:spPr>
        <p:txBody>
          <a:bodyPr anchor="b"/>
          <a:lstStyle/>
          <a:p>
            <a:pPr eaLnBrk="1" hangingPunct="1"/>
            <a:r>
              <a:rPr lang="en-US" sz="5400">
                <a:solidFill>
                  <a:schemeClr val="bg1"/>
                </a:solidFill>
                <a:latin typeface="Rockwell Condensed" panose="02060603050405020104" pitchFamily="18" charset="0"/>
              </a:rPr>
              <a:t>Ekspresi Emosi Universal</a:t>
            </a:r>
          </a:p>
        </p:txBody>
      </p:sp>
      <p:pic>
        <p:nvPicPr>
          <p:cNvPr id="16387" name="Picture 4" descr="U:\201\13-6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4"/>
            <a:ext cx="12192000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62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524000" y="73025"/>
            <a:ext cx="8991600" cy="5794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Ekspresi Wajah : Duchene Smile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62200"/>
            <a:ext cx="2514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362201"/>
            <a:ext cx="2514600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895600" y="762000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Arial Narrow" panose="020B0606020202030204" pitchFamily="34" charset="0"/>
              </a:rPr>
              <a:t>Duchene Smile:  asli, real, senyum yang tidak palsu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3429000" y="52578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Arial Narrow" panose="020B0606020202030204" pitchFamily="34" charset="0"/>
              </a:rPr>
              <a:t>Fake smile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6934200" y="52578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Arial Narrow" panose="020B0606020202030204" pitchFamily="34" charset="0"/>
              </a:rPr>
              <a:t>Duchene smile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2895600" y="5791201"/>
            <a:ext cx="6781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 Narrow" panose="020B0606020202030204" pitchFamily="34" charset="0"/>
              </a:rPr>
              <a:t>Fake:  Zygomatic (mouth) muscles only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 Narrow" panose="020B0606020202030204" pitchFamily="34" charset="0"/>
              </a:rPr>
              <a:t>Duchene: Zygomatic (mouth) + orbicularis oculi (eyes)</a:t>
            </a:r>
            <a:r>
              <a:rPr lang="en-US" sz="2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4191000" y="1828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7848600" y="1828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2895600" y="1371600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Arial Narrow" panose="020B0606020202030204" pitchFamily="34" charset="0"/>
              </a:rPr>
              <a:t>Yang mana Duchene (genuine) smile, A or B?</a:t>
            </a:r>
          </a:p>
        </p:txBody>
      </p:sp>
    </p:spTree>
    <p:extLst>
      <p:ext uri="{BB962C8B-B14F-4D97-AF65-F5344CB8AC3E}">
        <p14:creationId xmlns:p14="http://schemas.microsoft.com/office/powerpoint/2010/main" val="342210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/>
      <p:bldP spid="39943" grpId="0"/>
      <p:bldP spid="399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92094" y="0"/>
            <a:ext cx="8229600" cy="850900"/>
          </a:xfrm>
        </p:spPr>
        <p:txBody>
          <a:bodyPr/>
          <a:lstStyle/>
          <a:p>
            <a:pPr eaLnBrk="1" hangingPunct="1"/>
            <a:r>
              <a:rPr lang="en-US" dirty="0" err="1" smtClean="0"/>
              <a:t>Biopsikologi</a:t>
            </a:r>
            <a:r>
              <a:rPr lang="en-US" dirty="0" smtClean="0"/>
              <a:t> </a:t>
            </a:r>
            <a:r>
              <a:rPr lang="en-US" dirty="0" err="1" smtClean="0"/>
              <a:t>Emosi</a:t>
            </a:r>
            <a:r>
              <a:rPr lang="en-US" dirty="0" smtClean="0"/>
              <a:t> :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830" y="1196976"/>
            <a:ext cx="11128442" cy="52800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dirty="0" err="1" smtClean="0"/>
              <a:t>Otak</a:t>
            </a:r>
            <a:r>
              <a:rPr lang="en-US" sz="3200" dirty="0" smtClean="0"/>
              <a:t> : Area </a:t>
            </a:r>
            <a:r>
              <a:rPr lang="en-US" sz="3200" dirty="0" err="1" smtClean="0"/>
              <a:t>kunci</a:t>
            </a:r>
            <a:endParaRPr lang="en-US" sz="32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3200" dirty="0" err="1" smtClean="0"/>
              <a:t>Sistem</a:t>
            </a:r>
            <a:r>
              <a:rPr lang="en-US" sz="3200" dirty="0" smtClean="0"/>
              <a:t> </a:t>
            </a:r>
            <a:r>
              <a:rPr lang="en-US" sz="3200" dirty="0" err="1" smtClean="0"/>
              <a:t>Limbik</a:t>
            </a:r>
            <a:endParaRPr lang="en-US" sz="3200" dirty="0" smtClean="0"/>
          </a:p>
          <a:p>
            <a:pPr lvl="2" eaLnBrk="1" hangingPunct="1">
              <a:lnSpc>
                <a:spcPct val="90000"/>
              </a:lnSpc>
            </a:pPr>
            <a:r>
              <a:rPr lang="en-US" sz="3200" dirty="0" err="1" smtClean="0"/>
              <a:t>berjuang</a:t>
            </a:r>
            <a:r>
              <a:rPr lang="en-US" sz="3200" dirty="0" smtClean="0"/>
              <a:t>, </a:t>
            </a:r>
            <a:r>
              <a:rPr lang="en-US" sz="3200" dirty="0" err="1" smtClean="0"/>
              <a:t>menghindar</a:t>
            </a:r>
            <a:r>
              <a:rPr lang="en-US" sz="3200" dirty="0" smtClean="0"/>
              <a:t>, </a:t>
            </a:r>
            <a:r>
              <a:rPr lang="en-US" sz="3200" dirty="0" err="1" smtClean="0"/>
              <a:t>makan</a:t>
            </a:r>
            <a:r>
              <a:rPr lang="en-US" sz="3200" dirty="0" smtClean="0"/>
              <a:t>, </a:t>
            </a:r>
            <a:r>
              <a:rPr lang="en-US" sz="3200" dirty="0" err="1" smtClean="0"/>
              <a:t>berpasangan</a:t>
            </a:r>
            <a:endParaRPr lang="en-US" sz="32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3200" dirty="0" err="1" smtClean="0"/>
              <a:t>Bagian</a:t>
            </a:r>
            <a:r>
              <a:rPr lang="en-US" sz="3200" dirty="0" smtClean="0"/>
              <a:t> </a:t>
            </a:r>
            <a:r>
              <a:rPr lang="en-US" sz="3200" dirty="0" err="1" smtClean="0"/>
              <a:t>penting</a:t>
            </a:r>
            <a:r>
              <a:rPr lang="en-US" sz="3200" dirty="0" smtClean="0"/>
              <a:t>: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3200" dirty="0" smtClean="0"/>
              <a:t>Hypothalamus – </a:t>
            </a:r>
            <a:r>
              <a:rPr lang="en-US" sz="3200" dirty="0" err="1" smtClean="0"/>
              <a:t>berubah</a:t>
            </a:r>
            <a:r>
              <a:rPr lang="en-US" sz="3200" dirty="0" smtClean="0"/>
              <a:t> </a:t>
            </a:r>
            <a:r>
              <a:rPr lang="en-US" sz="3200" dirty="0" err="1" smtClean="0"/>
              <a:t>detak</a:t>
            </a:r>
            <a:r>
              <a:rPr lang="en-US" sz="3200" dirty="0" smtClean="0"/>
              <a:t> </a:t>
            </a:r>
            <a:r>
              <a:rPr lang="en-US" sz="3200" dirty="0" err="1" smtClean="0"/>
              <a:t>napas</a:t>
            </a:r>
            <a:r>
              <a:rPr lang="en-US" sz="3200" dirty="0" smtClean="0"/>
              <a:t> / </a:t>
            </a:r>
            <a:r>
              <a:rPr lang="en-US" sz="3200" dirty="0" err="1" smtClean="0"/>
              <a:t>jantung</a:t>
            </a:r>
            <a:r>
              <a:rPr lang="en-US" sz="3200" dirty="0" smtClean="0"/>
              <a:t> </a:t>
            </a:r>
            <a:r>
              <a:rPr lang="en-US" sz="3200" dirty="0" err="1" smtClean="0"/>
              <a:t>selama</a:t>
            </a:r>
            <a:r>
              <a:rPr lang="en-US" sz="3200" dirty="0" smtClean="0"/>
              <a:t> proses “</a:t>
            </a:r>
            <a:r>
              <a:rPr lang="en-US" sz="3200" dirty="0" err="1" smtClean="0"/>
              <a:t>Bertempur</a:t>
            </a:r>
            <a:r>
              <a:rPr lang="en-US" sz="3200" dirty="0" smtClean="0"/>
              <a:t> </a:t>
            </a:r>
            <a:r>
              <a:rPr lang="en-US" sz="3200" dirty="0" err="1" smtClean="0"/>
              <a:t>atau</a:t>
            </a:r>
            <a:r>
              <a:rPr lang="en-US" sz="3200" dirty="0" smtClean="0"/>
              <a:t> </a:t>
            </a:r>
            <a:r>
              <a:rPr lang="en-US" sz="3200" dirty="0" err="1" smtClean="0"/>
              <a:t>lari</a:t>
            </a:r>
            <a:r>
              <a:rPr lang="en-US" sz="3200" dirty="0" smtClean="0"/>
              <a:t>”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3200" dirty="0" smtClean="0"/>
              <a:t>Amygdala – </a:t>
            </a:r>
            <a:r>
              <a:rPr lang="en-US" sz="3200" dirty="0" err="1" smtClean="0"/>
              <a:t>Takut</a:t>
            </a:r>
            <a:r>
              <a:rPr lang="en-US" sz="3200" dirty="0" smtClean="0"/>
              <a:t> </a:t>
            </a:r>
            <a:r>
              <a:rPr lang="en-US" sz="3200" dirty="0" err="1" smtClean="0"/>
              <a:t>dan</a:t>
            </a:r>
            <a:r>
              <a:rPr lang="en-US" sz="3200" dirty="0" smtClean="0"/>
              <a:t> </a:t>
            </a:r>
            <a:r>
              <a:rPr lang="en-US" sz="3200" dirty="0" err="1" smtClean="0"/>
              <a:t>marah</a:t>
            </a:r>
            <a:endParaRPr lang="en-US" sz="3200" dirty="0" smtClean="0"/>
          </a:p>
          <a:p>
            <a:pPr lvl="2" eaLnBrk="1" hangingPunct="1">
              <a:lnSpc>
                <a:spcPct val="90000"/>
              </a:lnSpc>
            </a:pPr>
            <a:r>
              <a:rPr lang="en-US" sz="3200" dirty="0" smtClean="0"/>
              <a:t>Septum – </a:t>
            </a:r>
            <a:r>
              <a:rPr lang="en-US" sz="3200" dirty="0" err="1" smtClean="0"/>
              <a:t>membran</a:t>
            </a:r>
            <a:r>
              <a:rPr lang="en-US" sz="3200" dirty="0" smtClean="0"/>
              <a:t> tipis </a:t>
            </a:r>
            <a:r>
              <a:rPr lang="en-US" sz="3200" dirty="0" err="1" smtClean="0"/>
              <a:t>dalam</a:t>
            </a:r>
            <a:r>
              <a:rPr lang="en-US" sz="3200" dirty="0" smtClean="0"/>
              <a:t> </a:t>
            </a:r>
            <a:r>
              <a:rPr lang="en-US" sz="3200" dirty="0" err="1" smtClean="0"/>
              <a:t>pusat</a:t>
            </a:r>
            <a:r>
              <a:rPr lang="en-US" sz="3200" dirty="0" smtClean="0"/>
              <a:t> ventricle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3200" dirty="0" err="1" smtClean="0"/>
              <a:t>Menekan</a:t>
            </a:r>
            <a:r>
              <a:rPr lang="en-US" sz="3200" dirty="0" smtClean="0"/>
              <a:t> </a:t>
            </a:r>
            <a:r>
              <a:rPr lang="en-US" sz="3200" dirty="0" err="1" smtClean="0"/>
              <a:t>keadaan</a:t>
            </a:r>
            <a:r>
              <a:rPr lang="en-US" sz="3200" dirty="0" smtClean="0"/>
              <a:t> </a:t>
            </a:r>
            <a:r>
              <a:rPr lang="en-US" sz="3200" dirty="0" err="1" smtClean="0"/>
              <a:t>emosi</a:t>
            </a:r>
            <a:r>
              <a:rPr lang="en-US" sz="3200" dirty="0" smtClean="0"/>
              <a:t> </a:t>
            </a:r>
            <a:r>
              <a:rPr lang="en-US" sz="3200" dirty="0" err="1" smtClean="0"/>
              <a:t>negatif</a:t>
            </a:r>
            <a:r>
              <a:rPr lang="en-US" sz="3200" dirty="0" smtClean="0"/>
              <a:t> (</a:t>
            </a:r>
            <a:r>
              <a:rPr lang="en-US" sz="3200" dirty="0" err="1" smtClean="0"/>
              <a:t>misalnya</a:t>
            </a:r>
            <a:r>
              <a:rPr lang="en-US" sz="3200" dirty="0" smtClean="0"/>
              <a:t>, </a:t>
            </a:r>
            <a:r>
              <a:rPr lang="en-US" sz="3200" dirty="0" err="1" smtClean="0"/>
              <a:t>takut</a:t>
            </a:r>
            <a:r>
              <a:rPr lang="en-US" sz="3200" dirty="0" smtClean="0"/>
              <a:t>) 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 err="1" smtClean="0"/>
              <a:t>Juga</a:t>
            </a:r>
            <a:r>
              <a:rPr lang="en-US" sz="3200" dirty="0" smtClean="0"/>
              <a:t>: </a:t>
            </a:r>
            <a:r>
              <a:rPr lang="en-US" sz="3200" dirty="0" err="1" smtClean="0"/>
              <a:t>Lobus</a:t>
            </a:r>
            <a:r>
              <a:rPr lang="en-US" sz="3200" dirty="0" smtClean="0"/>
              <a:t> Frontal - "</a:t>
            </a:r>
            <a:r>
              <a:rPr lang="en-US" sz="3200" dirty="0" err="1" smtClean="0"/>
              <a:t>sistem</a:t>
            </a:r>
            <a:r>
              <a:rPr lang="en-US" sz="3200" dirty="0" smtClean="0"/>
              <a:t> rem" </a:t>
            </a:r>
            <a:r>
              <a:rPr lang="en-US" sz="3200" dirty="0" err="1" smtClean="0"/>
              <a:t>untuk</a:t>
            </a:r>
            <a:r>
              <a:rPr lang="en-US" sz="3200" dirty="0" smtClean="0"/>
              <a:t> </a:t>
            </a:r>
            <a:r>
              <a:rPr lang="en-US" sz="3200" dirty="0" err="1" smtClean="0"/>
              <a:t>amigdala</a:t>
            </a:r>
            <a:r>
              <a:rPr lang="en-US" sz="32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617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bldLvl="3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615"/>
            <a:ext cx="12192000" cy="68846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</a:rPr>
              <a:t>PENGERTIAN EMOSI ?</a:t>
            </a:r>
            <a:endParaRPr lang="en-US" sz="5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1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97919" y="369938"/>
            <a:ext cx="7396162" cy="1143000"/>
          </a:xfrm>
        </p:spPr>
        <p:txBody>
          <a:bodyPr anchor="b"/>
          <a:lstStyle/>
          <a:p>
            <a:pPr eaLnBrk="1" hangingPunct="1"/>
            <a:r>
              <a:rPr lang="en-US" altLang="en-US" dirty="0" smtClean="0">
                <a:solidFill>
                  <a:srgbClr val="6600CC"/>
                </a:solidFill>
              </a:rPr>
              <a:t>Cognition and Emotion</a:t>
            </a:r>
            <a:endParaRPr lang="en-US" altLang="en-US" sz="4800" dirty="0">
              <a:solidFill>
                <a:srgbClr val="6600C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676400"/>
            <a:ext cx="7924800" cy="4152900"/>
          </a:xfrm>
        </p:spPr>
        <p:txBody>
          <a:bodyPr/>
          <a:lstStyle/>
          <a:p>
            <a:pPr eaLnBrk="1" hangingPunct="1">
              <a:buClr>
                <a:schemeClr val="accent1"/>
              </a:buClr>
            </a:pPr>
            <a:r>
              <a:rPr lang="en-US" altLang="en-US"/>
              <a:t>The brain’s shortcut for emotions</a:t>
            </a:r>
          </a:p>
        </p:txBody>
      </p:sp>
      <p:grpSp>
        <p:nvGrpSpPr>
          <p:cNvPr id="19460" name="Group 22"/>
          <p:cNvGrpSpPr>
            <a:grpSpLocks/>
          </p:cNvGrpSpPr>
          <p:nvPr/>
        </p:nvGrpSpPr>
        <p:grpSpPr bwMode="auto">
          <a:xfrm>
            <a:off x="330739" y="2133600"/>
            <a:ext cx="11517549" cy="4406900"/>
            <a:chOff x="480" y="1344"/>
            <a:chExt cx="4656" cy="2776"/>
          </a:xfrm>
        </p:grpSpPr>
        <p:pic>
          <p:nvPicPr>
            <p:cNvPr id="19461" name="Picture 6" descr="U:\201\13-16.BMP"/>
            <p:cNvPicPr>
              <a:picLocks noChangeAspect="1" noChangeArrowheads="1"/>
            </p:cNvPicPr>
            <p:nvPr/>
          </p:nvPicPr>
          <p:blipFill>
            <a:blip r:embed="rId2">
              <a:lum bright="-12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344"/>
              <a:ext cx="4656" cy="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2" name="Rectangle 8"/>
            <p:cNvSpPr>
              <a:spLocks noChangeArrowheads="1"/>
            </p:cNvSpPr>
            <p:nvPr/>
          </p:nvSpPr>
          <p:spPr bwMode="auto">
            <a:xfrm>
              <a:off x="3120" y="1632"/>
              <a:ext cx="768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400" b="1">
                  <a:ea typeface="MS PGothic" panose="020B0600070205080204" pitchFamily="34" charset="-128"/>
                </a:rPr>
                <a:t>Thalamus</a:t>
              </a:r>
            </a:p>
          </p:txBody>
        </p:sp>
        <p:sp>
          <p:nvSpPr>
            <p:cNvPr id="19463" name="Rectangle 10"/>
            <p:cNvSpPr>
              <a:spLocks noChangeArrowheads="1"/>
            </p:cNvSpPr>
            <p:nvPr/>
          </p:nvSpPr>
          <p:spPr bwMode="auto">
            <a:xfrm>
              <a:off x="4560" y="2688"/>
              <a:ext cx="576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400" b="1">
                  <a:ea typeface="MS PGothic" panose="020B0600070205080204" pitchFamily="34" charset="-128"/>
                </a:rPr>
                <a:t>Visual</a:t>
              </a:r>
            </a:p>
            <a:p>
              <a:pPr algn="ctr"/>
              <a:r>
                <a:rPr lang="en-US" altLang="en-US" sz="1400" b="1">
                  <a:ea typeface="MS PGothic" panose="020B0600070205080204" pitchFamily="34" charset="-128"/>
                </a:rPr>
                <a:t>cortex</a:t>
              </a:r>
            </a:p>
          </p:txBody>
        </p:sp>
        <p:sp>
          <p:nvSpPr>
            <p:cNvPr id="19464" name="Rectangle 11"/>
            <p:cNvSpPr>
              <a:spLocks noChangeArrowheads="1"/>
            </p:cNvSpPr>
            <p:nvPr/>
          </p:nvSpPr>
          <p:spPr bwMode="auto">
            <a:xfrm>
              <a:off x="3936" y="3504"/>
              <a:ext cx="1104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400" b="1">
                  <a:ea typeface="MS PGothic" panose="020B0600070205080204" pitchFamily="34" charset="-128"/>
                </a:rPr>
                <a:t>To pounding heart</a:t>
              </a:r>
            </a:p>
          </p:txBody>
        </p:sp>
        <p:sp>
          <p:nvSpPr>
            <p:cNvPr id="19465" name="Rectangle 12"/>
            <p:cNvSpPr>
              <a:spLocks noChangeArrowheads="1"/>
            </p:cNvSpPr>
            <p:nvPr/>
          </p:nvSpPr>
          <p:spPr bwMode="auto">
            <a:xfrm>
              <a:off x="2400" y="3048"/>
              <a:ext cx="768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400" b="1">
                  <a:ea typeface="MS PGothic" panose="020B0600070205080204" pitchFamily="34" charset="-128"/>
                </a:rPr>
                <a:t>Amygdala</a:t>
              </a:r>
            </a:p>
          </p:txBody>
        </p:sp>
        <p:sp>
          <p:nvSpPr>
            <p:cNvPr id="19466" name="Rectangle 13"/>
            <p:cNvSpPr>
              <a:spLocks noChangeArrowheads="1"/>
            </p:cNvSpPr>
            <p:nvPr/>
          </p:nvSpPr>
          <p:spPr bwMode="auto">
            <a:xfrm>
              <a:off x="1584" y="2208"/>
              <a:ext cx="720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400" b="1">
                  <a:ea typeface="MS PGothic" panose="020B0600070205080204" pitchFamily="34" charset="-128"/>
                </a:rPr>
                <a:t>Instant fear</a:t>
              </a:r>
            </a:p>
            <a:p>
              <a:pPr algn="ctr"/>
              <a:r>
                <a:rPr lang="en-US" altLang="en-US" sz="1400" b="1">
                  <a:ea typeface="MS PGothic" panose="020B0600070205080204" pitchFamily="34" charset="-128"/>
                </a:rPr>
                <a:t>response</a:t>
              </a:r>
            </a:p>
          </p:txBody>
        </p:sp>
        <p:sp>
          <p:nvSpPr>
            <p:cNvPr id="19467" name="Rectangle 14"/>
            <p:cNvSpPr>
              <a:spLocks noChangeArrowheads="1"/>
            </p:cNvSpPr>
            <p:nvPr/>
          </p:nvSpPr>
          <p:spPr bwMode="auto">
            <a:xfrm>
              <a:off x="2880" y="3312"/>
              <a:ext cx="920" cy="6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400" b="1">
                  <a:ea typeface="MS PGothic" panose="020B0600070205080204" pitchFamily="34" charset="-128"/>
                </a:rPr>
                <a:t>Slightly slower</a:t>
              </a:r>
            </a:p>
            <a:p>
              <a:pPr algn="ctr"/>
              <a:r>
                <a:rPr lang="en-US" altLang="en-US" sz="1400" b="1">
                  <a:ea typeface="MS PGothic" panose="020B0600070205080204" pitchFamily="34" charset="-128"/>
                </a:rPr>
                <a:t>interpretation:</a:t>
              </a:r>
            </a:p>
            <a:p>
              <a:pPr algn="ctr"/>
              <a:r>
                <a:rPr lang="en-US" altLang="en-US" sz="1400" b="1">
                  <a:ea typeface="MS PGothic" panose="020B0600070205080204" pitchFamily="34" charset="-128"/>
                </a:rPr>
                <a:t>“This is a snake!</a:t>
              </a:r>
            </a:p>
            <a:p>
              <a:pPr algn="ctr"/>
              <a:r>
                <a:rPr lang="en-US" altLang="en-US" sz="1400" b="1">
                  <a:ea typeface="MS PGothic" panose="020B0600070205080204" pitchFamily="34" charset="-128"/>
                </a:rPr>
                <a:t>Get away.”</a:t>
              </a:r>
            </a:p>
          </p:txBody>
        </p:sp>
        <p:sp>
          <p:nvSpPr>
            <p:cNvPr id="19468" name="Line 15"/>
            <p:cNvSpPr>
              <a:spLocks noChangeShapeType="1"/>
            </p:cNvSpPr>
            <p:nvPr/>
          </p:nvSpPr>
          <p:spPr bwMode="auto">
            <a:xfrm>
              <a:off x="2309" y="2341"/>
              <a:ext cx="806" cy="2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9" name="Line 16"/>
            <p:cNvSpPr>
              <a:spLocks noChangeShapeType="1"/>
            </p:cNvSpPr>
            <p:nvPr/>
          </p:nvSpPr>
          <p:spPr bwMode="auto">
            <a:xfrm>
              <a:off x="3504" y="1835"/>
              <a:ext cx="0" cy="44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0" name="Line 17"/>
            <p:cNvSpPr>
              <a:spLocks noChangeShapeType="1"/>
            </p:cNvSpPr>
            <p:nvPr/>
          </p:nvSpPr>
          <p:spPr bwMode="auto">
            <a:xfrm flipV="1">
              <a:off x="2923" y="2811"/>
              <a:ext cx="175" cy="23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1" name="Line 18"/>
            <p:cNvSpPr>
              <a:spLocks noChangeShapeType="1"/>
            </p:cNvSpPr>
            <p:nvPr/>
          </p:nvSpPr>
          <p:spPr bwMode="auto">
            <a:xfrm flipV="1">
              <a:off x="3451" y="2897"/>
              <a:ext cx="356" cy="41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2" name="Line 19"/>
            <p:cNvSpPr>
              <a:spLocks noChangeShapeType="1"/>
            </p:cNvSpPr>
            <p:nvPr/>
          </p:nvSpPr>
          <p:spPr bwMode="auto">
            <a:xfrm>
              <a:off x="4421" y="2773"/>
              <a:ext cx="12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760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199" y="138452"/>
            <a:ext cx="8229600" cy="561975"/>
          </a:xfrm>
        </p:spPr>
        <p:txBody>
          <a:bodyPr/>
          <a:lstStyle/>
          <a:p>
            <a:pPr eaLnBrk="1" hangingPunct="1"/>
            <a:r>
              <a:rPr lang="en-US" sz="4000" dirty="0"/>
              <a:t>Biology &amp; Emotion: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1284" y="1654175"/>
            <a:ext cx="9899515" cy="5203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dirty="0" err="1" smtClean="0"/>
              <a:t>Dengan</a:t>
            </a:r>
            <a:r>
              <a:rPr lang="en-US" sz="3200" dirty="0" smtClean="0"/>
              <a:t> </a:t>
            </a:r>
            <a:r>
              <a:rPr lang="en-US" sz="3200" dirty="0" err="1" smtClean="0"/>
              <a:t>Gairah</a:t>
            </a:r>
            <a:r>
              <a:rPr lang="en-US" sz="3200" dirty="0" smtClean="0"/>
              <a:t>:</a:t>
            </a:r>
            <a:br>
              <a:rPr lang="en-US" sz="3200" dirty="0" smtClean="0"/>
            </a:br>
            <a:r>
              <a:rPr lang="en-US" sz="3200" dirty="0" smtClean="0"/>
              <a:t>NS </a:t>
            </a:r>
            <a:r>
              <a:rPr lang="en-US" sz="3200" dirty="0" err="1" smtClean="0"/>
              <a:t>otonom</a:t>
            </a:r>
            <a:r>
              <a:rPr lang="en-US" sz="3200" dirty="0" smtClean="0"/>
              <a:t> </a:t>
            </a:r>
            <a:r>
              <a:rPr lang="en-US" sz="3200" dirty="0" err="1" smtClean="0"/>
              <a:t>didorong</a:t>
            </a:r>
            <a:r>
              <a:rPr lang="en-US" sz="3200" dirty="0" smtClean="0"/>
              <a:t> </a:t>
            </a:r>
            <a:r>
              <a:rPr lang="en-US" sz="3200" dirty="0" err="1" smtClean="0"/>
              <a:t>masuk</a:t>
            </a:r>
            <a:r>
              <a:rPr lang="en-US" sz="3200" dirty="0" smtClean="0"/>
              <a:t> </a:t>
            </a:r>
            <a:r>
              <a:rPr lang="en-US" sz="3200" dirty="0" err="1" smtClean="0"/>
              <a:t>dan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NS </a:t>
            </a:r>
            <a:r>
              <a:rPr lang="en-US" sz="3200" dirty="0" err="1" smtClean="0"/>
              <a:t>simpatis</a:t>
            </a:r>
            <a:r>
              <a:rPr lang="en-US" sz="3200" dirty="0" smtClean="0"/>
              <a:t> </a:t>
            </a:r>
            <a:r>
              <a:rPr lang="en-US" sz="3200" dirty="0" err="1" smtClean="0"/>
              <a:t>diaktifkan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Epinefrin</a:t>
            </a:r>
            <a:r>
              <a:rPr lang="en-US" sz="3200" dirty="0" smtClean="0"/>
              <a:t> </a:t>
            </a:r>
            <a:r>
              <a:rPr lang="en-US" sz="3200" dirty="0" err="1" smtClean="0"/>
              <a:t>dan</a:t>
            </a:r>
            <a:r>
              <a:rPr lang="en-US" sz="3200" dirty="0" smtClean="0"/>
              <a:t> </a:t>
            </a:r>
            <a:r>
              <a:rPr lang="en-US" sz="3200" dirty="0" err="1" smtClean="0"/>
              <a:t>norepinefrin</a:t>
            </a:r>
            <a:r>
              <a:rPr lang="en-US" sz="3200" dirty="0" smtClean="0"/>
              <a:t> yang </a:t>
            </a:r>
            <a:r>
              <a:rPr lang="en-US" sz="3200" dirty="0" err="1" smtClean="0"/>
              <a:t>dilepaskan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Denyut</a:t>
            </a:r>
            <a:r>
              <a:rPr lang="en-US" sz="3200" dirty="0" smtClean="0"/>
              <a:t> </a:t>
            </a:r>
            <a:r>
              <a:rPr lang="en-US" sz="3200" dirty="0" err="1" smtClean="0"/>
              <a:t>jantung</a:t>
            </a:r>
            <a:r>
              <a:rPr lang="en-US" sz="3200" dirty="0" smtClean="0"/>
              <a:t>, </a:t>
            </a:r>
            <a:r>
              <a:rPr lang="en-US" sz="3200" dirty="0" err="1" smtClean="0"/>
              <a:t>tekanan</a:t>
            </a:r>
            <a:r>
              <a:rPr lang="en-US" sz="3200" dirty="0" smtClean="0"/>
              <a:t> </a:t>
            </a:r>
            <a:r>
              <a:rPr lang="en-US" sz="3200" dirty="0" err="1" smtClean="0"/>
              <a:t>darah</a:t>
            </a:r>
            <a:r>
              <a:rPr lang="en-US" sz="3200" dirty="0" smtClean="0"/>
              <a:t>, </a:t>
            </a:r>
            <a:r>
              <a:rPr lang="en-US" sz="3200" dirty="0" err="1" smtClean="0"/>
              <a:t>dan</a:t>
            </a:r>
            <a:r>
              <a:rPr lang="en-US" sz="3200" dirty="0" smtClean="0"/>
              <a:t> </a:t>
            </a:r>
            <a:r>
              <a:rPr lang="en-US" sz="3200" dirty="0" err="1" smtClean="0"/>
              <a:t>meningkatnya</a:t>
            </a:r>
            <a:r>
              <a:rPr lang="en-US" sz="3200" dirty="0" smtClean="0"/>
              <a:t> </a:t>
            </a:r>
            <a:r>
              <a:rPr lang="en-US" sz="3200" dirty="0" err="1" smtClean="0"/>
              <a:t>gula</a:t>
            </a:r>
            <a:r>
              <a:rPr lang="en-US" sz="3200" dirty="0" smtClean="0"/>
              <a:t> </a:t>
            </a:r>
            <a:r>
              <a:rPr lang="en-US" sz="3200" dirty="0" err="1" smtClean="0"/>
              <a:t>darah</a:t>
            </a:r>
            <a:r>
              <a:rPr lang="en-US" sz="3200" dirty="0" smtClean="0"/>
              <a:t>, </a:t>
            </a:r>
            <a:r>
              <a:rPr lang="en-US" sz="3200" dirty="0" err="1" smtClean="0"/>
              <a:t>mempersiapkan</a:t>
            </a:r>
            <a:r>
              <a:rPr lang="en-US" sz="3200" dirty="0" smtClean="0"/>
              <a:t> </a:t>
            </a:r>
            <a:r>
              <a:rPr lang="en-US" sz="3200" dirty="0" err="1" smtClean="0"/>
              <a:t>kita</a:t>
            </a:r>
            <a:r>
              <a:rPr lang="en-US" sz="3200" dirty="0" smtClean="0"/>
              <a:t> </a:t>
            </a:r>
            <a:r>
              <a:rPr lang="en-US" sz="3200" dirty="0" err="1" smtClean="0"/>
              <a:t>untuk</a:t>
            </a:r>
            <a:r>
              <a:rPr lang="en-US" sz="3200" dirty="0" smtClean="0"/>
              <a:t> </a:t>
            </a:r>
            <a:r>
              <a:rPr lang="en-US" sz="3200" dirty="0" err="1" smtClean="0"/>
              <a:t>melawan</a:t>
            </a:r>
            <a:r>
              <a:rPr lang="en-US" sz="3200" dirty="0" smtClean="0"/>
              <a:t> </a:t>
            </a:r>
            <a:r>
              <a:rPr lang="en-US" sz="3200" dirty="0" err="1" smtClean="0"/>
              <a:t>atau</a:t>
            </a:r>
            <a:r>
              <a:rPr lang="en-US" sz="3200" dirty="0" smtClean="0"/>
              <a:t> </a:t>
            </a:r>
            <a:r>
              <a:rPr lang="en-US" sz="3200" dirty="0" err="1" smtClean="0"/>
              <a:t>menghindar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Ketika</a:t>
            </a:r>
            <a:r>
              <a:rPr lang="en-US" sz="3200" dirty="0" smtClean="0"/>
              <a:t> </a:t>
            </a:r>
            <a:r>
              <a:rPr lang="en-US" sz="3200" dirty="0" err="1" smtClean="0"/>
              <a:t>kita</a:t>
            </a:r>
            <a:r>
              <a:rPr lang="en-US" sz="3200" dirty="0" smtClean="0"/>
              <a:t> </a:t>
            </a:r>
            <a:r>
              <a:rPr lang="en-US" sz="3200" dirty="0" err="1" smtClean="0"/>
              <a:t>bisa</a:t>
            </a:r>
            <a:r>
              <a:rPr lang="en-US" sz="3200" dirty="0" smtClean="0"/>
              <a:t> </a:t>
            </a:r>
            <a:r>
              <a:rPr lang="en-US" sz="3200" dirty="0" err="1" smtClean="0"/>
              <a:t>tenang</a:t>
            </a:r>
            <a:r>
              <a:rPr lang="en-US" sz="3200" dirty="0" smtClean="0"/>
              <a:t>, NS </a:t>
            </a:r>
            <a:r>
              <a:rPr lang="en-US" sz="3200" dirty="0" err="1" smtClean="0"/>
              <a:t>parasimpatis</a:t>
            </a:r>
            <a:r>
              <a:rPr lang="en-US" sz="3200" dirty="0" smtClean="0"/>
              <a:t> </a:t>
            </a:r>
            <a:r>
              <a:rPr lang="en-US" sz="3200" dirty="0" err="1" smtClean="0"/>
              <a:t>masuk</a:t>
            </a:r>
            <a:r>
              <a:rPr lang="en-US" sz="3200" dirty="0" smtClean="0"/>
              <a:t> </a:t>
            </a:r>
            <a:r>
              <a:rPr lang="en-US" sz="3200" dirty="0" err="1" smtClean="0"/>
              <a:t>ke</a:t>
            </a:r>
            <a:r>
              <a:rPr lang="en-US" sz="3200" dirty="0" smtClean="0"/>
              <a:t> </a:t>
            </a:r>
            <a:r>
              <a:rPr lang="en-US" sz="3200" dirty="0" err="1" smtClean="0"/>
              <a:t>dalam</a:t>
            </a:r>
            <a:r>
              <a:rPr lang="en-US" sz="32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338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 bldLvl="2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097" y="1494312"/>
            <a:ext cx="10953345" cy="5995987"/>
          </a:xfrm>
        </p:spPr>
        <p:txBody>
          <a:bodyPr/>
          <a:lstStyle/>
          <a:p>
            <a:pPr eaLnBrk="1" hangingPunct="1"/>
            <a:r>
              <a:rPr lang="en-US" sz="3600" dirty="0" err="1" smtClean="0"/>
              <a:t>Emosi</a:t>
            </a:r>
            <a:r>
              <a:rPr lang="en-US" sz="3600" dirty="0" smtClean="0"/>
              <a:t> </a:t>
            </a:r>
            <a:r>
              <a:rPr lang="en-US" sz="3600" dirty="0" err="1" smtClean="0"/>
              <a:t>positif</a:t>
            </a:r>
            <a:r>
              <a:rPr lang="en-US" sz="3600" dirty="0" smtClean="0"/>
              <a:t> </a:t>
            </a:r>
            <a:r>
              <a:rPr lang="en-US" sz="3600" dirty="0" err="1" smtClean="0"/>
              <a:t>mengaktifkan</a:t>
            </a:r>
            <a:r>
              <a:rPr lang="en-US" sz="3600" dirty="0" smtClean="0"/>
              <a:t> </a:t>
            </a:r>
            <a:r>
              <a:rPr lang="en-US" sz="3600" dirty="0" err="1" smtClean="0"/>
              <a:t>otak</a:t>
            </a:r>
            <a:r>
              <a:rPr lang="en-US" sz="3600" dirty="0" smtClean="0"/>
              <a:t> </a:t>
            </a:r>
            <a:r>
              <a:rPr lang="en-US" sz="3600" dirty="0" err="1" smtClean="0"/>
              <a:t>kiri</a:t>
            </a:r>
            <a:r>
              <a:rPr lang="en-US" sz="3600" dirty="0" smtClean="0"/>
              <a:t> </a:t>
            </a:r>
            <a:r>
              <a:rPr lang="en-US" sz="3600" dirty="0" err="1" smtClean="0"/>
              <a:t>lebih</a:t>
            </a:r>
            <a:r>
              <a:rPr lang="en-US" sz="3600" dirty="0" smtClean="0"/>
              <a:t>, </a:t>
            </a:r>
            <a:r>
              <a:rPr lang="en-US" sz="3600" dirty="0" err="1" smtClean="0"/>
              <a:t>sedangkan</a:t>
            </a:r>
            <a:r>
              <a:rPr lang="en-US" sz="3600" dirty="0" smtClean="0"/>
              <a:t> </a:t>
            </a:r>
            <a:r>
              <a:rPr lang="en-US" sz="3600" dirty="0" err="1" smtClean="0"/>
              <a:t>emosi</a:t>
            </a:r>
            <a:r>
              <a:rPr lang="en-US" sz="3600" dirty="0" smtClean="0"/>
              <a:t> </a:t>
            </a:r>
            <a:r>
              <a:rPr lang="en-US" sz="3600" dirty="0" err="1" smtClean="0"/>
              <a:t>negatif</a:t>
            </a:r>
            <a:r>
              <a:rPr lang="en-US" sz="3600" dirty="0" smtClean="0"/>
              <a:t> </a:t>
            </a:r>
            <a:r>
              <a:rPr lang="en-US" sz="3600" dirty="0" err="1" smtClean="0"/>
              <a:t>mengaktifkan</a:t>
            </a:r>
            <a:r>
              <a:rPr lang="en-US" sz="3600" dirty="0" smtClean="0"/>
              <a:t> </a:t>
            </a:r>
            <a:r>
              <a:rPr lang="en-US" sz="3600" dirty="0" err="1" smtClean="0"/>
              <a:t>belahan</a:t>
            </a:r>
            <a:r>
              <a:rPr lang="en-US" sz="3600" dirty="0" smtClean="0"/>
              <a:t> </a:t>
            </a:r>
            <a:r>
              <a:rPr lang="en-US" sz="3600" dirty="0" err="1" smtClean="0"/>
              <a:t>kanan</a:t>
            </a:r>
            <a:r>
              <a:rPr lang="en-US" sz="3600" dirty="0" smtClean="0"/>
              <a:t> </a:t>
            </a:r>
            <a:r>
              <a:rPr lang="en-US" sz="3600" dirty="0" err="1" smtClean="0"/>
              <a:t>lagi</a:t>
            </a:r>
            <a:r>
              <a:rPr lang="en-US" sz="3600" dirty="0" smtClean="0"/>
              <a:t>.</a:t>
            </a:r>
          </a:p>
          <a:p>
            <a:pPr eaLnBrk="1" hangingPunct="1"/>
            <a:r>
              <a:rPr lang="en-US" sz="3600" dirty="0" err="1" smtClean="0"/>
              <a:t>Gairah</a:t>
            </a:r>
            <a:r>
              <a:rPr lang="en-US" sz="3600" dirty="0" smtClean="0"/>
              <a:t> </a:t>
            </a:r>
            <a:r>
              <a:rPr lang="en-US" sz="3600" dirty="0" err="1" smtClean="0"/>
              <a:t>dan</a:t>
            </a:r>
            <a:r>
              <a:rPr lang="en-US" sz="3600" dirty="0" smtClean="0"/>
              <a:t> </a:t>
            </a:r>
            <a:r>
              <a:rPr lang="en-US" sz="3600" dirty="0" err="1" smtClean="0"/>
              <a:t>stres</a:t>
            </a:r>
            <a:r>
              <a:rPr lang="en-US" sz="3600" dirty="0" smtClean="0"/>
              <a:t> </a:t>
            </a:r>
            <a:r>
              <a:rPr lang="en-US" sz="3600" dirty="0" err="1" smtClean="0"/>
              <a:t>benar-benar</a:t>
            </a:r>
            <a:r>
              <a:rPr lang="en-US" sz="3600" dirty="0" smtClean="0"/>
              <a:t> </a:t>
            </a:r>
            <a:r>
              <a:rPr lang="en-US" sz="3600" dirty="0" err="1" smtClean="0"/>
              <a:t>dapat</a:t>
            </a:r>
            <a:r>
              <a:rPr lang="en-US" sz="3600" dirty="0" smtClean="0"/>
              <a:t> </a:t>
            </a:r>
            <a:r>
              <a:rPr lang="en-US" sz="3600" dirty="0" err="1" smtClean="0"/>
              <a:t>membantu</a:t>
            </a:r>
            <a:r>
              <a:rPr lang="en-US" sz="3600" dirty="0" smtClean="0"/>
              <a:t> </a:t>
            </a:r>
            <a:r>
              <a:rPr lang="en-US" sz="3600" dirty="0" err="1" smtClean="0"/>
              <a:t>kita</a:t>
            </a:r>
            <a:r>
              <a:rPr lang="en-US" sz="3600" dirty="0" smtClean="0"/>
              <a:t>, </a:t>
            </a:r>
            <a:r>
              <a:rPr lang="en-US" sz="3600" dirty="0" err="1" smtClean="0"/>
              <a:t>sampai</a:t>
            </a:r>
            <a:r>
              <a:rPr lang="en-US" sz="3600" dirty="0" smtClean="0"/>
              <a:t> </a:t>
            </a:r>
            <a:r>
              <a:rPr lang="en-US" sz="3600" dirty="0" err="1" smtClean="0"/>
              <a:t>titik</a:t>
            </a:r>
            <a:r>
              <a:rPr lang="en-US" sz="3600" dirty="0" smtClean="0"/>
              <a:t> </a:t>
            </a:r>
            <a:r>
              <a:rPr lang="en-US" sz="3600" dirty="0" err="1" smtClean="0"/>
              <a:t>tertentu</a:t>
            </a:r>
            <a:r>
              <a:rPr lang="en-US" sz="3600" dirty="0" smtClean="0"/>
              <a:t>.</a:t>
            </a:r>
          </a:p>
          <a:p>
            <a:pPr lvl="1" eaLnBrk="1" hangingPunct="1"/>
            <a:r>
              <a:rPr lang="en-US" sz="3600" dirty="0" err="1" smtClean="0"/>
              <a:t>Setelah</a:t>
            </a:r>
            <a:r>
              <a:rPr lang="en-US" sz="3600" dirty="0" smtClean="0"/>
              <a:t> </a:t>
            </a:r>
            <a:r>
              <a:rPr lang="en-US" sz="3600" dirty="0" err="1" smtClean="0"/>
              <a:t>kita</a:t>
            </a:r>
            <a:r>
              <a:rPr lang="en-US" sz="3600" dirty="0" smtClean="0"/>
              <a:t> </a:t>
            </a:r>
            <a:r>
              <a:rPr lang="en-US" sz="3600" dirty="0" err="1" smtClean="0"/>
              <a:t>mencapai</a:t>
            </a:r>
            <a:r>
              <a:rPr lang="en-US" sz="3600" dirty="0" smtClean="0"/>
              <a:t> </a:t>
            </a:r>
            <a:r>
              <a:rPr lang="en-US" sz="3600" dirty="0" err="1" smtClean="0"/>
              <a:t>titik</a:t>
            </a:r>
            <a:r>
              <a:rPr lang="en-US" sz="3600" dirty="0" smtClean="0"/>
              <a:t> </a:t>
            </a:r>
            <a:r>
              <a:rPr lang="en-US" sz="3600" dirty="0" err="1" smtClean="0"/>
              <a:t>itu</a:t>
            </a:r>
            <a:r>
              <a:rPr lang="en-US" sz="3600" dirty="0" smtClean="0"/>
              <a:t>, </a:t>
            </a:r>
            <a:r>
              <a:rPr lang="en-US" sz="3600" dirty="0" err="1" smtClean="0"/>
              <a:t>kinerja</a:t>
            </a:r>
            <a:r>
              <a:rPr lang="en-US" sz="3600" dirty="0" smtClean="0"/>
              <a:t> </a:t>
            </a:r>
            <a:r>
              <a:rPr lang="en-US" sz="3600" dirty="0" err="1" smtClean="0"/>
              <a:t>menurun</a:t>
            </a:r>
            <a:endParaRPr lang="en-US" sz="3600" dirty="0" smtClean="0"/>
          </a:p>
          <a:p>
            <a:pPr lvl="1" eaLnBrk="1" hangingPunct="1"/>
            <a:r>
              <a:rPr lang="en-US" sz="3600" dirty="0" err="1" smtClean="0"/>
              <a:t>Intinya</a:t>
            </a:r>
            <a:r>
              <a:rPr lang="en-US" sz="3600" dirty="0" smtClean="0"/>
              <a:t> </a:t>
            </a:r>
            <a:r>
              <a:rPr lang="en-US" sz="3600" dirty="0" err="1" smtClean="0"/>
              <a:t>adalah</a:t>
            </a:r>
            <a:r>
              <a:rPr lang="en-US" sz="3600" dirty="0" smtClean="0"/>
              <a:t> </a:t>
            </a:r>
            <a:r>
              <a:rPr lang="en-US" sz="3600" dirty="0" err="1" smtClean="0"/>
              <a:t>berbeda</a:t>
            </a:r>
            <a:r>
              <a:rPr lang="en-US" sz="3600" dirty="0" smtClean="0"/>
              <a:t> </a:t>
            </a:r>
            <a:r>
              <a:rPr lang="en-US" sz="3600" dirty="0" err="1" smtClean="0"/>
              <a:t>untuk</a:t>
            </a:r>
            <a:r>
              <a:rPr lang="en-US" sz="3600" dirty="0" smtClean="0"/>
              <a:t> </a:t>
            </a:r>
            <a:r>
              <a:rPr lang="en-US" sz="3600" dirty="0" err="1" smtClean="0"/>
              <a:t>tugas</a:t>
            </a:r>
            <a:r>
              <a:rPr lang="en-US" sz="3600" dirty="0" smtClean="0"/>
              <a:t> yang </a:t>
            </a:r>
            <a:r>
              <a:rPr lang="en-US" sz="3600" dirty="0" err="1" smtClean="0"/>
              <a:t>mudah</a:t>
            </a:r>
            <a:r>
              <a:rPr lang="en-US" sz="3600" dirty="0" smtClean="0"/>
              <a:t> </a:t>
            </a:r>
            <a:r>
              <a:rPr lang="en-US" sz="3600" dirty="0" err="1" smtClean="0"/>
              <a:t>dan</a:t>
            </a:r>
            <a:r>
              <a:rPr lang="en-US" sz="3600" dirty="0" smtClean="0"/>
              <a:t> </a:t>
            </a:r>
            <a:r>
              <a:rPr lang="en-US" sz="3600" dirty="0" err="1" smtClean="0"/>
              <a:t>sulit</a:t>
            </a:r>
            <a:r>
              <a:rPr lang="en-US" sz="36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98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bldLvl="3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2349" y="116732"/>
            <a:ext cx="4419600" cy="6858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>
                <a:latin typeface="Arial Black" pitchFamily="34" charset="0"/>
              </a:rPr>
              <a:t>Emotion Tetrahedron </a:t>
            </a:r>
          </a:p>
        </p:txBody>
      </p:sp>
      <p:pic>
        <p:nvPicPr>
          <p:cNvPr id="22531" name="Picture 5" descr="Given that there are both maleficent emotions and beneficent emotions, and both passive emotions and active emotions, we observe that there are, in total, four emotional states: active beneficent; passive maleficent; active maleficent; and, passive beneficen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44" y="1241898"/>
            <a:ext cx="4648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72200" y="1027889"/>
            <a:ext cx="4495800" cy="6400800"/>
          </a:xfr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2400" b="1" dirty="0" err="1"/>
              <a:t>Pertama</a:t>
            </a:r>
            <a:r>
              <a:rPr lang="en-US" sz="2400" dirty="0"/>
              <a:t>, </a:t>
            </a:r>
          </a:p>
          <a:p>
            <a:pPr marL="179388" lvl="1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2000" dirty="0"/>
              <a:t>- </a:t>
            </a:r>
            <a:r>
              <a:rPr lang="en-US" sz="2000" dirty="0" err="1"/>
              <a:t>ada</a:t>
            </a:r>
            <a:r>
              <a:rPr lang="en-US" sz="2000" dirty="0"/>
              <a:t> </a:t>
            </a:r>
            <a:r>
              <a:rPr lang="en-US" sz="2000" dirty="0" err="1"/>
              <a:t>emosi</a:t>
            </a:r>
            <a:r>
              <a:rPr lang="en-US" sz="2000" dirty="0"/>
              <a:t> yang </a:t>
            </a:r>
            <a:r>
              <a:rPr lang="en-US" sz="2000" dirty="0" err="1"/>
              <a:t>baik</a:t>
            </a:r>
            <a:r>
              <a:rPr lang="en-US" sz="2000" dirty="0"/>
              <a:t> (beneficent) : </a:t>
            </a:r>
            <a:r>
              <a:rPr lang="en-US" sz="2000" dirty="0" err="1"/>
              <a:t>emosi</a:t>
            </a:r>
            <a:r>
              <a:rPr lang="en-US" sz="2000" dirty="0"/>
              <a:t> yang </a:t>
            </a:r>
            <a:r>
              <a:rPr lang="en-US" sz="2000" dirty="0" err="1"/>
              <a:t>bermanfaat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positif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</a:p>
          <a:p>
            <a:pPr marL="179388" lvl="1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2000" dirty="0"/>
              <a:t>- </a:t>
            </a:r>
            <a:r>
              <a:rPr lang="en-US" sz="2000" dirty="0" err="1"/>
              <a:t>ada</a:t>
            </a:r>
            <a:r>
              <a:rPr lang="en-US" sz="2000" dirty="0"/>
              <a:t> </a:t>
            </a:r>
            <a:r>
              <a:rPr lang="en-US" sz="2000" b="1" dirty="0" err="1"/>
              <a:t>emosi</a:t>
            </a:r>
            <a:r>
              <a:rPr lang="en-US" sz="2000" b="1" dirty="0"/>
              <a:t> yang </a:t>
            </a:r>
            <a:r>
              <a:rPr lang="en-US" sz="2000" b="1" dirty="0" err="1"/>
              <a:t>buruk</a:t>
            </a:r>
            <a:r>
              <a:rPr lang="en-US" sz="2000" b="1" dirty="0"/>
              <a:t> (Maleficent)</a:t>
            </a:r>
            <a:r>
              <a:rPr lang="en-US" sz="2000" dirty="0"/>
              <a:t> : </a:t>
            </a:r>
            <a:r>
              <a:rPr lang="en-US" sz="2000" dirty="0" err="1"/>
              <a:t>emosi</a:t>
            </a:r>
            <a:r>
              <a:rPr lang="en-US" sz="2000" dirty="0"/>
              <a:t> </a:t>
            </a:r>
            <a:r>
              <a:rPr lang="en-US" sz="2000" dirty="0" err="1"/>
              <a:t>jahat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negatif</a:t>
            </a:r>
            <a:r>
              <a:rPr lang="en-US" sz="2000" dirty="0"/>
              <a:t>,.</a:t>
            </a:r>
            <a:br>
              <a:rPr lang="en-US" sz="2000" dirty="0"/>
            </a:br>
            <a:endParaRPr lang="en-US" sz="2000" dirty="0"/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2400" b="1" dirty="0" err="1"/>
              <a:t>Kedua</a:t>
            </a:r>
            <a:r>
              <a:rPr lang="en-US" sz="2400" dirty="0"/>
              <a:t>, </a:t>
            </a:r>
          </a:p>
          <a:p>
            <a:pPr marL="179388" lvl="1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2000" dirty="0"/>
              <a:t>- Ada </a:t>
            </a:r>
            <a:r>
              <a:rPr lang="en-US" sz="2000" b="1" dirty="0" err="1"/>
              <a:t>emosi</a:t>
            </a:r>
            <a:r>
              <a:rPr lang="en-US" sz="2000" b="1" dirty="0"/>
              <a:t> </a:t>
            </a:r>
            <a:r>
              <a:rPr lang="en-US" sz="2000" b="1" dirty="0" err="1"/>
              <a:t>aktif</a:t>
            </a:r>
            <a:r>
              <a:rPr lang="en-US" sz="2000" dirty="0"/>
              <a:t> </a:t>
            </a:r>
            <a:r>
              <a:rPr lang="en-US" sz="2000" dirty="0" err="1"/>
              <a:t>yg</a:t>
            </a:r>
            <a:r>
              <a:rPr lang="en-US" sz="2000" dirty="0"/>
              <a:t> </a:t>
            </a:r>
            <a:r>
              <a:rPr lang="en-US" sz="2000" dirty="0" err="1"/>
              <a:t>menyebabkan</a:t>
            </a:r>
            <a:r>
              <a:rPr lang="en-US" sz="2000" dirty="0"/>
              <a:t> </a:t>
            </a:r>
            <a:r>
              <a:rPr lang="en-US" sz="2000" dirty="0" err="1"/>
              <a:t>motivasi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semangat</a:t>
            </a:r>
            <a:r>
              <a:rPr lang="en-US" sz="2000" dirty="0"/>
              <a:t>. </a:t>
            </a:r>
          </a:p>
          <a:p>
            <a:pPr marL="179388" lvl="1" indent="0"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r>
              <a:rPr lang="en-US" sz="2000" dirty="0"/>
              <a:t>Ada </a:t>
            </a:r>
            <a:r>
              <a:rPr lang="en-US" sz="2000" b="1" dirty="0" err="1"/>
              <a:t>emosi</a:t>
            </a:r>
            <a:r>
              <a:rPr lang="en-US" sz="2000" b="1" dirty="0"/>
              <a:t> </a:t>
            </a:r>
            <a:r>
              <a:rPr lang="en-US" sz="2000" b="1" dirty="0" err="1"/>
              <a:t>pasif</a:t>
            </a:r>
            <a:r>
              <a:rPr lang="en-US" sz="2000" dirty="0"/>
              <a:t>  </a:t>
            </a:r>
            <a:r>
              <a:rPr lang="en-US" sz="2000" dirty="0" err="1"/>
              <a:t>penyebab</a:t>
            </a:r>
            <a:r>
              <a:rPr lang="en-US" sz="2000" dirty="0"/>
              <a:t> </a:t>
            </a:r>
            <a:r>
              <a:rPr lang="en-US" sz="2000" dirty="0" err="1"/>
              <a:t>kelesuan</a:t>
            </a:r>
            <a:r>
              <a:rPr lang="en-US" sz="2000" dirty="0"/>
              <a:t>,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aktif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kemalasan</a:t>
            </a:r>
            <a:r>
              <a:rPr lang="en-US" sz="2000" dirty="0"/>
              <a:t>.</a:t>
            </a:r>
            <a:br>
              <a:rPr lang="en-US" sz="2000" dirty="0"/>
            </a:br>
            <a:endParaRPr lang="en-US" sz="2000" dirty="0"/>
          </a:p>
          <a:p>
            <a:pPr marL="179388" lvl="1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2000" b="1" dirty="0"/>
              <a:t>Ada </a:t>
            </a:r>
            <a:r>
              <a:rPr lang="en-US" sz="2000" b="1" dirty="0" err="1"/>
              <a:t>empat</a:t>
            </a:r>
            <a:r>
              <a:rPr lang="en-US" sz="2000" b="1" dirty="0"/>
              <a:t> </a:t>
            </a:r>
            <a:r>
              <a:rPr lang="en-US" sz="2000" b="1" dirty="0" err="1"/>
              <a:t>permutasi</a:t>
            </a:r>
            <a:r>
              <a:rPr lang="en-US" sz="2000" b="1" dirty="0"/>
              <a:t>:</a:t>
            </a:r>
            <a:br>
              <a:rPr lang="en-US" sz="2000" b="1" dirty="0"/>
            </a:br>
            <a:r>
              <a:rPr lang="en-US" sz="2000" b="1" dirty="0" err="1"/>
              <a:t>Aktif</a:t>
            </a:r>
            <a:r>
              <a:rPr lang="en-US" sz="2000" b="1" dirty="0"/>
              <a:t> </a:t>
            </a:r>
            <a:r>
              <a:rPr lang="en-US" sz="2000" b="1" dirty="0" err="1"/>
              <a:t>positif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dirty="0" err="1"/>
              <a:t>gembira</a:t>
            </a:r>
            <a:r>
              <a:rPr lang="en-US" sz="2000" dirty="0"/>
              <a:t> </a:t>
            </a:r>
            <a:r>
              <a:rPr lang="en-US" sz="2000" dirty="0" err="1"/>
              <a:t>bekerja</a:t>
            </a:r>
            <a:r>
              <a:rPr lang="en-US" sz="2000" dirty="0"/>
              <a:t>, </a:t>
            </a:r>
            <a:r>
              <a:rPr lang="en-US" sz="2000" dirty="0" err="1"/>
              <a:t>berusaha</a:t>
            </a:r>
            <a:r>
              <a:rPr lang="en-US" sz="2000" dirty="0"/>
              <a:t> </a:t>
            </a:r>
            <a:r>
              <a:rPr lang="en-US" sz="2000" dirty="0" err="1"/>
              <a:t>mencapai</a:t>
            </a:r>
            <a:r>
              <a:rPr lang="en-US" sz="2000" dirty="0"/>
              <a:t> target yang </a:t>
            </a:r>
            <a:r>
              <a:rPr lang="en-US" sz="2000" dirty="0" err="1"/>
              <a:t>maksimal</a:t>
            </a:r>
            <a:endParaRPr lang="en-US" sz="2000" dirty="0"/>
          </a:p>
          <a:p>
            <a:pPr marL="179388" lvl="1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en-US" sz="2000" dirty="0"/>
              <a:t> </a:t>
            </a:r>
            <a:r>
              <a:rPr lang="en-US" sz="2000" b="1" dirty="0" err="1"/>
              <a:t>Pasif</a:t>
            </a:r>
            <a:r>
              <a:rPr lang="en-US" sz="2000" b="1" dirty="0"/>
              <a:t> </a:t>
            </a:r>
            <a:r>
              <a:rPr lang="en-US" sz="2000" b="1" dirty="0" err="1"/>
              <a:t>positif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dirty="0" err="1"/>
              <a:t>berusaha</a:t>
            </a:r>
            <a:r>
              <a:rPr lang="en-US" sz="2000" dirty="0"/>
              <a:t> </a:t>
            </a:r>
            <a:r>
              <a:rPr lang="en-US" sz="2000" dirty="0" err="1"/>
              <a:t>mencapai</a:t>
            </a:r>
            <a:r>
              <a:rPr lang="en-US" sz="2000" dirty="0"/>
              <a:t> </a:t>
            </a:r>
            <a:r>
              <a:rPr lang="en-US" sz="2000" dirty="0" err="1"/>
              <a:t>kepuasan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kebahagiaan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b="1" dirty="0" err="1"/>
              <a:t>Aktif</a:t>
            </a:r>
            <a:r>
              <a:rPr lang="en-US" sz="2000" b="1" dirty="0"/>
              <a:t> </a:t>
            </a:r>
            <a:r>
              <a:rPr lang="en-US" sz="2000" b="1" dirty="0" err="1"/>
              <a:t>negatif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dirty="0" err="1"/>
              <a:t>ekspresi</a:t>
            </a:r>
            <a:r>
              <a:rPr lang="en-US" sz="2000" dirty="0"/>
              <a:t> </a:t>
            </a:r>
            <a:r>
              <a:rPr lang="en-US" sz="2000" dirty="0" err="1"/>
              <a:t>kebencian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kemarahan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b="1" dirty="0" err="1"/>
              <a:t>Pasif</a:t>
            </a:r>
            <a:r>
              <a:rPr lang="en-US" sz="2000" b="1" dirty="0"/>
              <a:t> </a:t>
            </a:r>
            <a:r>
              <a:rPr lang="en-US" sz="2000" b="1" dirty="0" err="1"/>
              <a:t>negatif</a:t>
            </a:r>
            <a:r>
              <a:rPr lang="en-US" sz="2000" dirty="0"/>
              <a:t>: </a:t>
            </a:r>
            <a:r>
              <a:rPr lang="en-US" sz="2000" dirty="0" err="1"/>
              <a:t>depresi</a:t>
            </a:r>
            <a:r>
              <a:rPr lang="en-US" sz="2000" dirty="0"/>
              <a:t>, </a:t>
            </a:r>
            <a:r>
              <a:rPr lang="en-US" sz="2000" dirty="0" err="1"/>
              <a:t>putus</a:t>
            </a:r>
            <a:r>
              <a:rPr lang="en-US" sz="2000" dirty="0"/>
              <a:t> </a:t>
            </a:r>
            <a:r>
              <a:rPr lang="en-US" sz="2000" dirty="0" err="1"/>
              <a:t>asa</a:t>
            </a:r>
            <a:r>
              <a:rPr lang="en-US" sz="2000" dirty="0"/>
              <a:t> </a:t>
            </a:r>
            <a:endParaRPr lang="en-US" sz="1400" dirty="0">
              <a:latin typeface="Arial Black" panose="020B0A04020102020204" pitchFamily="34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30000"/>
              </a:spcBef>
              <a:spcAft>
                <a:spcPct val="30000"/>
              </a:spcAft>
            </a:pPr>
            <a:endParaRPr lang="en-US" sz="1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53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5294" y="155642"/>
            <a:ext cx="3544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FUNGSI EMOSI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Rectangle 7"/>
          <p:cNvSpPr txBox="1">
            <a:spLocks noChangeArrowheads="1"/>
          </p:cNvSpPr>
          <p:nvPr/>
        </p:nvSpPr>
        <p:spPr>
          <a:xfrm>
            <a:off x="250825" y="1268413"/>
            <a:ext cx="9126639" cy="55895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57175" indent="-257175" eaLnBrk="1" hangingPunct="1"/>
            <a:r>
              <a:rPr lang="en-US" sz="3600" kern="0" dirty="0" err="1" smtClean="0"/>
              <a:t>Fungsi</a:t>
            </a:r>
            <a:r>
              <a:rPr lang="en-US" sz="3600" kern="0" dirty="0" smtClean="0"/>
              <a:t> </a:t>
            </a:r>
            <a:r>
              <a:rPr lang="en-US" sz="3600" kern="0" dirty="0" err="1" smtClean="0"/>
              <a:t>adaptif</a:t>
            </a:r>
            <a:r>
              <a:rPr lang="en-US" sz="3600" kern="0" dirty="0" smtClean="0"/>
              <a:t>, </a:t>
            </a:r>
            <a:r>
              <a:rPr lang="en-US" sz="3600" kern="0" dirty="0" err="1" smtClean="0"/>
              <a:t>seperti</a:t>
            </a:r>
            <a:r>
              <a:rPr lang="en-US" sz="3600" kern="0" dirty="0" smtClean="0"/>
              <a:t> </a:t>
            </a:r>
            <a:r>
              <a:rPr lang="en-US" sz="3600" kern="0" dirty="0" err="1" smtClean="0"/>
              <a:t>memotivasi</a:t>
            </a:r>
            <a:r>
              <a:rPr lang="en-US" sz="3600" kern="0" dirty="0" smtClean="0"/>
              <a:t> </a:t>
            </a:r>
            <a:r>
              <a:rPr lang="en-US" sz="3600" kern="0" dirty="0" err="1" smtClean="0"/>
              <a:t>kita</a:t>
            </a:r>
            <a:r>
              <a:rPr lang="en-US" sz="3600" kern="0" dirty="0" smtClean="0"/>
              <a:t> </a:t>
            </a:r>
            <a:r>
              <a:rPr lang="en-US" sz="3600" kern="0" dirty="0" err="1" smtClean="0"/>
              <a:t>untuk</a:t>
            </a:r>
            <a:r>
              <a:rPr lang="en-US" sz="3600" kern="0" dirty="0" smtClean="0"/>
              <a:t> </a:t>
            </a:r>
            <a:r>
              <a:rPr lang="en-US" sz="3600" kern="0" dirty="0" err="1" smtClean="0"/>
              <a:t>memenuhi</a:t>
            </a:r>
            <a:r>
              <a:rPr lang="en-US" sz="3600" kern="0" dirty="0" smtClean="0"/>
              <a:t> </a:t>
            </a:r>
            <a:r>
              <a:rPr lang="en-US" sz="3600" kern="0" dirty="0" err="1" smtClean="0"/>
              <a:t>kebutuhan</a:t>
            </a:r>
            <a:r>
              <a:rPr lang="en-US" sz="3600" kern="0" dirty="0" smtClean="0"/>
              <a:t> </a:t>
            </a:r>
            <a:r>
              <a:rPr lang="en-US" sz="3600" kern="0" dirty="0" err="1" smtClean="0"/>
              <a:t>fisiologis</a:t>
            </a:r>
            <a:r>
              <a:rPr lang="en-US" sz="3600" kern="0" dirty="0" smtClean="0"/>
              <a:t>, </a:t>
            </a:r>
            <a:r>
              <a:rPr lang="en-US" sz="3600" kern="0" dirty="0" err="1" smtClean="0"/>
              <a:t>beradaptasi</a:t>
            </a:r>
            <a:r>
              <a:rPr lang="en-US" sz="3600" kern="0" dirty="0" smtClean="0"/>
              <a:t> </a:t>
            </a:r>
            <a:r>
              <a:rPr lang="en-US" sz="3600" kern="0" dirty="0" err="1" smtClean="0"/>
              <a:t>dengan</a:t>
            </a:r>
            <a:r>
              <a:rPr lang="en-US" sz="3600" kern="0" dirty="0" smtClean="0"/>
              <a:t> </a:t>
            </a:r>
            <a:r>
              <a:rPr lang="en-US" sz="3600" kern="0" dirty="0" err="1" smtClean="0"/>
              <a:t>lingkungan</a:t>
            </a:r>
            <a:r>
              <a:rPr lang="en-US" sz="3600" kern="0" dirty="0" smtClean="0"/>
              <a:t> </a:t>
            </a:r>
            <a:r>
              <a:rPr lang="en-US" sz="3600" kern="0" dirty="0" err="1" smtClean="0"/>
              <a:t>baru</a:t>
            </a:r>
            <a:r>
              <a:rPr lang="en-US" sz="3600" kern="0" dirty="0" smtClean="0"/>
              <a:t>/orang </a:t>
            </a:r>
            <a:r>
              <a:rPr lang="en-US" sz="3600" kern="0" dirty="0" err="1" smtClean="0"/>
              <a:t>baru</a:t>
            </a:r>
            <a:endParaRPr lang="en-US" sz="3600" kern="0" dirty="0" smtClean="0"/>
          </a:p>
          <a:p>
            <a:pPr marL="257175" indent="-257175" eaLnBrk="1" hangingPunct="1"/>
            <a:r>
              <a:rPr lang="en-US" sz="3600" kern="0" dirty="0" err="1" smtClean="0"/>
              <a:t>Fungsi</a:t>
            </a:r>
            <a:r>
              <a:rPr lang="en-US" sz="3600" kern="0" dirty="0" smtClean="0"/>
              <a:t> </a:t>
            </a:r>
            <a:r>
              <a:rPr lang="en-US" sz="3600" kern="0" dirty="0" err="1" smtClean="0"/>
              <a:t>sosial</a:t>
            </a:r>
            <a:r>
              <a:rPr lang="en-US" sz="3600" kern="0" dirty="0" smtClean="0"/>
              <a:t>, </a:t>
            </a:r>
            <a:r>
              <a:rPr lang="en-US" sz="3600" kern="0" dirty="0" err="1" smtClean="0"/>
              <a:t>seperti</a:t>
            </a:r>
            <a:r>
              <a:rPr lang="en-US" sz="3600" kern="0" dirty="0" smtClean="0"/>
              <a:t> </a:t>
            </a:r>
            <a:r>
              <a:rPr lang="en-US" sz="3600" kern="0" dirty="0" err="1" smtClean="0"/>
              <a:t>mengkomunikasikan</a:t>
            </a:r>
            <a:r>
              <a:rPr lang="en-US" sz="3600" kern="0" dirty="0" smtClean="0"/>
              <a:t> </a:t>
            </a:r>
            <a:r>
              <a:rPr lang="en-US" sz="3600" kern="0" dirty="0" err="1" smtClean="0"/>
              <a:t>perasaan</a:t>
            </a:r>
            <a:r>
              <a:rPr lang="en-US" sz="3600" kern="0" dirty="0" smtClean="0"/>
              <a:t> </a:t>
            </a:r>
            <a:r>
              <a:rPr lang="en-US" sz="3600" kern="0" dirty="0" err="1" smtClean="0"/>
              <a:t>kita</a:t>
            </a:r>
            <a:r>
              <a:rPr lang="en-US" sz="3600" kern="0" dirty="0" smtClean="0"/>
              <a:t> </a:t>
            </a:r>
            <a:r>
              <a:rPr lang="en-US" sz="3600" kern="0" dirty="0" err="1" smtClean="0"/>
              <a:t>kepada</a:t>
            </a:r>
            <a:r>
              <a:rPr lang="en-US" sz="3600" kern="0" dirty="0" smtClean="0"/>
              <a:t> orang lain, </a:t>
            </a:r>
            <a:r>
              <a:rPr lang="en-US" sz="3600" kern="0" dirty="0" err="1" smtClean="0"/>
              <a:t>bagaimana</a:t>
            </a:r>
            <a:r>
              <a:rPr lang="en-US" sz="3600" kern="0" dirty="0" smtClean="0"/>
              <a:t> </a:t>
            </a:r>
            <a:r>
              <a:rPr lang="en-US" sz="3600" kern="0" dirty="0" err="1" smtClean="0"/>
              <a:t>kita</a:t>
            </a:r>
            <a:r>
              <a:rPr lang="en-US" sz="3600" kern="0" dirty="0" smtClean="0"/>
              <a:t> </a:t>
            </a:r>
            <a:r>
              <a:rPr lang="en-US" sz="3600" kern="0" dirty="0" err="1" smtClean="0"/>
              <a:t>bisa</a:t>
            </a:r>
            <a:r>
              <a:rPr lang="en-US" sz="3600" kern="0" dirty="0" smtClean="0"/>
              <a:t> </a:t>
            </a:r>
            <a:r>
              <a:rPr lang="en-US" sz="3600" kern="0" dirty="0" err="1" smtClean="0"/>
              <a:t>menempatkan</a:t>
            </a:r>
            <a:r>
              <a:rPr lang="en-US" sz="3600" kern="0" dirty="0" smtClean="0"/>
              <a:t> </a:t>
            </a:r>
            <a:r>
              <a:rPr lang="en-US" sz="3600" kern="0" dirty="0" err="1" smtClean="0"/>
              <a:t>diri</a:t>
            </a:r>
            <a:r>
              <a:rPr lang="en-US" sz="3600" kern="0" dirty="0" smtClean="0"/>
              <a:t> agar </a:t>
            </a:r>
            <a:r>
              <a:rPr lang="en-US" sz="3600" kern="0" dirty="0" err="1" smtClean="0"/>
              <a:t>bisa</a:t>
            </a:r>
            <a:r>
              <a:rPr lang="en-US" sz="3600" kern="0" dirty="0" smtClean="0"/>
              <a:t> </a:t>
            </a:r>
            <a:r>
              <a:rPr lang="en-US" sz="3600" kern="0" dirty="0" err="1" smtClean="0"/>
              <a:t>diterima</a:t>
            </a:r>
            <a:r>
              <a:rPr lang="en-US" sz="3600" kern="0" dirty="0" smtClean="0"/>
              <a:t> </a:t>
            </a:r>
            <a:r>
              <a:rPr lang="en-US" sz="3600" kern="0" dirty="0" err="1" smtClean="0"/>
              <a:t>oleh</a:t>
            </a:r>
            <a:r>
              <a:rPr lang="en-US" sz="3600" kern="0" dirty="0" smtClean="0"/>
              <a:t> </a:t>
            </a:r>
            <a:r>
              <a:rPr lang="en-US" sz="3600" kern="0" dirty="0" err="1" smtClean="0"/>
              <a:t>lingkungan</a:t>
            </a:r>
            <a:endParaRPr lang="en-US" sz="3600" kern="0" dirty="0" smtClean="0"/>
          </a:p>
        </p:txBody>
      </p:sp>
    </p:spTree>
    <p:extLst>
      <p:ext uri="{BB962C8B-B14F-4D97-AF65-F5344CB8AC3E}">
        <p14:creationId xmlns:p14="http://schemas.microsoft.com/office/powerpoint/2010/main" val="274389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66185" y="40481"/>
            <a:ext cx="10983383" cy="825500"/>
          </a:xfrm>
        </p:spPr>
        <p:txBody>
          <a:bodyPr/>
          <a:lstStyle/>
          <a:p>
            <a:r>
              <a:rPr lang="en-US" sz="4000" b="1" dirty="0" smtClean="0"/>
              <a:t>EMOSI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149" y="1220225"/>
            <a:ext cx="10799233" cy="4751388"/>
          </a:xfrm>
        </p:spPr>
        <p:txBody>
          <a:bodyPr/>
          <a:lstStyle/>
          <a:p>
            <a:r>
              <a:rPr lang="en-US" dirty="0" err="1" smtClean="0"/>
              <a:t>Perasaan</a:t>
            </a:r>
            <a:r>
              <a:rPr lang="en-US" dirty="0" smtClean="0"/>
              <a:t> </a:t>
            </a:r>
            <a:r>
              <a:rPr lang="en-US" dirty="0" err="1" smtClean="0"/>
              <a:t>intens</a:t>
            </a:r>
            <a:r>
              <a:rPr lang="en-US" dirty="0" smtClean="0"/>
              <a:t> yang </a:t>
            </a:r>
            <a:r>
              <a:rPr lang="en-US" dirty="0" err="1" smtClean="0"/>
              <a:t>ditunjukkan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</a:t>
            </a:r>
            <a:r>
              <a:rPr lang="en-US" dirty="0" err="1" smtClean="0"/>
              <a:t>seseorang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sesuatu</a:t>
            </a:r>
            <a:r>
              <a:rPr lang="en-US" dirty="0" smtClean="0"/>
              <a:t> </a:t>
            </a:r>
            <a:r>
              <a:rPr lang="en-US" dirty="0" err="1" smtClean="0"/>
              <a:t>serta</a:t>
            </a:r>
            <a:r>
              <a:rPr lang="en-US" dirty="0" smtClean="0"/>
              <a:t>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 smtClean="0"/>
              <a:t>reaksi</a:t>
            </a:r>
            <a:r>
              <a:rPr lang="en-US" dirty="0" smtClean="0"/>
              <a:t> </a:t>
            </a:r>
            <a:r>
              <a:rPr lang="en-US" dirty="0" err="1" smtClean="0"/>
              <a:t>terhadap</a:t>
            </a:r>
            <a:r>
              <a:rPr lang="en-US" dirty="0" smtClean="0"/>
              <a:t> </a:t>
            </a:r>
            <a:r>
              <a:rPr lang="en-US" dirty="0" err="1" smtClean="0"/>
              <a:t>seseorang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kejadian</a:t>
            </a:r>
            <a:endParaRPr lang="en-US" dirty="0" smtClean="0"/>
          </a:p>
          <a:p>
            <a:r>
              <a:rPr lang="en-US" dirty="0" err="1" smtClean="0"/>
              <a:t>Sesuatu</a:t>
            </a:r>
            <a:r>
              <a:rPr lang="en-US" dirty="0" smtClean="0"/>
              <a:t> yang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hubungannya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kondisi</a:t>
            </a:r>
            <a:r>
              <a:rPr lang="en-US" dirty="0" smtClean="0"/>
              <a:t> </a:t>
            </a:r>
            <a:r>
              <a:rPr lang="en-US" dirty="0" err="1" smtClean="0"/>
              <a:t>tubuh</a:t>
            </a:r>
            <a:r>
              <a:rPr lang="en-US" dirty="0" smtClean="0"/>
              <a:t>, </a:t>
            </a:r>
            <a:r>
              <a:rPr lang="en-US" dirty="0" err="1" smtClean="0"/>
              <a:t>seperti</a:t>
            </a:r>
            <a:r>
              <a:rPr lang="en-US" dirty="0" smtClean="0"/>
              <a:t> </a:t>
            </a:r>
            <a:r>
              <a:rPr lang="en-US" dirty="0" err="1" smtClean="0"/>
              <a:t>denyut</a:t>
            </a:r>
            <a:r>
              <a:rPr lang="en-US" dirty="0" smtClean="0"/>
              <a:t> </a:t>
            </a:r>
            <a:r>
              <a:rPr lang="en-US" dirty="0" err="1" smtClean="0"/>
              <a:t>jantung</a:t>
            </a:r>
            <a:r>
              <a:rPr lang="en-US" dirty="0" smtClean="0"/>
              <a:t>, </a:t>
            </a:r>
            <a:r>
              <a:rPr lang="en-US" dirty="0" err="1" smtClean="0"/>
              <a:t>sirkulasi</a:t>
            </a:r>
            <a:r>
              <a:rPr lang="en-US" dirty="0" smtClean="0"/>
              <a:t> </a:t>
            </a:r>
            <a:r>
              <a:rPr lang="en-US" dirty="0" err="1" smtClean="0"/>
              <a:t>darah</a:t>
            </a:r>
            <a:r>
              <a:rPr lang="en-US" dirty="0" smtClean="0"/>
              <a:t>, </a:t>
            </a:r>
            <a:r>
              <a:rPr lang="en-US" dirty="0" err="1" smtClean="0"/>
              <a:t>pernafasan</a:t>
            </a:r>
            <a:r>
              <a:rPr lang="en-US" dirty="0" smtClean="0"/>
              <a:t>, </a:t>
            </a:r>
            <a:r>
              <a:rPr lang="en-US" dirty="0" err="1" smtClean="0"/>
              <a:t>dll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Sesuatu</a:t>
            </a:r>
            <a:r>
              <a:rPr lang="en-US" dirty="0" smtClean="0"/>
              <a:t> yang </a:t>
            </a:r>
            <a:r>
              <a:rPr lang="en-US" dirty="0" err="1" smtClean="0"/>
              <a:t>dilakukan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diekspresikan</a:t>
            </a:r>
            <a:r>
              <a:rPr lang="en-US" dirty="0" smtClean="0"/>
              <a:t>, </a:t>
            </a:r>
            <a:r>
              <a:rPr lang="en-US" dirty="0" err="1" smtClean="0"/>
              <a:t>misalnya</a:t>
            </a:r>
            <a:r>
              <a:rPr lang="en-US" dirty="0" smtClean="0"/>
              <a:t> </a:t>
            </a:r>
            <a:r>
              <a:rPr lang="en-US" dirty="0" err="1" smtClean="0"/>
              <a:t>tersenyum</a:t>
            </a:r>
            <a:r>
              <a:rPr lang="en-US" dirty="0" smtClean="0"/>
              <a:t>, </a:t>
            </a:r>
            <a:r>
              <a:rPr lang="en-US" dirty="0" err="1" smtClean="0"/>
              <a:t>tertawa</a:t>
            </a:r>
            <a:r>
              <a:rPr lang="en-US" dirty="0" smtClean="0"/>
              <a:t>, </a:t>
            </a:r>
            <a:r>
              <a:rPr lang="en-US" dirty="0" err="1" smtClean="0"/>
              <a:t>menangis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Sesuatu</a:t>
            </a:r>
            <a:r>
              <a:rPr lang="en-US" dirty="0" smtClean="0"/>
              <a:t> yang </a:t>
            </a:r>
            <a:r>
              <a:rPr lang="en-US" dirty="0" err="1" smtClean="0"/>
              <a:t>dirasakan</a:t>
            </a:r>
            <a:r>
              <a:rPr lang="en-US" dirty="0" smtClean="0"/>
              <a:t>, </a:t>
            </a:r>
            <a:r>
              <a:rPr lang="en-US" dirty="0" err="1" smtClean="0"/>
              <a:t>misalnya</a:t>
            </a:r>
            <a:r>
              <a:rPr lang="en-US" dirty="0" smtClean="0"/>
              <a:t> </a:t>
            </a:r>
            <a:r>
              <a:rPr lang="en-US" dirty="0" err="1" smtClean="0"/>
              <a:t>senang</a:t>
            </a:r>
            <a:r>
              <a:rPr lang="en-US" dirty="0" smtClean="0"/>
              <a:t>, </a:t>
            </a:r>
            <a:r>
              <a:rPr lang="en-US" dirty="0" err="1" smtClean="0"/>
              <a:t>kecewa</a:t>
            </a:r>
            <a:r>
              <a:rPr lang="en-US" dirty="0" smtClean="0"/>
              <a:t>, </a:t>
            </a:r>
            <a:r>
              <a:rPr lang="en-US" dirty="0" err="1" smtClean="0"/>
              <a:t>sedih</a:t>
            </a:r>
            <a:endParaRPr lang="en-US" dirty="0" smtClean="0"/>
          </a:p>
          <a:p>
            <a:r>
              <a:rPr lang="en-US" dirty="0" err="1" smtClean="0"/>
              <a:t>Emosi</a:t>
            </a:r>
            <a:r>
              <a:rPr lang="en-US" dirty="0" smtClean="0"/>
              <a:t> </a:t>
            </a:r>
            <a:r>
              <a:rPr lang="en-US" dirty="0" err="1" smtClean="0"/>
              <a:t>menimbulkan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motif, </a:t>
            </a:r>
            <a:r>
              <a:rPr lang="en-US" dirty="0" err="1" smtClean="0"/>
              <a:t>misalnya</a:t>
            </a:r>
            <a:r>
              <a:rPr lang="en-US" dirty="0" smtClean="0"/>
              <a:t> 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Emosi</a:t>
            </a:r>
            <a:r>
              <a:rPr lang="en-US" dirty="0" smtClean="0"/>
              <a:t> </a:t>
            </a:r>
            <a:r>
              <a:rPr lang="en-US" dirty="0" err="1" smtClean="0"/>
              <a:t>senang</a:t>
            </a:r>
            <a:r>
              <a:rPr lang="en-US" dirty="0" smtClean="0">
                <a:sym typeface="Wingdings" panose="05000000000000000000" pitchFamily="2" charset="2"/>
              </a:rPr>
              <a:t> motif </a:t>
            </a:r>
            <a:r>
              <a:rPr lang="en-US" dirty="0" err="1" smtClean="0">
                <a:sym typeface="Wingdings" panose="05000000000000000000" pitchFamily="2" charset="2"/>
              </a:rPr>
              <a:t>untuk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melakukan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sesuatu</a:t>
            </a:r>
            <a:r>
              <a:rPr lang="en-US" dirty="0" smtClean="0">
                <a:sym typeface="Wingdings" panose="05000000000000000000" pitchFamily="2" charset="2"/>
              </a:rPr>
              <a:t>.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err="1" smtClean="0">
                <a:sym typeface="Wingdings" panose="05000000000000000000" pitchFamily="2" charset="2"/>
              </a:rPr>
              <a:t>Emosi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tidak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senang</a:t>
            </a:r>
            <a:r>
              <a:rPr lang="en-US" dirty="0" smtClean="0">
                <a:sym typeface="Wingdings" panose="05000000000000000000" pitchFamily="2" charset="2"/>
              </a:rPr>
              <a:t> motif </a:t>
            </a:r>
            <a:r>
              <a:rPr lang="en-US" dirty="0" err="1" smtClean="0">
                <a:sym typeface="Wingdings" panose="05000000000000000000" pitchFamily="2" charset="2"/>
              </a:rPr>
              <a:t>untuk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menghindari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sesuatu</a:t>
            </a:r>
            <a:r>
              <a:rPr lang="en-US" dirty="0" smtClean="0">
                <a:sym typeface="Wingdings" panose="05000000000000000000" pitchFamily="2" charset="2"/>
              </a:rPr>
              <a:t>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4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mo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0"/>
            <a:ext cx="6024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03665" y="28576"/>
            <a:ext cx="4043362" cy="70643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Emosi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03665" y="2404782"/>
            <a:ext cx="5415244" cy="28082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dirty="0" err="1">
                <a:solidFill>
                  <a:schemeClr val="accent2"/>
                </a:solidFill>
              </a:rPr>
              <a:t>Kartono</a:t>
            </a:r>
            <a:r>
              <a:rPr lang="en-US" sz="2400" dirty="0">
                <a:solidFill>
                  <a:schemeClr val="accent2"/>
                </a:solidFill>
              </a:rPr>
              <a:t> (1987)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tergugahnya</a:t>
            </a:r>
            <a:r>
              <a:rPr lang="en-US" sz="2400" dirty="0">
                <a:sym typeface="Wingdings" panose="05000000000000000000" pitchFamily="2" charset="2"/>
              </a:rPr>
              <a:t>  </a:t>
            </a:r>
            <a:r>
              <a:rPr lang="en-US" sz="2400" dirty="0" err="1">
                <a:sym typeface="Wingdings" panose="05000000000000000000" pitchFamily="2" charset="2"/>
              </a:rPr>
              <a:t>perasaan</a:t>
            </a:r>
            <a:r>
              <a:rPr lang="en-US" sz="2400" dirty="0">
                <a:sym typeface="Wingdings" panose="05000000000000000000" pitchFamily="2" charset="2"/>
              </a:rPr>
              <a:t> yang </a:t>
            </a:r>
            <a:r>
              <a:rPr lang="en-US" sz="2400" dirty="0" err="1">
                <a:sym typeface="Wingdings" panose="05000000000000000000" pitchFamily="2" charset="2"/>
              </a:rPr>
              <a:t>disertai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dengan</a:t>
            </a:r>
            <a:r>
              <a:rPr lang="en-US" sz="2400" dirty="0">
                <a:sym typeface="Wingdings" panose="05000000000000000000" pitchFamily="2" charset="2"/>
              </a:rPr>
              <a:t> perubahan2 </a:t>
            </a:r>
            <a:r>
              <a:rPr lang="en-US" sz="2400" dirty="0" err="1">
                <a:sym typeface="Wingdings" panose="05000000000000000000" pitchFamily="2" charset="2"/>
              </a:rPr>
              <a:t>dalam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tubuh</a:t>
            </a:r>
            <a:r>
              <a:rPr lang="en-US" sz="2400" dirty="0">
                <a:sym typeface="Wingdings" panose="05000000000000000000" pitchFamily="2" charset="2"/>
              </a:rPr>
              <a:t>, </a:t>
            </a:r>
          </a:p>
          <a:p>
            <a:pPr eaLnBrk="1" hangingPunct="1">
              <a:buFontTx/>
              <a:buNone/>
            </a:pPr>
            <a:r>
              <a:rPr lang="en-US" sz="2400" dirty="0" err="1" smtClean="0">
                <a:sym typeface="Wingdings" panose="05000000000000000000" pitchFamily="2" charset="2"/>
              </a:rPr>
              <a:t>sebagai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contoh</a:t>
            </a:r>
            <a:r>
              <a:rPr lang="en-US" sz="2400" dirty="0">
                <a:sym typeface="Wingdings" panose="05000000000000000000" pitchFamily="2" charset="2"/>
              </a:rPr>
              <a:t> :  </a:t>
            </a:r>
            <a:endParaRPr lang="en-US" sz="2400" dirty="0" smtClean="0">
              <a:sym typeface="Wingdings" panose="05000000000000000000" pitchFamily="2" charset="2"/>
            </a:endParaRPr>
          </a:p>
          <a:p>
            <a:pPr eaLnBrk="1" hangingPunct="1">
              <a:buFontTx/>
              <a:buNone/>
            </a:pPr>
            <a:r>
              <a:rPr lang="en-US" sz="2400" dirty="0" err="1" smtClean="0">
                <a:sym typeface="Wingdings" panose="05000000000000000000" pitchFamily="2" charset="2"/>
              </a:rPr>
              <a:t>menegang</a:t>
            </a:r>
            <a:r>
              <a:rPr lang="en-US" sz="2400" dirty="0">
                <a:sym typeface="Wingdings" panose="05000000000000000000" pitchFamily="2" charset="2"/>
              </a:rPr>
              <a:t>, </a:t>
            </a:r>
            <a:r>
              <a:rPr lang="en-US" sz="2400" dirty="0" err="1">
                <a:sym typeface="Wingdings" panose="05000000000000000000" pitchFamily="2" charset="2"/>
              </a:rPr>
              <a:t>jantung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berdebar</a:t>
            </a:r>
            <a:r>
              <a:rPr lang="en-US" sz="2400" dirty="0"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517110" y="4651071"/>
            <a:ext cx="4103688" cy="18716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dirty="0" err="1">
                <a:solidFill>
                  <a:schemeClr val="accent2"/>
                </a:solidFill>
                <a:sym typeface="Wingdings" panose="05000000000000000000" pitchFamily="2" charset="2"/>
              </a:rPr>
              <a:t>Dengan</a:t>
            </a:r>
            <a:r>
              <a:rPr lang="en-US" sz="2400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sym typeface="Wingdings" panose="05000000000000000000" pitchFamily="2" charset="2"/>
              </a:rPr>
              <a:t>emosi</a:t>
            </a:r>
            <a:r>
              <a:rPr lang="en-US" sz="2400" dirty="0">
                <a:solidFill>
                  <a:schemeClr val="accent2"/>
                </a:solidFill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accent2"/>
                </a:solidFill>
                <a:sym typeface="Wingdings" panose="05000000000000000000" pitchFamily="2" charset="2"/>
              </a:rPr>
              <a:t>manusia</a:t>
            </a:r>
            <a:r>
              <a:rPr lang="en-US" sz="2400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sym typeface="Wingdings" panose="05000000000000000000" pitchFamily="2" charset="2"/>
              </a:rPr>
              <a:t>dapat</a:t>
            </a:r>
            <a:r>
              <a:rPr lang="en-US" sz="2400" dirty="0">
                <a:solidFill>
                  <a:schemeClr val="accent2"/>
                </a:solidFill>
                <a:sym typeface="Wingdings" panose="05000000000000000000" pitchFamily="2" charset="2"/>
              </a:rPr>
              <a:t> :  </a:t>
            </a:r>
            <a:r>
              <a:rPr lang="en-US" sz="2400" dirty="0" err="1">
                <a:sym typeface="Wingdings" panose="05000000000000000000" pitchFamily="2" charset="2"/>
              </a:rPr>
              <a:t>senang</a:t>
            </a:r>
            <a:r>
              <a:rPr lang="en-US" sz="2400" dirty="0">
                <a:sym typeface="Wingdings" panose="05000000000000000000" pitchFamily="2" charset="2"/>
              </a:rPr>
              <a:t>, </a:t>
            </a:r>
            <a:r>
              <a:rPr lang="en-US" sz="2400" dirty="0" err="1">
                <a:sym typeface="Wingdings" panose="05000000000000000000" pitchFamily="2" charset="2"/>
              </a:rPr>
              <a:t>sedih</a:t>
            </a:r>
            <a:r>
              <a:rPr lang="en-US" sz="2400" dirty="0">
                <a:sym typeface="Wingdings" panose="05000000000000000000" pitchFamily="2" charset="2"/>
              </a:rPr>
              <a:t>, </a:t>
            </a:r>
            <a:r>
              <a:rPr lang="en-US" sz="2400" dirty="0" err="1">
                <a:sym typeface="Wingdings" panose="05000000000000000000" pitchFamily="2" charset="2"/>
              </a:rPr>
              <a:t>cemburu</a:t>
            </a:r>
            <a:r>
              <a:rPr lang="en-US" sz="2400" dirty="0">
                <a:sym typeface="Wingdings" panose="05000000000000000000" pitchFamily="2" charset="2"/>
              </a:rPr>
              <a:t>, </a:t>
            </a:r>
            <a:r>
              <a:rPr lang="en-US" sz="2400" dirty="0" err="1">
                <a:sym typeface="Wingdings" panose="05000000000000000000" pitchFamily="2" charset="2"/>
              </a:rPr>
              <a:t>cinta</a:t>
            </a:r>
            <a:r>
              <a:rPr lang="en-US" sz="2400" dirty="0">
                <a:sym typeface="Wingdings" panose="05000000000000000000" pitchFamily="2" charset="2"/>
              </a:rPr>
              <a:t>, </a:t>
            </a:r>
            <a:r>
              <a:rPr lang="en-US" sz="2400" dirty="0" err="1">
                <a:sym typeface="Wingdings" panose="05000000000000000000" pitchFamily="2" charset="2"/>
              </a:rPr>
              <a:t>aman</a:t>
            </a:r>
            <a:r>
              <a:rPr lang="en-US" sz="2400" dirty="0">
                <a:sym typeface="Wingdings" panose="05000000000000000000" pitchFamily="2" charset="2"/>
              </a:rPr>
              <a:t>, </a:t>
            </a:r>
            <a:r>
              <a:rPr lang="en-US" sz="2400" dirty="0" err="1">
                <a:sym typeface="Wingdings" panose="05000000000000000000" pitchFamily="2" charset="2"/>
              </a:rPr>
              <a:t>takut</a:t>
            </a:r>
            <a:r>
              <a:rPr lang="en-US" sz="2400" dirty="0">
                <a:sym typeface="Wingdings" panose="05000000000000000000" pitchFamily="2" charset="2"/>
              </a:rPr>
              <a:t>, </a:t>
            </a:r>
            <a:r>
              <a:rPr lang="en-US" sz="2400" dirty="0" err="1">
                <a:sym typeface="Wingdings" panose="05000000000000000000" pitchFamily="2" charset="2"/>
              </a:rPr>
              <a:t>semangat</a:t>
            </a:r>
            <a:r>
              <a:rPr lang="en-US" sz="2400" dirty="0">
                <a:sym typeface="Wingdings" panose="05000000000000000000" pitchFamily="2" charset="2"/>
              </a:rPr>
              <a:t>, </a:t>
            </a:r>
            <a:r>
              <a:rPr lang="en-US" sz="2400" dirty="0" err="1">
                <a:sym typeface="Wingdings" panose="05000000000000000000" pitchFamily="2" charset="2"/>
              </a:rPr>
              <a:t>merasa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jijik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dll</a:t>
            </a:r>
            <a:r>
              <a:rPr lang="en-US" sz="2400" dirty="0">
                <a:sym typeface="Wingdings" panose="05000000000000000000" pitchFamily="2" charset="2"/>
              </a:rPr>
              <a:t>.</a:t>
            </a:r>
            <a:endParaRPr lang="en-US" sz="2400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403665" y="1092729"/>
            <a:ext cx="5415244" cy="131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kern="0" dirty="0" smtClean="0">
                <a:solidFill>
                  <a:schemeClr val="accent2"/>
                </a:solidFill>
              </a:rPr>
              <a:t>Stanley </a:t>
            </a:r>
            <a:r>
              <a:rPr lang="en-US" sz="2400" kern="0" dirty="0" smtClean="0">
                <a:sym typeface="Wingdings" panose="05000000000000000000" pitchFamily="2" charset="2"/>
              </a:rPr>
              <a:t> </a:t>
            </a:r>
            <a:r>
              <a:rPr lang="en-US" sz="2400" kern="0" dirty="0" err="1" smtClean="0">
                <a:sym typeface="Wingdings" panose="05000000000000000000" pitchFamily="2" charset="2"/>
              </a:rPr>
              <a:t>Fondasi</a:t>
            </a:r>
            <a:r>
              <a:rPr lang="en-US" sz="2400" kern="0" dirty="0" smtClean="0">
                <a:sym typeface="Wingdings" panose="05000000000000000000" pitchFamily="2" charset="2"/>
              </a:rPr>
              <a:t> </a:t>
            </a:r>
            <a:r>
              <a:rPr lang="en-US" sz="2400" kern="0" dirty="0" err="1" smtClean="0">
                <a:sym typeface="Wingdings" panose="05000000000000000000" pitchFamily="2" charset="2"/>
              </a:rPr>
              <a:t>utama</a:t>
            </a:r>
            <a:r>
              <a:rPr lang="en-US" sz="2400" kern="0" dirty="0" smtClean="0">
                <a:sym typeface="Wingdings" panose="05000000000000000000" pitchFamily="2" charset="2"/>
              </a:rPr>
              <a:t> yang </a:t>
            </a:r>
            <a:r>
              <a:rPr lang="en-US" sz="2400" kern="0" dirty="0" err="1" smtClean="0">
                <a:sym typeface="Wingdings" panose="05000000000000000000" pitchFamily="2" charset="2"/>
              </a:rPr>
              <a:t>melandasi</a:t>
            </a:r>
            <a:r>
              <a:rPr lang="en-US" sz="2400" kern="0" dirty="0" smtClean="0">
                <a:sym typeface="Wingdings" panose="05000000000000000000" pitchFamily="2" charset="2"/>
              </a:rPr>
              <a:t> </a:t>
            </a:r>
            <a:r>
              <a:rPr lang="en-US" sz="2400" kern="0" dirty="0" err="1" smtClean="0">
                <a:sym typeface="Wingdings" panose="05000000000000000000" pitchFamily="2" charset="2"/>
              </a:rPr>
              <a:t>kelahiran</a:t>
            </a:r>
            <a:r>
              <a:rPr lang="en-US" sz="2400" kern="0" dirty="0" smtClean="0">
                <a:sym typeface="Wingdings" panose="05000000000000000000" pitchFamily="2" charset="2"/>
              </a:rPr>
              <a:t> </a:t>
            </a:r>
            <a:r>
              <a:rPr lang="en-US" sz="2400" kern="0" dirty="0" err="1" smtClean="0">
                <a:sym typeface="Wingdings" panose="05000000000000000000" pitchFamily="2" charset="2"/>
              </a:rPr>
              <a:t>dan</a:t>
            </a:r>
            <a:r>
              <a:rPr lang="en-US" sz="2400" kern="0" dirty="0" smtClean="0">
                <a:sym typeface="Wingdings" panose="05000000000000000000" pitchFamily="2" charset="2"/>
              </a:rPr>
              <a:t> </a:t>
            </a:r>
            <a:r>
              <a:rPr lang="en-US" sz="2400" kern="0" dirty="0" err="1" smtClean="0">
                <a:sym typeface="Wingdings" panose="05000000000000000000" pitchFamily="2" charset="2"/>
              </a:rPr>
              <a:t>perkembangan</a:t>
            </a:r>
            <a:r>
              <a:rPr lang="en-US" sz="2400" kern="0" dirty="0" smtClean="0">
                <a:sym typeface="Wingdings" panose="05000000000000000000" pitchFamily="2" charset="2"/>
              </a:rPr>
              <a:t> mental </a:t>
            </a:r>
            <a:r>
              <a:rPr lang="en-US" sz="2400" kern="0" dirty="0" err="1" smtClean="0">
                <a:sym typeface="Wingdings" panose="05000000000000000000" pitchFamily="2" charset="2"/>
              </a:rPr>
              <a:t>sesorang</a:t>
            </a:r>
            <a:endParaRPr lang="en-US" sz="2400" kern="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68689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28" grpId="0" uiExpand="1" build="p"/>
      <p:bldP spid="4101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746" y="0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4 </a:t>
            </a:r>
            <a:r>
              <a:rPr lang="en-US" b="1" dirty="0" err="1" smtClean="0">
                <a:solidFill>
                  <a:srgbClr val="0070C0"/>
                </a:solidFill>
              </a:rPr>
              <a:t>Komponen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Emosi</a:t>
            </a:r>
            <a:endParaRPr lang="en-US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686657"/>
              </p:ext>
            </p:extLst>
          </p:nvPr>
        </p:nvGraphicFramePr>
        <p:xfrm>
          <a:off x="0" y="1143000"/>
          <a:ext cx="121920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H="1">
            <a:off x="3054927" y="4613564"/>
            <a:ext cx="1641763" cy="10806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9709" y="5839691"/>
            <a:ext cx="2748829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Significant Life Event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579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vide0 BHAKTI ANAK PADA AYAH BIRULWALIDAIN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403" cy="6858000"/>
          </a:xfrm>
        </p:spPr>
      </p:pic>
    </p:spTree>
    <p:extLst>
      <p:ext uri="{BB962C8B-B14F-4D97-AF65-F5344CB8AC3E}">
        <p14:creationId xmlns:p14="http://schemas.microsoft.com/office/powerpoint/2010/main" val="219105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36364" showWhenStopped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HUBUNGAN ANTARA EMOSI DAN MOTIVASI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20328437"/>
              </p:ext>
            </p:extLst>
          </p:nvPr>
        </p:nvGraphicFramePr>
        <p:xfrm>
          <a:off x="2506798" y="1089498"/>
          <a:ext cx="7259772" cy="5172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645924" y="3365772"/>
            <a:ext cx="1859805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EMOTION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8469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SEBAB MUNCULNYA EMOSI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98810872"/>
              </p:ext>
            </p:extLst>
          </p:nvPr>
        </p:nvGraphicFramePr>
        <p:xfrm>
          <a:off x="366713" y="1101725"/>
          <a:ext cx="7084674" cy="4751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7470843" y="2645923"/>
            <a:ext cx="564204" cy="194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470843" y="4276927"/>
            <a:ext cx="564204" cy="194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10146" y="1712068"/>
            <a:ext cx="3424136" cy="353943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 err="1" smtClean="0"/>
              <a:t>Perasaan</a:t>
            </a:r>
            <a:endParaRPr lang="en-US" sz="28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 err="1" smtClean="0"/>
              <a:t>Keinginan</a:t>
            </a:r>
            <a:r>
              <a:rPr lang="en-US" sz="2800" dirty="0" smtClean="0"/>
              <a:t> </a:t>
            </a:r>
            <a:r>
              <a:rPr lang="en-US" sz="2800" dirty="0" err="1" smtClean="0"/>
              <a:t>untuk</a:t>
            </a:r>
            <a:r>
              <a:rPr lang="en-US" sz="2800" dirty="0" smtClean="0"/>
              <a:t> </a:t>
            </a:r>
            <a:r>
              <a:rPr lang="en-US" sz="2800" dirty="0" err="1" smtClean="0"/>
              <a:t>melakukan</a:t>
            </a:r>
            <a:r>
              <a:rPr lang="en-US" sz="2800" dirty="0" smtClean="0"/>
              <a:t> </a:t>
            </a:r>
            <a:r>
              <a:rPr lang="en-US" sz="2800" dirty="0" err="1" smtClean="0"/>
              <a:t>sesuatu</a:t>
            </a:r>
            <a:r>
              <a:rPr lang="en-US" sz="2800" dirty="0" smtClean="0"/>
              <a:t> </a:t>
            </a:r>
            <a:r>
              <a:rPr lang="en-US" sz="2800" dirty="0" err="1" smtClean="0"/>
              <a:t>dengan</a:t>
            </a:r>
            <a:r>
              <a:rPr lang="en-US" sz="2800" dirty="0" smtClean="0"/>
              <a:t> </a:t>
            </a:r>
            <a:r>
              <a:rPr lang="en-US" sz="2800" dirty="0" err="1" smtClean="0"/>
              <a:t>tujuan</a:t>
            </a:r>
            <a:r>
              <a:rPr lang="en-US" sz="2800" dirty="0" smtClean="0"/>
              <a:t> </a:t>
            </a:r>
            <a:r>
              <a:rPr lang="en-US" sz="2800" dirty="0" err="1" smtClean="0"/>
              <a:t>tertentu</a:t>
            </a:r>
            <a:endParaRPr lang="en-US" sz="28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 err="1" smtClean="0"/>
              <a:t>Reaksi</a:t>
            </a:r>
            <a:r>
              <a:rPr lang="en-US" sz="2800" dirty="0" smtClean="0"/>
              <a:t> </a:t>
            </a:r>
            <a:r>
              <a:rPr lang="en-US" sz="2800" dirty="0" err="1" smtClean="0"/>
              <a:t>Tubuh</a:t>
            </a:r>
            <a:endParaRPr lang="en-US" sz="28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 err="1" smtClean="0"/>
              <a:t>Ekspersi</a:t>
            </a:r>
            <a:r>
              <a:rPr lang="en-US" sz="2800" dirty="0" smtClean="0"/>
              <a:t> yang </a:t>
            </a:r>
            <a:r>
              <a:rPr lang="en-US" sz="2800" dirty="0" err="1" smtClean="0"/>
              <a:t>tampak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0082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18257"/>
            <a:ext cx="9144000" cy="765175"/>
          </a:xfrm>
          <a:noFill/>
        </p:spPr>
        <p:txBody>
          <a:bodyPr/>
          <a:lstStyle/>
          <a:p>
            <a:pPr eaLnBrk="1" hangingPunct="1"/>
            <a:r>
              <a:rPr lang="en-US" b="1" dirty="0" smtClean="0">
                <a:latin typeface="Rockwell Condensed" panose="02060603050405020104" pitchFamily="18" charset="0"/>
              </a:rPr>
              <a:t>Emotion: Moore Than a Feeling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663059" y="886391"/>
            <a:ext cx="59118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sz="2400" dirty="0" err="1">
                <a:latin typeface="Arial Black" panose="020B0A04020102020204" pitchFamily="34" charset="0"/>
              </a:rPr>
              <a:t>Sebuah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keadaan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perasaan</a:t>
            </a:r>
            <a:r>
              <a:rPr lang="en-US" sz="2400" dirty="0">
                <a:latin typeface="Arial Black" panose="020B0A04020102020204" pitchFamily="34" charset="0"/>
              </a:rPr>
              <a:t> yang </a:t>
            </a:r>
            <a:r>
              <a:rPr lang="en-US" sz="2400" dirty="0" err="1">
                <a:latin typeface="Arial Black" panose="020B0A04020102020204" pitchFamily="34" charset="0"/>
              </a:rPr>
              <a:t>melibatkan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pola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perubahan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wajah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dan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tubuh</a:t>
            </a:r>
            <a:r>
              <a:rPr lang="en-US" sz="2400" dirty="0">
                <a:latin typeface="Arial Black" panose="020B0A04020102020204" pitchFamily="34" charset="0"/>
              </a:rPr>
              <a:t>, </a:t>
            </a:r>
            <a:r>
              <a:rPr lang="en-US" sz="2400" dirty="0" err="1">
                <a:latin typeface="Arial Black" panose="020B0A04020102020204" pitchFamily="34" charset="0"/>
              </a:rPr>
              <a:t>penilaian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kognitif</a:t>
            </a:r>
            <a:r>
              <a:rPr lang="en-US" sz="2400" dirty="0">
                <a:latin typeface="Arial Black" panose="020B0A04020102020204" pitchFamily="34" charset="0"/>
              </a:rPr>
              <a:t>, </a:t>
            </a:r>
            <a:r>
              <a:rPr lang="en-US" sz="2400" dirty="0" err="1">
                <a:latin typeface="Arial Black" panose="020B0A04020102020204" pitchFamily="34" charset="0"/>
              </a:rPr>
              <a:t>dan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keyakinan</a:t>
            </a:r>
            <a:r>
              <a:rPr lang="en-US" dirty="0"/>
              <a:t> </a:t>
            </a: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4800600" y="3048000"/>
            <a:ext cx="1981200" cy="18288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014913" y="3713164"/>
            <a:ext cx="1657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latin typeface="Arial Black" panose="020B0A04020102020204" pitchFamily="34" charset="0"/>
              </a:rPr>
              <a:t>EMOSI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1828800" y="2708275"/>
            <a:ext cx="2209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u="sng">
                <a:latin typeface="Arial Black" panose="020B0A04020102020204" pitchFamily="34" charset="0"/>
              </a:rPr>
              <a:t>Perubahan Fisiologis</a:t>
            </a:r>
            <a:r>
              <a:rPr lang="en-US" sz="2400">
                <a:latin typeface="Arial Black" panose="020B0A04020102020204" pitchFamily="34" charset="0"/>
              </a:rPr>
              <a:t> : 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latin typeface="Arial Black" panose="020B0A04020102020204" pitchFamily="34" charset="0"/>
              </a:rPr>
              <a:t>pd otot tubuh dan wajah</a:t>
            </a:r>
          </a:p>
        </p:txBody>
      </p:sp>
      <p:sp>
        <p:nvSpPr>
          <p:cNvPr id="6154" name="AutoShape 10"/>
          <p:cNvSpPr>
            <a:spLocks noChangeArrowheads="1"/>
          </p:cNvSpPr>
          <p:nvPr/>
        </p:nvSpPr>
        <p:spPr bwMode="auto">
          <a:xfrm>
            <a:off x="3935413" y="3573464"/>
            <a:ext cx="792162" cy="719137"/>
          </a:xfrm>
          <a:prstGeom prst="rightArrow">
            <a:avLst>
              <a:gd name="adj1" fmla="val 22741"/>
              <a:gd name="adj2" fmla="val 39416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2351088" y="5638801"/>
            <a:ext cx="7416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u="sng">
                <a:latin typeface="Arial Black" panose="020B0A04020102020204" pitchFamily="34" charset="0"/>
              </a:rPr>
              <a:t>Proses Kognitif</a:t>
            </a:r>
            <a:r>
              <a:rPr lang="en-US" sz="2400">
                <a:latin typeface="Arial Black" panose="020B0A04020102020204" pitchFamily="34" charset="0"/>
              </a:rPr>
              <a:t> 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>
                <a:latin typeface="Arial Black" panose="020B0A04020102020204" pitchFamily="34" charset="0"/>
              </a:rPr>
              <a:t>interpretasi terhadap situasi emosional</a:t>
            </a:r>
          </a:p>
        </p:txBody>
      </p:sp>
      <p:sp>
        <p:nvSpPr>
          <p:cNvPr id="6156" name="AutoShape 12"/>
          <p:cNvSpPr>
            <a:spLocks noChangeArrowheads="1"/>
          </p:cNvSpPr>
          <p:nvPr/>
        </p:nvSpPr>
        <p:spPr bwMode="auto">
          <a:xfrm>
            <a:off x="5595938" y="4941888"/>
            <a:ext cx="571500" cy="620712"/>
          </a:xfrm>
          <a:prstGeom prst="upArrow">
            <a:avLst>
              <a:gd name="adj1" fmla="val 25556"/>
              <a:gd name="adj2" fmla="val 39447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7696200" y="2636838"/>
            <a:ext cx="2971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u="sng">
                <a:latin typeface="Arial Black" panose="020B0A04020102020204" pitchFamily="34" charset="0"/>
              </a:rPr>
              <a:t>Pengaruh Budaya :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latin typeface="Arial Black" panose="020B0A04020102020204" pitchFamily="34" charset="0"/>
              </a:rPr>
              <a:t>mempertajam pengalaman dan ekspresi emosi</a:t>
            </a:r>
          </a:p>
        </p:txBody>
      </p:sp>
      <p:sp>
        <p:nvSpPr>
          <p:cNvPr id="6158" name="AutoShape 14"/>
          <p:cNvSpPr>
            <a:spLocks noChangeArrowheads="1"/>
          </p:cNvSpPr>
          <p:nvPr/>
        </p:nvSpPr>
        <p:spPr bwMode="auto">
          <a:xfrm>
            <a:off x="6816726" y="3573463"/>
            <a:ext cx="792163" cy="792162"/>
          </a:xfrm>
          <a:prstGeom prst="leftArrow">
            <a:avLst>
              <a:gd name="adj1" fmla="val 18500"/>
              <a:gd name="adj2" fmla="val 45903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utoUpdateAnimBg="0"/>
      <p:bldP spid="6150" grpId="0" animBg="1"/>
      <p:bldP spid="6151" grpId="0" autoUpdateAnimBg="0"/>
      <p:bldP spid="6153" grpId="0" autoUpdateAnimBg="0"/>
      <p:bldP spid="6154" grpId="0" animBg="1"/>
      <p:bldP spid="6155" grpId="0" autoUpdateAnimBg="0"/>
      <p:bldP spid="6156" grpId="0" animBg="1"/>
      <p:bldP spid="6157" grpId="0" autoUpdateAnimBg="0"/>
      <p:bldP spid="615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PAni5_Clouds_prnt">
  <a:themeElements>
    <a:clrScheme name="">
      <a:dk1>
        <a:srgbClr val="000000"/>
      </a:dk1>
      <a:lt1>
        <a:srgbClr val="DDDDDD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EBEBEB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Ani5_Clouds_pr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PAni5_Clouds_pr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Ani5_Clouds_pr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Ani5_Clouds_pr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Ani5_Clouds_pr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Ani5_Clouds_pr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Ani5_Clouds_pr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Ani5_Clouds_pr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737</Words>
  <Application>Microsoft Office PowerPoint</Application>
  <PresentationFormat>Widescreen</PresentationFormat>
  <Paragraphs>131</Paragraphs>
  <Slides>24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MS PGothic</vt:lpstr>
      <vt:lpstr>Arial</vt:lpstr>
      <vt:lpstr>Arial Black</vt:lpstr>
      <vt:lpstr>Arial Narrow</vt:lpstr>
      <vt:lpstr>Calibri</vt:lpstr>
      <vt:lpstr>Calibri Light</vt:lpstr>
      <vt:lpstr>Haettenschweiler</vt:lpstr>
      <vt:lpstr>Lucida Sans Unicode</vt:lpstr>
      <vt:lpstr>Rockwell Condensed</vt:lpstr>
      <vt:lpstr>Times New Roman</vt:lpstr>
      <vt:lpstr>VAGRounded BT</vt:lpstr>
      <vt:lpstr>Wingdings</vt:lpstr>
      <vt:lpstr>Office Theme</vt:lpstr>
      <vt:lpstr>PPPAni5_Clouds_prnt</vt:lpstr>
      <vt:lpstr>EMOSI (1)</vt:lpstr>
      <vt:lpstr>PENGERTIAN EMOSI ?</vt:lpstr>
      <vt:lpstr>EMOSI</vt:lpstr>
      <vt:lpstr>Emosi</vt:lpstr>
      <vt:lpstr>4 Komponen Emosi</vt:lpstr>
      <vt:lpstr>PowerPoint Presentation</vt:lpstr>
      <vt:lpstr>HUBUNGAN ANTARA EMOSI DAN MOTIVASI</vt:lpstr>
      <vt:lpstr>SEBAB MUNCULNYA EMOSI</vt:lpstr>
      <vt:lpstr>Emotion: Moore Than a Feeling</vt:lpstr>
      <vt:lpstr>Teori -Teori Emosi</vt:lpstr>
      <vt:lpstr>1. Common Sense</vt:lpstr>
      <vt:lpstr>2. Teori James-Lange</vt:lpstr>
      <vt:lpstr>3. Teori Cannon-Bard</vt:lpstr>
      <vt:lpstr>4. Teori 2 Faktor Schacter-Singer </vt:lpstr>
      <vt:lpstr>5. Facial Feedback Hypothesis</vt:lpstr>
      <vt:lpstr>Emosi Dasar :</vt:lpstr>
      <vt:lpstr>Ekspresi Emosi Universal</vt:lpstr>
      <vt:lpstr>PowerPoint Presentation</vt:lpstr>
      <vt:lpstr>Biopsikologi Emosi :</vt:lpstr>
      <vt:lpstr>Cognition and Emotion</vt:lpstr>
      <vt:lpstr>Biology &amp; Emotion:</vt:lpstr>
      <vt:lpstr>PowerPoint Presentation</vt:lpstr>
      <vt:lpstr>Emotion Tetrahedron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EMOSI</dc:title>
  <dc:creator>HP</dc:creator>
  <cp:lastModifiedBy>Psikologi FIP</cp:lastModifiedBy>
  <cp:revision>27</cp:revision>
  <dcterms:created xsi:type="dcterms:W3CDTF">2016-03-03T02:40:17Z</dcterms:created>
  <dcterms:modified xsi:type="dcterms:W3CDTF">2016-10-05T09:41:59Z</dcterms:modified>
</cp:coreProperties>
</file>