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260" r:id="rId4"/>
    <p:sldId id="259" r:id="rId5"/>
    <p:sldId id="264" r:id="rId6"/>
    <p:sldId id="262" r:id="rId7"/>
    <p:sldId id="263" r:id="rId8"/>
    <p:sldId id="265" r:id="rId9"/>
    <p:sldId id="266" r:id="rId10"/>
    <p:sldId id="267" r:id="rId11"/>
    <p:sldId id="25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47" autoAdjust="0"/>
    <p:restoredTop sz="94660"/>
  </p:normalViewPr>
  <p:slideViewPr>
    <p:cSldViewPr snapToGrid="0">
      <p:cViewPr varScale="1">
        <p:scale>
          <a:sx n="49" d="100"/>
          <a:sy n="49" d="100"/>
        </p:scale>
        <p:origin x="606" y="3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004318-2258-40D8-88F6-EFE4DE8CA949}"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49397839-AE22-46F9-874E-B90DBBF4AE9C}">
      <dgm:prSet phldrT="[Text]"/>
      <dgm:spPr/>
      <dgm:t>
        <a:bodyPr/>
        <a:lstStyle/>
        <a:p>
          <a:r>
            <a:rPr lang="en-US" dirty="0" err="1" smtClean="0"/>
            <a:t>Motivasi</a:t>
          </a:r>
          <a:endParaRPr lang="en-US" dirty="0"/>
        </a:p>
      </dgm:t>
    </dgm:pt>
    <dgm:pt modelId="{7C0AD039-30E2-40D2-86AD-C37B292E853B}" type="parTrans" cxnId="{76A60852-1A03-4C91-93CD-F01153B4334C}">
      <dgm:prSet/>
      <dgm:spPr/>
      <dgm:t>
        <a:bodyPr/>
        <a:lstStyle/>
        <a:p>
          <a:endParaRPr lang="en-US"/>
        </a:p>
      </dgm:t>
    </dgm:pt>
    <dgm:pt modelId="{596886BE-E8E2-4E34-971C-EDFFC25097D5}" type="sibTrans" cxnId="{76A60852-1A03-4C91-93CD-F01153B4334C}">
      <dgm:prSet/>
      <dgm:spPr/>
      <dgm:t>
        <a:bodyPr/>
        <a:lstStyle/>
        <a:p>
          <a:endParaRPr lang="en-US"/>
        </a:p>
      </dgm:t>
    </dgm:pt>
    <dgm:pt modelId="{C97E7A10-3575-411D-A9E0-5550685CA2DE}">
      <dgm:prSet phldrT="[Text]"/>
      <dgm:spPr/>
      <dgm:t>
        <a:bodyPr/>
        <a:lstStyle/>
        <a:p>
          <a:r>
            <a:rPr lang="en-US" dirty="0" err="1" smtClean="0"/>
            <a:t>Motivasi</a:t>
          </a:r>
          <a:r>
            <a:rPr lang="en-US" dirty="0" smtClean="0"/>
            <a:t> </a:t>
          </a:r>
          <a:r>
            <a:rPr lang="en-US" dirty="0" err="1" smtClean="0"/>
            <a:t>Intrinsik</a:t>
          </a:r>
          <a:endParaRPr lang="en-US" dirty="0"/>
        </a:p>
      </dgm:t>
    </dgm:pt>
    <dgm:pt modelId="{C884D771-D1C1-4333-A0A1-65CAFF9BBD36}" type="parTrans" cxnId="{89928CBB-01EC-401F-8C79-B7107C7ECE0C}">
      <dgm:prSet/>
      <dgm:spPr/>
      <dgm:t>
        <a:bodyPr/>
        <a:lstStyle/>
        <a:p>
          <a:endParaRPr lang="en-US"/>
        </a:p>
      </dgm:t>
    </dgm:pt>
    <dgm:pt modelId="{288880B5-73E4-4627-AAA2-DFF0858B73BC}" type="sibTrans" cxnId="{89928CBB-01EC-401F-8C79-B7107C7ECE0C}">
      <dgm:prSet/>
      <dgm:spPr/>
      <dgm:t>
        <a:bodyPr/>
        <a:lstStyle/>
        <a:p>
          <a:endParaRPr lang="en-US"/>
        </a:p>
      </dgm:t>
    </dgm:pt>
    <dgm:pt modelId="{72590CA8-6045-49B7-91F0-7FA7690536C2}">
      <dgm:prSet phldrT="[Text]"/>
      <dgm:spPr/>
      <dgm:t>
        <a:bodyPr/>
        <a:lstStyle/>
        <a:p>
          <a:r>
            <a:rPr lang="en-US" dirty="0" err="1" smtClean="0"/>
            <a:t>Kebutuhan</a:t>
          </a:r>
          <a:endParaRPr lang="en-US" dirty="0"/>
        </a:p>
      </dgm:t>
    </dgm:pt>
    <dgm:pt modelId="{C753D605-FD76-414D-93BC-B88DBC457C60}" type="parTrans" cxnId="{A6305B50-A6BA-4283-A3FB-0804446690E2}">
      <dgm:prSet/>
      <dgm:spPr/>
      <dgm:t>
        <a:bodyPr/>
        <a:lstStyle/>
        <a:p>
          <a:endParaRPr lang="en-US"/>
        </a:p>
      </dgm:t>
    </dgm:pt>
    <dgm:pt modelId="{AD7BC5E4-9063-4E35-94F7-246B5913609E}" type="sibTrans" cxnId="{A6305B50-A6BA-4283-A3FB-0804446690E2}">
      <dgm:prSet/>
      <dgm:spPr/>
      <dgm:t>
        <a:bodyPr/>
        <a:lstStyle/>
        <a:p>
          <a:endParaRPr lang="en-US"/>
        </a:p>
      </dgm:t>
    </dgm:pt>
    <dgm:pt modelId="{DA21BEB4-6406-4E8B-A6A5-6BBD948EA358}">
      <dgm:prSet phldrT="[Text]"/>
      <dgm:spPr/>
      <dgm:t>
        <a:bodyPr/>
        <a:lstStyle/>
        <a:p>
          <a:r>
            <a:rPr lang="en-US" dirty="0" err="1" smtClean="0"/>
            <a:t>Kognisi</a:t>
          </a:r>
          <a:endParaRPr lang="en-US" dirty="0"/>
        </a:p>
      </dgm:t>
    </dgm:pt>
    <dgm:pt modelId="{0560D57F-C778-4E4D-8C80-A41F4F768A53}" type="parTrans" cxnId="{02F1C659-5D15-4190-BE2B-6A2C88209DBA}">
      <dgm:prSet/>
      <dgm:spPr/>
      <dgm:t>
        <a:bodyPr/>
        <a:lstStyle/>
        <a:p>
          <a:endParaRPr lang="en-US"/>
        </a:p>
      </dgm:t>
    </dgm:pt>
    <dgm:pt modelId="{6E21C819-076F-4142-9580-F28400B5252D}" type="sibTrans" cxnId="{02F1C659-5D15-4190-BE2B-6A2C88209DBA}">
      <dgm:prSet/>
      <dgm:spPr/>
      <dgm:t>
        <a:bodyPr/>
        <a:lstStyle/>
        <a:p>
          <a:endParaRPr lang="en-US"/>
        </a:p>
      </dgm:t>
    </dgm:pt>
    <dgm:pt modelId="{BAF468AD-AF7D-465D-A1E7-171D41B5007A}">
      <dgm:prSet phldrT="[Text]"/>
      <dgm:spPr/>
      <dgm:t>
        <a:bodyPr/>
        <a:lstStyle/>
        <a:p>
          <a:r>
            <a:rPr lang="en-US" dirty="0" err="1" smtClean="0"/>
            <a:t>Motivasi</a:t>
          </a:r>
          <a:r>
            <a:rPr lang="en-US" dirty="0" smtClean="0"/>
            <a:t> </a:t>
          </a:r>
        </a:p>
        <a:p>
          <a:r>
            <a:rPr lang="en-US" dirty="0" err="1" smtClean="0"/>
            <a:t>Ekstrinsik</a:t>
          </a:r>
          <a:endParaRPr lang="en-US" dirty="0"/>
        </a:p>
      </dgm:t>
    </dgm:pt>
    <dgm:pt modelId="{28113498-D2C9-43E7-83DD-45F2693A8F83}" type="parTrans" cxnId="{A66F2F1C-14F9-4C62-A6E6-EC61DEBFFEF6}">
      <dgm:prSet/>
      <dgm:spPr/>
      <dgm:t>
        <a:bodyPr/>
        <a:lstStyle/>
        <a:p>
          <a:endParaRPr lang="en-US"/>
        </a:p>
      </dgm:t>
    </dgm:pt>
    <dgm:pt modelId="{5A92B875-D8AB-44C6-8598-D9FEAA7AA04F}" type="sibTrans" cxnId="{A66F2F1C-14F9-4C62-A6E6-EC61DEBFFEF6}">
      <dgm:prSet/>
      <dgm:spPr/>
      <dgm:t>
        <a:bodyPr/>
        <a:lstStyle/>
        <a:p>
          <a:endParaRPr lang="en-US"/>
        </a:p>
      </dgm:t>
    </dgm:pt>
    <dgm:pt modelId="{E276D16C-B96B-46BC-B2B1-C12837C2E623}">
      <dgm:prSet phldrT="[Text]"/>
      <dgm:spPr/>
      <dgm:t>
        <a:bodyPr/>
        <a:lstStyle/>
        <a:p>
          <a:r>
            <a:rPr lang="en-US" dirty="0" err="1" smtClean="0"/>
            <a:t>Emosi</a:t>
          </a:r>
          <a:endParaRPr lang="en-US" dirty="0"/>
        </a:p>
      </dgm:t>
    </dgm:pt>
    <dgm:pt modelId="{63EE5808-66D9-4B30-94F1-F85815937781}" type="parTrans" cxnId="{A9BEB34E-A866-4056-8F4D-A0759C843E99}">
      <dgm:prSet/>
      <dgm:spPr/>
      <dgm:t>
        <a:bodyPr/>
        <a:lstStyle/>
        <a:p>
          <a:endParaRPr lang="en-US"/>
        </a:p>
      </dgm:t>
    </dgm:pt>
    <dgm:pt modelId="{1FC2BA67-E162-4C6D-A605-ECC4959A2FB7}" type="sibTrans" cxnId="{A9BEB34E-A866-4056-8F4D-A0759C843E99}">
      <dgm:prSet/>
      <dgm:spPr/>
      <dgm:t>
        <a:bodyPr/>
        <a:lstStyle/>
        <a:p>
          <a:endParaRPr lang="en-US"/>
        </a:p>
      </dgm:t>
    </dgm:pt>
    <dgm:pt modelId="{3AD88644-4CA7-4858-93CE-2FE0CE3ABA4A}" type="pres">
      <dgm:prSet presAssocID="{58004318-2258-40D8-88F6-EFE4DE8CA949}" presName="hierChild1" presStyleCnt="0">
        <dgm:presLayoutVars>
          <dgm:chPref val="1"/>
          <dgm:dir/>
          <dgm:animOne val="branch"/>
          <dgm:animLvl val="lvl"/>
          <dgm:resizeHandles/>
        </dgm:presLayoutVars>
      </dgm:prSet>
      <dgm:spPr/>
      <dgm:t>
        <a:bodyPr/>
        <a:lstStyle/>
        <a:p>
          <a:endParaRPr lang="en-US"/>
        </a:p>
      </dgm:t>
    </dgm:pt>
    <dgm:pt modelId="{B90CF7FA-8F09-4A5A-8C3A-E242492CB1E5}" type="pres">
      <dgm:prSet presAssocID="{49397839-AE22-46F9-874E-B90DBBF4AE9C}" presName="hierRoot1" presStyleCnt="0"/>
      <dgm:spPr/>
    </dgm:pt>
    <dgm:pt modelId="{F77A58B5-021C-4AEE-84E6-6AEA7989A427}" type="pres">
      <dgm:prSet presAssocID="{49397839-AE22-46F9-874E-B90DBBF4AE9C}" presName="composite" presStyleCnt="0"/>
      <dgm:spPr/>
    </dgm:pt>
    <dgm:pt modelId="{5A70F22F-DDA9-4BC7-A39B-006D5ECE2CA8}" type="pres">
      <dgm:prSet presAssocID="{49397839-AE22-46F9-874E-B90DBBF4AE9C}" presName="background" presStyleLbl="node0" presStyleIdx="0" presStyleCnt="1"/>
      <dgm:spPr/>
    </dgm:pt>
    <dgm:pt modelId="{B43BAA1C-6ED2-45D7-AF02-5A910E38EA12}" type="pres">
      <dgm:prSet presAssocID="{49397839-AE22-46F9-874E-B90DBBF4AE9C}" presName="text" presStyleLbl="fgAcc0" presStyleIdx="0" presStyleCnt="1">
        <dgm:presLayoutVars>
          <dgm:chPref val="3"/>
        </dgm:presLayoutVars>
      </dgm:prSet>
      <dgm:spPr/>
      <dgm:t>
        <a:bodyPr/>
        <a:lstStyle/>
        <a:p>
          <a:endParaRPr lang="en-US"/>
        </a:p>
      </dgm:t>
    </dgm:pt>
    <dgm:pt modelId="{1D5FC94E-CBE0-462C-8B54-99ECA4F7771F}" type="pres">
      <dgm:prSet presAssocID="{49397839-AE22-46F9-874E-B90DBBF4AE9C}" presName="hierChild2" presStyleCnt="0"/>
      <dgm:spPr/>
    </dgm:pt>
    <dgm:pt modelId="{B2A423C6-0E95-42EF-9C3A-A2F365F570DC}" type="pres">
      <dgm:prSet presAssocID="{C884D771-D1C1-4333-A0A1-65CAFF9BBD36}" presName="Name10" presStyleLbl="parChTrans1D2" presStyleIdx="0" presStyleCnt="2"/>
      <dgm:spPr/>
      <dgm:t>
        <a:bodyPr/>
        <a:lstStyle/>
        <a:p>
          <a:endParaRPr lang="en-US"/>
        </a:p>
      </dgm:t>
    </dgm:pt>
    <dgm:pt modelId="{8603601C-2FFC-4C6C-953F-FAE3A77715D2}" type="pres">
      <dgm:prSet presAssocID="{C97E7A10-3575-411D-A9E0-5550685CA2DE}" presName="hierRoot2" presStyleCnt="0"/>
      <dgm:spPr/>
    </dgm:pt>
    <dgm:pt modelId="{C5D6EF87-18AA-4536-9AF1-B942FFFB7E68}" type="pres">
      <dgm:prSet presAssocID="{C97E7A10-3575-411D-A9E0-5550685CA2DE}" presName="composite2" presStyleCnt="0"/>
      <dgm:spPr/>
    </dgm:pt>
    <dgm:pt modelId="{9AA03C34-67BA-4F08-9FB0-D2A7C415E76D}" type="pres">
      <dgm:prSet presAssocID="{C97E7A10-3575-411D-A9E0-5550685CA2DE}" presName="background2" presStyleLbl="node2" presStyleIdx="0" presStyleCnt="2"/>
      <dgm:spPr/>
    </dgm:pt>
    <dgm:pt modelId="{E5B2D1F7-2917-4ABE-9B53-9F9AD82185DA}" type="pres">
      <dgm:prSet presAssocID="{C97E7A10-3575-411D-A9E0-5550685CA2DE}" presName="text2" presStyleLbl="fgAcc2" presStyleIdx="0" presStyleCnt="2" custScaleX="140830" custScaleY="81604">
        <dgm:presLayoutVars>
          <dgm:chPref val="3"/>
        </dgm:presLayoutVars>
      </dgm:prSet>
      <dgm:spPr/>
      <dgm:t>
        <a:bodyPr/>
        <a:lstStyle/>
        <a:p>
          <a:endParaRPr lang="en-US"/>
        </a:p>
      </dgm:t>
    </dgm:pt>
    <dgm:pt modelId="{4CC0D64A-89F9-4F0D-A2EA-84126874CFC1}" type="pres">
      <dgm:prSet presAssocID="{C97E7A10-3575-411D-A9E0-5550685CA2DE}" presName="hierChild3" presStyleCnt="0"/>
      <dgm:spPr/>
    </dgm:pt>
    <dgm:pt modelId="{DF7126D0-2735-42A8-84E5-477D673C70EA}" type="pres">
      <dgm:prSet presAssocID="{C753D605-FD76-414D-93BC-B88DBC457C60}" presName="Name17" presStyleLbl="parChTrans1D3" presStyleIdx="0" presStyleCnt="3"/>
      <dgm:spPr/>
      <dgm:t>
        <a:bodyPr/>
        <a:lstStyle/>
        <a:p>
          <a:endParaRPr lang="en-US"/>
        </a:p>
      </dgm:t>
    </dgm:pt>
    <dgm:pt modelId="{04D5E347-51E3-4325-8000-DF7B16430D30}" type="pres">
      <dgm:prSet presAssocID="{72590CA8-6045-49B7-91F0-7FA7690536C2}" presName="hierRoot3" presStyleCnt="0"/>
      <dgm:spPr/>
    </dgm:pt>
    <dgm:pt modelId="{B2B98E58-6938-45CD-8800-E430A2FA942F}" type="pres">
      <dgm:prSet presAssocID="{72590CA8-6045-49B7-91F0-7FA7690536C2}" presName="composite3" presStyleCnt="0"/>
      <dgm:spPr/>
    </dgm:pt>
    <dgm:pt modelId="{1666B208-6431-4AF0-B108-5508C3001E12}" type="pres">
      <dgm:prSet presAssocID="{72590CA8-6045-49B7-91F0-7FA7690536C2}" presName="background3" presStyleLbl="node3" presStyleIdx="0" presStyleCnt="3"/>
      <dgm:spPr/>
    </dgm:pt>
    <dgm:pt modelId="{AAE1D574-96A3-4696-B735-16BD1F44E01E}" type="pres">
      <dgm:prSet presAssocID="{72590CA8-6045-49B7-91F0-7FA7690536C2}" presName="text3" presStyleLbl="fgAcc3" presStyleIdx="0" presStyleCnt="3">
        <dgm:presLayoutVars>
          <dgm:chPref val="3"/>
        </dgm:presLayoutVars>
      </dgm:prSet>
      <dgm:spPr/>
      <dgm:t>
        <a:bodyPr/>
        <a:lstStyle/>
        <a:p>
          <a:endParaRPr lang="en-US"/>
        </a:p>
      </dgm:t>
    </dgm:pt>
    <dgm:pt modelId="{52903301-B4F0-4CA1-9913-B61C1A932C45}" type="pres">
      <dgm:prSet presAssocID="{72590CA8-6045-49B7-91F0-7FA7690536C2}" presName="hierChild4" presStyleCnt="0"/>
      <dgm:spPr/>
    </dgm:pt>
    <dgm:pt modelId="{01E1856C-5D21-4FD7-A2DA-F88852CF86EE}" type="pres">
      <dgm:prSet presAssocID="{0560D57F-C778-4E4D-8C80-A41F4F768A53}" presName="Name17" presStyleLbl="parChTrans1D3" presStyleIdx="1" presStyleCnt="3"/>
      <dgm:spPr/>
      <dgm:t>
        <a:bodyPr/>
        <a:lstStyle/>
        <a:p>
          <a:endParaRPr lang="en-US"/>
        </a:p>
      </dgm:t>
    </dgm:pt>
    <dgm:pt modelId="{A24A6015-0737-48BB-B29A-7BA1D88E4F80}" type="pres">
      <dgm:prSet presAssocID="{DA21BEB4-6406-4E8B-A6A5-6BBD948EA358}" presName="hierRoot3" presStyleCnt="0"/>
      <dgm:spPr/>
    </dgm:pt>
    <dgm:pt modelId="{61595A2D-3B92-42D2-A8DE-B81FCBD137F2}" type="pres">
      <dgm:prSet presAssocID="{DA21BEB4-6406-4E8B-A6A5-6BBD948EA358}" presName="composite3" presStyleCnt="0"/>
      <dgm:spPr/>
    </dgm:pt>
    <dgm:pt modelId="{AA77A4AF-037B-4255-A930-36E24F28BF42}" type="pres">
      <dgm:prSet presAssocID="{DA21BEB4-6406-4E8B-A6A5-6BBD948EA358}" presName="background3" presStyleLbl="node3" presStyleIdx="1" presStyleCnt="3"/>
      <dgm:spPr/>
    </dgm:pt>
    <dgm:pt modelId="{10C514EC-12D4-4777-A76F-0E9428B7E9B8}" type="pres">
      <dgm:prSet presAssocID="{DA21BEB4-6406-4E8B-A6A5-6BBD948EA358}" presName="text3" presStyleLbl="fgAcc3" presStyleIdx="1" presStyleCnt="3">
        <dgm:presLayoutVars>
          <dgm:chPref val="3"/>
        </dgm:presLayoutVars>
      </dgm:prSet>
      <dgm:spPr/>
      <dgm:t>
        <a:bodyPr/>
        <a:lstStyle/>
        <a:p>
          <a:endParaRPr lang="en-US"/>
        </a:p>
      </dgm:t>
    </dgm:pt>
    <dgm:pt modelId="{5FA1E183-EAE3-4FC8-A81E-DEAAC3A01302}" type="pres">
      <dgm:prSet presAssocID="{DA21BEB4-6406-4E8B-A6A5-6BBD948EA358}" presName="hierChild4" presStyleCnt="0"/>
      <dgm:spPr/>
    </dgm:pt>
    <dgm:pt modelId="{1BEA1E63-E38C-47D2-A24F-05D560211CCD}" type="pres">
      <dgm:prSet presAssocID="{63EE5808-66D9-4B30-94F1-F85815937781}" presName="Name17" presStyleLbl="parChTrans1D3" presStyleIdx="2" presStyleCnt="3"/>
      <dgm:spPr/>
      <dgm:t>
        <a:bodyPr/>
        <a:lstStyle/>
        <a:p>
          <a:endParaRPr lang="en-US"/>
        </a:p>
      </dgm:t>
    </dgm:pt>
    <dgm:pt modelId="{7F216FC7-A710-4C17-9037-F8DC2CC2CD28}" type="pres">
      <dgm:prSet presAssocID="{E276D16C-B96B-46BC-B2B1-C12837C2E623}" presName="hierRoot3" presStyleCnt="0"/>
      <dgm:spPr/>
    </dgm:pt>
    <dgm:pt modelId="{E013D2F4-0F7B-453C-9519-DA41BB8FB4FA}" type="pres">
      <dgm:prSet presAssocID="{E276D16C-B96B-46BC-B2B1-C12837C2E623}" presName="composite3" presStyleCnt="0"/>
      <dgm:spPr/>
    </dgm:pt>
    <dgm:pt modelId="{E01C5A80-5BC2-41CE-BB46-E140177A626F}" type="pres">
      <dgm:prSet presAssocID="{E276D16C-B96B-46BC-B2B1-C12837C2E623}" presName="background3" presStyleLbl="node3" presStyleIdx="2" presStyleCnt="3"/>
      <dgm:spPr/>
    </dgm:pt>
    <dgm:pt modelId="{0A407CB4-6426-4F57-B6E4-4E4272DF60D8}" type="pres">
      <dgm:prSet presAssocID="{E276D16C-B96B-46BC-B2B1-C12837C2E623}" presName="text3" presStyleLbl="fgAcc3" presStyleIdx="2" presStyleCnt="3">
        <dgm:presLayoutVars>
          <dgm:chPref val="3"/>
        </dgm:presLayoutVars>
      </dgm:prSet>
      <dgm:spPr/>
      <dgm:t>
        <a:bodyPr/>
        <a:lstStyle/>
        <a:p>
          <a:endParaRPr lang="en-US"/>
        </a:p>
      </dgm:t>
    </dgm:pt>
    <dgm:pt modelId="{6B2739B2-E464-4DFB-BDD1-4FBAFE9F5C8F}" type="pres">
      <dgm:prSet presAssocID="{E276D16C-B96B-46BC-B2B1-C12837C2E623}" presName="hierChild4" presStyleCnt="0"/>
      <dgm:spPr/>
    </dgm:pt>
    <dgm:pt modelId="{99EB631E-4EF4-43BC-B91F-22B965EF0E8D}" type="pres">
      <dgm:prSet presAssocID="{28113498-D2C9-43E7-83DD-45F2693A8F83}" presName="Name10" presStyleLbl="parChTrans1D2" presStyleIdx="1" presStyleCnt="2"/>
      <dgm:spPr/>
      <dgm:t>
        <a:bodyPr/>
        <a:lstStyle/>
        <a:p>
          <a:endParaRPr lang="en-US"/>
        </a:p>
      </dgm:t>
    </dgm:pt>
    <dgm:pt modelId="{33801144-9EA6-4D56-897F-D5B910C799D9}" type="pres">
      <dgm:prSet presAssocID="{BAF468AD-AF7D-465D-A1E7-171D41B5007A}" presName="hierRoot2" presStyleCnt="0"/>
      <dgm:spPr/>
    </dgm:pt>
    <dgm:pt modelId="{F9FEC50C-5514-4791-826E-7654D93510DF}" type="pres">
      <dgm:prSet presAssocID="{BAF468AD-AF7D-465D-A1E7-171D41B5007A}" presName="composite2" presStyleCnt="0"/>
      <dgm:spPr/>
    </dgm:pt>
    <dgm:pt modelId="{1BDEEDB1-BC6F-4D03-83B1-1EBCEF8D7959}" type="pres">
      <dgm:prSet presAssocID="{BAF468AD-AF7D-465D-A1E7-171D41B5007A}" presName="background2" presStyleLbl="node2" presStyleIdx="1" presStyleCnt="2"/>
      <dgm:spPr/>
    </dgm:pt>
    <dgm:pt modelId="{2FC53DD1-0A75-42D5-B603-EF137DF13ED2}" type="pres">
      <dgm:prSet presAssocID="{BAF468AD-AF7D-465D-A1E7-171D41B5007A}" presName="text2" presStyleLbl="fgAcc2" presStyleIdx="1" presStyleCnt="2" custScaleX="156632" custScaleY="83479">
        <dgm:presLayoutVars>
          <dgm:chPref val="3"/>
        </dgm:presLayoutVars>
      </dgm:prSet>
      <dgm:spPr/>
      <dgm:t>
        <a:bodyPr/>
        <a:lstStyle/>
        <a:p>
          <a:endParaRPr lang="en-US"/>
        </a:p>
      </dgm:t>
    </dgm:pt>
    <dgm:pt modelId="{C861614F-40FE-4C57-9269-E0B667B68659}" type="pres">
      <dgm:prSet presAssocID="{BAF468AD-AF7D-465D-A1E7-171D41B5007A}" presName="hierChild3" presStyleCnt="0"/>
      <dgm:spPr/>
    </dgm:pt>
  </dgm:ptLst>
  <dgm:cxnLst>
    <dgm:cxn modelId="{FD256F6F-D5B9-4E0E-B1DB-1325CF2AF14C}" type="presOf" srcId="{58004318-2258-40D8-88F6-EFE4DE8CA949}" destId="{3AD88644-4CA7-4858-93CE-2FE0CE3ABA4A}" srcOrd="0" destOrd="0" presId="urn:microsoft.com/office/officeart/2005/8/layout/hierarchy1"/>
    <dgm:cxn modelId="{2D1E8188-0F88-4086-8F6B-95D0A53EDCEC}" type="presOf" srcId="{28113498-D2C9-43E7-83DD-45F2693A8F83}" destId="{99EB631E-4EF4-43BC-B91F-22B965EF0E8D}" srcOrd="0" destOrd="0" presId="urn:microsoft.com/office/officeart/2005/8/layout/hierarchy1"/>
    <dgm:cxn modelId="{B9944BEE-8436-4382-8297-FF1FA3967D6B}" type="presOf" srcId="{0560D57F-C778-4E4D-8C80-A41F4F768A53}" destId="{01E1856C-5D21-4FD7-A2DA-F88852CF86EE}" srcOrd="0" destOrd="0" presId="urn:microsoft.com/office/officeart/2005/8/layout/hierarchy1"/>
    <dgm:cxn modelId="{A66F2F1C-14F9-4C62-A6E6-EC61DEBFFEF6}" srcId="{49397839-AE22-46F9-874E-B90DBBF4AE9C}" destId="{BAF468AD-AF7D-465D-A1E7-171D41B5007A}" srcOrd="1" destOrd="0" parTransId="{28113498-D2C9-43E7-83DD-45F2693A8F83}" sibTransId="{5A92B875-D8AB-44C6-8598-D9FEAA7AA04F}"/>
    <dgm:cxn modelId="{9D1FC019-A33B-4291-AAAD-BAB92E1C1E6F}" type="presOf" srcId="{63EE5808-66D9-4B30-94F1-F85815937781}" destId="{1BEA1E63-E38C-47D2-A24F-05D560211CCD}" srcOrd="0" destOrd="0" presId="urn:microsoft.com/office/officeart/2005/8/layout/hierarchy1"/>
    <dgm:cxn modelId="{2B78DDE2-D666-4B99-9A5D-265E33F790F6}" type="presOf" srcId="{E276D16C-B96B-46BC-B2B1-C12837C2E623}" destId="{0A407CB4-6426-4F57-B6E4-4E4272DF60D8}" srcOrd="0" destOrd="0" presId="urn:microsoft.com/office/officeart/2005/8/layout/hierarchy1"/>
    <dgm:cxn modelId="{0CE2610D-7596-4094-8715-F4A85F84A489}" type="presOf" srcId="{C884D771-D1C1-4333-A0A1-65CAFF9BBD36}" destId="{B2A423C6-0E95-42EF-9C3A-A2F365F570DC}" srcOrd="0" destOrd="0" presId="urn:microsoft.com/office/officeart/2005/8/layout/hierarchy1"/>
    <dgm:cxn modelId="{6DCAED56-CC7F-434D-9CAB-47355456DA43}" type="presOf" srcId="{72590CA8-6045-49B7-91F0-7FA7690536C2}" destId="{AAE1D574-96A3-4696-B735-16BD1F44E01E}" srcOrd="0" destOrd="0" presId="urn:microsoft.com/office/officeart/2005/8/layout/hierarchy1"/>
    <dgm:cxn modelId="{37C482AB-6C85-4BDD-A528-A6AA1FA6765B}" type="presOf" srcId="{DA21BEB4-6406-4E8B-A6A5-6BBD948EA358}" destId="{10C514EC-12D4-4777-A76F-0E9428B7E9B8}" srcOrd="0" destOrd="0" presId="urn:microsoft.com/office/officeart/2005/8/layout/hierarchy1"/>
    <dgm:cxn modelId="{76A60852-1A03-4C91-93CD-F01153B4334C}" srcId="{58004318-2258-40D8-88F6-EFE4DE8CA949}" destId="{49397839-AE22-46F9-874E-B90DBBF4AE9C}" srcOrd="0" destOrd="0" parTransId="{7C0AD039-30E2-40D2-86AD-C37B292E853B}" sibTransId="{596886BE-E8E2-4E34-971C-EDFFC25097D5}"/>
    <dgm:cxn modelId="{89928CBB-01EC-401F-8C79-B7107C7ECE0C}" srcId="{49397839-AE22-46F9-874E-B90DBBF4AE9C}" destId="{C97E7A10-3575-411D-A9E0-5550685CA2DE}" srcOrd="0" destOrd="0" parTransId="{C884D771-D1C1-4333-A0A1-65CAFF9BBD36}" sibTransId="{288880B5-73E4-4627-AAA2-DFF0858B73BC}"/>
    <dgm:cxn modelId="{A9BEB34E-A866-4056-8F4D-A0759C843E99}" srcId="{C97E7A10-3575-411D-A9E0-5550685CA2DE}" destId="{E276D16C-B96B-46BC-B2B1-C12837C2E623}" srcOrd="2" destOrd="0" parTransId="{63EE5808-66D9-4B30-94F1-F85815937781}" sibTransId="{1FC2BA67-E162-4C6D-A605-ECC4959A2FB7}"/>
    <dgm:cxn modelId="{2045936E-C40B-49E9-8B0E-EDAE42460E01}" type="presOf" srcId="{BAF468AD-AF7D-465D-A1E7-171D41B5007A}" destId="{2FC53DD1-0A75-42D5-B603-EF137DF13ED2}" srcOrd="0" destOrd="0" presId="urn:microsoft.com/office/officeart/2005/8/layout/hierarchy1"/>
    <dgm:cxn modelId="{C4DD852D-D705-458D-9288-CB47968D175F}" type="presOf" srcId="{C753D605-FD76-414D-93BC-B88DBC457C60}" destId="{DF7126D0-2735-42A8-84E5-477D673C70EA}" srcOrd="0" destOrd="0" presId="urn:microsoft.com/office/officeart/2005/8/layout/hierarchy1"/>
    <dgm:cxn modelId="{0DB20190-63A8-407A-86EE-DF1C36C69D92}" type="presOf" srcId="{49397839-AE22-46F9-874E-B90DBBF4AE9C}" destId="{B43BAA1C-6ED2-45D7-AF02-5A910E38EA12}" srcOrd="0" destOrd="0" presId="urn:microsoft.com/office/officeart/2005/8/layout/hierarchy1"/>
    <dgm:cxn modelId="{B95F4279-9CEB-49AD-BEA9-F46F6CAFB9F3}" type="presOf" srcId="{C97E7A10-3575-411D-A9E0-5550685CA2DE}" destId="{E5B2D1F7-2917-4ABE-9B53-9F9AD82185DA}" srcOrd="0" destOrd="0" presId="urn:microsoft.com/office/officeart/2005/8/layout/hierarchy1"/>
    <dgm:cxn modelId="{A6305B50-A6BA-4283-A3FB-0804446690E2}" srcId="{C97E7A10-3575-411D-A9E0-5550685CA2DE}" destId="{72590CA8-6045-49B7-91F0-7FA7690536C2}" srcOrd="0" destOrd="0" parTransId="{C753D605-FD76-414D-93BC-B88DBC457C60}" sibTransId="{AD7BC5E4-9063-4E35-94F7-246B5913609E}"/>
    <dgm:cxn modelId="{02F1C659-5D15-4190-BE2B-6A2C88209DBA}" srcId="{C97E7A10-3575-411D-A9E0-5550685CA2DE}" destId="{DA21BEB4-6406-4E8B-A6A5-6BBD948EA358}" srcOrd="1" destOrd="0" parTransId="{0560D57F-C778-4E4D-8C80-A41F4F768A53}" sibTransId="{6E21C819-076F-4142-9580-F28400B5252D}"/>
    <dgm:cxn modelId="{76C03635-835C-407B-9124-ABCE581B99B1}" type="presParOf" srcId="{3AD88644-4CA7-4858-93CE-2FE0CE3ABA4A}" destId="{B90CF7FA-8F09-4A5A-8C3A-E242492CB1E5}" srcOrd="0" destOrd="0" presId="urn:microsoft.com/office/officeart/2005/8/layout/hierarchy1"/>
    <dgm:cxn modelId="{0DCB09F4-399C-42A9-9115-EC31E9E857DB}" type="presParOf" srcId="{B90CF7FA-8F09-4A5A-8C3A-E242492CB1E5}" destId="{F77A58B5-021C-4AEE-84E6-6AEA7989A427}" srcOrd="0" destOrd="0" presId="urn:microsoft.com/office/officeart/2005/8/layout/hierarchy1"/>
    <dgm:cxn modelId="{04C43908-2F9A-468B-997E-9F9F2F42B5CE}" type="presParOf" srcId="{F77A58B5-021C-4AEE-84E6-6AEA7989A427}" destId="{5A70F22F-DDA9-4BC7-A39B-006D5ECE2CA8}" srcOrd="0" destOrd="0" presId="urn:microsoft.com/office/officeart/2005/8/layout/hierarchy1"/>
    <dgm:cxn modelId="{BC201279-5AB1-4583-8AED-07EEF3D79ED3}" type="presParOf" srcId="{F77A58B5-021C-4AEE-84E6-6AEA7989A427}" destId="{B43BAA1C-6ED2-45D7-AF02-5A910E38EA12}" srcOrd="1" destOrd="0" presId="urn:microsoft.com/office/officeart/2005/8/layout/hierarchy1"/>
    <dgm:cxn modelId="{753B0EAA-370D-4F04-936C-B25229679EE6}" type="presParOf" srcId="{B90CF7FA-8F09-4A5A-8C3A-E242492CB1E5}" destId="{1D5FC94E-CBE0-462C-8B54-99ECA4F7771F}" srcOrd="1" destOrd="0" presId="urn:microsoft.com/office/officeart/2005/8/layout/hierarchy1"/>
    <dgm:cxn modelId="{95212F61-528F-4646-976B-E72FE110D0D9}" type="presParOf" srcId="{1D5FC94E-CBE0-462C-8B54-99ECA4F7771F}" destId="{B2A423C6-0E95-42EF-9C3A-A2F365F570DC}" srcOrd="0" destOrd="0" presId="urn:microsoft.com/office/officeart/2005/8/layout/hierarchy1"/>
    <dgm:cxn modelId="{8A8880A4-C88F-4B48-A0AA-629C67BAC1AE}" type="presParOf" srcId="{1D5FC94E-CBE0-462C-8B54-99ECA4F7771F}" destId="{8603601C-2FFC-4C6C-953F-FAE3A77715D2}" srcOrd="1" destOrd="0" presId="urn:microsoft.com/office/officeart/2005/8/layout/hierarchy1"/>
    <dgm:cxn modelId="{5C412416-CC79-4E70-9733-0426A27E68EC}" type="presParOf" srcId="{8603601C-2FFC-4C6C-953F-FAE3A77715D2}" destId="{C5D6EF87-18AA-4536-9AF1-B942FFFB7E68}" srcOrd="0" destOrd="0" presId="urn:microsoft.com/office/officeart/2005/8/layout/hierarchy1"/>
    <dgm:cxn modelId="{08F4094D-86FC-4F75-A74C-9B8E844A726F}" type="presParOf" srcId="{C5D6EF87-18AA-4536-9AF1-B942FFFB7E68}" destId="{9AA03C34-67BA-4F08-9FB0-D2A7C415E76D}" srcOrd="0" destOrd="0" presId="urn:microsoft.com/office/officeart/2005/8/layout/hierarchy1"/>
    <dgm:cxn modelId="{B27DA4E6-D01D-4994-B804-243F43A300DA}" type="presParOf" srcId="{C5D6EF87-18AA-4536-9AF1-B942FFFB7E68}" destId="{E5B2D1F7-2917-4ABE-9B53-9F9AD82185DA}" srcOrd="1" destOrd="0" presId="urn:microsoft.com/office/officeart/2005/8/layout/hierarchy1"/>
    <dgm:cxn modelId="{0CDC81EE-997D-462E-9A7C-385E3BE810BB}" type="presParOf" srcId="{8603601C-2FFC-4C6C-953F-FAE3A77715D2}" destId="{4CC0D64A-89F9-4F0D-A2EA-84126874CFC1}" srcOrd="1" destOrd="0" presId="urn:microsoft.com/office/officeart/2005/8/layout/hierarchy1"/>
    <dgm:cxn modelId="{818A7B78-9774-415E-9117-22A86613CB3C}" type="presParOf" srcId="{4CC0D64A-89F9-4F0D-A2EA-84126874CFC1}" destId="{DF7126D0-2735-42A8-84E5-477D673C70EA}" srcOrd="0" destOrd="0" presId="urn:microsoft.com/office/officeart/2005/8/layout/hierarchy1"/>
    <dgm:cxn modelId="{B0D6E2D7-F0E7-47AB-9346-B3E624B0BB98}" type="presParOf" srcId="{4CC0D64A-89F9-4F0D-A2EA-84126874CFC1}" destId="{04D5E347-51E3-4325-8000-DF7B16430D30}" srcOrd="1" destOrd="0" presId="urn:microsoft.com/office/officeart/2005/8/layout/hierarchy1"/>
    <dgm:cxn modelId="{B6975615-EBF6-4879-8885-B4C266543BE3}" type="presParOf" srcId="{04D5E347-51E3-4325-8000-DF7B16430D30}" destId="{B2B98E58-6938-45CD-8800-E430A2FA942F}" srcOrd="0" destOrd="0" presId="urn:microsoft.com/office/officeart/2005/8/layout/hierarchy1"/>
    <dgm:cxn modelId="{9E0F5967-B7A2-4CE3-96F3-7291AAAA1F3E}" type="presParOf" srcId="{B2B98E58-6938-45CD-8800-E430A2FA942F}" destId="{1666B208-6431-4AF0-B108-5508C3001E12}" srcOrd="0" destOrd="0" presId="urn:microsoft.com/office/officeart/2005/8/layout/hierarchy1"/>
    <dgm:cxn modelId="{2F02391C-14C7-4626-9FF7-7120EFC7E3AF}" type="presParOf" srcId="{B2B98E58-6938-45CD-8800-E430A2FA942F}" destId="{AAE1D574-96A3-4696-B735-16BD1F44E01E}" srcOrd="1" destOrd="0" presId="urn:microsoft.com/office/officeart/2005/8/layout/hierarchy1"/>
    <dgm:cxn modelId="{9CFA63BD-9085-4089-8CD4-C60CBA74FFAA}" type="presParOf" srcId="{04D5E347-51E3-4325-8000-DF7B16430D30}" destId="{52903301-B4F0-4CA1-9913-B61C1A932C45}" srcOrd="1" destOrd="0" presId="urn:microsoft.com/office/officeart/2005/8/layout/hierarchy1"/>
    <dgm:cxn modelId="{0FD9BE6A-2A9E-4BB6-9EA9-763C628636B0}" type="presParOf" srcId="{4CC0D64A-89F9-4F0D-A2EA-84126874CFC1}" destId="{01E1856C-5D21-4FD7-A2DA-F88852CF86EE}" srcOrd="2" destOrd="0" presId="urn:microsoft.com/office/officeart/2005/8/layout/hierarchy1"/>
    <dgm:cxn modelId="{347AB2E7-42D2-43CB-BEAC-15E38CF0A89B}" type="presParOf" srcId="{4CC0D64A-89F9-4F0D-A2EA-84126874CFC1}" destId="{A24A6015-0737-48BB-B29A-7BA1D88E4F80}" srcOrd="3" destOrd="0" presId="urn:microsoft.com/office/officeart/2005/8/layout/hierarchy1"/>
    <dgm:cxn modelId="{2DEE57FD-6196-408B-8B4E-27AC04C51752}" type="presParOf" srcId="{A24A6015-0737-48BB-B29A-7BA1D88E4F80}" destId="{61595A2D-3B92-42D2-A8DE-B81FCBD137F2}" srcOrd="0" destOrd="0" presId="urn:microsoft.com/office/officeart/2005/8/layout/hierarchy1"/>
    <dgm:cxn modelId="{BD126C49-5481-4CF5-B225-A2E1FCFFA332}" type="presParOf" srcId="{61595A2D-3B92-42D2-A8DE-B81FCBD137F2}" destId="{AA77A4AF-037B-4255-A930-36E24F28BF42}" srcOrd="0" destOrd="0" presId="urn:microsoft.com/office/officeart/2005/8/layout/hierarchy1"/>
    <dgm:cxn modelId="{A6A1BC54-3356-4016-AB37-E371D859434D}" type="presParOf" srcId="{61595A2D-3B92-42D2-A8DE-B81FCBD137F2}" destId="{10C514EC-12D4-4777-A76F-0E9428B7E9B8}" srcOrd="1" destOrd="0" presId="urn:microsoft.com/office/officeart/2005/8/layout/hierarchy1"/>
    <dgm:cxn modelId="{A36AA4E1-6A32-4648-A501-BFEA873948F3}" type="presParOf" srcId="{A24A6015-0737-48BB-B29A-7BA1D88E4F80}" destId="{5FA1E183-EAE3-4FC8-A81E-DEAAC3A01302}" srcOrd="1" destOrd="0" presId="urn:microsoft.com/office/officeart/2005/8/layout/hierarchy1"/>
    <dgm:cxn modelId="{07C354C1-94C4-4278-8536-D12156F82799}" type="presParOf" srcId="{4CC0D64A-89F9-4F0D-A2EA-84126874CFC1}" destId="{1BEA1E63-E38C-47D2-A24F-05D560211CCD}" srcOrd="4" destOrd="0" presId="urn:microsoft.com/office/officeart/2005/8/layout/hierarchy1"/>
    <dgm:cxn modelId="{39814946-1ECE-42E5-86B6-65247CE6C2B3}" type="presParOf" srcId="{4CC0D64A-89F9-4F0D-A2EA-84126874CFC1}" destId="{7F216FC7-A710-4C17-9037-F8DC2CC2CD28}" srcOrd="5" destOrd="0" presId="urn:microsoft.com/office/officeart/2005/8/layout/hierarchy1"/>
    <dgm:cxn modelId="{833E78A7-1CEC-40D7-87CB-8499CEF28155}" type="presParOf" srcId="{7F216FC7-A710-4C17-9037-F8DC2CC2CD28}" destId="{E013D2F4-0F7B-453C-9519-DA41BB8FB4FA}" srcOrd="0" destOrd="0" presId="urn:microsoft.com/office/officeart/2005/8/layout/hierarchy1"/>
    <dgm:cxn modelId="{09C88355-504F-4E35-8A96-30848B53031C}" type="presParOf" srcId="{E013D2F4-0F7B-453C-9519-DA41BB8FB4FA}" destId="{E01C5A80-5BC2-41CE-BB46-E140177A626F}" srcOrd="0" destOrd="0" presId="urn:microsoft.com/office/officeart/2005/8/layout/hierarchy1"/>
    <dgm:cxn modelId="{10D4D7C4-7E35-4A57-99DA-D5EE3C3AF610}" type="presParOf" srcId="{E013D2F4-0F7B-453C-9519-DA41BB8FB4FA}" destId="{0A407CB4-6426-4F57-B6E4-4E4272DF60D8}" srcOrd="1" destOrd="0" presId="urn:microsoft.com/office/officeart/2005/8/layout/hierarchy1"/>
    <dgm:cxn modelId="{ED753064-98B7-445A-BE84-EC252F009FF5}" type="presParOf" srcId="{7F216FC7-A710-4C17-9037-F8DC2CC2CD28}" destId="{6B2739B2-E464-4DFB-BDD1-4FBAFE9F5C8F}" srcOrd="1" destOrd="0" presId="urn:microsoft.com/office/officeart/2005/8/layout/hierarchy1"/>
    <dgm:cxn modelId="{B846F626-4F07-4862-8154-12835441E410}" type="presParOf" srcId="{1D5FC94E-CBE0-462C-8B54-99ECA4F7771F}" destId="{99EB631E-4EF4-43BC-B91F-22B965EF0E8D}" srcOrd="2" destOrd="0" presId="urn:microsoft.com/office/officeart/2005/8/layout/hierarchy1"/>
    <dgm:cxn modelId="{113E456D-BCCA-47BC-9126-7F3B472737B5}" type="presParOf" srcId="{1D5FC94E-CBE0-462C-8B54-99ECA4F7771F}" destId="{33801144-9EA6-4D56-897F-D5B910C799D9}" srcOrd="3" destOrd="0" presId="urn:microsoft.com/office/officeart/2005/8/layout/hierarchy1"/>
    <dgm:cxn modelId="{13CC2507-4FC6-4D6A-871E-4580E9986E69}" type="presParOf" srcId="{33801144-9EA6-4D56-897F-D5B910C799D9}" destId="{F9FEC50C-5514-4791-826E-7654D93510DF}" srcOrd="0" destOrd="0" presId="urn:microsoft.com/office/officeart/2005/8/layout/hierarchy1"/>
    <dgm:cxn modelId="{54AE2F9E-0A98-45EC-8A2D-37D4FC236574}" type="presParOf" srcId="{F9FEC50C-5514-4791-826E-7654D93510DF}" destId="{1BDEEDB1-BC6F-4D03-83B1-1EBCEF8D7959}" srcOrd="0" destOrd="0" presId="urn:microsoft.com/office/officeart/2005/8/layout/hierarchy1"/>
    <dgm:cxn modelId="{1B6D0988-BD51-425B-AE23-671A86F66769}" type="presParOf" srcId="{F9FEC50C-5514-4791-826E-7654D93510DF}" destId="{2FC53DD1-0A75-42D5-B603-EF137DF13ED2}" srcOrd="1" destOrd="0" presId="urn:microsoft.com/office/officeart/2005/8/layout/hierarchy1"/>
    <dgm:cxn modelId="{699F8197-CE75-460A-8F4F-625C0E02E4C4}" type="presParOf" srcId="{33801144-9EA6-4D56-897F-D5B910C799D9}" destId="{C861614F-40FE-4C57-9269-E0B667B6865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14EAF1-DAD7-4CCA-8901-E54CA420ECBC}" type="datetimeFigureOut">
              <a:rPr lang="en-US" smtClean="0"/>
              <a:t>2/16/2016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2D0B2C-433D-4164-B535-60E52E84FE55}" type="slidenum">
              <a:rPr lang="en-US" smtClean="0"/>
              <a:t>‹#›</a:t>
            </a:fld>
            <a:endParaRPr lang="en-US"/>
          </a:p>
        </p:txBody>
      </p:sp>
    </p:spTree>
    <p:extLst>
      <p:ext uri="{BB962C8B-B14F-4D97-AF65-F5344CB8AC3E}">
        <p14:creationId xmlns:p14="http://schemas.microsoft.com/office/powerpoint/2010/main" val="126169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ndParaRPr>
          </a:p>
        </p:txBody>
      </p:sp>
    </p:spTree>
    <p:extLst>
      <p:ext uri="{BB962C8B-B14F-4D97-AF65-F5344CB8AC3E}">
        <p14:creationId xmlns:p14="http://schemas.microsoft.com/office/powerpoint/2010/main" val="1100591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0CCAAA-4879-4FCF-93F6-300FC0A82BD8}"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FE66C-78E2-4FD4-85F0-80D31DA4C7D8}" type="slidenum">
              <a:rPr lang="en-US" smtClean="0"/>
              <a:t>‹#›</a:t>
            </a:fld>
            <a:endParaRPr lang="en-US"/>
          </a:p>
        </p:txBody>
      </p:sp>
    </p:spTree>
    <p:extLst>
      <p:ext uri="{BB962C8B-B14F-4D97-AF65-F5344CB8AC3E}">
        <p14:creationId xmlns:p14="http://schemas.microsoft.com/office/powerpoint/2010/main" val="2802572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0CCAAA-4879-4FCF-93F6-300FC0A82BD8}"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FE66C-78E2-4FD4-85F0-80D31DA4C7D8}" type="slidenum">
              <a:rPr lang="en-US" smtClean="0"/>
              <a:t>‹#›</a:t>
            </a:fld>
            <a:endParaRPr lang="en-US"/>
          </a:p>
        </p:txBody>
      </p:sp>
    </p:spTree>
    <p:extLst>
      <p:ext uri="{BB962C8B-B14F-4D97-AF65-F5344CB8AC3E}">
        <p14:creationId xmlns:p14="http://schemas.microsoft.com/office/powerpoint/2010/main" val="1235769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0CCAAA-4879-4FCF-93F6-300FC0A82BD8}"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FE66C-78E2-4FD4-85F0-80D31DA4C7D8}" type="slidenum">
              <a:rPr lang="en-US" smtClean="0"/>
              <a:t>‹#›</a:t>
            </a:fld>
            <a:endParaRPr lang="en-US"/>
          </a:p>
        </p:txBody>
      </p:sp>
    </p:spTree>
    <p:extLst>
      <p:ext uri="{BB962C8B-B14F-4D97-AF65-F5344CB8AC3E}">
        <p14:creationId xmlns:p14="http://schemas.microsoft.com/office/powerpoint/2010/main" val="2410961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0B149215-DF31-4D56-A5E7-C25C7CF5D77C}" type="slidenum">
              <a:rPr lang="en-GB"/>
              <a:pPr/>
              <a:t>‹#›</a:t>
            </a:fld>
            <a:endParaRPr lang="en-GB"/>
          </a:p>
        </p:txBody>
      </p:sp>
    </p:spTree>
    <p:extLst>
      <p:ext uri="{BB962C8B-B14F-4D97-AF65-F5344CB8AC3E}">
        <p14:creationId xmlns:p14="http://schemas.microsoft.com/office/powerpoint/2010/main" val="178283365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0CCAAA-4879-4FCF-93F6-300FC0A82BD8}"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FE66C-78E2-4FD4-85F0-80D31DA4C7D8}" type="slidenum">
              <a:rPr lang="en-US" smtClean="0"/>
              <a:t>‹#›</a:t>
            </a:fld>
            <a:endParaRPr lang="en-US"/>
          </a:p>
        </p:txBody>
      </p:sp>
    </p:spTree>
    <p:extLst>
      <p:ext uri="{BB962C8B-B14F-4D97-AF65-F5344CB8AC3E}">
        <p14:creationId xmlns:p14="http://schemas.microsoft.com/office/powerpoint/2010/main" val="3442052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0CCAAA-4879-4FCF-93F6-300FC0A82BD8}"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FE66C-78E2-4FD4-85F0-80D31DA4C7D8}" type="slidenum">
              <a:rPr lang="en-US" smtClean="0"/>
              <a:t>‹#›</a:t>
            </a:fld>
            <a:endParaRPr lang="en-US"/>
          </a:p>
        </p:txBody>
      </p:sp>
    </p:spTree>
    <p:extLst>
      <p:ext uri="{BB962C8B-B14F-4D97-AF65-F5344CB8AC3E}">
        <p14:creationId xmlns:p14="http://schemas.microsoft.com/office/powerpoint/2010/main" val="1580482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0CCAAA-4879-4FCF-93F6-300FC0A82BD8}"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FE66C-78E2-4FD4-85F0-80D31DA4C7D8}" type="slidenum">
              <a:rPr lang="en-US" smtClean="0"/>
              <a:t>‹#›</a:t>
            </a:fld>
            <a:endParaRPr lang="en-US"/>
          </a:p>
        </p:txBody>
      </p:sp>
    </p:spTree>
    <p:extLst>
      <p:ext uri="{BB962C8B-B14F-4D97-AF65-F5344CB8AC3E}">
        <p14:creationId xmlns:p14="http://schemas.microsoft.com/office/powerpoint/2010/main" val="973804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0CCAAA-4879-4FCF-93F6-300FC0A82BD8}" type="datetimeFigureOut">
              <a:rPr lang="en-US" smtClean="0"/>
              <a:t>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5FE66C-78E2-4FD4-85F0-80D31DA4C7D8}" type="slidenum">
              <a:rPr lang="en-US" smtClean="0"/>
              <a:t>‹#›</a:t>
            </a:fld>
            <a:endParaRPr lang="en-US"/>
          </a:p>
        </p:txBody>
      </p:sp>
    </p:spTree>
    <p:extLst>
      <p:ext uri="{BB962C8B-B14F-4D97-AF65-F5344CB8AC3E}">
        <p14:creationId xmlns:p14="http://schemas.microsoft.com/office/powerpoint/2010/main" val="1407295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0CCAAA-4879-4FCF-93F6-300FC0A82BD8}" type="datetimeFigureOut">
              <a:rPr lang="en-US" smtClean="0"/>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5FE66C-78E2-4FD4-85F0-80D31DA4C7D8}" type="slidenum">
              <a:rPr lang="en-US" smtClean="0"/>
              <a:t>‹#›</a:t>
            </a:fld>
            <a:endParaRPr lang="en-US"/>
          </a:p>
        </p:txBody>
      </p:sp>
    </p:spTree>
    <p:extLst>
      <p:ext uri="{BB962C8B-B14F-4D97-AF65-F5344CB8AC3E}">
        <p14:creationId xmlns:p14="http://schemas.microsoft.com/office/powerpoint/2010/main" val="1384172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0CCAAA-4879-4FCF-93F6-300FC0A82BD8}" type="datetimeFigureOut">
              <a:rPr lang="en-US" smtClean="0"/>
              <a:t>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5FE66C-78E2-4FD4-85F0-80D31DA4C7D8}" type="slidenum">
              <a:rPr lang="en-US" smtClean="0"/>
              <a:t>‹#›</a:t>
            </a:fld>
            <a:endParaRPr lang="en-US"/>
          </a:p>
        </p:txBody>
      </p:sp>
    </p:spTree>
    <p:extLst>
      <p:ext uri="{BB962C8B-B14F-4D97-AF65-F5344CB8AC3E}">
        <p14:creationId xmlns:p14="http://schemas.microsoft.com/office/powerpoint/2010/main" val="287764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0CCAAA-4879-4FCF-93F6-300FC0A82BD8}"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FE66C-78E2-4FD4-85F0-80D31DA4C7D8}" type="slidenum">
              <a:rPr lang="en-US" smtClean="0"/>
              <a:t>‹#›</a:t>
            </a:fld>
            <a:endParaRPr lang="en-US"/>
          </a:p>
        </p:txBody>
      </p:sp>
    </p:spTree>
    <p:extLst>
      <p:ext uri="{BB962C8B-B14F-4D97-AF65-F5344CB8AC3E}">
        <p14:creationId xmlns:p14="http://schemas.microsoft.com/office/powerpoint/2010/main" val="1355930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0CCAAA-4879-4FCF-93F6-300FC0A82BD8}"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FE66C-78E2-4FD4-85F0-80D31DA4C7D8}" type="slidenum">
              <a:rPr lang="en-US" smtClean="0"/>
              <a:t>‹#›</a:t>
            </a:fld>
            <a:endParaRPr lang="en-US"/>
          </a:p>
        </p:txBody>
      </p:sp>
    </p:spTree>
    <p:extLst>
      <p:ext uri="{BB962C8B-B14F-4D97-AF65-F5344CB8AC3E}">
        <p14:creationId xmlns:p14="http://schemas.microsoft.com/office/powerpoint/2010/main" val="312829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0CCAAA-4879-4FCF-93F6-300FC0A82BD8}" type="datetimeFigureOut">
              <a:rPr lang="en-US" smtClean="0"/>
              <a:t>2/16/2016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5FE66C-78E2-4FD4-85F0-80D31DA4C7D8}" type="slidenum">
              <a:rPr lang="en-US" smtClean="0"/>
              <a:t>‹#›</a:t>
            </a:fld>
            <a:endParaRPr lang="en-US"/>
          </a:p>
        </p:txBody>
      </p:sp>
    </p:spTree>
    <p:extLst>
      <p:ext uri="{BB962C8B-B14F-4D97-AF65-F5344CB8AC3E}">
        <p14:creationId xmlns:p14="http://schemas.microsoft.com/office/powerpoint/2010/main" val="1530152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s://passiontoengage.files.wordpress.com/2014/04/employee-motivation-small-companies.jpg?w=5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56929"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326214" y="4826417"/>
            <a:ext cx="8930715" cy="2123658"/>
          </a:xfrm>
          <a:prstGeom prst="rect">
            <a:avLst/>
          </a:prstGeom>
          <a:solidFill>
            <a:schemeClr val="bg1">
              <a:alpha val="69000"/>
            </a:schemeClr>
          </a:solidFill>
        </p:spPr>
        <p:txBody>
          <a:bodyPr wrap="none" rtlCol="0">
            <a:spAutoFit/>
          </a:bodyPr>
          <a:lstStyle/>
          <a:p>
            <a:r>
              <a:rPr lang="en-US" sz="4400" b="1" dirty="0" smtClean="0"/>
              <a:t>PERTEMUAN 2</a:t>
            </a:r>
          </a:p>
          <a:p>
            <a:r>
              <a:rPr lang="en-US" sz="4400" b="1" dirty="0" err="1" smtClean="0"/>
              <a:t>Kajian</a:t>
            </a:r>
            <a:r>
              <a:rPr lang="en-US" sz="4400" b="1" dirty="0" smtClean="0"/>
              <a:t> </a:t>
            </a:r>
            <a:r>
              <a:rPr lang="en-US" sz="4400" b="1" dirty="0" err="1" smtClean="0"/>
              <a:t>Pengetahuan</a:t>
            </a:r>
            <a:r>
              <a:rPr lang="en-US" sz="4400" b="1" dirty="0" smtClean="0"/>
              <a:t> </a:t>
            </a:r>
            <a:r>
              <a:rPr lang="en-US" sz="4400" b="1" dirty="0" err="1" smtClean="0"/>
              <a:t>tentang</a:t>
            </a:r>
            <a:r>
              <a:rPr lang="en-US" sz="4400" b="1" dirty="0" smtClean="0"/>
              <a:t> </a:t>
            </a:r>
            <a:r>
              <a:rPr lang="en-US" sz="4400" b="1" dirty="0" err="1" smtClean="0"/>
              <a:t>Motivasi</a:t>
            </a:r>
            <a:endParaRPr lang="en-US" sz="4400" b="1" dirty="0" smtClean="0"/>
          </a:p>
          <a:p>
            <a:r>
              <a:rPr lang="en-US" sz="4400" b="1" dirty="0" err="1" smtClean="0"/>
              <a:t>Oleh</a:t>
            </a:r>
            <a:r>
              <a:rPr lang="en-US" sz="4400" b="1" smtClean="0"/>
              <a:t> :Veny</a:t>
            </a:r>
            <a:r>
              <a:rPr lang="en-US" sz="4400" b="1" dirty="0" smtClean="0"/>
              <a:t> </a:t>
            </a:r>
            <a:r>
              <a:rPr lang="en-US" sz="4400" b="1" dirty="0" err="1" smtClean="0"/>
              <a:t>Hidayat</a:t>
            </a:r>
            <a:r>
              <a:rPr lang="en-US" sz="4400" b="1" dirty="0" smtClean="0"/>
              <a:t>, </a:t>
            </a:r>
            <a:r>
              <a:rPr lang="en-US" sz="4400" b="1" dirty="0" err="1" smtClean="0"/>
              <a:t>M.Psi</a:t>
            </a:r>
            <a:r>
              <a:rPr lang="en-US" sz="4400" b="1" dirty="0" smtClean="0"/>
              <a:t>., </a:t>
            </a:r>
            <a:r>
              <a:rPr lang="en-US" sz="4400" b="1" dirty="0" err="1" smtClean="0"/>
              <a:t>Psikolog</a:t>
            </a:r>
            <a:r>
              <a:rPr lang="en-US" sz="4400" b="1" dirty="0" smtClean="0"/>
              <a:t> </a:t>
            </a:r>
            <a:endParaRPr lang="en-US" sz="4400" b="1" dirty="0"/>
          </a:p>
        </p:txBody>
      </p:sp>
    </p:spTree>
    <p:extLst>
      <p:ext uri="{BB962C8B-B14F-4D97-AF65-F5344CB8AC3E}">
        <p14:creationId xmlns:p14="http://schemas.microsoft.com/office/powerpoint/2010/main" val="2670257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Emosi</a:t>
            </a:r>
            <a:r>
              <a:rPr lang="en-US" dirty="0" smtClean="0"/>
              <a:t> </a:t>
            </a:r>
            <a:r>
              <a:rPr lang="en-US" dirty="0" err="1" smtClean="0"/>
              <a:t>tersebut</a:t>
            </a:r>
            <a:r>
              <a:rPr lang="en-US" dirty="0" smtClean="0"/>
              <a:t> </a:t>
            </a:r>
            <a:r>
              <a:rPr lang="en-US" dirty="0" err="1" smtClean="0"/>
              <a:t>bisa</a:t>
            </a:r>
            <a:r>
              <a:rPr lang="en-US" dirty="0" smtClean="0"/>
              <a:t> </a:t>
            </a:r>
            <a:r>
              <a:rPr lang="en-US" dirty="0" err="1" smtClean="0"/>
              <a:t>berbentuk</a:t>
            </a:r>
            <a:r>
              <a:rPr lang="en-US" dirty="0" smtClean="0"/>
              <a:t> :</a:t>
            </a:r>
            <a:endParaRPr lang="en-US" dirty="0"/>
          </a:p>
        </p:txBody>
      </p:sp>
      <p:sp>
        <p:nvSpPr>
          <p:cNvPr id="3" name="Content Placeholder 2"/>
          <p:cNvSpPr>
            <a:spLocks noGrp="1"/>
          </p:cNvSpPr>
          <p:nvPr>
            <p:ph idx="1"/>
          </p:nvPr>
        </p:nvSpPr>
        <p:spPr/>
        <p:txBody>
          <a:bodyPr/>
          <a:lstStyle/>
          <a:p>
            <a:r>
              <a:rPr lang="en-US" i="1" dirty="0"/>
              <a:t>Feelings</a:t>
            </a:r>
            <a:r>
              <a:rPr lang="en-US" dirty="0"/>
              <a:t>—subjective, verbal descriptions of emotional experience.</a:t>
            </a:r>
          </a:p>
          <a:p>
            <a:r>
              <a:rPr lang="en-US" i="1" dirty="0" smtClean="0"/>
              <a:t>Physiological preparedness </a:t>
            </a:r>
            <a:r>
              <a:rPr lang="en-US" dirty="0" smtClean="0"/>
              <a:t>—</a:t>
            </a:r>
            <a:r>
              <a:rPr lang="en-US" dirty="0"/>
              <a:t>how our body physically mobilizes itself to </a:t>
            </a:r>
            <a:r>
              <a:rPr lang="en-US" dirty="0" smtClean="0"/>
              <a:t>meet situational </a:t>
            </a:r>
            <a:r>
              <a:rPr lang="en-US" dirty="0"/>
              <a:t>demands.</a:t>
            </a:r>
          </a:p>
          <a:p>
            <a:r>
              <a:rPr lang="en-US" i="1" dirty="0" smtClean="0"/>
              <a:t>Function</a:t>
            </a:r>
            <a:r>
              <a:rPr lang="en-US" dirty="0" smtClean="0"/>
              <a:t>—what </a:t>
            </a:r>
            <a:r>
              <a:rPr lang="en-US" dirty="0"/>
              <a:t>specifically we want to accomplish at that moment.</a:t>
            </a:r>
          </a:p>
          <a:p>
            <a:r>
              <a:rPr lang="en-US" i="1" dirty="0" smtClean="0"/>
              <a:t>Expression</a:t>
            </a:r>
            <a:r>
              <a:rPr lang="en-US" dirty="0" smtClean="0"/>
              <a:t>—how </a:t>
            </a:r>
            <a:r>
              <a:rPr lang="en-US" dirty="0"/>
              <a:t>we communicate our emotional experience publicly to others.</a:t>
            </a:r>
          </a:p>
        </p:txBody>
      </p:sp>
    </p:spTree>
    <p:extLst>
      <p:ext uri="{BB962C8B-B14F-4D97-AF65-F5344CB8AC3E}">
        <p14:creationId xmlns:p14="http://schemas.microsoft.com/office/powerpoint/2010/main" val="11736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825" y="0"/>
            <a:ext cx="10515600" cy="1325563"/>
          </a:xfrm>
        </p:spPr>
        <p:txBody>
          <a:bodyPr/>
          <a:lstStyle/>
          <a:p>
            <a:r>
              <a:rPr lang="en-US" b="1" dirty="0" err="1" smtClean="0"/>
              <a:t>Berbagai</a:t>
            </a:r>
            <a:r>
              <a:rPr lang="en-US" b="1" dirty="0" smtClean="0"/>
              <a:t> </a:t>
            </a:r>
            <a:r>
              <a:rPr lang="en-US" b="1" dirty="0" err="1"/>
              <a:t>ekspresi</a:t>
            </a:r>
            <a:r>
              <a:rPr lang="en-US" b="1" dirty="0"/>
              <a:t> </a:t>
            </a:r>
            <a:r>
              <a:rPr lang="en-US" b="1" dirty="0" err="1"/>
              <a:t>emosi</a:t>
            </a:r>
            <a:endParaRPr lang="en-US" b="1" dirty="0"/>
          </a:p>
        </p:txBody>
      </p:sp>
      <p:sp>
        <p:nvSpPr>
          <p:cNvPr id="3" name="Content Placeholder 2"/>
          <p:cNvSpPr>
            <a:spLocks noGrp="1"/>
          </p:cNvSpPr>
          <p:nvPr>
            <p:ph idx="1"/>
          </p:nvPr>
        </p:nvSpPr>
        <p:spPr>
          <a:xfrm>
            <a:off x="220494" y="1325562"/>
            <a:ext cx="11712102" cy="5532437"/>
          </a:xfrm>
        </p:spPr>
        <p:txBody>
          <a:bodyPr>
            <a:noAutofit/>
          </a:bodyPr>
          <a:lstStyle/>
          <a:p>
            <a:pPr marL="514350" indent="-514350">
              <a:buAutoNum type="arabicPeriod"/>
            </a:pPr>
            <a:r>
              <a:rPr lang="en-US" sz="3200" dirty="0" err="1" smtClean="0">
                <a:solidFill>
                  <a:srgbClr val="FF0000"/>
                </a:solidFill>
              </a:rPr>
              <a:t>Perilaku</a:t>
            </a:r>
            <a:r>
              <a:rPr lang="en-US" dirty="0" smtClean="0">
                <a:solidFill>
                  <a:srgbClr val="FF0000"/>
                </a:solidFill>
              </a:rPr>
              <a:t>. </a:t>
            </a:r>
            <a:r>
              <a:rPr lang="en-US" dirty="0" err="1" smtClean="0"/>
              <a:t>bentuk</a:t>
            </a:r>
            <a:r>
              <a:rPr lang="en-US" dirty="0" smtClean="0"/>
              <a:t> yang </a:t>
            </a:r>
            <a:r>
              <a:rPr lang="en-US" dirty="0" err="1" smtClean="0"/>
              <a:t>terlihat</a:t>
            </a:r>
            <a:r>
              <a:rPr lang="en-US" dirty="0" smtClean="0"/>
              <a:t> :</a:t>
            </a:r>
          </a:p>
          <a:p>
            <a:pPr marL="0" indent="0">
              <a:buNone/>
            </a:pPr>
            <a:r>
              <a:rPr lang="en-US" dirty="0" err="1" smtClean="0"/>
              <a:t>Konsentrasi</a:t>
            </a:r>
            <a:r>
              <a:rPr lang="en-US" dirty="0" smtClean="0"/>
              <a:t>, </a:t>
            </a:r>
            <a:r>
              <a:rPr lang="en-US" dirty="0" err="1" smtClean="0"/>
              <a:t>Upaya</a:t>
            </a:r>
            <a:r>
              <a:rPr lang="en-US" dirty="0" smtClean="0"/>
              <a:t>, </a:t>
            </a:r>
            <a:r>
              <a:rPr lang="en-US" dirty="0" err="1" smtClean="0"/>
              <a:t>Memikirkan</a:t>
            </a:r>
            <a:r>
              <a:rPr lang="en-US" dirty="0" smtClean="0"/>
              <a:t> </a:t>
            </a:r>
            <a:r>
              <a:rPr lang="en-US" dirty="0" err="1" smtClean="0"/>
              <a:t>sesaat</a:t>
            </a:r>
            <a:r>
              <a:rPr lang="en-US" dirty="0" smtClean="0"/>
              <a:t>, </a:t>
            </a:r>
            <a:r>
              <a:rPr lang="en-US" dirty="0" err="1" smtClean="0"/>
              <a:t>Kegigihan</a:t>
            </a:r>
            <a:r>
              <a:rPr lang="en-US" dirty="0" smtClean="0"/>
              <a:t>, </a:t>
            </a:r>
            <a:r>
              <a:rPr lang="en-US" dirty="0" err="1" smtClean="0"/>
              <a:t>Memilih</a:t>
            </a:r>
            <a:r>
              <a:rPr lang="en-US" dirty="0" smtClean="0"/>
              <a:t>, </a:t>
            </a:r>
            <a:r>
              <a:rPr lang="en-US" dirty="0" err="1" smtClean="0"/>
              <a:t>Kemungkinan</a:t>
            </a:r>
            <a:r>
              <a:rPr lang="en-US" dirty="0" smtClean="0"/>
              <a:t>, </a:t>
            </a:r>
            <a:r>
              <a:rPr lang="en-US" dirty="0" err="1" smtClean="0"/>
              <a:t>probabilitas</a:t>
            </a:r>
            <a:r>
              <a:rPr lang="en-US" dirty="0" smtClean="0"/>
              <a:t> </a:t>
            </a:r>
            <a:r>
              <a:rPr lang="en-US" dirty="0" err="1" smtClean="0"/>
              <a:t>respon</a:t>
            </a:r>
            <a:r>
              <a:rPr lang="en-US" dirty="0" smtClean="0"/>
              <a:t>, </a:t>
            </a:r>
            <a:r>
              <a:rPr lang="en-US" dirty="0" err="1" smtClean="0"/>
              <a:t>Ekspresi</a:t>
            </a:r>
            <a:r>
              <a:rPr lang="en-US" dirty="0" smtClean="0"/>
              <a:t> </a:t>
            </a:r>
            <a:r>
              <a:rPr lang="en-US" dirty="0" err="1" smtClean="0"/>
              <a:t>wajah</a:t>
            </a:r>
            <a:r>
              <a:rPr lang="en-US" dirty="0" smtClean="0"/>
              <a:t>, </a:t>
            </a:r>
            <a:r>
              <a:rPr lang="en-US" dirty="0" err="1" smtClean="0"/>
              <a:t>Gerak</a:t>
            </a:r>
            <a:r>
              <a:rPr lang="en-US" dirty="0" smtClean="0"/>
              <a:t> </a:t>
            </a:r>
            <a:r>
              <a:rPr lang="en-US" dirty="0" err="1" smtClean="0"/>
              <a:t>tubuh</a:t>
            </a:r>
            <a:endParaRPr lang="en-US" dirty="0" smtClean="0"/>
          </a:p>
          <a:p>
            <a:pPr marL="0" indent="0">
              <a:buNone/>
            </a:pPr>
            <a:r>
              <a:rPr lang="en-US" sz="3200" dirty="0" smtClean="0">
                <a:solidFill>
                  <a:srgbClr val="FF0000"/>
                </a:solidFill>
              </a:rPr>
              <a:t>2. </a:t>
            </a:r>
            <a:r>
              <a:rPr lang="en-US" sz="3200" dirty="0" err="1" smtClean="0">
                <a:solidFill>
                  <a:srgbClr val="FF0000"/>
                </a:solidFill>
              </a:rPr>
              <a:t>Keterikatan</a:t>
            </a:r>
            <a:r>
              <a:rPr lang="en-US" sz="3200" dirty="0" smtClean="0">
                <a:solidFill>
                  <a:srgbClr val="FF0000"/>
                </a:solidFill>
              </a:rPr>
              <a:t>, </a:t>
            </a:r>
            <a:r>
              <a:rPr lang="en-US" dirty="0" err="1" smtClean="0"/>
              <a:t>bentuk</a:t>
            </a:r>
            <a:r>
              <a:rPr lang="en-US" dirty="0" smtClean="0"/>
              <a:t> yang </a:t>
            </a:r>
            <a:r>
              <a:rPr lang="en-US" dirty="0" err="1" smtClean="0"/>
              <a:t>terlihat</a:t>
            </a:r>
            <a:r>
              <a:rPr lang="en-US" dirty="0" smtClean="0"/>
              <a:t> :</a:t>
            </a:r>
          </a:p>
          <a:p>
            <a:pPr marL="0" indent="0">
              <a:buNone/>
            </a:pPr>
            <a:r>
              <a:rPr lang="en-US" dirty="0" err="1" smtClean="0"/>
              <a:t>Keterikatan</a:t>
            </a:r>
            <a:r>
              <a:rPr lang="en-US" dirty="0" smtClean="0"/>
              <a:t> </a:t>
            </a:r>
            <a:r>
              <a:rPr lang="en-US" dirty="0" err="1" smtClean="0"/>
              <a:t>perilaku</a:t>
            </a:r>
            <a:r>
              <a:rPr lang="en-US" dirty="0" smtClean="0"/>
              <a:t> (spt. </a:t>
            </a:r>
            <a:r>
              <a:rPr lang="en-US" dirty="0" err="1" smtClean="0"/>
              <a:t>Konsentrasi</a:t>
            </a:r>
            <a:r>
              <a:rPr lang="en-US" dirty="0" smtClean="0"/>
              <a:t>), </a:t>
            </a:r>
            <a:r>
              <a:rPr lang="en-US" dirty="0" err="1" smtClean="0"/>
              <a:t>keterikatan</a:t>
            </a:r>
            <a:r>
              <a:rPr lang="en-US" dirty="0" smtClean="0"/>
              <a:t> </a:t>
            </a:r>
            <a:r>
              <a:rPr lang="en-US" dirty="0" err="1" smtClean="0"/>
              <a:t>emosi</a:t>
            </a:r>
            <a:r>
              <a:rPr lang="en-US" dirty="0" smtClean="0"/>
              <a:t> (spt. </a:t>
            </a:r>
            <a:r>
              <a:rPr lang="en-US" dirty="0" err="1" smtClean="0"/>
              <a:t>ketertarikan</a:t>
            </a:r>
            <a:r>
              <a:rPr lang="en-US" dirty="0" smtClean="0"/>
              <a:t> </a:t>
            </a:r>
            <a:r>
              <a:rPr lang="en-US" dirty="0" err="1" smtClean="0"/>
              <a:t>thp</a:t>
            </a:r>
            <a:r>
              <a:rPr lang="en-US" dirty="0" smtClean="0"/>
              <a:t> </a:t>
            </a:r>
            <a:r>
              <a:rPr lang="en-US" dirty="0" err="1" smtClean="0"/>
              <a:t>sesuatu</a:t>
            </a:r>
            <a:r>
              <a:rPr lang="en-US" dirty="0" smtClean="0"/>
              <a:t>), </a:t>
            </a:r>
            <a:r>
              <a:rPr lang="en-US" dirty="0" err="1" smtClean="0"/>
              <a:t>keterikatan</a:t>
            </a:r>
            <a:r>
              <a:rPr lang="en-US" dirty="0" smtClean="0"/>
              <a:t> </a:t>
            </a:r>
            <a:r>
              <a:rPr lang="en-US" dirty="0" err="1" smtClean="0"/>
              <a:t>kognitif</a:t>
            </a:r>
            <a:r>
              <a:rPr lang="en-US" dirty="0" smtClean="0"/>
              <a:t> (spt. </a:t>
            </a:r>
            <a:r>
              <a:rPr lang="en-US" dirty="0" err="1" smtClean="0"/>
              <a:t>Berfikir</a:t>
            </a:r>
            <a:r>
              <a:rPr lang="en-US" dirty="0" smtClean="0"/>
              <a:t> </a:t>
            </a:r>
            <a:r>
              <a:rPr lang="en-US" dirty="0" err="1" smtClean="0"/>
              <a:t>strategis</a:t>
            </a:r>
            <a:r>
              <a:rPr lang="en-US" dirty="0" smtClean="0"/>
              <a:t> </a:t>
            </a:r>
            <a:r>
              <a:rPr lang="en-US" dirty="0" err="1" smtClean="0"/>
              <a:t>thp</a:t>
            </a:r>
            <a:r>
              <a:rPr lang="en-US" dirty="0" smtClean="0"/>
              <a:t> </a:t>
            </a:r>
            <a:r>
              <a:rPr lang="en-US" dirty="0" err="1" smtClean="0"/>
              <a:t>sst</a:t>
            </a:r>
            <a:r>
              <a:rPr lang="en-US" dirty="0" smtClean="0"/>
              <a:t>) </a:t>
            </a:r>
            <a:r>
              <a:rPr lang="en-US" dirty="0" err="1" smtClean="0"/>
              <a:t>dan</a:t>
            </a:r>
            <a:r>
              <a:rPr lang="en-US" dirty="0" smtClean="0"/>
              <a:t> </a:t>
            </a:r>
            <a:r>
              <a:rPr lang="en-US" dirty="0" err="1" smtClean="0"/>
              <a:t>suara</a:t>
            </a:r>
            <a:r>
              <a:rPr lang="en-US" dirty="0" smtClean="0"/>
              <a:t> </a:t>
            </a:r>
          </a:p>
          <a:p>
            <a:pPr marL="0" indent="0">
              <a:buNone/>
            </a:pPr>
            <a:r>
              <a:rPr lang="en-US" sz="3200" dirty="0" smtClean="0">
                <a:solidFill>
                  <a:srgbClr val="FF0000"/>
                </a:solidFill>
              </a:rPr>
              <a:t>3. </a:t>
            </a:r>
            <a:r>
              <a:rPr lang="en-US" sz="3200" dirty="0" err="1" smtClean="0">
                <a:solidFill>
                  <a:srgbClr val="FF0000"/>
                </a:solidFill>
              </a:rPr>
              <a:t>Aktivitas</a:t>
            </a:r>
            <a:r>
              <a:rPr lang="en-US" sz="3200" dirty="0" smtClean="0">
                <a:solidFill>
                  <a:srgbClr val="FF0000"/>
                </a:solidFill>
              </a:rPr>
              <a:t> </a:t>
            </a:r>
            <a:r>
              <a:rPr lang="en-US" sz="3200" dirty="0" err="1" smtClean="0">
                <a:solidFill>
                  <a:srgbClr val="FF0000"/>
                </a:solidFill>
              </a:rPr>
              <a:t>Otak</a:t>
            </a:r>
            <a:r>
              <a:rPr lang="en-US" sz="3200" dirty="0" smtClean="0">
                <a:solidFill>
                  <a:srgbClr val="FF0000"/>
                </a:solidFill>
              </a:rPr>
              <a:t> </a:t>
            </a:r>
            <a:r>
              <a:rPr lang="en-US" sz="3200" dirty="0" err="1" smtClean="0">
                <a:solidFill>
                  <a:srgbClr val="FF0000"/>
                </a:solidFill>
              </a:rPr>
              <a:t>dan</a:t>
            </a:r>
            <a:r>
              <a:rPr lang="en-US" sz="3200" dirty="0" smtClean="0">
                <a:solidFill>
                  <a:srgbClr val="FF0000"/>
                </a:solidFill>
              </a:rPr>
              <a:t> </a:t>
            </a:r>
            <a:r>
              <a:rPr lang="en-US" sz="3200" dirty="0" err="1" smtClean="0">
                <a:solidFill>
                  <a:srgbClr val="FF0000"/>
                </a:solidFill>
              </a:rPr>
              <a:t>Fisik</a:t>
            </a:r>
            <a:r>
              <a:rPr lang="en-US" sz="3200" dirty="0" smtClean="0">
                <a:solidFill>
                  <a:srgbClr val="FF0000"/>
                </a:solidFill>
              </a:rPr>
              <a:t>, </a:t>
            </a:r>
            <a:r>
              <a:rPr lang="en-US" dirty="0" err="1"/>
              <a:t>bentuk</a:t>
            </a:r>
            <a:r>
              <a:rPr lang="en-US" dirty="0"/>
              <a:t> yang </a:t>
            </a:r>
            <a:r>
              <a:rPr lang="en-US" dirty="0" err="1"/>
              <a:t>terlihat</a:t>
            </a:r>
            <a:r>
              <a:rPr lang="en-US" dirty="0"/>
              <a:t> </a:t>
            </a:r>
            <a:r>
              <a:rPr lang="en-US" dirty="0" smtClean="0"/>
              <a:t>:</a:t>
            </a:r>
          </a:p>
          <a:p>
            <a:pPr marL="0" indent="0">
              <a:buNone/>
            </a:pPr>
            <a:r>
              <a:rPr lang="en-US" dirty="0" err="1" smtClean="0"/>
              <a:t>Degub</a:t>
            </a:r>
            <a:r>
              <a:rPr lang="en-US" dirty="0" smtClean="0"/>
              <a:t> </a:t>
            </a:r>
            <a:r>
              <a:rPr lang="en-US" dirty="0" err="1" smtClean="0"/>
              <a:t>jantung</a:t>
            </a:r>
            <a:r>
              <a:rPr lang="en-US" dirty="0" smtClean="0"/>
              <a:t>, </a:t>
            </a:r>
            <a:r>
              <a:rPr lang="en-US" dirty="0" err="1" smtClean="0"/>
              <a:t>perubahan</a:t>
            </a:r>
            <a:r>
              <a:rPr lang="en-US" dirty="0" smtClean="0"/>
              <a:t> hormonal, </a:t>
            </a:r>
            <a:r>
              <a:rPr lang="en-US" dirty="0" err="1" smtClean="0"/>
              <a:t>gerak</a:t>
            </a:r>
            <a:r>
              <a:rPr lang="en-US" dirty="0" smtClean="0"/>
              <a:t> </a:t>
            </a:r>
            <a:r>
              <a:rPr lang="en-US" dirty="0" err="1" smtClean="0"/>
              <a:t>mata</a:t>
            </a:r>
            <a:r>
              <a:rPr lang="en-US" dirty="0" smtClean="0"/>
              <a:t>, </a:t>
            </a:r>
            <a:r>
              <a:rPr lang="en-US" dirty="0" err="1" smtClean="0"/>
              <a:t>kontraksi</a:t>
            </a:r>
            <a:r>
              <a:rPr lang="en-US" dirty="0" smtClean="0"/>
              <a:t> </a:t>
            </a:r>
            <a:r>
              <a:rPr lang="en-US" dirty="0" err="1" smtClean="0"/>
              <a:t>otot</a:t>
            </a:r>
            <a:r>
              <a:rPr lang="en-US" dirty="0" smtClean="0"/>
              <a:t>, </a:t>
            </a:r>
            <a:r>
              <a:rPr lang="en-US" dirty="0" err="1" smtClean="0"/>
              <a:t>dll</a:t>
            </a:r>
            <a:endParaRPr lang="en-US" dirty="0" smtClean="0"/>
          </a:p>
          <a:p>
            <a:pPr marL="0" indent="0">
              <a:buNone/>
            </a:pPr>
            <a:r>
              <a:rPr lang="en-US" sz="3200" dirty="0" smtClean="0">
                <a:solidFill>
                  <a:srgbClr val="FF0000"/>
                </a:solidFill>
              </a:rPr>
              <a:t>4. </a:t>
            </a:r>
            <a:r>
              <a:rPr lang="en-US" sz="3200" i="1" dirty="0" smtClean="0">
                <a:solidFill>
                  <a:srgbClr val="FF0000"/>
                </a:solidFill>
              </a:rPr>
              <a:t>Self Report</a:t>
            </a:r>
            <a:r>
              <a:rPr lang="en-US" sz="3200" dirty="0" smtClean="0">
                <a:solidFill>
                  <a:srgbClr val="FF0000"/>
                </a:solidFill>
              </a:rPr>
              <a:t>, </a:t>
            </a:r>
            <a:r>
              <a:rPr lang="en-US" dirty="0" err="1"/>
              <a:t>bentuk</a:t>
            </a:r>
            <a:r>
              <a:rPr lang="en-US" dirty="0"/>
              <a:t> yang </a:t>
            </a:r>
            <a:r>
              <a:rPr lang="en-US" dirty="0" err="1"/>
              <a:t>terlihat</a:t>
            </a:r>
            <a:r>
              <a:rPr lang="en-US" dirty="0"/>
              <a:t> </a:t>
            </a:r>
            <a:r>
              <a:rPr lang="en-US" dirty="0" smtClean="0"/>
              <a:t>:</a:t>
            </a:r>
          </a:p>
          <a:p>
            <a:pPr marL="0" indent="0">
              <a:buNone/>
            </a:pPr>
            <a:r>
              <a:rPr lang="en-US" dirty="0" err="1" smtClean="0"/>
              <a:t>Ungkapan</a:t>
            </a:r>
            <a:r>
              <a:rPr lang="en-US" dirty="0" smtClean="0"/>
              <a:t> </a:t>
            </a:r>
            <a:r>
              <a:rPr lang="en-US" dirty="0" err="1" smtClean="0"/>
              <a:t>tentang</a:t>
            </a:r>
            <a:r>
              <a:rPr lang="en-US" dirty="0" smtClean="0"/>
              <a:t> </a:t>
            </a:r>
            <a:r>
              <a:rPr lang="en-US" dirty="0" err="1" smtClean="0"/>
              <a:t>perasaan</a:t>
            </a:r>
            <a:r>
              <a:rPr lang="en-US" dirty="0" smtClean="0"/>
              <a:t> </a:t>
            </a:r>
            <a:r>
              <a:rPr lang="en-US" dirty="0" err="1" smtClean="0"/>
              <a:t>takut</a:t>
            </a:r>
            <a:r>
              <a:rPr lang="en-US" dirty="0" smtClean="0"/>
              <a:t>, </a:t>
            </a:r>
            <a:r>
              <a:rPr lang="en-US" dirty="0" err="1" smtClean="0"/>
              <a:t>cemas</a:t>
            </a:r>
            <a:r>
              <a:rPr lang="en-US" dirty="0" smtClean="0"/>
              <a:t>, </a:t>
            </a:r>
            <a:r>
              <a:rPr lang="en-US" dirty="0" err="1" smtClean="0"/>
              <a:t>bahagia</a:t>
            </a:r>
            <a:r>
              <a:rPr lang="en-US" dirty="0" smtClean="0"/>
              <a:t>, </a:t>
            </a:r>
            <a:r>
              <a:rPr lang="en-US" dirty="0" err="1" smtClean="0"/>
              <a:t>dst</a:t>
            </a:r>
            <a:endParaRPr lang="en-US" dirty="0"/>
          </a:p>
          <a:p>
            <a:pPr marL="0" indent="0">
              <a:buNone/>
            </a:pPr>
            <a:endParaRPr lang="en-US" dirty="0"/>
          </a:p>
          <a:p>
            <a:pPr marL="0" indent="0">
              <a:buNone/>
            </a:pPr>
            <a:endParaRPr lang="en-US" dirty="0" smtClean="0"/>
          </a:p>
          <a:p>
            <a:pPr marL="0" indent="0">
              <a:buNone/>
            </a:pPr>
            <a:endParaRPr lang="en-US" sz="2200" dirty="0" smtClean="0"/>
          </a:p>
          <a:p>
            <a:pPr marL="0" indent="0">
              <a:buNone/>
            </a:pPr>
            <a:endParaRPr lang="en-US" sz="2200" dirty="0"/>
          </a:p>
          <a:p>
            <a:pPr marL="0" indent="0">
              <a:buNone/>
            </a:pPr>
            <a:endParaRPr lang="en-US" sz="2200" dirty="0"/>
          </a:p>
        </p:txBody>
      </p:sp>
    </p:spTree>
    <p:extLst>
      <p:ext uri="{BB962C8B-B14F-4D97-AF65-F5344CB8AC3E}">
        <p14:creationId xmlns:p14="http://schemas.microsoft.com/office/powerpoint/2010/main" val="3814018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Beberapa</a:t>
            </a:r>
            <a:r>
              <a:rPr lang="en-US" dirty="0" smtClean="0"/>
              <a:t> </a:t>
            </a:r>
            <a:r>
              <a:rPr lang="en-US" dirty="0" err="1"/>
              <a:t>hal</a:t>
            </a:r>
            <a:r>
              <a:rPr lang="en-US" dirty="0"/>
              <a:t> </a:t>
            </a:r>
            <a:r>
              <a:rPr lang="en-US" dirty="0" err="1"/>
              <a:t>penting</a:t>
            </a:r>
            <a:r>
              <a:rPr lang="en-US" dirty="0"/>
              <a:t> </a:t>
            </a:r>
            <a:r>
              <a:rPr lang="en-US" dirty="0" err="1"/>
              <a:t>dalam</a:t>
            </a:r>
            <a:r>
              <a:rPr lang="en-US" dirty="0"/>
              <a:t> </a:t>
            </a:r>
            <a:r>
              <a:rPr lang="en-US" dirty="0" err="1"/>
              <a:t>studi</a:t>
            </a:r>
            <a:r>
              <a:rPr lang="en-US" dirty="0"/>
              <a:t> </a:t>
            </a:r>
            <a:r>
              <a:rPr lang="en-US" dirty="0" err="1"/>
              <a:t>tentang</a:t>
            </a:r>
            <a:r>
              <a:rPr lang="en-US" dirty="0"/>
              <a:t> </a:t>
            </a:r>
            <a:r>
              <a:rPr lang="en-US" dirty="0" err="1"/>
              <a:t>motivasi</a:t>
            </a:r>
            <a:r>
              <a:rPr lang="en-US" dirty="0"/>
              <a:t> </a:t>
            </a:r>
            <a:br>
              <a:rPr lang="en-US" dirty="0"/>
            </a:br>
            <a:endParaRPr lang="en-US" dirty="0"/>
          </a:p>
        </p:txBody>
      </p:sp>
      <p:sp>
        <p:nvSpPr>
          <p:cNvPr id="3" name="Content Placeholder 2"/>
          <p:cNvSpPr>
            <a:spLocks noGrp="1"/>
          </p:cNvSpPr>
          <p:nvPr>
            <p:ph idx="1"/>
          </p:nvPr>
        </p:nvSpPr>
        <p:spPr/>
        <p:txBody>
          <a:bodyPr>
            <a:noAutofit/>
          </a:bodyPr>
          <a:lstStyle/>
          <a:p>
            <a:pPr>
              <a:buFont typeface="Wingdings" panose="05000000000000000000" pitchFamily="2" charset="2"/>
              <a:buChar char="ü"/>
            </a:pPr>
            <a:r>
              <a:rPr lang="en-US" sz="3000" i="1" dirty="0" smtClean="0"/>
              <a:t>Motivation </a:t>
            </a:r>
            <a:r>
              <a:rPr lang="en-US" sz="3000" i="1" dirty="0"/>
              <a:t>Benefits Adaptation</a:t>
            </a:r>
          </a:p>
          <a:p>
            <a:pPr>
              <a:buFont typeface="Wingdings" panose="05000000000000000000" pitchFamily="2" charset="2"/>
              <a:buChar char="ü"/>
            </a:pPr>
            <a:r>
              <a:rPr lang="en-US" sz="3000" i="1" dirty="0"/>
              <a:t>Motives Direct Attention and Prepare Action</a:t>
            </a:r>
          </a:p>
          <a:p>
            <a:pPr>
              <a:buFont typeface="Wingdings" panose="05000000000000000000" pitchFamily="2" charset="2"/>
              <a:buChar char="ü"/>
            </a:pPr>
            <a:r>
              <a:rPr lang="en-US" sz="3000" i="1" dirty="0"/>
              <a:t>Motives Vary Over Time and Influence the Ongoing Stream of Behavior</a:t>
            </a:r>
          </a:p>
          <a:p>
            <a:pPr>
              <a:buFont typeface="Wingdings" panose="05000000000000000000" pitchFamily="2" charset="2"/>
              <a:buChar char="ü"/>
            </a:pPr>
            <a:r>
              <a:rPr lang="en-US" sz="3000" i="1" dirty="0"/>
              <a:t>Types of Motivations Exist</a:t>
            </a:r>
          </a:p>
          <a:p>
            <a:pPr>
              <a:buFont typeface="Wingdings" panose="05000000000000000000" pitchFamily="2" charset="2"/>
              <a:buChar char="ü"/>
            </a:pPr>
            <a:r>
              <a:rPr lang="en-US" sz="3000" i="1" dirty="0"/>
              <a:t>Motivation Includes Both Approach and Avoidance Tendencies</a:t>
            </a:r>
          </a:p>
          <a:p>
            <a:pPr>
              <a:buFont typeface="Wingdings" panose="05000000000000000000" pitchFamily="2" charset="2"/>
              <a:buChar char="ü"/>
            </a:pPr>
            <a:r>
              <a:rPr lang="en-US" sz="3000" i="1" dirty="0"/>
              <a:t>Motivation Study Reveals What People Want</a:t>
            </a:r>
          </a:p>
          <a:p>
            <a:pPr>
              <a:buFont typeface="Wingdings" panose="05000000000000000000" pitchFamily="2" charset="2"/>
              <a:buChar char="ü"/>
            </a:pPr>
            <a:r>
              <a:rPr lang="en-US" sz="3000" i="1" dirty="0"/>
              <a:t>To Flourish, Motivation Needs Supportive Conditions</a:t>
            </a:r>
          </a:p>
          <a:p>
            <a:pPr>
              <a:buFont typeface="Wingdings" panose="05000000000000000000" pitchFamily="2" charset="2"/>
              <a:buChar char="ü"/>
            </a:pPr>
            <a:r>
              <a:rPr lang="en-US" sz="3000" i="1" dirty="0"/>
              <a:t>There Is Nothing So Practical as a Good </a:t>
            </a:r>
            <a:r>
              <a:rPr lang="en-US" sz="3000" i="1" dirty="0" smtClean="0"/>
              <a:t>Theory</a:t>
            </a:r>
            <a:endParaRPr lang="en-US" sz="3000" i="1" dirty="0"/>
          </a:p>
        </p:txBody>
      </p:sp>
    </p:spTree>
    <p:extLst>
      <p:ext uri="{BB962C8B-B14F-4D97-AF65-F5344CB8AC3E}">
        <p14:creationId xmlns:p14="http://schemas.microsoft.com/office/powerpoint/2010/main" val="3765347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2375" y="56138"/>
            <a:ext cx="11692646" cy="6801862"/>
          </a:xfrm>
          <a:prstGeom prst="rect">
            <a:avLst/>
          </a:prstGeom>
        </p:spPr>
        <p:txBody>
          <a:bodyPr wrap="square">
            <a:spAutoFit/>
          </a:bodyPr>
          <a:lstStyle/>
          <a:p>
            <a:r>
              <a:rPr lang="en-US" dirty="0"/>
              <a:t>﻿</a:t>
            </a:r>
            <a:r>
              <a:rPr lang="en-US" sz="4000" dirty="0" smtClean="0"/>
              <a:t>Kata-kata </a:t>
            </a:r>
            <a:r>
              <a:rPr lang="en-US" sz="4000" dirty="0" err="1" smtClean="0"/>
              <a:t>Kunci</a:t>
            </a:r>
            <a:r>
              <a:rPr lang="en-US" sz="4000" dirty="0" smtClean="0"/>
              <a:t> yang </a:t>
            </a:r>
            <a:r>
              <a:rPr lang="en-US" sz="4000" dirty="0" err="1" smtClean="0"/>
              <a:t>ada</a:t>
            </a:r>
            <a:r>
              <a:rPr lang="en-US" sz="4000" dirty="0" smtClean="0"/>
              <a:t> </a:t>
            </a:r>
            <a:r>
              <a:rPr lang="en-US" sz="4000" dirty="0" err="1" smtClean="0"/>
              <a:t>kaitannya</a:t>
            </a:r>
            <a:r>
              <a:rPr lang="en-US" sz="4000" dirty="0" smtClean="0"/>
              <a:t> </a:t>
            </a:r>
            <a:r>
              <a:rPr lang="en-US" sz="4000" dirty="0" err="1" smtClean="0"/>
              <a:t>dengan</a:t>
            </a:r>
            <a:r>
              <a:rPr lang="en-US" sz="4000" dirty="0" smtClean="0"/>
              <a:t> </a:t>
            </a:r>
            <a:r>
              <a:rPr lang="en-US" sz="4000" dirty="0" err="1" smtClean="0"/>
              <a:t>motivasi</a:t>
            </a:r>
            <a:r>
              <a:rPr lang="en-US" sz="4000" dirty="0" smtClean="0"/>
              <a:t> :  </a:t>
            </a:r>
            <a:endParaRPr lang="en-US" sz="4000" dirty="0"/>
          </a:p>
          <a:p>
            <a:pPr marL="285750" indent="-285750">
              <a:buFont typeface="Wingdings" panose="05000000000000000000" pitchFamily="2" charset="2"/>
              <a:buChar char="ü"/>
            </a:pPr>
            <a:r>
              <a:rPr lang="en-US" i="1" dirty="0"/>
              <a:t>Achievement motivation </a:t>
            </a:r>
            <a:endParaRPr lang="en-US" i="1" dirty="0" smtClean="0"/>
          </a:p>
          <a:p>
            <a:pPr marL="285750" indent="-285750">
              <a:buFont typeface="Wingdings" panose="05000000000000000000" pitchFamily="2" charset="2"/>
              <a:buChar char="ü"/>
            </a:pPr>
            <a:r>
              <a:rPr lang="en-US" i="1" dirty="0" smtClean="0"/>
              <a:t>Arousal </a:t>
            </a:r>
          </a:p>
          <a:p>
            <a:pPr marL="285750" indent="-285750">
              <a:buFont typeface="Wingdings" panose="05000000000000000000" pitchFamily="2" charset="2"/>
              <a:buChar char="ü"/>
            </a:pPr>
            <a:r>
              <a:rPr lang="en-US" i="1" dirty="0" smtClean="0"/>
              <a:t>Attribution</a:t>
            </a:r>
          </a:p>
          <a:p>
            <a:pPr marL="285750" indent="-285750">
              <a:buFont typeface="Wingdings" panose="05000000000000000000" pitchFamily="2" charset="2"/>
              <a:buChar char="ü"/>
            </a:pPr>
            <a:r>
              <a:rPr lang="en-US" i="1" dirty="0" smtClean="0"/>
              <a:t>Cognitive dissonance</a:t>
            </a:r>
          </a:p>
          <a:p>
            <a:pPr marL="285750" indent="-285750">
              <a:buFont typeface="Wingdings" panose="05000000000000000000" pitchFamily="2" charset="2"/>
              <a:buChar char="ü"/>
            </a:pPr>
            <a:r>
              <a:rPr lang="en-US" i="1" dirty="0" smtClean="0"/>
              <a:t>Cognitive </a:t>
            </a:r>
            <a:r>
              <a:rPr lang="en-US" i="1" dirty="0"/>
              <a:t>evaluation </a:t>
            </a:r>
            <a:endParaRPr lang="en-US" i="1" dirty="0" smtClean="0"/>
          </a:p>
          <a:p>
            <a:pPr marL="285750" indent="-285750">
              <a:buFont typeface="Wingdings" panose="05000000000000000000" pitchFamily="2" charset="2"/>
              <a:buChar char="ü"/>
            </a:pPr>
            <a:r>
              <a:rPr lang="en-US" i="1" dirty="0" smtClean="0"/>
              <a:t>Differential </a:t>
            </a:r>
            <a:r>
              <a:rPr lang="en-US" i="1" dirty="0"/>
              <a:t>emotions </a:t>
            </a:r>
            <a:endParaRPr lang="en-US" i="1" dirty="0" smtClean="0"/>
          </a:p>
          <a:p>
            <a:pPr marL="285750" indent="-285750">
              <a:buFont typeface="Wingdings" panose="05000000000000000000" pitchFamily="2" charset="2"/>
              <a:buChar char="ü"/>
            </a:pPr>
            <a:r>
              <a:rPr lang="en-US" i="1" dirty="0" smtClean="0"/>
              <a:t>Drive </a:t>
            </a:r>
            <a:r>
              <a:rPr lang="en-US" i="1" dirty="0"/>
              <a:t>Dynamics of action </a:t>
            </a:r>
            <a:endParaRPr lang="en-US" i="1" dirty="0" smtClean="0"/>
          </a:p>
          <a:p>
            <a:pPr marL="285750" indent="-285750">
              <a:buFont typeface="Wingdings" panose="05000000000000000000" pitchFamily="2" charset="2"/>
              <a:buChar char="ü"/>
            </a:pPr>
            <a:r>
              <a:rPr lang="en-US" i="1" dirty="0" err="1" smtClean="0"/>
              <a:t>Effectance</a:t>
            </a:r>
            <a:r>
              <a:rPr lang="en-US" i="1" dirty="0" smtClean="0"/>
              <a:t> </a:t>
            </a:r>
            <a:r>
              <a:rPr lang="en-US" i="1" dirty="0"/>
              <a:t>motivation </a:t>
            </a:r>
            <a:endParaRPr lang="en-US" i="1" dirty="0" smtClean="0"/>
          </a:p>
          <a:p>
            <a:pPr marL="285750" indent="-285750">
              <a:buFont typeface="Wingdings" panose="05000000000000000000" pitchFamily="2" charset="2"/>
              <a:buChar char="ü"/>
            </a:pPr>
            <a:r>
              <a:rPr lang="en-US" i="1" dirty="0" smtClean="0"/>
              <a:t>Ego </a:t>
            </a:r>
            <a:r>
              <a:rPr lang="en-US" i="1" dirty="0"/>
              <a:t>development </a:t>
            </a:r>
            <a:endParaRPr lang="en-US" i="1" dirty="0" smtClean="0"/>
          </a:p>
          <a:p>
            <a:pPr marL="285750" indent="-285750">
              <a:buFont typeface="Wingdings" panose="05000000000000000000" pitchFamily="2" charset="2"/>
              <a:buChar char="ü"/>
            </a:pPr>
            <a:r>
              <a:rPr lang="en-US" i="1" dirty="0" smtClean="0"/>
              <a:t>Expectancy </a:t>
            </a:r>
            <a:r>
              <a:rPr lang="en-US" i="1" dirty="0"/>
              <a:t>x </a:t>
            </a:r>
            <a:r>
              <a:rPr lang="en-US" i="1" dirty="0" smtClean="0"/>
              <a:t>value</a:t>
            </a:r>
          </a:p>
          <a:p>
            <a:pPr marL="285750" indent="-285750">
              <a:buFont typeface="Wingdings" panose="05000000000000000000" pitchFamily="2" charset="2"/>
              <a:buChar char="ü"/>
            </a:pPr>
            <a:r>
              <a:rPr lang="en-US" i="1" dirty="0" smtClean="0"/>
              <a:t>Facial </a:t>
            </a:r>
            <a:r>
              <a:rPr lang="en-US" i="1" dirty="0"/>
              <a:t>feedback </a:t>
            </a:r>
            <a:r>
              <a:rPr lang="en-US" i="1" dirty="0" smtClean="0"/>
              <a:t>hypothesis</a:t>
            </a:r>
          </a:p>
          <a:p>
            <a:pPr marL="285750" indent="-285750">
              <a:buFont typeface="Wingdings" panose="05000000000000000000" pitchFamily="2" charset="2"/>
              <a:buChar char="ü"/>
            </a:pPr>
            <a:r>
              <a:rPr lang="en-US" i="1" dirty="0" smtClean="0"/>
              <a:t>Flow </a:t>
            </a:r>
            <a:r>
              <a:rPr lang="en-US" i="1" dirty="0"/>
              <a:t>Goal </a:t>
            </a:r>
            <a:r>
              <a:rPr lang="en-US" i="1" dirty="0" smtClean="0"/>
              <a:t>setting</a:t>
            </a:r>
          </a:p>
          <a:p>
            <a:pPr marL="285750" indent="-285750">
              <a:buFont typeface="Wingdings" panose="05000000000000000000" pitchFamily="2" charset="2"/>
              <a:buChar char="ü"/>
            </a:pPr>
            <a:r>
              <a:rPr lang="en-US" i="1" dirty="0" smtClean="0"/>
              <a:t>Learned </a:t>
            </a:r>
            <a:r>
              <a:rPr lang="en-US" i="1" dirty="0"/>
              <a:t>helplessness </a:t>
            </a:r>
            <a:endParaRPr lang="en-US" i="1" dirty="0" smtClean="0"/>
          </a:p>
          <a:p>
            <a:pPr marL="285750" indent="-285750">
              <a:buFont typeface="Wingdings" panose="05000000000000000000" pitchFamily="2" charset="2"/>
              <a:buChar char="ü"/>
            </a:pPr>
            <a:r>
              <a:rPr lang="en-US" i="1" dirty="0" smtClean="0"/>
              <a:t>Opponent </a:t>
            </a:r>
            <a:r>
              <a:rPr lang="en-US" i="1" dirty="0"/>
              <a:t>process </a:t>
            </a:r>
            <a:endParaRPr lang="en-US" i="1" dirty="0" smtClean="0"/>
          </a:p>
          <a:p>
            <a:pPr marL="285750" indent="-285750">
              <a:buFont typeface="Wingdings" panose="05000000000000000000" pitchFamily="2" charset="2"/>
              <a:buChar char="ü"/>
            </a:pPr>
            <a:r>
              <a:rPr lang="en-US" i="1" dirty="0" smtClean="0"/>
              <a:t>Positive </a:t>
            </a:r>
            <a:r>
              <a:rPr lang="en-US" i="1" dirty="0"/>
              <a:t>affect </a:t>
            </a:r>
            <a:endParaRPr lang="en-US" i="1" dirty="0" smtClean="0"/>
          </a:p>
          <a:p>
            <a:pPr marL="285750" indent="-285750">
              <a:buFont typeface="Wingdings" panose="05000000000000000000" pitchFamily="2" charset="2"/>
              <a:buChar char="ü"/>
            </a:pPr>
            <a:r>
              <a:rPr lang="en-US" i="1" dirty="0" smtClean="0"/>
              <a:t>Psychodynamics </a:t>
            </a:r>
          </a:p>
          <a:p>
            <a:pPr marL="285750" indent="-285750">
              <a:buFont typeface="Wingdings" panose="05000000000000000000" pitchFamily="2" charset="2"/>
              <a:buChar char="ü"/>
            </a:pPr>
            <a:r>
              <a:rPr lang="en-US" i="1" dirty="0" smtClean="0"/>
              <a:t>Reactance </a:t>
            </a:r>
          </a:p>
          <a:p>
            <a:pPr marL="285750" indent="-285750">
              <a:buFont typeface="Wingdings" panose="05000000000000000000" pitchFamily="2" charset="2"/>
              <a:buChar char="ü"/>
            </a:pPr>
            <a:r>
              <a:rPr lang="en-US" i="1" dirty="0" smtClean="0"/>
              <a:t>Self-actualization </a:t>
            </a:r>
          </a:p>
          <a:p>
            <a:pPr marL="285750" indent="-285750">
              <a:buFont typeface="Wingdings" panose="05000000000000000000" pitchFamily="2" charset="2"/>
              <a:buChar char="ü"/>
            </a:pPr>
            <a:r>
              <a:rPr lang="en-US" i="1" dirty="0" smtClean="0"/>
              <a:t>Self-determination </a:t>
            </a:r>
          </a:p>
          <a:p>
            <a:pPr marL="285750" indent="-285750">
              <a:buFont typeface="Wingdings" panose="05000000000000000000" pitchFamily="2" charset="2"/>
              <a:buChar char="ü"/>
            </a:pPr>
            <a:r>
              <a:rPr lang="en-US" i="1" dirty="0" smtClean="0"/>
              <a:t>Self-efficacy</a:t>
            </a:r>
          </a:p>
          <a:p>
            <a:pPr marL="285750" indent="-285750">
              <a:buFont typeface="Wingdings" panose="05000000000000000000" pitchFamily="2" charset="2"/>
              <a:buChar char="ü"/>
            </a:pPr>
            <a:r>
              <a:rPr lang="en-US" i="1" dirty="0" smtClean="0"/>
              <a:t>Sensation </a:t>
            </a:r>
            <a:r>
              <a:rPr lang="en-US" i="1" dirty="0"/>
              <a:t>seeking </a:t>
            </a:r>
            <a:endParaRPr lang="en-US" i="1" dirty="0" smtClean="0"/>
          </a:p>
          <a:p>
            <a:pPr marL="285750" indent="-285750">
              <a:buFont typeface="Wingdings" panose="05000000000000000000" pitchFamily="2" charset="2"/>
              <a:buChar char="ü"/>
            </a:pPr>
            <a:r>
              <a:rPr lang="en-US" i="1" dirty="0" smtClean="0"/>
              <a:t>Stress </a:t>
            </a:r>
            <a:r>
              <a:rPr lang="en-US" i="1" dirty="0"/>
              <a:t>and coping </a:t>
            </a:r>
            <a:r>
              <a:rPr lang="en-US" dirty="0"/>
              <a:t>	</a:t>
            </a:r>
          </a:p>
        </p:txBody>
      </p:sp>
    </p:spTree>
    <p:extLst>
      <p:ext uri="{BB962C8B-B14F-4D97-AF65-F5344CB8AC3E}">
        <p14:creationId xmlns:p14="http://schemas.microsoft.com/office/powerpoint/2010/main" val="3049747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14240" y="221955"/>
            <a:ext cx="8229600" cy="884238"/>
          </a:xfrm>
        </p:spPr>
        <p:txBody>
          <a:bodyPr>
            <a:normAutofit/>
          </a:bodyPr>
          <a:lstStyle/>
          <a:p>
            <a:r>
              <a:rPr lang="en-US" sz="3600" b="1" dirty="0" err="1"/>
              <a:t>Apa</a:t>
            </a:r>
            <a:r>
              <a:rPr lang="en-US" sz="3600" b="1" dirty="0"/>
              <a:t> </a:t>
            </a:r>
            <a:r>
              <a:rPr lang="en-US" sz="3600" b="1" dirty="0" err="1"/>
              <a:t>itu</a:t>
            </a:r>
            <a:r>
              <a:rPr lang="en-US" sz="3600" b="1" dirty="0"/>
              <a:t> </a:t>
            </a:r>
            <a:r>
              <a:rPr lang="en-US" sz="3600" b="1" dirty="0" err="1"/>
              <a:t>Motivasi</a:t>
            </a:r>
            <a:r>
              <a:rPr lang="en-US" sz="3600" b="1" dirty="0"/>
              <a:t> ?</a:t>
            </a:r>
          </a:p>
        </p:txBody>
      </p:sp>
      <p:sp>
        <p:nvSpPr>
          <p:cNvPr id="3075" name="Rectangle 3"/>
          <p:cNvSpPr>
            <a:spLocks noGrp="1" noChangeArrowheads="1"/>
          </p:cNvSpPr>
          <p:nvPr>
            <p:ph type="body" idx="1"/>
          </p:nvPr>
        </p:nvSpPr>
        <p:spPr>
          <a:xfrm>
            <a:off x="0" y="1106193"/>
            <a:ext cx="12191999" cy="4724400"/>
          </a:xfrm>
        </p:spPr>
        <p:txBody>
          <a:bodyPr>
            <a:noAutofit/>
          </a:bodyPr>
          <a:lstStyle/>
          <a:p>
            <a:pPr>
              <a:lnSpc>
                <a:spcPct val="80000"/>
              </a:lnSpc>
            </a:pPr>
            <a:r>
              <a:rPr lang="fi-FI" sz="3200" dirty="0"/>
              <a:t>Apa itu “motivasi”? Ditinjau dari </a:t>
            </a:r>
            <a:r>
              <a:rPr lang="fi-FI" sz="3200" dirty="0">
                <a:solidFill>
                  <a:srgbClr val="FF0000"/>
                </a:solidFill>
              </a:rPr>
              <a:t>etimologinya</a:t>
            </a:r>
            <a:r>
              <a:rPr lang="fi-FI" sz="3200" dirty="0"/>
              <a:t>, “motivasi” berasal dari kata Latin </a:t>
            </a:r>
            <a:r>
              <a:rPr lang="fi-FI" sz="3200" dirty="0">
                <a:solidFill>
                  <a:srgbClr val="FF0000"/>
                </a:solidFill>
              </a:rPr>
              <a:t>motivus atau motum </a:t>
            </a:r>
            <a:r>
              <a:rPr lang="fi-FI" sz="3200" dirty="0"/>
              <a:t>yang berarti </a:t>
            </a:r>
            <a:r>
              <a:rPr lang="fi-FI" sz="3200" dirty="0">
                <a:solidFill>
                  <a:srgbClr val="FF0000"/>
                </a:solidFill>
              </a:rPr>
              <a:t>menggerakkan atau memindahkan</a:t>
            </a:r>
            <a:r>
              <a:rPr lang="fi-FI" sz="3200" dirty="0"/>
              <a:t>. </a:t>
            </a:r>
            <a:endParaRPr lang="fi-FI" sz="3200" dirty="0" smtClean="0"/>
          </a:p>
          <a:p>
            <a:pPr>
              <a:lnSpc>
                <a:spcPct val="80000"/>
              </a:lnSpc>
            </a:pPr>
            <a:r>
              <a:rPr lang="fi-FI" sz="3200" dirty="0" smtClean="0"/>
              <a:t>Dari </a:t>
            </a:r>
            <a:r>
              <a:rPr lang="fi-FI" sz="3200" dirty="0"/>
              <a:t>asal-usul kata ini, Lorens Bagus, dalam Kamus Filsafat, mengartikan motivasi atau motif sebagai </a:t>
            </a:r>
            <a:r>
              <a:rPr lang="fi-FI" sz="3200" dirty="0">
                <a:solidFill>
                  <a:srgbClr val="FF0000"/>
                </a:solidFill>
              </a:rPr>
              <a:t>dorongan sadar dari suatu tindakan untuk merumuskan kebutuhan-kebutuhan tertentu manusia</a:t>
            </a:r>
            <a:r>
              <a:rPr lang="fi-FI" sz="3200" dirty="0"/>
              <a:t>. </a:t>
            </a:r>
            <a:r>
              <a:rPr lang="sv-SE" sz="3200" dirty="0"/>
              <a:t>Motivasi memainkan peranan penting dalam menilai tindakan manusia, karena pada motif-motif itulah terkandung arti subyektif dari tindakan tertentu bagi orang tertentu</a:t>
            </a:r>
            <a:r>
              <a:rPr lang="sv-SE" sz="3200" dirty="0" smtClean="0"/>
              <a:t>.</a:t>
            </a:r>
            <a:endParaRPr lang="sv-SE" sz="3200" dirty="0"/>
          </a:p>
          <a:p>
            <a:pPr>
              <a:lnSpc>
                <a:spcPct val="80000"/>
              </a:lnSpc>
            </a:pPr>
            <a:r>
              <a:rPr lang="sv-SE" sz="3200" dirty="0"/>
              <a:t>Motivasi dapat diartikan sebagai </a:t>
            </a:r>
            <a:r>
              <a:rPr lang="sv-SE" sz="3200" dirty="0">
                <a:solidFill>
                  <a:srgbClr val="FF0000"/>
                </a:solidFill>
              </a:rPr>
              <a:t>kekuatan (energi) seseorang yang dapat menimbulkan tingkat persistensi dan entusiasmenya dalam melaksanakan suatu kegiatan, baik yang bersumber dari dalam diri individu itu sendiri (motivasi intrinsik) maupun dari luar individu (motivasi ekstrinsik).</a:t>
            </a:r>
            <a:endParaRPr lang="en-US" sz="3200" dirty="0">
              <a:solidFill>
                <a:srgbClr val="FF0000"/>
              </a:solidFill>
            </a:endParaRPr>
          </a:p>
        </p:txBody>
      </p:sp>
    </p:spTree>
    <p:extLst>
      <p:ext uri="{BB962C8B-B14F-4D97-AF65-F5344CB8AC3E}">
        <p14:creationId xmlns:p14="http://schemas.microsoft.com/office/powerpoint/2010/main" val="3849850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sz="half" idx="1"/>
          </p:nvPr>
        </p:nvSpPr>
        <p:spPr>
          <a:xfrm>
            <a:off x="89612" y="1862857"/>
            <a:ext cx="4608513" cy="3741885"/>
          </a:xfrm>
        </p:spPr>
        <p:txBody>
          <a:bodyPr/>
          <a:lstStyle/>
          <a:p>
            <a:pPr marL="269875" indent="-269875">
              <a:buNone/>
            </a:pPr>
            <a:endParaRPr lang="en-US" dirty="0" smtClean="0">
              <a:latin typeface="Arial Rounded MT Bold" panose="020F0704030504030204" pitchFamily="34" charset="0"/>
            </a:endParaRPr>
          </a:p>
          <a:p>
            <a:pPr marL="269875" indent="-269875">
              <a:buNone/>
            </a:pPr>
            <a:r>
              <a:rPr lang="en-US" dirty="0" smtClean="0">
                <a:latin typeface="Arial Rounded MT Bold" panose="020F0704030504030204" pitchFamily="34" charset="0"/>
              </a:rPr>
              <a:t>   Alan Ralston </a:t>
            </a:r>
            <a:r>
              <a:rPr lang="en-US" dirty="0" err="1" smtClean="0">
                <a:latin typeface="Arial Rounded MT Bold" panose="020F0704030504030204" pitchFamily="34" charset="0"/>
              </a:rPr>
              <a:t>termotivasi</a:t>
            </a:r>
            <a:r>
              <a:rPr lang="en-US" dirty="0" smtClean="0">
                <a:latin typeface="Arial Rounded MT Bold" panose="020F0704030504030204" pitchFamily="34" charset="0"/>
              </a:rPr>
              <a:t> </a:t>
            </a:r>
            <a:r>
              <a:rPr lang="en-US" dirty="0" err="1" smtClean="0">
                <a:latin typeface="Arial Rounded MT Bold" panose="020F0704030504030204" pitchFamily="34" charset="0"/>
              </a:rPr>
              <a:t>untuk</a:t>
            </a:r>
            <a:r>
              <a:rPr lang="en-US" dirty="0" smtClean="0">
                <a:latin typeface="Arial Rounded MT Bold" panose="020F0704030504030204" pitchFamily="34" charset="0"/>
              </a:rPr>
              <a:t> </a:t>
            </a:r>
            <a:r>
              <a:rPr lang="id-ID" dirty="0" smtClean="0">
                <a:latin typeface="Arial Rounded MT Bold" panose="020F0704030504030204" pitchFamily="34" charset="0"/>
              </a:rPr>
              <a:t>terus bertahan hidup, </a:t>
            </a:r>
            <a:r>
              <a:rPr lang="en-US" dirty="0" err="1" smtClean="0">
                <a:latin typeface="Arial Rounded MT Bold" panose="020F0704030504030204" pitchFamily="34" charset="0"/>
              </a:rPr>
              <a:t>memotong</a:t>
            </a:r>
            <a:r>
              <a:rPr lang="en-US" dirty="0" smtClean="0">
                <a:latin typeface="Arial Rounded MT Bold" panose="020F0704030504030204" pitchFamily="34" charset="0"/>
              </a:rPr>
              <a:t> </a:t>
            </a:r>
            <a:r>
              <a:rPr lang="en-US" dirty="0" err="1" smtClean="0">
                <a:latin typeface="Arial Rounded MT Bold" panose="020F0704030504030204" pitchFamily="34" charset="0"/>
              </a:rPr>
              <a:t>lengannya</a:t>
            </a:r>
            <a:r>
              <a:rPr lang="en-US" dirty="0" smtClean="0">
                <a:latin typeface="Arial Rounded MT Bold" panose="020F0704030504030204" pitchFamily="34" charset="0"/>
              </a:rPr>
              <a:t> </a:t>
            </a:r>
            <a:r>
              <a:rPr lang="en-US" dirty="0" err="1" smtClean="0">
                <a:latin typeface="Arial Rounded MT Bold" panose="020F0704030504030204" pitchFamily="34" charset="0"/>
              </a:rPr>
              <a:t>untuk</a:t>
            </a:r>
            <a:r>
              <a:rPr lang="en-US" dirty="0" smtClean="0">
                <a:latin typeface="Arial Rounded MT Bold" panose="020F0704030504030204" pitchFamily="34" charset="0"/>
              </a:rPr>
              <a:t> </a:t>
            </a:r>
            <a:r>
              <a:rPr lang="en-US" dirty="0" err="1" smtClean="0">
                <a:latin typeface="Arial Rounded MT Bold" panose="020F0704030504030204" pitchFamily="34" charset="0"/>
              </a:rPr>
              <a:t>membebaskan</a:t>
            </a:r>
            <a:r>
              <a:rPr lang="en-US" dirty="0" smtClean="0">
                <a:latin typeface="Arial Rounded MT Bold" panose="020F0704030504030204" pitchFamily="34" charset="0"/>
              </a:rPr>
              <a:t> </a:t>
            </a:r>
            <a:r>
              <a:rPr lang="en-US" dirty="0" err="1" smtClean="0">
                <a:latin typeface="Arial Rounded MT Bold" panose="020F0704030504030204" pitchFamily="34" charset="0"/>
              </a:rPr>
              <a:t>diri</a:t>
            </a:r>
            <a:r>
              <a:rPr lang="en-US" dirty="0" smtClean="0">
                <a:latin typeface="Arial Rounded MT Bold" panose="020F0704030504030204" pitchFamily="34" charset="0"/>
              </a:rPr>
              <a:t> </a:t>
            </a:r>
            <a:r>
              <a:rPr lang="en-US" dirty="0" err="1" smtClean="0">
                <a:latin typeface="Arial Rounded MT Bold" panose="020F0704030504030204" pitchFamily="34" charset="0"/>
              </a:rPr>
              <a:t>dari</a:t>
            </a:r>
            <a:r>
              <a:rPr lang="en-US" dirty="0" smtClean="0">
                <a:latin typeface="Arial Rounded MT Bold" panose="020F0704030504030204" pitchFamily="34" charset="0"/>
              </a:rPr>
              <a:t> </a:t>
            </a:r>
            <a:r>
              <a:rPr lang="en-US" dirty="0" err="1" smtClean="0">
                <a:latin typeface="Arial Rounded MT Bold" panose="020F0704030504030204" pitchFamily="34" charset="0"/>
              </a:rPr>
              <a:t>batu</a:t>
            </a:r>
            <a:r>
              <a:rPr lang="en-US" dirty="0" smtClean="0">
                <a:latin typeface="Arial Rounded MT Bold" panose="020F0704030504030204" pitchFamily="34" charset="0"/>
              </a:rPr>
              <a:t> yang </a:t>
            </a:r>
            <a:r>
              <a:rPr lang="en-US" dirty="0" err="1" smtClean="0">
                <a:latin typeface="Arial Rounded MT Bold" panose="020F0704030504030204" pitchFamily="34" charset="0"/>
              </a:rPr>
              <a:t>menjepitnya</a:t>
            </a:r>
            <a:r>
              <a:rPr lang="id-ID" dirty="0" smtClean="0">
                <a:latin typeface="Arial Rounded MT Bold" panose="020F0704030504030204" pitchFamily="34" charset="0"/>
              </a:rPr>
              <a:t> pada saat panjat tebing</a:t>
            </a:r>
            <a:r>
              <a:rPr lang="en-US" dirty="0" smtClean="0"/>
              <a:t>. </a:t>
            </a:r>
          </a:p>
        </p:txBody>
      </p:sp>
      <p:pic>
        <p:nvPicPr>
          <p:cNvPr id="5123" name="Picture 4" descr="MyersPsy8e_12UN01"/>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98125" y="1022350"/>
            <a:ext cx="7493875" cy="5835650"/>
          </a:xfrm>
          <a:noFill/>
        </p:spPr>
      </p:pic>
      <p:sp>
        <p:nvSpPr>
          <p:cNvPr id="5125" name="Text Box 6"/>
          <p:cNvSpPr txBox="1">
            <a:spLocks noChangeArrowheads="1"/>
          </p:cNvSpPr>
          <p:nvPr/>
        </p:nvSpPr>
        <p:spPr bwMode="auto">
          <a:xfrm rot="5400000">
            <a:off x="9153526" y="4840288"/>
            <a:ext cx="24415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sz="900"/>
              <a:t>AP Photo/ Rocky Mountain News, Judy Walgren</a:t>
            </a:r>
          </a:p>
        </p:txBody>
      </p:sp>
      <p:sp>
        <p:nvSpPr>
          <p:cNvPr id="2" name="TextBox 1"/>
          <p:cNvSpPr txBox="1"/>
          <p:nvPr/>
        </p:nvSpPr>
        <p:spPr>
          <a:xfrm>
            <a:off x="541314" y="220147"/>
            <a:ext cx="8313623" cy="646331"/>
          </a:xfrm>
          <a:prstGeom prst="rect">
            <a:avLst/>
          </a:prstGeom>
          <a:noFill/>
        </p:spPr>
        <p:txBody>
          <a:bodyPr wrap="none" rtlCol="0">
            <a:spAutoFit/>
          </a:bodyPr>
          <a:lstStyle/>
          <a:p>
            <a:r>
              <a:rPr lang="en-US" sz="3600" dirty="0" smtClean="0"/>
              <a:t>KITA LIHAT KISAH SEORANG ALAN RALTON !</a:t>
            </a:r>
            <a:endParaRPr lang="en-US" sz="3600" dirty="0"/>
          </a:p>
        </p:txBody>
      </p:sp>
    </p:spTree>
    <p:extLst>
      <p:ext uri="{BB962C8B-B14F-4D97-AF65-F5344CB8AC3E}">
        <p14:creationId xmlns:p14="http://schemas.microsoft.com/office/powerpoint/2010/main" val="169021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additive="base">
                                        <p:cTn id="7" dur="500" fill="hold"/>
                                        <p:tgtEl>
                                          <p:spTgt spid="5123"/>
                                        </p:tgtEl>
                                        <p:attrNameLst>
                                          <p:attrName>ppt_x</p:attrName>
                                        </p:attrNameLst>
                                      </p:cBhvr>
                                      <p:tavLst>
                                        <p:tav tm="0">
                                          <p:val>
                                            <p:strVal val="#ppt_x"/>
                                          </p:val>
                                        </p:tav>
                                        <p:tav tm="100000">
                                          <p:val>
                                            <p:strVal val="#ppt_x"/>
                                          </p:val>
                                        </p:tav>
                                      </p:tavLst>
                                    </p:anim>
                                    <p:anim calcmode="lin" valueType="num">
                                      <p:cBhvr additive="base">
                                        <p:cTn id="8" dur="500" fill="hold"/>
                                        <p:tgtEl>
                                          <p:spTgt spid="51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2">
                                            <p:txEl>
                                              <p:pRg st="1" end="1"/>
                                            </p:txEl>
                                          </p:spTgt>
                                        </p:tgtEl>
                                        <p:attrNameLst>
                                          <p:attrName>style.visibility</p:attrName>
                                        </p:attrNameLst>
                                      </p:cBhvr>
                                      <p:to>
                                        <p:strVal val="visible"/>
                                      </p:to>
                                    </p:set>
                                    <p:anim calcmode="lin" valueType="num">
                                      <p:cBhvr additive="base">
                                        <p:cTn id="13" dur="500" fill="hold"/>
                                        <p:tgtEl>
                                          <p:spTgt spid="51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endParaRPr lang="en-US" smtClean="0"/>
          </a:p>
        </p:txBody>
      </p:sp>
      <p:sp>
        <p:nvSpPr>
          <p:cNvPr id="4099" name="Content Placeholder 2"/>
          <p:cNvSpPr>
            <a:spLocks noGrp="1"/>
          </p:cNvSpPr>
          <p:nvPr>
            <p:ph idx="1"/>
          </p:nvPr>
        </p:nvSpPr>
        <p:spPr/>
        <p:txBody>
          <a:bodyPr/>
          <a:lstStyle/>
          <a:p>
            <a:pPr eaLnBrk="1" hangingPunct="1"/>
            <a:endParaRPr lang="en-US" smtClean="0"/>
          </a:p>
        </p:txBody>
      </p:sp>
      <p:pic>
        <p:nvPicPr>
          <p:cNvPr id="4100" name="Picture 2" descr="E:\Gambar Training presentasi\ve\images MOTIV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rot="464994">
            <a:off x="6965315" y="403813"/>
            <a:ext cx="3950503" cy="3108543"/>
          </a:xfrm>
          <a:prstGeom prst="rect">
            <a:avLst/>
          </a:prstGeom>
          <a:solidFill>
            <a:schemeClr val="accent2">
              <a:lumMod val="60000"/>
              <a:lumOff val="40000"/>
              <a:alpha val="80000"/>
            </a:schemeClr>
          </a:solidFill>
        </p:spPr>
        <p:txBody>
          <a:bodyPr wrap="square">
            <a:spAutoFit/>
          </a:bodyPr>
          <a:lstStyle/>
          <a:p>
            <a:pPr>
              <a:defRPr/>
            </a:pPr>
            <a:r>
              <a:rPr lang="sv-SE" sz="2800" b="1" dirty="0">
                <a:latin typeface="+mj-lt"/>
                <a:cs typeface="Times New Roman" pitchFamily="18" charset="0"/>
              </a:rPr>
              <a:t>Motivasi merupakan keadaan </a:t>
            </a:r>
            <a:r>
              <a:rPr lang="sv-SE" sz="2800" b="1" dirty="0" smtClean="0">
                <a:latin typeface="+mj-lt"/>
                <a:cs typeface="Times New Roman" pitchFamily="18" charset="0"/>
              </a:rPr>
              <a:t>internal dan Eksternal </a:t>
            </a:r>
            <a:r>
              <a:rPr lang="sv-SE" sz="2800" b="1" dirty="0">
                <a:latin typeface="+mj-lt"/>
                <a:cs typeface="Times New Roman" pitchFamily="18" charset="0"/>
              </a:rPr>
              <a:t>yang membangkitkan, mengarahkan, dan mempertahankan perilaku (Woolfolk, 2009).</a:t>
            </a:r>
            <a:endParaRPr lang="en-US" sz="2800" b="1" dirty="0">
              <a:latin typeface="+mj-lt"/>
            </a:endParaRPr>
          </a:p>
        </p:txBody>
      </p:sp>
    </p:spTree>
    <p:extLst>
      <p:ext uri="{BB962C8B-B14F-4D97-AF65-F5344CB8AC3E}">
        <p14:creationId xmlns:p14="http://schemas.microsoft.com/office/powerpoint/2010/main" val="29406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308345"/>
            <a:ext cx="12192000" cy="990600"/>
          </a:xfrm>
          <a:solidFill>
            <a:schemeClr val="accent2">
              <a:lumMod val="20000"/>
              <a:lumOff val="80000"/>
            </a:schemeClr>
          </a:solidFill>
        </p:spPr>
        <p:txBody>
          <a:bodyPr/>
          <a:lstStyle/>
          <a:p>
            <a:pPr algn="ctr"/>
            <a:r>
              <a:rPr lang="en-US" b="1" smtClean="0"/>
              <a:t>Motive </a:t>
            </a:r>
            <a:r>
              <a:rPr lang="en-US" b="1" dirty="0" err="1" smtClean="0"/>
              <a:t>dan</a:t>
            </a:r>
            <a:r>
              <a:rPr lang="en-US" b="1" dirty="0" smtClean="0"/>
              <a:t> </a:t>
            </a:r>
            <a:r>
              <a:rPr lang="en-US" b="1" dirty="0" err="1" smtClean="0"/>
              <a:t>tingkah</a:t>
            </a:r>
            <a:r>
              <a:rPr lang="en-US" b="1" dirty="0" smtClean="0"/>
              <a:t> </a:t>
            </a:r>
            <a:r>
              <a:rPr lang="en-US" b="1" dirty="0" err="1" smtClean="0"/>
              <a:t>laku</a:t>
            </a:r>
            <a:endParaRPr lang="en-US" b="1" dirty="0" smtClean="0"/>
          </a:p>
        </p:txBody>
      </p:sp>
      <p:sp>
        <p:nvSpPr>
          <p:cNvPr id="9219" name="Rectangle 3"/>
          <p:cNvSpPr>
            <a:spLocks noGrp="1" noChangeArrowheads="1"/>
          </p:cNvSpPr>
          <p:nvPr>
            <p:ph type="body" idx="1"/>
          </p:nvPr>
        </p:nvSpPr>
        <p:spPr>
          <a:xfrm>
            <a:off x="0" y="1524000"/>
            <a:ext cx="12192000" cy="5105400"/>
          </a:xfrm>
        </p:spPr>
        <p:txBody>
          <a:bodyPr>
            <a:noAutofit/>
          </a:bodyPr>
          <a:lstStyle/>
          <a:p>
            <a:pPr marL="609600" indent="-609600">
              <a:buNone/>
            </a:pPr>
            <a:r>
              <a:rPr lang="en-US" sz="3600" dirty="0" err="1" smtClean="0"/>
              <a:t>Hubungan</a:t>
            </a:r>
            <a:r>
              <a:rPr lang="en-US" sz="3600" dirty="0" smtClean="0"/>
              <a:t> </a:t>
            </a:r>
            <a:r>
              <a:rPr lang="en-US" sz="3600" dirty="0" err="1" smtClean="0"/>
              <a:t>antara</a:t>
            </a:r>
            <a:r>
              <a:rPr lang="en-US" sz="3600" dirty="0" smtClean="0"/>
              <a:t> motive </a:t>
            </a:r>
            <a:r>
              <a:rPr lang="en-US" sz="3600" dirty="0" err="1" smtClean="0"/>
              <a:t>dan</a:t>
            </a:r>
            <a:r>
              <a:rPr lang="en-US" sz="3600" dirty="0" smtClean="0"/>
              <a:t> </a:t>
            </a:r>
            <a:r>
              <a:rPr lang="en-US" sz="3600" dirty="0" err="1" smtClean="0"/>
              <a:t>tingkah</a:t>
            </a:r>
            <a:r>
              <a:rPr lang="en-US" sz="3600" dirty="0" smtClean="0"/>
              <a:t> </a:t>
            </a:r>
            <a:r>
              <a:rPr lang="en-US" sz="3600" dirty="0" err="1" smtClean="0"/>
              <a:t>laku</a:t>
            </a:r>
            <a:r>
              <a:rPr lang="en-US" sz="3600" dirty="0" smtClean="0"/>
              <a:t> </a:t>
            </a:r>
            <a:r>
              <a:rPr lang="en-US" sz="3600" dirty="0" err="1" smtClean="0"/>
              <a:t>manusia</a:t>
            </a:r>
            <a:r>
              <a:rPr lang="en-US" sz="3600" dirty="0" smtClean="0"/>
              <a:t> </a:t>
            </a:r>
            <a:r>
              <a:rPr lang="en-US" sz="3600" dirty="0" err="1" smtClean="0"/>
              <a:t>sering</a:t>
            </a:r>
            <a:r>
              <a:rPr lang="en-US" sz="3600" dirty="0" smtClean="0"/>
              <a:t> </a:t>
            </a:r>
            <a:r>
              <a:rPr lang="en-US" sz="3600" dirty="0" err="1" smtClean="0"/>
              <a:t>tidak</a:t>
            </a:r>
            <a:endParaRPr lang="en-US" sz="3600" dirty="0" smtClean="0"/>
          </a:p>
          <a:p>
            <a:pPr marL="609600" indent="-609600">
              <a:buNone/>
            </a:pPr>
            <a:r>
              <a:rPr lang="en-US" sz="3600" dirty="0" err="1" smtClean="0"/>
              <a:t>begitu</a:t>
            </a:r>
            <a:r>
              <a:rPr lang="en-US" sz="3600" dirty="0" smtClean="0"/>
              <a:t> </a:t>
            </a:r>
            <a:r>
              <a:rPr lang="en-US" sz="3600" dirty="0" err="1" smtClean="0"/>
              <a:t>jelas</a:t>
            </a:r>
            <a:r>
              <a:rPr lang="en-US" sz="3600" dirty="0" smtClean="0"/>
              <a:t>.</a:t>
            </a:r>
          </a:p>
          <a:p>
            <a:pPr marL="609600" indent="-609600"/>
            <a:r>
              <a:rPr lang="en-US" sz="3600" dirty="0" smtClean="0"/>
              <a:t>Motive yang </a:t>
            </a:r>
            <a:r>
              <a:rPr lang="en-US" sz="3600" dirty="0" err="1" smtClean="0"/>
              <a:t>sama</a:t>
            </a:r>
            <a:r>
              <a:rPr lang="en-US" sz="3600" dirty="0" smtClean="0"/>
              <a:t> </a:t>
            </a:r>
            <a:r>
              <a:rPr lang="en-US" sz="3600" dirty="0" err="1" smtClean="0"/>
              <a:t>dapat</a:t>
            </a:r>
            <a:r>
              <a:rPr lang="en-US" sz="3600" dirty="0" smtClean="0"/>
              <a:t> </a:t>
            </a:r>
            <a:r>
              <a:rPr lang="en-US" sz="3600" dirty="0" err="1" smtClean="0"/>
              <a:t>muncul</a:t>
            </a:r>
            <a:r>
              <a:rPr lang="en-US" sz="3600" dirty="0" smtClean="0"/>
              <a:t> </a:t>
            </a:r>
            <a:r>
              <a:rPr lang="en-US" sz="3600" dirty="0" err="1" smtClean="0"/>
              <a:t>dalam</a:t>
            </a:r>
            <a:r>
              <a:rPr lang="en-US" sz="3600" dirty="0" smtClean="0"/>
              <a:t> </a:t>
            </a:r>
            <a:r>
              <a:rPr lang="en-US" sz="3600" dirty="0" err="1" smtClean="0"/>
              <a:t>tingkah</a:t>
            </a:r>
            <a:r>
              <a:rPr lang="en-US" sz="3600" dirty="0" smtClean="0"/>
              <a:t> </a:t>
            </a:r>
            <a:r>
              <a:rPr lang="en-US" sz="3600" dirty="0" err="1" smtClean="0"/>
              <a:t>laku</a:t>
            </a:r>
            <a:r>
              <a:rPr lang="en-US" sz="3600" dirty="0" smtClean="0"/>
              <a:t> yang </a:t>
            </a:r>
            <a:r>
              <a:rPr lang="en-US" sz="3600" dirty="0" err="1" smtClean="0"/>
              <a:t>berbeda</a:t>
            </a:r>
            <a:endParaRPr lang="en-US" sz="3600" dirty="0" smtClean="0"/>
          </a:p>
          <a:p>
            <a:pPr marL="609600" indent="-609600"/>
            <a:r>
              <a:rPr lang="en-US" sz="3600" dirty="0" err="1" smtClean="0"/>
              <a:t>Tingkah</a:t>
            </a:r>
            <a:r>
              <a:rPr lang="en-US" sz="3600" dirty="0" smtClean="0"/>
              <a:t> </a:t>
            </a:r>
            <a:r>
              <a:rPr lang="en-US" sz="3600" dirty="0" err="1" smtClean="0"/>
              <a:t>laku</a:t>
            </a:r>
            <a:r>
              <a:rPr lang="en-US" sz="3600" dirty="0" smtClean="0"/>
              <a:t> yang </a:t>
            </a:r>
            <a:r>
              <a:rPr lang="en-US" sz="3600" dirty="0" err="1" smtClean="0"/>
              <a:t>sama</a:t>
            </a:r>
            <a:r>
              <a:rPr lang="en-US" sz="3600" dirty="0" smtClean="0"/>
              <a:t> </a:t>
            </a:r>
            <a:r>
              <a:rPr lang="en-US" sz="3600" dirty="0" err="1" smtClean="0"/>
              <a:t>bersumber</a:t>
            </a:r>
            <a:r>
              <a:rPr lang="en-US" sz="3600" dirty="0" smtClean="0"/>
              <a:t> </a:t>
            </a:r>
            <a:r>
              <a:rPr lang="en-US" sz="3600" dirty="0" err="1" smtClean="0"/>
              <a:t>dari</a:t>
            </a:r>
            <a:r>
              <a:rPr lang="en-US" sz="3600" dirty="0" smtClean="0"/>
              <a:t> motive yang </a:t>
            </a:r>
            <a:r>
              <a:rPr lang="en-US" sz="3600" dirty="0" err="1" smtClean="0"/>
              <a:t>berbeda</a:t>
            </a:r>
            <a:r>
              <a:rPr lang="en-US" sz="3600" dirty="0" smtClean="0"/>
              <a:t>.</a:t>
            </a:r>
          </a:p>
          <a:p>
            <a:pPr marL="609600" indent="-609600"/>
            <a:r>
              <a:rPr lang="en-US" sz="3600" dirty="0" err="1" smtClean="0"/>
              <a:t>Berbagai</a:t>
            </a:r>
            <a:r>
              <a:rPr lang="en-US" sz="3600" dirty="0" smtClean="0"/>
              <a:t> motive yang </a:t>
            </a:r>
            <a:r>
              <a:rPr lang="en-US" sz="3600" dirty="0" err="1" smtClean="0"/>
              <a:t>berbeda</a:t>
            </a:r>
            <a:r>
              <a:rPr lang="en-US" sz="3600" dirty="0" smtClean="0"/>
              <a:t> </a:t>
            </a:r>
            <a:r>
              <a:rPr lang="en-US" sz="3600" dirty="0" err="1" smtClean="0"/>
              <a:t>muncul</a:t>
            </a:r>
            <a:r>
              <a:rPr lang="en-US" sz="3600" dirty="0" smtClean="0"/>
              <a:t> di </a:t>
            </a:r>
            <a:r>
              <a:rPr lang="en-US" sz="3600" dirty="0" err="1" smtClean="0"/>
              <a:t>dalam</a:t>
            </a:r>
            <a:r>
              <a:rPr lang="en-US" sz="3600" dirty="0" smtClean="0"/>
              <a:t> </a:t>
            </a:r>
            <a:r>
              <a:rPr lang="en-US" sz="3600" dirty="0" err="1" smtClean="0"/>
              <a:t>satu</a:t>
            </a:r>
            <a:r>
              <a:rPr lang="en-US" sz="3600" dirty="0" smtClean="0"/>
              <a:t> </a:t>
            </a:r>
            <a:r>
              <a:rPr lang="en-US" sz="3600" dirty="0" err="1" smtClean="0"/>
              <a:t>tingkah</a:t>
            </a:r>
            <a:r>
              <a:rPr lang="en-US" sz="3600" dirty="0" smtClean="0"/>
              <a:t> </a:t>
            </a:r>
            <a:r>
              <a:rPr lang="en-US" sz="3600" dirty="0" err="1" smtClean="0"/>
              <a:t>laku</a:t>
            </a:r>
            <a:r>
              <a:rPr lang="en-US" sz="3600" dirty="0" smtClean="0"/>
              <a:t> yang </a:t>
            </a:r>
            <a:r>
              <a:rPr lang="en-US" sz="3600" dirty="0" err="1" smtClean="0"/>
              <a:t>sama</a:t>
            </a:r>
            <a:r>
              <a:rPr lang="en-US" sz="3600" dirty="0" smtClean="0"/>
              <a:t> (</a:t>
            </a:r>
            <a:r>
              <a:rPr lang="en-US" sz="3600" dirty="0" err="1" smtClean="0"/>
              <a:t>tingkah</a:t>
            </a:r>
            <a:r>
              <a:rPr lang="en-US" sz="3600" dirty="0" smtClean="0"/>
              <a:t> </a:t>
            </a:r>
            <a:r>
              <a:rPr lang="en-US" sz="3600" dirty="0" err="1" smtClean="0"/>
              <a:t>laku</a:t>
            </a:r>
            <a:r>
              <a:rPr lang="en-US" sz="3600" dirty="0" smtClean="0"/>
              <a:t> yang </a:t>
            </a:r>
            <a:r>
              <a:rPr lang="en-US" sz="3600" dirty="0" err="1" smtClean="0"/>
              <a:t>terjadi</a:t>
            </a:r>
            <a:r>
              <a:rPr lang="en-US" sz="3600" dirty="0" smtClean="0"/>
              <a:t> </a:t>
            </a:r>
            <a:r>
              <a:rPr lang="en-US" sz="3600" dirty="0" err="1" smtClean="0"/>
              <a:t>dalam</a:t>
            </a:r>
            <a:r>
              <a:rPr lang="en-US" sz="3600" dirty="0" smtClean="0"/>
              <a:t> </a:t>
            </a:r>
            <a:r>
              <a:rPr lang="en-US" sz="3600" dirty="0" err="1" smtClean="0"/>
              <a:t>waktu</a:t>
            </a:r>
            <a:r>
              <a:rPr lang="en-US" sz="3600" dirty="0" smtClean="0"/>
              <a:t> </a:t>
            </a:r>
            <a:r>
              <a:rPr lang="en-US" sz="3600" dirty="0" err="1" smtClean="0"/>
              <a:t>bersamaan</a:t>
            </a:r>
            <a:r>
              <a:rPr lang="en-US" sz="3600" dirty="0" smtClean="0"/>
              <a:t>)</a:t>
            </a:r>
          </a:p>
        </p:txBody>
      </p:sp>
    </p:spTree>
    <p:extLst>
      <p:ext uri="{BB962C8B-B14F-4D97-AF65-F5344CB8AC3E}">
        <p14:creationId xmlns:p14="http://schemas.microsoft.com/office/powerpoint/2010/main" val="2586220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549" y="287304"/>
            <a:ext cx="10515600" cy="1325563"/>
          </a:xfrm>
        </p:spPr>
        <p:txBody>
          <a:bodyPr/>
          <a:lstStyle/>
          <a:p>
            <a:r>
              <a:rPr lang="en-US" dirty="0" err="1" smtClean="0">
                <a:solidFill>
                  <a:srgbClr val="FF0000"/>
                </a:solidFill>
              </a:rPr>
              <a:t>Klasifikasi</a:t>
            </a:r>
            <a:r>
              <a:rPr lang="en-US" dirty="0" smtClean="0">
                <a:solidFill>
                  <a:srgbClr val="FF0000"/>
                </a:solidFill>
              </a:rPr>
              <a:t> </a:t>
            </a:r>
            <a:r>
              <a:rPr lang="en-US" dirty="0" err="1" smtClean="0">
                <a:solidFill>
                  <a:srgbClr val="FF0000"/>
                </a:solidFill>
              </a:rPr>
              <a:t>menurut</a:t>
            </a:r>
            <a:r>
              <a:rPr lang="en-US" dirty="0" smtClean="0">
                <a:solidFill>
                  <a:srgbClr val="FF0000"/>
                </a:solidFill>
              </a:rPr>
              <a:t> Woodworth</a:t>
            </a:r>
          </a:p>
        </p:txBody>
      </p:sp>
      <p:sp>
        <p:nvSpPr>
          <p:cNvPr id="7171" name="Rectangle 3"/>
          <p:cNvSpPr>
            <a:spLocks noGrp="1" noChangeArrowheads="1"/>
          </p:cNvSpPr>
          <p:nvPr>
            <p:ph type="body" idx="1"/>
          </p:nvPr>
        </p:nvSpPr>
        <p:spPr/>
        <p:txBody>
          <a:bodyPr>
            <a:normAutofit/>
          </a:bodyPr>
          <a:lstStyle/>
          <a:p>
            <a:pPr marL="609600" indent="-609600">
              <a:lnSpc>
                <a:spcPct val="80000"/>
              </a:lnSpc>
              <a:buFont typeface="Wingdings" panose="05000000000000000000" pitchFamily="2" charset="2"/>
              <a:buAutoNum type="arabicPeriod"/>
            </a:pPr>
            <a:r>
              <a:rPr lang="en-US" sz="3600" dirty="0">
                <a:solidFill>
                  <a:srgbClr val="FF0000"/>
                </a:solidFill>
              </a:rPr>
              <a:t>Motive yang </a:t>
            </a:r>
            <a:r>
              <a:rPr lang="en-US" sz="3600" dirty="0" err="1">
                <a:solidFill>
                  <a:srgbClr val="FF0000"/>
                </a:solidFill>
              </a:rPr>
              <a:t>berdasarkan</a:t>
            </a:r>
            <a:r>
              <a:rPr lang="en-US" sz="3600" dirty="0">
                <a:solidFill>
                  <a:srgbClr val="FF0000"/>
                </a:solidFill>
              </a:rPr>
              <a:t> </a:t>
            </a:r>
            <a:r>
              <a:rPr lang="en-US" sz="3600" dirty="0" err="1">
                <a:solidFill>
                  <a:srgbClr val="FF0000"/>
                </a:solidFill>
              </a:rPr>
              <a:t>kebutuhan</a:t>
            </a:r>
            <a:r>
              <a:rPr lang="en-US" sz="3600" dirty="0">
                <a:solidFill>
                  <a:srgbClr val="FF0000"/>
                </a:solidFill>
              </a:rPr>
              <a:t> internal </a:t>
            </a:r>
            <a:r>
              <a:rPr lang="en-US" sz="3600" dirty="0" err="1">
                <a:solidFill>
                  <a:srgbClr val="FF0000"/>
                </a:solidFill>
              </a:rPr>
              <a:t>dan</a:t>
            </a:r>
            <a:r>
              <a:rPr lang="en-US" sz="3600" dirty="0">
                <a:solidFill>
                  <a:srgbClr val="FF0000"/>
                </a:solidFill>
              </a:rPr>
              <a:t> </a:t>
            </a:r>
            <a:r>
              <a:rPr lang="en-US" sz="3600" dirty="0" err="1">
                <a:solidFill>
                  <a:srgbClr val="FF0000"/>
                </a:solidFill>
              </a:rPr>
              <a:t>jasmani</a:t>
            </a:r>
            <a:r>
              <a:rPr lang="en-US" sz="3600" dirty="0"/>
              <a:t>, </a:t>
            </a:r>
            <a:r>
              <a:rPr lang="en-US" sz="3600" dirty="0" err="1"/>
              <a:t>misal</a:t>
            </a:r>
            <a:r>
              <a:rPr lang="en-US" sz="3600" dirty="0"/>
              <a:t>: </a:t>
            </a:r>
            <a:r>
              <a:rPr lang="en-US" sz="3600" dirty="0" err="1"/>
              <a:t>lapar</a:t>
            </a:r>
            <a:r>
              <a:rPr lang="en-US" sz="3600" dirty="0">
                <a:sym typeface="Wingdings" panose="05000000000000000000" pitchFamily="2" charset="2"/>
              </a:rPr>
              <a:t> </a:t>
            </a:r>
            <a:r>
              <a:rPr lang="en-US" sz="3600" dirty="0" err="1">
                <a:sym typeface="Wingdings" panose="05000000000000000000" pitchFamily="2" charset="2"/>
              </a:rPr>
              <a:t>timbul</a:t>
            </a:r>
            <a:r>
              <a:rPr lang="en-US" sz="3600" dirty="0">
                <a:sym typeface="Wingdings" panose="05000000000000000000" pitchFamily="2" charset="2"/>
              </a:rPr>
              <a:t> motive </a:t>
            </a:r>
            <a:r>
              <a:rPr lang="en-US" sz="3600" dirty="0" err="1">
                <a:sym typeface="Wingdings" panose="05000000000000000000" pitchFamily="2" charset="2"/>
              </a:rPr>
              <a:t>mencari</a:t>
            </a:r>
            <a:r>
              <a:rPr lang="en-US" sz="3600" dirty="0">
                <a:sym typeface="Wingdings" panose="05000000000000000000" pitchFamily="2" charset="2"/>
              </a:rPr>
              <a:t> </a:t>
            </a:r>
            <a:r>
              <a:rPr lang="en-US" sz="3600" dirty="0" err="1">
                <a:sym typeface="Wingdings" panose="05000000000000000000" pitchFamily="2" charset="2"/>
              </a:rPr>
              <a:t>makanan</a:t>
            </a:r>
            <a:r>
              <a:rPr lang="en-US" sz="3600" dirty="0">
                <a:sym typeface="Wingdings" panose="05000000000000000000" pitchFamily="2" charset="2"/>
              </a:rPr>
              <a:t>.</a:t>
            </a:r>
          </a:p>
          <a:p>
            <a:pPr marL="609600" indent="-609600">
              <a:lnSpc>
                <a:spcPct val="80000"/>
              </a:lnSpc>
              <a:buFont typeface="Wingdings" panose="05000000000000000000" pitchFamily="2" charset="2"/>
              <a:buAutoNum type="arabicPeriod"/>
            </a:pPr>
            <a:r>
              <a:rPr lang="en-US" sz="3600" dirty="0">
                <a:solidFill>
                  <a:srgbClr val="FF0000"/>
                </a:solidFill>
                <a:sym typeface="Wingdings" panose="05000000000000000000" pitchFamily="2" charset="2"/>
              </a:rPr>
              <a:t>Motive </a:t>
            </a:r>
            <a:r>
              <a:rPr lang="en-US" sz="3600" dirty="0" err="1">
                <a:solidFill>
                  <a:srgbClr val="FF0000"/>
                </a:solidFill>
                <a:sym typeface="Wingdings" panose="05000000000000000000" pitchFamily="2" charset="2"/>
              </a:rPr>
              <a:t>darurat</a:t>
            </a:r>
            <a:r>
              <a:rPr lang="en-US" sz="3600" dirty="0">
                <a:solidFill>
                  <a:srgbClr val="FF0000"/>
                </a:solidFill>
                <a:sym typeface="Wingdings" panose="05000000000000000000" pitchFamily="2" charset="2"/>
              </a:rPr>
              <a:t>/</a:t>
            </a:r>
            <a:r>
              <a:rPr lang="en-US" sz="3600" dirty="0" err="1">
                <a:solidFill>
                  <a:srgbClr val="FF0000"/>
                </a:solidFill>
                <a:sym typeface="Wingdings" panose="05000000000000000000" pitchFamily="2" charset="2"/>
              </a:rPr>
              <a:t>emergensi</a:t>
            </a:r>
            <a:r>
              <a:rPr lang="en-US" sz="3600" dirty="0">
                <a:sym typeface="Wingdings" panose="05000000000000000000" pitchFamily="2" charset="2"/>
              </a:rPr>
              <a:t>: motive yang </a:t>
            </a:r>
            <a:r>
              <a:rPr lang="en-US" sz="3600" dirty="0" err="1">
                <a:sym typeface="Wingdings" panose="05000000000000000000" pitchFamily="2" charset="2"/>
              </a:rPr>
              <a:t>muncul</a:t>
            </a:r>
            <a:r>
              <a:rPr lang="en-US" sz="3600" dirty="0">
                <a:sym typeface="Wingdings" panose="05000000000000000000" pitchFamily="2" charset="2"/>
              </a:rPr>
              <a:t> </a:t>
            </a:r>
            <a:r>
              <a:rPr lang="en-US" sz="3600" dirty="0" err="1">
                <a:sym typeface="Wingdings" panose="05000000000000000000" pitchFamily="2" charset="2"/>
              </a:rPr>
              <a:t>bila</a:t>
            </a:r>
            <a:r>
              <a:rPr lang="en-US" sz="3600" dirty="0">
                <a:sym typeface="Wingdings" panose="05000000000000000000" pitchFamily="2" charset="2"/>
              </a:rPr>
              <a:t> </a:t>
            </a:r>
            <a:r>
              <a:rPr lang="en-US" sz="3600" dirty="0" err="1">
                <a:sym typeface="Wingdings" panose="05000000000000000000" pitchFamily="2" charset="2"/>
              </a:rPr>
              <a:t>situasi</a:t>
            </a:r>
            <a:r>
              <a:rPr lang="en-US" sz="3600" dirty="0">
                <a:sym typeface="Wingdings" panose="05000000000000000000" pitchFamily="2" charset="2"/>
              </a:rPr>
              <a:t> </a:t>
            </a:r>
            <a:r>
              <a:rPr lang="en-US" sz="3600" dirty="0" err="1">
                <a:sym typeface="Wingdings" panose="05000000000000000000" pitchFamily="2" charset="2"/>
              </a:rPr>
              <a:t>menuntut</a:t>
            </a:r>
            <a:r>
              <a:rPr lang="en-US" sz="3600" dirty="0">
                <a:sym typeface="Wingdings" panose="05000000000000000000" pitchFamily="2" charset="2"/>
              </a:rPr>
              <a:t> </a:t>
            </a:r>
            <a:r>
              <a:rPr lang="en-US" sz="3600" dirty="0" err="1">
                <a:sym typeface="Wingdings" panose="05000000000000000000" pitchFamily="2" charset="2"/>
              </a:rPr>
              <a:t>aktivitas</a:t>
            </a:r>
            <a:r>
              <a:rPr lang="en-US" sz="3600" dirty="0">
                <a:sym typeface="Wingdings" panose="05000000000000000000" pitchFamily="2" charset="2"/>
              </a:rPr>
              <a:t> yang </a:t>
            </a:r>
            <a:r>
              <a:rPr lang="en-US" sz="3600" dirty="0" err="1">
                <a:sym typeface="Wingdings" panose="05000000000000000000" pitchFamily="2" charset="2"/>
              </a:rPr>
              <a:t>cepat</a:t>
            </a:r>
            <a:r>
              <a:rPr lang="en-US" sz="3600" dirty="0">
                <a:sym typeface="Wingdings" panose="05000000000000000000" pitchFamily="2" charset="2"/>
              </a:rPr>
              <a:t> </a:t>
            </a:r>
            <a:r>
              <a:rPr lang="en-US" sz="3600" dirty="0" err="1">
                <a:sym typeface="Wingdings" panose="05000000000000000000" pitchFamily="2" charset="2"/>
              </a:rPr>
              <a:t>dan</a:t>
            </a:r>
            <a:r>
              <a:rPr lang="en-US" sz="3600" dirty="0">
                <a:sym typeface="Wingdings" panose="05000000000000000000" pitchFamily="2" charset="2"/>
              </a:rPr>
              <a:t> </a:t>
            </a:r>
            <a:r>
              <a:rPr lang="en-US" sz="3600" dirty="0" err="1">
                <a:sym typeface="Wingdings" panose="05000000000000000000" pitchFamily="2" charset="2"/>
              </a:rPr>
              <a:t>kuat</a:t>
            </a:r>
            <a:r>
              <a:rPr lang="en-US" sz="3600" dirty="0">
                <a:sym typeface="Wingdings" panose="05000000000000000000" pitchFamily="2" charset="2"/>
              </a:rPr>
              <a:t>.</a:t>
            </a:r>
          </a:p>
          <a:p>
            <a:pPr marL="609600" indent="-609600">
              <a:lnSpc>
                <a:spcPct val="80000"/>
              </a:lnSpc>
              <a:buFont typeface="Wingdings" panose="05000000000000000000" pitchFamily="2" charset="2"/>
              <a:buAutoNum type="arabicPeriod"/>
            </a:pPr>
            <a:r>
              <a:rPr lang="en-US" sz="3600" dirty="0">
                <a:solidFill>
                  <a:srgbClr val="FF0000"/>
                </a:solidFill>
                <a:sym typeface="Wingdings" panose="05000000000000000000" pitchFamily="2" charset="2"/>
              </a:rPr>
              <a:t>Motive yang </a:t>
            </a:r>
            <a:r>
              <a:rPr lang="en-US" sz="3600" dirty="0" err="1">
                <a:solidFill>
                  <a:srgbClr val="FF0000"/>
                </a:solidFill>
                <a:sym typeface="Wingdings" panose="05000000000000000000" pitchFamily="2" charset="2"/>
              </a:rPr>
              <a:t>obyektif</a:t>
            </a:r>
            <a:r>
              <a:rPr lang="en-US" sz="3600" dirty="0">
                <a:sym typeface="Wingdings" panose="05000000000000000000" pitchFamily="2" charset="2"/>
              </a:rPr>
              <a:t>: motive yang </a:t>
            </a:r>
            <a:r>
              <a:rPr lang="en-US" sz="3600" dirty="0" err="1">
                <a:sym typeface="Wingdings" panose="05000000000000000000" pitchFamily="2" charset="2"/>
              </a:rPr>
              <a:t>diarahkan</a:t>
            </a:r>
            <a:r>
              <a:rPr lang="en-US" sz="3600" dirty="0">
                <a:sym typeface="Wingdings" panose="05000000000000000000" pitchFamily="2" charset="2"/>
              </a:rPr>
              <a:t> </a:t>
            </a:r>
            <a:r>
              <a:rPr lang="en-US" sz="3600" dirty="0" err="1">
                <a:sym typeface="Wingdings" panose="05000000000000000000" pitchFamily="2" charset="2"/>
              </a:rPr>
              <a:t>pada</a:t>
            </a:r>
            <a:r>
              <a:rPr lang="en-US" sz="3600" dirty="0">
                <a:sym typeface="Wingdings" panose="05000000000000000000" pitchFamily="2" charset="2"/>
              </a:rPr>
              <a:t> </a:t>
            </a:r>
            <a:r>
              <a:rPr lang="en-US" sz="3600" dirty="0" err="1">
                <a:sym typeface="Wingdings" panose="05000000000000000000" pitchFamily="2" charset="2"/>
              </a:rPr>
              <a:t>penanganan</a:t>
            </a:r>
            <a:r>
              <a:rPr lang="en-US" sz="3600" dirty="0">
                <a:sym typeface="Wingdings" panose="05000000000000000000" pitchFamily="2" charset="2"/>
              </a:rPr>
              <a:t> </a:t>
            </a:r>
            <a:r>
              <a:rPr lang="en-US" sz="3600" dirty="0" err="1">
                <a:sym typeface="Wingdings" panose="05000000000000000000" pitchFamily="2" charset="2"/>
              </a:rPr>
              <a:t>obyek</a:t>
            </a:r>
            <a:r>
              <a:rPr lang="en-US" sz="3600" dirty="0">
                <a:sym typeface="Wingdings" panose="05000000000000000000" pitchFamily="2" charset="2"/>
              </a:rPr>
              <a:t>/</a:t>
            </a:r>
            <a:r>
              <a:rPr lang="en-US" sz="3600" dirty="0" err="1">
                <a:sym typeface="Wingdings" panose="05000000000000000000" pitchFamily="2" charset="2"/>
              </a:rPr>
              <a:t>manusia</a:t>
            </a:r>
            <a:r>
              <a:rPr lang="en-US" sz="3600" dirty="0">
                <a:sym typeface="Wingdings" panose="05000000000000000000" pitchFamily="2" charset="2"/>
              </a:rPr>
              <a:t> yang </a:t>
            </a:r>
            <a:r>
              <a:rPr lang="en-US" sz="3600" dirty="0" err="1">
                <a:sym typeface="Wingdings" panose="05000000000000000000" pitchFamily="2" charset="2"/>
              </a:rPr>
              <a:t>berada</a:t>
            </a:r>
            <a:r>
              <a:rPr lang="en-US" sz="3600" dirty="0">
                <a:sym typeface="Wingdings" panose="05000000000000000000" pitchFamily="2" charset="2"/>
              </a:rPr>
              <a:t> </a:t>
            </a:r>
            <a:r>
              <a:rPr lang="en-US" sz="3600" dirty="0" err="1">
                <a:sym typeface="Wingdings" panose="05000000000000000000" pitchFamily="2" charset="2"/>
              </a:rPr>
              <a:t>dalam</a:t>
            </a:r>
            <a:r>
              <a:rPr lang="en-US" sz="3600" dirty="0">
                <a:sym typeface="Wingdings" panose="05000000000000000000" pitchFamily="2" charset="2"/>
              </a:rPr>
              <a:t> </a:t>
            </a:r>
            <a:r>
              <a:rPr lang="en-US" sz="3600" dirty="0" err="1">
                <a:sym typeface="Wingdings" panose="05000000000000000000" pitchFamily="2" charset="2"/>
              </a:rPr>
              <a:t>lingkungannya</a:t>
            </a:r>
            <a:r>
              <a:rPr lang="en-US" sz="3600" dirty="0">
                <a:sym typeface="Wingdings" panose="05000000000000000000" pitchFamily="2" charset="2"/>
              </a:rPr>
              <a:t> </a:t>
            </a:r>
            <a:r>
              <a:rPr lang="en-US" sz="3600" dirty="0" err="1">
                <a:sym typeface="Wingdings" panose="05000000000000000000" pitchFamily="2" charset="2"/>
              </a:rPr>
              <a:t>secara</a:t>
            </a:r>
            <a:r>
              <a:rPr lang="en-US" sz="3600" dirty="0">
                <a:sym typeface="Wingdings" panose="05000000000000000000" pitchFamily="2" charset="2"/>
              </a:rPr>
              <a:t> </a:t>
            </a:r>
            <a:r>
              <a:rPr lang="en-US" sz="3600" dirty="0" err="1">
                <a:sym typeface="Wingdings" panose="05000000000000000000" pitchFamily="2" charset="2"/>
              </a:rPr>
              <a:t>efektif</a:t>
            </a:r>
            <a:r>
              <a:rPr lang="en-US" sz="3600" dirty="0">
                <a:sym typeface="Wingdings" panose="05000000000000000000" pitchFamily="2" charset="2"/>
              </a:rPr>
              <a:t>, </a:t>
            </a:r>
            <a:r>
              <a:rPr lang="en-US" sz="3600" dirty="0" err="1">
                <a:sym typeface="Wingdings" panose="05000000000000000000" pitchFamily="2" charset="2"/>
              </a:rPr>
              <a:t>misal</a:t>
            </a:r>
            <a:r>
              <a:rPr lang="en-US" sz="3600" dirty="0">
                <a:sym typeface="Wingdings" panose="05000000000000000000" pitchFamily="2" charset="2"/>
              </a:rPr>
              <a:t>: motive </a:t>
            </a:r>
            <a:r>
              <a:rPr lang="en-US" sz="3600" dirty="0" err="1">
                <a:sym typeface="Wingdings" panose="05000000000000000000" pitchFamily="2" charset="2"/>
              </a:rPr>
              <a:t>untuk</a:t>
            </a:r>
            <a:r>
              <a:rPr lang="en-US" sz="3600" dirty="0">
                <a:sym typeface="Wingdings" panose="05000000000000000000" pitchFamily="2" charset="2"/>
              </a:rPr>
              <a:t> </a:t>
            </a:r>
            <a:r>
              <a:rPr lang="en-US" sz="3600" dirty="0" err="1">
                <a:sym typeface="Wingdings" panose="05000000000000000000" pitchFamily="2" charset="2"/>
              </a:rPr>
              <a:t>melalukan</a:t>
            </a:r>
            <a:r>
              <a:rPr lang="en-US" sz="3600" dirty="0">
                <a:sym typeface="Wingdings" panose="05000000000000000000" pitchFamily="2" charset="2"/>
              </a:rPr>
              <a:t> </a:t>
            </a:r>
            <a:r>
              <a:rPr lang="en-US" sz="3600" dirty="0" err="1">
                <a:sym typeface="Wingdings" panose="05000000000000000000" pitchFamily="2" charset="2"/>
              </a:rPr>
              <a:t>eksplorasi</a:t>
            </a:r>
            <a:endParaRPr lang="en-US" sz="3600" dirty="0"/>
          </a:p>
        </p:txBody>
      </p:sp>
    </p:spTree>
    <p:extLst>
      <p:ext uri="{BB962C8B-B14F-4D97-AF65-F5344CB8AC3E}">
        <p14:creationId xmlns:p14="http://schemas.microsoft.com/office/powerpoint/2010/main" val="124166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arn(inVertical)">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arn(inVertical)">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barn(inVertical)">
                                      <p:cBhvr>
                                        <p:cTn id="17"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US" sz="5400" dirty="0" err="1">
                <a:solidFill>
                  <a:srgbClr val="FF0000"/>
                </a:solidFill>
              </a:rPr>
              <a:t>Klasifikasi</a:t>
            </a:r>
            <a:r>
              <a:rPr lang="en-US" sz="5400" dirty="0">
                <a:solidFill>
                  <a:srgbClr val="FF0000"/>
                </a:solidFill>
              </a:rPr>
              <a:t> </a:t>
            </a:r>
            <a:r>
              <a:rPr lang="en-US" sz="5400" dirty="0" err="1">
                <a:solidFill>
                  <a:srgbClr val="FF0000"/>
                </a:solidFill>
              </a:rPr>
              <a:t>berdasarkan</a:t>
            </a:r>
            <a:r>
              <a:rPr lang="en-US" sz="5400" dirty="0">
                <a:solidFill>
                  <a:srgbClr val="FF0000"/>
                </a:solidFill>
              </a:rPr>
              <a:t> </a:t>
            </a:r>
            <a:r>
              <a:rPr lang="en-US" sz="5400" dirty="0" err="1">
                <a:solidFill>
                  <a:srgbClr val="FF0000"/>
                </a:solidFill>
              </a:rPr>
              <a:t>terjadinya</a:t>
            </a:r>
            <a:endParaRPr lang="en-US" sz="5400" dirty="0">
              <a:solidFill>
                <a:srgbClr val="FF0000"/>
              </a:solidFill>
            </a:endParaRPr>
          </a:p>
        </p:txBody>
      </p:sp>
      <p:sp>
        <p:nvSpPr>
          <p:cNvPr id="8195" name="Rectangle 3"/>
          <p:cNvSpPr>
            <a:spLocks noGrp="1" noChangeArrowheads="1"/>
          </p:cNvSpPr>
          <p:nvPr>
            <p:ph type="body" idx="1"/>
          </p:nvPr>
        </p:nvSpPr>
        <p:spPr/>
        <p:txBody>
          <a:bodyPr>
            <a:normAutofit/>
          </a:bodyPr>
          <a:lstStyle/>
          <a:p>
            <a:pPr marL="609600" indent="-609600">
              <a:buFont typeface="Wingdings" panose="05000000000000000000" pitchFamily="2" charset="2"/>
              <a:buAutoNum type="arabicPeriod"/>
            </a:pPr>
            <a:r>
              <a:rPr lang="en-US" sz="4000" dirty="0" smtClean="0">
                <a:solidFill>
                  <a:srgbClr val="FF0000"/>
                </a:solidFill>
              </a:rPr>
              <a:t>Motive </a:t>
            </a:r>
            <a:r>
              <a:rPr lang="en-US" sz="4000" dirty="0" err="1" smtClean="0">
                <a:solidFill>
                  <a:srgbClr val="FF0000"/>
                </a:solidFill>
              </a:rPr>
              <a:t>intrinsik</a:t>
            </a:r>
            <a:r>
              <a:rPr lang="en-US" sz="4000" dirty="0" smtClean="0"/>
              <a:t>: motive yang </a:t>
            </a:r>
            <a:r>
              <a:rPr lang="en-US" sz="4000" dirty="0" err="1" smtClean="0"/>
              <a:t>timbul</a:t>
            </a:r>
            <a:r>
              <a:rPr lang="en-US" sz="4000" dirty="0" smtClean="0"/>
              <a:t> </a:t>
            </a:r>
            <a:r>
              <a:rPr lang="en-US" sz="4000" dirty="0" err="1" smtClean="0"/>
              <a:t>dari</a:t>
            </a:r>
            <a:r>
              <a:rPr lang="en-US" sz="4000" dirty="0" smtClean="0"/>
              <a:t> </a:t>
            </a:r>
            <a:r>
              <a:rPr lang="en-US" sz="4000" dirty="0" err="1" smtClean="0"/>
              <a:t>dalam</a:t>
            </a:r>
            <a:r>
              <a:rPr lang="en-US" sz="4000" dirty="0" smtClean="0"/>
              <a:t> </a:t>
            </a:r>
            <a:r>
              <a:rPr lang="en-US" sz="4000" dirty="0" err="1" smtClean="0"/>
              <a:t>diri</a:t>
            </a:r>
            <a:r>
              <a:rPr lang="en-US" sz="4000" dirty="0" smtClean="0"/>
              <a:t> </a:t>
            </a:r>
            <a:r>
              <a:rPr lang="en-US" sz="4000" dirty="0" err="1" smtClean="0"/>
              <a:t>seseorang</a:t>
            </a:r>
            <a:r>
              <a:rPr lang="en-US" sz="4000" dirty="0" smtClean="0"/>
              <a:t> </a:t>
            </a:r>
            <a:r>
              <a:rPr lang="en-US" sz="4000" dirty="0" err="1" smtClean="0"/>
              <a:t>tanpa</a:t>
            </a:r>
            <a:r>
              <a:rPr lang="en-US" sz="4000" dirty="0" smtClean="0"/>
              <a:t> </a:t>
            </a:r>
            <a:r>
              <a:rPr lang="en-US" sz="4000" dirty="0" err="1" smtClean="0"/>
              <a:t>ada</a:t>
            </a:r>
            <a:r>
              <a:rPr lang="en-US" sz="4000" dirty="0" smtClean="0"/>
              <a:t> </a:t>
            </a:r>
            <a:r>
              <a:rPr lang="en-US" sz="4000" dirty="0" err="1" smtClean="0"/>
              <a:t>pengaruh</a:t>
            </a:r>
            <a:r>
              <a:rPr lang="en-US" sz="4000" dirty="0" smtClean="0"/>
              <a:t> </a:t>
            </a:r>
            <a:r>
              <a:rPr lang="en-US" sz="4000" dirty="0" err="1" smtClean="0"/>
              <a:t>dari</a:t>
            </a:r>
            <a:r>
              <a:rPr lang="en-US" sz="4000" dirty="0" smtClean="0"/>
              <a:t> </a:t>
            </a:r>
            <a:r>
              <a:rPr lang="en-US" sz="4000" dirty="0" err="1" smtClean="0"/>
              <a:t>luar</a:t>
            </a:r>
            <a:r>
              <a:rPr lang="en-US" sz="4000" dirty="0" smtClean="0"/>
              <a:t>. </a:t>
            </a:r>
            <a:r>
              <a:rPr lang="en-US" sz="4000" dirty="0" err="1" smtClean="0"/>
              <a:t>Misal</a:t>
            </a:r>
            <a:r>
              <a:rPr lang="en-US" sz="4000" dirty="0" smtClean="0"/>
              <a:t>: </a:t>
            </a:r>
            <a:r>
              <a:rPr lang="en-US" sz="4000" dirty="0" err="1" smtClean="0"/>
              <a:t>siswa</a:t>
            </a:r>
            <a:r>
              <a:rPr lang="en-US" sz="4000" dirty="0" smtClean="0"/>
              <a:t> </a:t>
            </a:r>
            <a:r>
              <a:rPr lang="en-US" sz="4000" dirty="0" err="1" smtClean="0"/>
              <a:t>belajar</a:t>
            </a:r>
            <a:r>
              <a:rPr lang="en-US" sz="4000" dirty="0" smtClean="0"/>
              <a:t> </a:t>
            </a:r>
            <a:r>
              <a:rPr lang="en-US" sz="4000" dirty="0" err="1" smtClean="0"/>
              <a:t>karena</a:t>
            </a:r>
            <a:r>
              <a:rPr lang="en-US" sz="4000" dirty="0" smtClean="0"/>
              <a:t> </a:t>
            </a:r>
            <a:r>
              <a:rPr lang="en-US" sz="4000" dirty="0" err="1" smtClean="0"/>
              <a:t>ingin</a:t>
            </a:r>
            <a:r>
              <a:rPr lang="en-US" sz="4000" dirty="0" smtClean="0"/>
              <a:t> </a:t>
            </a:r>
            <a:r>
              <a:rPr lang="en-US" sz="4000" dirty="0" err="1" smtClean="0"/>
              <a:t>pandai</a:t>
            </a:r>
            <a:r>
              <a:rPr lang="en-US" sz="4000" dirty="0" smtClean="0"/>
              <a:t>.</a:t>
            </a:r>
          </a:p>
          <a:p>
            <a:pPr marL="609600" indent="-609600">
              <a:buFont typeface="Wingdings" panose="05000000000000000000" pitchFamily="2" charset="2"/>
              <a:buAutoNum type="arabicPeriod"/>
            </a:pPr>
            <a:r>
              <a:rPr lang="en-US" sz="4000" dirty="0" smtClean="0">
                <a:solidFill>
                  <a:srgbClr val="FF0000"/>
                </a:solidFill>
              </a:rPr>
              <a:t>Motive </a:t>
            </a:r>
            <a:r>
              <a:rPr lang="en-US" sz="4000" dirty="0" err="1" smtClean="0">
                <a:solidFill>
                  <a:srgbClr val="FF0000"/>
                </a:solidFill>
              </a:rPr>
              <a:t>ekstrinsik</a:t>
            </a:r>
            <a:r>
              <a:rPr lang="en-US" sz="4000" dirty="0" smtClean="0"/>
              <a:t>: motive yang </a:t>
            </a:r>
            <a:r>
              <a:rPr lang="en-US" sz="4000" dirty="0" err="1" smtClean="0"/>
              <a:t>timbul</a:t>
            </a:r>
            <a:r>
              <a:rPr lang="en-US" sz="4000" dirty="0" smtClean="0"/>
              <a:t> </a:t>
            </a:r>
            <a:r>
              <a:rPr lang="en-US" sz="4000" dirty="0" err="1" smtClean="0"/>
              <a:t>karena</a:t>
            </a:r>
            <a:r>
              <a:rPr lang="en-US" sz="4000" dirty="0" smtClean="0"/>
              <a:t> </a:t>
            </a:r>
            <a:r>
              <a:rPr lang="en-US" sz="4000" dirty="0" err="1" smtClean="0"/>
              <a:t>pengaruh</a:t>
            </a:r>
            <a:r>
              <a:rPr lang="en-US" sz="4000" dirty="0" smtClean="0"/>
              <a:t> </a:t>
            </a:r>
            <a:r>
              <a:rPr lang="en-US" sz="4000" dirty="0" err="1" smtClean="0"/>
              <a:t>dari</a:t>
            </a:r>
            <a:r>
              <a:rPr lang="en-US" sz="4000" dirty="0" smtClean="0"/>
              <a:t> </a:t>
            </a:r>
            <a:r>
              <a:rPr lang="en-US" sz="4000" dirty="0" err="1" smtClean="0"/>
              <a:t>luar</a:t>
            </a:r>
            <a:r>
              <a:rPr lang="en-US" sz="4000" dirty="0" smtClean="0"/>
              <a:t>. </a:t>
            </a:r>
            <a:r>
              <a:rPr lang="en-US" sz="4000" dirty="0" err="1" smtClean="0"/>
              <a:t>Misal</a:t>
            </a:r>
            <a:r>
              <a:rPr lang="en-US" sz="4000" dirty="0" smtClean="0"/>
              <a:t>: </a:t>
            </a:r>
            <a:r>
              <a:rPr lang="en-US" sz="4000" dirty="0" err="1" smtClean="0"/>
              <a:t>belajar</a:t>
            </a:r>
            <a:r>
              <a:rPr lang="en-US" sz="4000" dirty="0" smtClean="0"/>
              <a:t> </a:t>
            </a:r>
            <a:r>
              <a:rPr lang="en-US" sz="4000" dirty="0" err="1" smtClean="0"/>
              <a:t>karena</a:t>
            </a:r>
            <a:r>
              <a:rPr lang="en-US" sz="4000" dirty="0" smtClean="0"/>
              <a:t> </a:t>
            </a:r>
            <a:r>
              <a:rPr lang="en-US" sz="4000" dirty="0" err="1" smtClean="0"/>
              <a:t>disuruh</a:t>
            </a:r>
            <a:endParaRPr lang="en-US" sz="4000" dirty="0" smtClean="0"/>
          </a:p>
        </p:txBody>
      </p:sp>
    </p:spTree>
    <p:extLst>
      <p:ext uri="{BB962C8B-B14F-4D97-AF65-F5344CB8AC3E}">
        <p14:creationId xmlns:p14="http://schemas.microsoft.com/office/powerpoint/2010/main" val="185065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down)">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wipe(down)">
                                      <p:cBhvr>
                                        <p:cTn id="12"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Hirarki</a:t>
            </a:r>
            <a:r>
              <a:rPr lang="en-US" b="1" dirty="0" smtClean="0"/>
              <a:t> </a:t>
            </a:r>
            <a:r>
              <a:rPr lang="en-US" b="1" dirty="0" err="1" smtClean="0"/>
              <a:t>sumber-sumber</a:t>
            </a:r>
            <a:r>
              <a:rPr lang="en-US" b="1" dirty="0" smtClean="0"/>
              <a:t> </a:t>
            </a:r>
            <a:r>
              <a:rPr lang="en-US" b="1" dirty="0" err="1" smtClean="0"/>
              <a:t>Motivasi</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36487373"/>
              </p:ext>
            </p:extLst>
          </p:nvPr>
        </p:nvGraphicFramePr>
        <p:xfrm>
          <a:off x="293451" y="188399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2913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Motivasi</a:t>
            </a:r>
            <a:r>
              <a:rPr lang="en-US" dirty="0" smtClean="0"/>
              <a:t> </a:t>
            </a:r>
            <a:r>
              <a:rPr lang="en-US" dirty="0" err="1" smtClean="0"/>
              <a:t>Intrinsik</a:t>
            </a:r>
            <a:r>
              <a:rPr lang="en-US" dirty="0" smtClean="0"/>
              <a:t> </a:t>
            </a:r>
            <a:r>
              <a:rPr lang="en-US" dirty="0" err="1" smtClean="0"/>
              <a:t>diantaranya</a:t>
            </a:r>
            <a:r>
              <a:rPr lang="en-US" dirty="0" smtClean="0"/>
              <a:t> :</a:t>
            </a:r>
            <a:endParaRPr lang="en-US" dirty="0"/>
          </a:p>
        </p:txBody>
      </p:sp>
      <p:sp>
        <p:nvSpPr>
          <p:cNvPr id="3" name="Content Placeholder 2"/>
          <p:cNvSpPr>
            <a:spLocks noGrp="1"/>
          </p:cNvSpPr>
          <p:nvPr>
            <p:ph idx="1"/>
          </p:nvPr>
        </p:nvSpPr>
        <p:spPr/>
        <p:txBody>
          <a:bodyPr/>
          <a:lstStyle/>
          <a:p>
            <a:r>
              <a:rPr lang="en-US" i="1" dirty="0" err="1" smtClean="0">
                <a:solidFill>
                  <a:srgbClr val="FF0000"/>
                </a:solidFill>
              </a:rPr>
              <a:t>Kebutuhan</a:t>
            </a:r>
            <a:r>
              <a:rPr lang="en-US" i="1" dirty="0" smtClean="0">
                <a:solidFill>
                  <a:srgbClr val="FF0000"/>
                </a:solidFill>
              </a:rPr>
              <a:t> (Needs)</a:t>
            </a:r>
            <a:r>
              <a:rPr lang="en-US" dirty="0" smtClean="0"/>
              <a:t> , </a:t>
            </a:r>
            <a:r>
              <a:rPr lang="en-US" dirty="0" err="1" smtClean="0"/>
              <a:t>contohnya</a:t>
            </a:r>
            <a:r>
              <a:rPr lang="en-US" dirty="0" smtClean="0"/>
              <a:t> rasa </a:t>
            </a:r>
            <a:r>
              <a:rPr lang="en-US" dirty="0" err="1" smtClean="0"/>
              <a:t>lapar</a:t>
            </a:r>
            <a:r>
              <a:rPr lang="en-US" dirty="0" smtClean="0"/>
              <a:t> </a:t>
            </a:r>
            <a:r>
              <a:rPr lang="en-US" dirty="0" err="1" smtClean="0"/>
              <a:t>membuat</a:t>
            </a:r>
            <a:r>
              <a:rPr lang="en-US" dirty="0" smtClean="0"/>
              <a:t> </a:t>
            </a:r>
            <a:r>
              <a:rPr lang="en-US" dirty="0" err="1" smtClean="0"/>
              <a:t>seseorang</a:t>
            </a:r>
            <a:r>
              <a:rPr lang="en-US" dirty="0" smtClean="0"/>
              <a:t> </a:t>
            </a:r>
            <a:r>
              <a:rPr lang="en-US" dirty="0" err="1" smtClean="0"/>
              <a:t>memiliki</a:t>
            </a:r>
            <a:r>
              <a:rPr lang="en-US" dirty="0" smtClean="0"/>
              <a:t> </a:t>
            </a:r>
            <a:r>
              <a:rPr lang="en-US" dirty="0" err="1" smtClean="0"/>
              <a:t>motivasi</a:t>
            </a:r>
            <a:r>
              <a:rPr lang="en-US" dirty="0" smtClean="0"/>
              <a:t> </a:t>
            </a:r>
            <a:r>
              <a:rPr lang="en-US" dirty="0" err="1" smtClean="0"/>
              <a:t>untuk</a:t>
            </a:r>
            <a:r>
              <a:rPr lang="en-US" dirty="0" smtClean="0"/>
              <a:t> </a:t>
            </a:r>
            <a:r>
              <a:rPr lang="en-US" dirty="0" err="1" smtClean="0"/>
              <a:t>mencari</a:t>
            </a:r>
            <a:r>
              <a:rPr lang="en-US" dirty="0" smtClean="0"/>
              <a:t> </a:t>
            </a:r>
            <a:r>
              <a:rPr lang="en-US" dirty="0" err="1" smtClean="0"/>
              <a:t>makan</a:t>
            </a:r>
            <a:endParaRPr lang="en-US" dirty="0" smtClean="0"/>
          </a:p>
          <a:p>
            <a:r>
              <a:rPr lang="en-US" i="1" dirty="0" err="1" smtClean="0">
                <a:solidFill>
                  <a:srgbClr val="FF0000"/>
                </a:solidFill>
              </a:rPr>
              <a:t>Kognisi</a:t>
            </a:r>
            <a:r>
              <a:rPr lang="en-US" i="1" dirty="0" smtClean="0">
                <a:solidFill>
                  <a:srgbClr val="FF0000"/>
                </a:solidFill>
              </a:rPr>
              <a:t> (Cognitions)</a:t>
            </a:r>
            <a:r>
              <a:rPr lang="en-US" dirty="0" smtClean="0"/>
              <a:t> , </a:t>
            </a:r>
            <a:r>
              <a:rPr lang="en-US" dirty="0" err="1" smtClean="0"/>
              <a:t>contohnya</a:t>
            </a:r>
            <a:r>
              <a:rPr lang="en-US" dirty="0" smtClean="0"/>
              <a:t> </a:t>
            </a:r>
            <a:r>
              <a:rPr lang="en-US" dirty="0" err="1" smtClean="0"/>
              <a:t>Mahasiswa</a:t>
            </a:r>
            <a:r>
              <a:rPr lang="en-US" dirty="0" smtClean="0"/>
              <a:t> </a:t>
            </a:r>
            <a:r>
              <a:rPr lang="en-US" dirty="0" err="1" smtClean="0"/>
              <a:t>ingin</a:t>
            </a:r>
            <a:r>
              <a:rPr lang="en-US" dirty="0" smtClean="0"/>
              <a:t> </a:t>
            </a:r>
            <a:r>
              <a:rPr lang="en-US" dirty="0" err="1" smtClean="0"/>
              <a:t>menjadi</a:t>
            </a:r>
            <a:r>
              <a:rPr lang="en-US" dirty="0" smtClean="0"/>
              <a:t> </a:t>
            </a:r>
            <a:r>
              <a:rPr lang="en-US" dirty="0" err="1" smtClean="0"/>
              <a:t>seorang</a:t>
            </a:r>
            <a:r>
              <a:rPr lang="en-US" dirty="0" smtClean="0"/>
              <a:t> </a:t>
            </a:r>
            <a:r>
              <a:rPr lang="en-US" dirty="0" err="1" smtClean="0"/>
              <a:t>sarjana</a:t>
            </a:r>
            <a:r>
              <a:rPr lang="en-US" dirty="0" smtClean="0"/>
              <a:t> </a:t>
            </a:r>
            <a:r>
              <a:rPr lang="en-US" dirty="0" err="1" smtClean="0"/>
              <a:t>psikologi</a:t>
            </a:r>
            <a:r>
              <a:rPr lang="en-US" dirty="0" smtClean="0"/>
              <a:t> yang </a:t>
            </a:r>
            <a:r>
              <a:rPr lang="en-US" dirty="0" err="1" smtClean="0"/>
              <a:t>cumlaude</a:t>
            </a:r>
            <a:r>
              <a:rPr lang="en-US" dirty="0" smtClean="0"/>
              <a:t> </a:t>
            </a:r>
            <a:r>
              <a:rPr lang="en-US" dirty="0" err="1" smtClean="0"/>
              <a:t>membuat</a:t>
            </a:r>
            <a:r>
              <a:rPr lang="en-US" dirty="0" smtClean="0"/>
              <a:t> </a:t>
            </a:r>
            <a:r>
              <a:rPr lang="en-US" dirty="0" err="1" smtClean="0"/>
              <a:t>seseorang</a:t>
            </a:r>
            <a:r>
              <a:rPr lang="en-US" dirty="0" smtClean="0"/>
              <a:t> </a:t>
            </a:r>
            <a:r>
              <a:rPr lang="en-US" dirty="0" err="1" smtClean="0"/>
              <a:t>memiliki</a:t>
            </a:r>
            <a:r>
              <a:rPr lang="en-US" dirty="0" smtClean="0"/>
              <a:t> </a:t>
            </a:r>
            <a:r>
              <a:rPr lang="en-US" dirty="0" err="1" smtClean="0"/>
              <a:t>motivasi</a:t>
            </a:r>
            <a:r>
              <a:rPr lang="en-US" dirty="0" smtClean="0"/>
              <a:t> </a:t>
            </a:r>
            <a:r>
              <a:rPr lang="en-US" dirty="0" err="1" smtClean="0"/>
              <a:t>untuk</a:t>
            </a:r>
            <a:r>
              <a:rPr lang="en-US" dirty="0" smtClean="0"/>
              <a:t> </a:t>
            </a:r>
            <a:r>
              <a:rPr lang="en-US" dirty="0" err="1" smtClean="0"/>
              <a:t>membuat</a:t>
            </a:r>
            <a:r>
              <a:rPr lang="en-US" dirty="0" smtClean="0"/>
              <a:t> </a:t>
            </a:r>
            <a:r>
              <a:rPr lang="en-US" dirty="0" err="1" smtClean="0"/>
              <a:t>rencana</a:t>
            </a:r>
            <a:r>
              <a:rPr lang="en-US" dirty="0" smtClean="0"/>
              <a:t>/</a:t>
            </a:r>
            <a:r>
              <a:rPr lang="en-US" dirty="0" err="1" smtClean="0"/>
              <a:t>langkah-langkah</a:t>
            </a:r>
            <a:r>
              <a:rPr lang="en-US" dirty="0" smtClean="0"/>
              <a:t> </a:t>
            </a:r>
            <a:r>
              <a:rPr lang="en-US" dirty="0" err="1" smtClean="0"/>
              <a:t>untuk</a:t>
            </a:r>
            <a:r>
              <a:rPr lang="en-US" dirty="0" smtClean="0"/>
              <a:t> </a:t>
            </a:r>
            <a:r>
              <a:rPr lang="en-US" dirty="0" err="1" smtClean="0"/>
              <a:t>mencapainya</a:t>
            </a:r>
            <a:endParaRPr lang="en-US" dirty="0" smtClean="0"/>
          </a:p>
          <a:p>
            <a:r>
              <a:rPr lang="en-US" i="1" dirty="0" err="1" smtClean="0">
                <a:solidFill>
                  <a:srgbClr val="FF0000"/>
                </a:solidFill>
              </a:rPr>
              <a:t>Emosi</a:t>
            </a:r>
            <a:r>
              <a:rPr lang="en-US" i="1" dirty="0" smtClean="0">
                <a:solidFill>
                  <a:srgbClr val="FF0000"/>
                </a:solidFill>
              </a:rPr>
              <a:t> (Emotions)</a:t>
            </a:r>
            <a:r>
              <a:rPr lang="en-US" dirty="0" smtClean="0"/>
              <a:t> , </a:t>
            </a:r>
            <a:r>
              <a:rPr lang="en-US" dirty="0" err="1" smtClean="0"/>
              <a:t>contohnya</a:t>
            </a:r>
            <a:r>
              <a:rPr lang="en-US" dirty="0" smtClean="0"/>
              <a:t> </a:t>
            </a:r>
            <a:r>
              <a:rPr lang="en-US" dirty="0" err="1" smtClean="0"/>
              <a:t>mencintai</a:t>
            </a:r>
            <a:r>
              <a:rPr lang="en-US" dirty="0" smtClean="0"/>
              <a:t> </a:t>
            </a:r>
            <a:r>
              <a:rPr lang="en-US" dirty="0" err="1" smtClean="0"/>
              <a:t>membuat</a:t>
            </a:r>
            <a:r>
              <a:rPr lang="en-US" dirty="0" smtClean="0"/>
              <a:t> </a:t>
            </a:r>
            <a:r>
              <a:rPr lang="en-US" dirty="0" err="1" smtClean="0"/>
              <a:t>seseorang</a:t>
            </a:r>
            <a:r>
              <a:rPr lang="en-US" dirty="0" smtClean="0"/>
              <a:t> </a:t>
            </a:r>
            <a:r>
              <a:rPr lang="en-US" dirty="0" err="1" smtClean="0"/>
              <a:t>berusaha</a:t>
            </a:r>
            <a:r>
              <a:rPr lang="en-US" dirty="0" smtClean="0"/>
              <a:t> </a:t>
            </a:r>
            <a:r>
              <a:rPr lang="en-US" dirty="0" err="1" smtClean="0"/>
              <a:t>untuk</a:t>
            </a:r>
            <a:r>
              <a:rPr lang="en-US" dirty="0" smtClean="0"/>
              <a:t> </a:t>
            </a:r>
            <a:r>
              <a:rPr lang="en-US" dirty="0" err="1" smtClean="0"/>
              <a:t>memilikinya</a:t>
            </a:r>
            <a:endParaRPr lang="en-US" dirty="0" smtClean="0"/>
          </a:p>
          <a:p>
            <a:pPr marL="0" indent="0">
              <a:buNone/>
            </a:pPr>
            <a:endParaRPr lang="en-US" dirty="0"/>
          </a:p>
        </p:txBody>
      </p:sp>
    </p:spTree>
    <p:extLst>
      <p:ext uri="{BB962C8B-B14F-4D97-AF65-F5344CB8AC3E}">
        <p14:creationId xmlns:p14="http://schemas.microsoft.com/office/powerpoint/2010/main" val="275171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TotalTime>
  <Words>633</Words>
  <Application>Microsoft Office PowerPoint</Application>
  <PresentationFormat>Widescreen</PresentationFormat>
  <Paragraphs>86</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Rounded MT Bold</vt:lpstr>
      <vt:lpstr>Calibri</vt:lpstr>
      <vt:lpstr>Calibri Light</vt:lpstr>
      <vt:lpstr>Times New Roman</vt:lpstr>
      <vt:lpstr>Wingdings</vt:lpstr>
      <vt:lpstr>Office Theme</vt:lpstr>
      <vt:lpstr>PowerPoint Presentation</vt:lpstr>
      <vt:lpstr>Apa itu Motivasi ?</vt:lpstr>
      <vt:lpstr>PowerPoint Presentation</vt:lpstr>
      <vt:lpstr>PowerPoint Presentation</vt:lpstr>
      <vt:lpstr>Motive dan tingkah laku</vt:lpstr>
      <vt:lpstr>Klasifikasi menurut Woodworth</vt:lpstr>
      <vt:lpstr>Klasifikasi berdasarkan terjadinya</vt:lpstr>
      <vt:lpstr>Hirarki sumber-sumber Motivasi</vt:lpstr>
      <vt:lpstr>Motivasi Intrinsik diantaranya :</vt:lpstr>
      <vt:lpstr>Emosi tersebut bisa berbentuk :</vt:lpstr>
      <vt:lpstr>Berbagai ekspresi emosi</vt:lpstr>
      <vt:lpstr>Beberapa hal penting dalam studi tentang motivasi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23</cp:revision>
  <dcterms:created xsi:type="dcterms:W3CDTF">2016-02-15T03:23:07Z</dcterms:created>
  <dcterms:modified xsi:type="dcterms:W3CDTF">2016-02-15T17:36:31Z</dcterms:modified>
</cp:coreProperties>
</file>