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sldIdLst>
    <p:sldId id="256" r:id="rId4"/>
    <p:sldId id="258" r:id="rId5"/>
    <p:sldId id="259" r:id="rId6"/>
    <p:sldId id="266" r:id="rId7"/>
    <p:sldId id="267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B3447-7842-413B-B2C5-FC04528E6C89}" type="doc">
      <dgm:prSet loTypeId="urn:microsoft.com/office/officeart/2005/8/layout/hProcess4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SG"/>
        </a:p>
      </dgm:t>
    </dgm:pt>
    <dgm:pt modelId="{13576C7A-12A1-4698-8B48-CAD5AB22B3E0}">
      <dgm:prSet phldrT="[Text]"/>
      <dgm:spPr/>
      <dgm:t>
        <a:bodyPr/>
        <a:lstStyle/>
        <a:p>
          <a:r>
            <a:rPr lang="en-US" b="1" dirty="0" smtClean="0"/>
            <a:t>PAKAIAN</a:t>
          </a:r>
          <a:endParaRPr lang="en-SG" b="1" dirty="0"/>
        </a:p>
      </dgm:t>
    </dgm:pt>
    <dgm:pt modelId="{57B045E3-B485-4628-A28C-CE00F869F108}" type="parTrans" cxnId="{B1D9DBC9-9CDE-4D37-AB74-885E911A9AF6}">
      <dgm:prSet/>
      <dgm:spPr/>
      <dgm:t>
        <a:bodyPr/>
        <a:lstStyle/>
        <a:p>
          <a:endParaRPr lang="en-SG" b="1"/>
        </a:p>
      </dgm:t>
    </dgm:pt>
    <dgm:pt modelId="{DAD21DD1-C517-45D0-9A3A-2C8620A8445B}" type="sibTrans" cxnId="{B1D9DBC9-9CDE-4D37-AB74-885E911A9AF6}">
      <dgm:prSet/>
      <dgm:spPr/>
      <dgm:t>
        <a:bodyPr/>
        <a:lstStyle/>
        <a:p>
          <a:endParaRPr lang="en-SG" b="1"/>
        </a:p>
      </dgm:t>
    </dgm:pt>
    <dgm:pt modelId="{CC8813C5-7983-4819-94B2-045DA4FC9D89}">
      <dgm:prSet phldrT="[Text]"/>
      <dgm:spPr/>
      <dgm:t>
        <a:bodyPr/>
        <a:lstStyle/>
        <a:p>
          <a:r>
            <a:rPr lang="en-US" b="1" dirty="0" smtClean="0"/>
            <a:t>HANDPHONE</a:t>
          </a:r>
          <a:endParaRPr lang="en-SG" b="1" dirty="0"/>
        </a:p>
      </dgm:t>
    </dgm:pt>
    <dgm:pt modelId="{C4553E68-B0E4-4B70-A2E6-2CAF4817D778}" type="parTrans" cxnId="{8CAD548B-083D-488B-B81C-DF333F86B8E1}">
      <dgm:prSet/>
      <dgm:spPr/>
      <dgm:t>
        <a:bodyPr/>
        <a:lstStyle/>
        <a:p>
          <a:endParaRPr lang="en-SG" b="1"/>
        </a:p>
      </dgm:t>
    </dgm:pt>
    <dgm:pt modelId="{D77DAEF2-6636-4582-AD8C-E53A4BA31275}" type="sibTrans" cxnId="{8CAD548B-083D-488B-B81C-DF333F86B8E1}">
      <dgm:prSet/>
      <dgm:spPr/>
      <dgm:t>
        <a:bodyPr/>
        <a:lstStyle/>
        <a:p>
          <a:endParaRPr lang="en-SG" b="1"/>
        </a:p>
      </dgm:t>
    </dgm:pt>
    <dgm:pt modelId="{94B21896-3505-4685-A179-24C3EBABAAB5}">
      <dgm:prSet phldrT="[Text]"/>
      <dgm:spPr/>
      <dgm:t>
        <a:bodyPr/>
        <a:lstStyle/>
        <a:p>
          <a:r>
            <a:rPr lang="en-US" b="0" dirty="0" smtClean="0"/>
            <a:t> Silent </a:t>
          </a:r>
          <a:r>
            <a:rPr lang="en-US" b="0" dirty="0" err="1" smtClean="0"/>
            <a:t>atau</a:t>
          </a:r>
          <a:r>
            <a:rPr lang="en-US" b="0" dirty="0" smtClean="0"/>
            <a:t> Off</a:t>
          </a:r>
          <a:endParaRPr lang="en-SG" b="0" dirty="0"/>
        </a:p>
      </dgm:t>
    </dgm:pt>
    <dgm:pt modelId="{FB248515-0069-4CDC-8788-A70CCD320145}" type="parTrans" cxnId="{E4022E9A-7E57-42D1-A70B-CE503FA12697}">
      <dgm:prSet/>
      <dgm:spPr/>
      <dgm:t>
        <a:bodyPr/>
        <a:lstStyle/>
        <a:p>
          <a:endParaRPr lang="en-SG" b="1"/>
        </a:p>
      </dgm:t>
    </dgm:pt>
    <dgm:pt modelId="{C8026AB4-7574-46CE-896F-A40013174029}" type="sibTrans" cxnId="{E4022E9A-7E57-42D1-A70B-CE503FA12697}">
      <dgm:prSet/>
      <dgm:spPr/>
      <dgm:t>
        <a:bodyPr/>
        <a:lstStyle/>
        <a:p>
          <a:endParaRPr lang="en-SG" b="1"/>
        </a:p>
      </dgm:t>
    </dgm:pt>
    <dgm:pt modelId="{C10905D3-5C3C-420C-BC55-43C66F156ED7}">
      <dgm:prSet/>
      <dgm:spPr/>
      <dgm:t>
        <a:bodyPr/>
        <a:lstStyle/>
        <a:p>
          <a:r>
            <a:rPr lang="en-US" b="1" dirty="0" smtClean="0"/>
            <a:t>KEBERSIHAN</a:t>
          </a:r>
          <a:endParaRPr lang="en-SG" b="1" dirty="0"/>
        </a:p>
      </dgm:t>
    </dgm:pt>
    <dgm:pt modelId="{39BE59E3-2B96-4312-A7D3-F8842CED60CE}" type="parTrans" cxnId="{76CB3348-4B66-417D-9179-9A2BFD7B1367}">
      <dgm:prSet/>
      <dgm:spPr/>
      <dgm:t>
        <a:bodyPr/>
        <a:lstStyle/>
        <a:p>
          <a:endParaRPr lang="en-SG" b="1"/>
        </a:p>
      </dgm:t>
    </dgm:pt>
    <dgm:pt modelId="{A245AE47-EFC5-4D7C-A55B-B6A3CE59BDEA}" type="sibTrans" cxnId="{76CB3348-4B66-417D-9179-9A2BFD7B1367}">
      <dgm:prSet/>
      <dgm:spPr/>
      <dgm:t>
        <a:bodyPr/>
        <a:lstStyle/>
        <a:p>
          <a:endParaRPr lang="en-SG" b="1"/>
        </a:p>
      </dgm:t>
    </dgm:pt>
    <dgm:pt modelId="{9D7A4126-FEEC-4DA8-9113-B2D75DBA5D3B}">
      <dgm:prSet phldrT="[Text]"/>
      <dgm:spPr/>
      <dgm:t>
        <a:bodyPr/>
        <a:lstStyle/>
        <a:p>
          <a:r>
            <a:rPr lang="en-US" b="0" dirty="0" err="1" smtClean="0"/>
            <a:t>Rapi</a:t>
          </a:r>
          <a:endParaRPr lang="en-SG" b="0" dirty="0"/>
        </a:p>
      </dgm:t>
    </dgm:pt>
    <dgm:pt modelId="{A2D326FA-BE3E-4602-AA7F-E3516A383619}" type="parTrans" cxnId="{5475B7B8-27C2-4299-9B18-5D2969D672E9}">
      <dgm:prSet/>
      <dgm:spPr/>
      <dgm:t>
        <a:bodyPr/>
        <a:lstStyle/>
        <a:p>
          <a:endParaRPr lang="en-SG"/>
        </a:p>
      </dgm:t>
    </dgm:pt>
    <dgm:pt modelId="{33926DFF-356F-476B-A725-EBC1D7F23BE2}" type="sibTrans" cxnId="{5475B7B8-27C2-4299-9B18-5D2969D672E9}">
      <dgm:prSet/>
      <dgm:spPr/>
      <dgm:t>
        <a:bodyPr/>
        <a:lstStyle/>
        <a:p>
          <a:endParaRPr lang="en-SG"/>
        </a:p>
      </dgm:t>
    </dgm:pt>
    <dgm:pt modelId="{DD8D4113-4B86-4D09-A99D-7DAB22E66F06}">
      <dgm:prSet phldrT="[Text]"/>
      <dgm:spPr/>
      <dgm:t>
        <a:bodyPr/>
        <a:lstStyle/>
        <a:p>
          <a:r>
            <a:rPr lang="en-US" b="0" dirty="0" err="1" smtClean="0"/>
            <a:t>Bersepatu</a:t>
          </a:r>
          <a:endParaRPr lang="en-SG" b="0" dirty="0"/>
        </a:p>
      </dgm:t>
    </dgm:pt>
    <dgm:pt modelId="{B05F8885-14F4-47FE-B938-F5CACF265F63}" type="parTrans" cxnId="{2C7EDCA0-99D0-4832-9B4B-F91DEC8843C7}">
      <dgm:prSet/>
      <dgm:spPr/>
      <dgm:t>
        <a:bodyPr/>
        <a:lstStyle/>
        <a:p>
          <a:endParaRPr lang="en-SG"/>
        </a:p>
      </dgm:t>
    </dgm:pt>
    <dgm:pt modelId="{D6DFB9E1-74E8-4014-976E-3113B957BB28}" type="sibTrans" cxnId="{2C7EDCA0-99D0-4832-9B4B-F91DEC8843C7}">
      <dgm:prSet/>
      <dgm:spPr/>
      <dgm:t>
        <a:bodyPr/>
        <a:lstStyle/>
        <a:p>
          <a:endParaRPr lang="en-SG"/>
        </a:p>
      </dgm:t>
    </dgm:pt>
    <dgm:pt modelId="{C3F27602-1880-4AC9-9249-BFC829706D55}">
      <dgm:prSet/>
      <dgm:spPr/>
      <dgm:t>
        <a:bodyPr/>
        <a:lstStyle/>
        <a:p>
          <a:r>
            <a:rPr lang="en-US" dirty="0" err="1" smtClean="0"/>
            <a:t>Dijaga</a:t>
          </a:r>
          <a:r>
            <a:rPr lang="en-US" dirty="0" smtClean="0"/>
            <a:t> </a:t>
          </a:r>
          <a:r>
            <a:rPr lang="en-US" dirty="0" err="1" smtClean="0"/>
            <a:t>bersama</a:t>
          </a:r>
          <a:endParaRPr lang="en-SG" dirty="0"/>
        </a:p>
      </dgm:t>
    </dgm:pt>
    <dgm:pt modelId="{566DEABF-8EF9-4FC1-BF9C-B2FCCB3B426D}" type="parTrans" cxnId="{4D3E2E9D-EC1B-473A-8AFB-5060AD4EA433}">
      <dgm:prSet/>
      <dgm:spPr/>
      <dgm:t>
        <a:bodyPr/>
        <a:lstStyle/>
        <a:p>
          <a:endParaRPr lang="en-SG"/>
        </a:p>
      </dgm:t>
    </dgm:pt>
    <dgm:pt modelId="{1C982AC8-A156-4021-AE34-EF1E91526DB4}" type="sibTrans" cxnId="{4D3E2E9D-EC1B-473A-8AFB-5060AD4EA433}">
      <dgm:prSet/>
      <dgm:spPr/>
      <dgm:t>
        <a:bodyPr/>
        <a:lstStyle/>
        <a:p>
          <a:endParaRPr lang="en-SG"/>
        </a:p>
      </dgm:t>
    </dgm:pt>
    <dgm:pt modelId="{CDC725D2-4611-41F3-8771-2896EDE0EEBF}">
      <dgm:prSet/>
      <dgm:spPr/>
      <dgm:t>
        <a:bodyPr/>
        <a:lstStyle/>
        <a:p>
          <a:r>
            <a:rPr lang="en-US" dirty="0" smtClean="0"/>
            <a:t>15 </a:t>
          </a:r>
          <a:r>
            <a:rPr lang="en-US" dirty="0" err="1" smtClean="0"/>
            <a:t>menit</a:t>
          </a:r>
          <a:endParaRPr lang="en-SG" dirty="0"/>
        </a:p>
      </dgm:t>
    </dgm:pt>
    <dgm:pt modelId="{83FAEC7B-0226-4651-844A-14CCEC9AA940}" type="parTrans" cxnId="{3974E228-B0F2-45CE-9D46-DB540607460F}">
      <dgm:prSet/>
      <dgm:spPr/>
      <dgm:t>
        <a:bodyPr/>
        <a:lstStyle/>
        <a:p>
          <a:endParaRPr lang="en-US"/>
        </a:p>
      </dgm:t>
    </dgm:pt>
    <dgm:pt modelId="{1DB6C0C6-8E38-45EB-B43E-8E32972D7A7B}" type="sibTrans" cxnId="{3974E228-B0F2-45CE-9D46-DB540607460F}">
      <dgm:prSet/>
      <dgm:spPr/>
      <dgm:t>
        <a:bodyPr/>
        <a:lstStyle/>
        <a:p>
          <a:endParaRPr lang="en-US"/>
        </a:p>
      </dgm:t>
    </dgm:pt>
    <dgm:pt modelId="{C213F385-C430-494E-8556-309B1418C40F}">
      <dgm:prSet custT="1"/>
      <dgm:spPr/>
      <dgm:t>
        <a:bodyPr/>
        <a:lstStyle/>
        <a:p>
          <a:r>
            <a:rPr lang="en-US" sz="1800" dirty="0" err="1" smtClean="0"/>
            <a:t>Keterlam</a:t>
          </a:r>
          <a:r>
            <a:rPr lang="en-US" sz="1800" dirty="0" smtClean="0"/>
            <a:t> </a:t>
          </a:r>
          <a:r>
            <a:rPr lang="en-US" sz="1800" dirty="0" err="1" smtClean="0"/>
            <a:t>batan</a:t>
          </a:r>
          <a:endParaRPr lang="en-US" sz="1800" dirty="0"/>
        </a:p>
      </dgm:t>
    </dgm:pt>
    <dgm:pt modelId="{1A2A7D8D-7E49-4071-9BF0-98553C906611}" type="parTrans" cxnId="{34287C97-0005-4E49-9572-7FE928CCF2B8}">
      <dgm:prSet/>
      <dgm:spPr/>
      <dgm:t>
        <a:bodyPr/>
        <a:lstStyle/>
        <a:p>
          <a:endParaRPr lang="en-US"/>
        </a:p>
      </dgm:t>
    </dgm:pt>
    <dgm:pt modelId="{C65BF3E2-F22F-4F04-A264-314A827BA2E2}" type="sibTrans" cxnId="{34287C97-0005-4E49-9572-7FE928CCF2B8}">
      <dgm:prSet/>
      <dgm:spPr/>
      <dgm:t>
        <a:bodyPr/>
        <a:lstStyle/>
        <a:p>
          <a:endParaRPr lang="en-US"/>
        </a:p>
      </dgm:t>
    </dgm:pt>
    <dgm:pt modelId="{39A70BF0-C6DE-49FF-9AEE-A4B99D085898}" type="pres">
      <dgm:prSet presAssocID="{E8AB3447-7842-413B-B2C5-FC04528E6C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039E90BF-4B81-4B01-93B8-4B9980DEF3F4}" type="pres">
      <dgm:prSet presAssocID="{E8AB3447-7842-413B-B2C5-FC04528E6C89}" presName="tSp" presStyleCnt="0"/>
      <dgm:spPr/>
    </dgm:pt>
    <dgm:pt modelId="{7D9E8B4E-C5A8-4E0D-A4C6-FFAC2DFB8A89}" type="pres">
      <dgm:prSet presAssocID="{E8AB3447-7842-413B-B2C5-FC04528E6C89}" presName="bSp" presStyleCnt="0"/>
      <dgm:spPr/>
    </dgm:pt>
    <dgm:pt modelId="{6B3456C6-CFA9-4255-99C8-55FF9C12142E}" type="pres">
      <dgm:prSet presAssocID="{E8AB3447-7842-413B-B2C5-FC04528E6C89}" presName="process" presStyleCnt="0"/>
      <dgm:spPr/>
    </dgm:pt>
    <dgm:pt modelId="{A7029153-EAC4-44D0-885B-485AC613823B}" type="pres">
      <dgm:prSet presAssocID="{13576C7A-12A1-4698-8B48-CAD5AB22B3E0}" presName="composite1" presStyleCnt="0"/>
      <dgm:spPr/>
    </dgm:pt>
    <dgm:pt modelId="{29C75D2F-5F16-4991-BE59-DC451F9DEEFD}" type="pres">
      <dgm:prSet presAssocID="{13576C7A-12A1-4698-8B48-CAD5AB22B3E0}" presName="dummyNode1" presStyleLbl="node1" presStyleIdx="0" presStyleCnt="4"/>
      <dgm:spPr/>
    </dgm:pt>
    <dgm:pt modelId="{A39FDFD9-6701-47B6-BA3C-FF39D38A55AB}" type="pres">
      <dgm:prSet presAssocID="{13576C7A-12A1-4698-8B48-CAD5AB22B3E0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864BD928-A9E3-4E0A-B7D6-522B49423A02}" type="pres">
      <dgm:prSet presAssocID="{13576C7A-12A1-4698-8B48-CAD5AB22B3E0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3661012-1B65-4C7F-BA2C-5AE51FC9B6C5}" type="pres">
      <dgm:prSet presAssocID="{13576C7A-12A1-4698-8B48-CAD5AB22B3E0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2052626C-760C-4CCA-9FF2-FE0D4B0B2480}" type="pres">
      <dgm:prSet presAssocID="{13576C7A-12A1-4698-8B48-CAD5AB22B3E0}" presName="connSite1" presStyleCnt="0"/>
      <dgm:spPr/>
    </dgm:pt>
    <dgm:pt modelId="{028D62DD-7059-4505-A148-1534BDB4CDC3}" type="pres">
      <dgm:prSet presAssocID="{DAD21DD1-C517-45D0-9A3A-2C8620A8445B}" presName="Name9" presStyleLbl="sibTrans2D1" presStyleIdx="0" presStyleCnt="3"/>
      <dgm:spPr/>
      <dgm:t>
        <a:bodyPr/>
        <a:lstStyle/>
        <a:p>
          <a:endParaRPr lang="en-SG"/>
        </a:p>
      </dgm:t>
    </dgm:pt>
    <dgm:pt modelId="{FF5CCBA9-76AD-4A7F-9CF8-78020EA094A5}" type="pres">
      <dgm:prSet presAssocID="{CC8813C5-7983-4819-94B2-045DA4FC9D89}" presName="composite2" presStyleCnt="0"/>
      <dgm:spPr/>
    </dgm:pt>
    <dgm:pt modelId="{2A65D8ED-F82C-47F2-9AC3-24FA4EDEC9EB}" type="pres">
      <dgm:prSet presAssocID="{CC8813C5-7983-4819-94B2-045DA4FC9D89}" presName="dummyNode2" presStyleLbl="node1" presStyleIdx="0" presStyleCnt="4"/>
      <dgm:spPr/>
    </dgm:pt>
    <dgm:pt modelId="{2BB8507D-BF04-465E-AA9E-9D0BD2E6BCED}" type="pres">
      <dgm:prSet presAssocID="{CC8813C5-7983-4819-94B2-045DA4FC9D89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173E323B-968F-47EC-BFB3-C069B5ED9727}" type="pres">
      <dgm:prSet presAssocID="{CC8813C5-7983-4819-94B2-045DA4FC9D89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9C7840D9-EFF5-4772-8476-031213351D6B}" type="pres">
      <dgm:prSet presAssocID="{CC8813C5-7983-4819-94B2-045DA4FC9D89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EC75DD12-161A-4DF6-AED6-2C6296337301}" type="pres">
      <dgm:prSet presAssocID="{CC8813C5-7983-4819-94B2-045DA4FC9D89}" presName="connSite2" presStyleCnt="0"/>
      <dgm:spPr/>
    </dgm:pt>
    <dgm:pt modelId="{4E13AF0E-8836-4433-935D-EF2BD43BAD7F}" type="pres">
      <dgm:prSet presAssocID="{D77DAEF2-6636-4582-AD8C-E53A4BA31275}" presName="Name18" presStyleLbl="sibTrans2D1" presStyleIdx="1" presStyleCnt="3" custLinFactNeighborX="1222" custLinFactNeighborY="611"/>
      <dgm:spPr/>
      <dgm:t>
        <a:bodyPr/>
        <a:lstStyle/>
        <a:p>
          <a:endParaRPr lang="en-SG"/>
        </a:p>
      </dgm:t>
    </dgm:pt>
    <dgm:pt modelId="{905DFB9D-D08C-4CD7-88BE-584A501A7D30}" type="pres">
      <dgm:prSet presAssocID="{C10905D3-5C3C-420C-BC55-43C66F156ED7}" presName="composite1" presStyleCnt="0"/>
      <dgm:spPr/>
    </dgm:pt>
    <dgm:pt modelId="{8E002EBD-8933-44DD-B129-A961F32FB9FE}" type="pres">
      <dgm:prSet presAssocID="{C10905D3-5C3C-420C-BC55-43C66F156ED7}" presName="dummyNode1" presStyleLbl="node1" presStyleIdx="1" presStyleCnt="4"/>
      <dgm:spPr/>
    </dgm:pt>
    <dgm:pt modelId="{A0C04EDB-F68F-421A-AD68-92C94FD27AE8}" type="pres">
      <dgm:prSet presAssocID="{C10905D3-5C3C-420C-BC55-43C66F156ED7}" presName="childNode1" presStyleLbl="bgAcc1" presStyleIdx="2" presStyleCnt="4" custLinFactNeighborX="179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A31EE3F-D032-4780-819F-B400254B86F8}" type="pres">
      <dgm:prSet presAssocID="{C10905D3-5C3C-420C-BC55-43C66F156ED7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2E3EB4D-CD9B-40E6-B991-D9775344D101}" type="pres">
      <dgm:prSet presAssocID="{C10905D3-5C3C-420C-BC55-43C66F156ED7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0BA5AB5-D939-4056-9E46-C2199FEB79B6}" type="pres">
      <dgm:prSet presAssocID="{C10905D3-5C3C-420C-BC55-43C66F156ED7}" presName="connSite1" presStyleCnt="0"/>
      <dgm:spPr/>
    </dgm:pt>
    <dgm:pt modelId="{C293189E-9D0F-408D-AAF9-0FBD53157A6D}" type="pres">
      <dgm:prSet presAssocID="{A245AE47-EFC5-4D7C-A55B-B6A3CE59BDEA}" presName="Name9" presStyleLbl="sibTrans2D1" presStyleIdx="2" presStyleCnt="3"/>
      <dgm:spPr/>
      <dgm:t>
        <a:bodyPr/>
        <a:lstStyle/>
        <a:p>
          <a:endParaRPr lang="en-US"/>
        </a:p>
      </dgm:t>
    </dgm:pt>
    <dgm:pt modelId="{88066A3B-3C66-4A4B-AB2C-39F20CC5B3D6}" type="pres">
      <dgm:prSet presAssocID="{CDC725D2-4611-41F3-8771-2896EDE0EEBF}" presName="composite2" presStyleCnt="0"/>
      <dgm:spPr/>
    </dgm:pt>
    <dgm:pt modelId="{941DD7B0-F9F2-47DA-B0FD-E06F66B2EE7B}" type="pres">
      <dgm:prSet presAssocID="{CDC725D2-4611-41F3-8771-2896EDE0EEBF}" presName="dummyNode2" presStyleLbl="node1" presStyleIdx="2" presStyleCnt="4"/>
      <dgm:spPr/>
    </dgm:pt>
    <dgm:pt modelId="{FCC21585-8B83-43F0-9542-E003664F0700}" type="pres">
      <dgm:prSet presAssocID="{CDC725D2-4611-41F3-8771-2896EDE0EEBF}" presName="childNode2" presStyleLbl="bgAcc1" presStyleIdx="3" presStyleCnt="4" custScaleX="154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4AA9A-1EEB-4957-8C3D-5723EE066CCA}" type="pres">
      <dgm:prSet presAssocID="{CDC725D2-4611-41F3-8771-2896EDE0EEBF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99D18-381B-4F39-B36C-E2C57BA464D6}" type="pres">
      <dgm:prSet presAssocID="{CDC725D2-4611-41F3-8771-2896EDE0EEBF}" presName="parentNode2" presStyleLbl="node1" presStyleIdx="3" presStyleCnt="4" custLinFactNeighborX="179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C6738-21C3-4982-B594-E4DC6B579DF5}" type="pres">
      <dgm:prSet presAssocID="{CDC725D2-4611-41F3-8771-2896EDE0EEBF}" presName="connSite2" presStyleCnt="0"/>
      <dgm:spPr/>
    </dgm:pt>
  </dgm:ptLst>
  <dgm:cxnLst>
    <dgm:cxn modelId="{6F8C5237-B011-4D7D-8AEE-BF11393CD5D9}" type="presOf" srcId="{CDC725D2-4611-41F3-8771-2896EDE0EEBF}" destId="{ECA99D18-381B-4F39-B36C-E2C57BA464D6}" srcOrd="0" destOrd="0" presId="urn:microsoft.com/office/officeart/2005/8/layout/hProcess4"/>
    <dgm:cxn modelId="{B1D9DBC9-9CDE-4D37-AB74-885E911A9AF6}" srcId="{E8AB3447-7842-413B-B2C5-FC04528E6C89}" destId="{13576C7A-12A1-4698-8B48-CAD5AB22B3E0}" srcOrd="0" destOrd="0" parTransId="{57B045E3-B485-4628-A28C-CE00F869F108}" sibTransId="{DAD21DD1-C517-45D0-9A3A-2C8620A8445B}"/>
    <dgm:cxn modelId="{36F58672-8345-4F97-BE15-9173931BD4BA}" type="presOf" srcId="{C213F385-C430-494E-8556-309B1418C40F}" destId="{2D34AA9A-1EEB-4957-8C3D-5723EE066CCA}" srcOrd="1" destOrd="0" presId="urn:microsoft.com/office/officeart/2005/8/layout/hProcess4"/>
    <dgm:cxn modelId="{F9B722BA-971C-49B3-BEF1-161D1E26FF08}" type="presOf" srcId="{94B21896-3505-4685-A179-24C3EBABAAB5}" destId="{2BB8507D-BF04-465E-AA9E-9D0BD2E6BCED}" srcOrd="0" destOrd="0" presId="urn:microsoft.com/office/officeart/2005/8/layout/hProcess4"/>
    <dgm:cxn modelId="{E4022E9A-7E57-42D1-A70B-CE503FA12697}" srcId="{CC8813C5-7983-4819-94B2-045DA4FC9D89}" destId="{94B21896-3505-4685-A179-24C3EBABAAB5}" srcOrd="0" destOrd="0" parTransId="{FB248515-0069-4CDC-8788-A70CCD320145}" sibTransId="{C8026AB4-7574-46CE-896F-A40013174029}"/>
    <dgm:cxn modelId="{34287C97-0005-4E49-9572-7FE928CCF2B8}" srcId="{CDC725D2-4611-41F3-8771-2896EDE0EEBF}" destId="{C213F385-C430-494E-8556-309B1418C40F}" srcOrd="0" destOrd="0" parTransId="{1A2A7D8D-7E49-4071-9BF0-98553C906611}" sibTransId="{C65BF3E2-F22F-4F04-A264-314A827BA2E2}"/>
    <dgm:cxn modelId="{04DD4A47-1493-495C-A4B3-56FD22D2E239}" type="presOf" srcId="{DD8D4113-4B86-4D09-A99D-7DAB22E66F06}" destId="{864BD928-A9E3-4E0A-B7D6-522B49423A02}" srcOrd="1" destOrd="1" presId="urn:microsoft.com/office/officeart/2005/8/layout/hProcess4"/>
    <dgm:cxn modelId="{ACE7DB6E-C495-4B69-ACC5-FA6CFC5A5485}" type="presOf" srcId="{A245AE47-EFC5-4D7C-A55B-B6A3CE59BDEA}" destId="{C293189E-9D0F-408D-AAF9-0FBD53157A6D}" srcOrd="0" destOrd="0" presId="urn:microsoft.com/office/officeart/2005/8/layout/hProcess4"/>
    <dgm:cxn modelId="{8CAD548B-083D-488B-B81C-DF333F86B8E1}" srcId="{E8AB3447-7842-413B-B2C5-FC04528E6C89}" destId="{CC8813C5-7983-4819-94B2-045DA4FC9D89}" srcOrd="1" destOrd="0" parTransId="{C4553E68-B0E4-4B70-A2E6-2CAF4817D778}" sibTransId="{D77DAEF2-6636-4582-AD8C-E53A4BA31275}"/>
    <dgm:cxn modelId="{D33AE9B9-0B8C-44A2-AF58-9C0A3779F419}" type="presOf" srcId="{DD8D4113-4B86-4D09-A99D-7DAB22E66F06}" destId="{A39FDFD9-6701-47B6-BA3C-FF39D38A55AB}" srcOrd="0" destOrd="1" presId="urn:microsoft.com/office/officeart/2005/8/layout/hProcess4"/>
    <dgm:cxn modelId="{8A9A88D1-E7A8-40BC-B03E-9B2715CF1617}" type="presOf" srcId="{C10905D3-5C3C-420C-BC55-43C66F156ED7}" destId="{12E3EB4D-CD9B-40E6-B991-D9775344D101}" srcOrd="0" destOrd="0" presId="urn:microsoft.com/office/officeart/2005/8/layout/hProcess4"/>
    <dgm:cxn modelId="{1C190FFC-AFBA-4479-8691-70838B4A97CA}" type="presOf" srcId="{CC8813C5-7983-4819-94B2-045DA4FC9D89}" destId="{9C7840D9-EFF5-4772-8476-031213351D6B}" srcOrd="0" destOrd="0" presId="urn:microsoft.com/office/officeart/2005/8/layout/hProcess4"/>
    <dgm:cxn modelId="{7B57A523-EDD2-4D83-AC2B-A4F5AA395C41}" type="presOf" srcId="{13576C7A-12A1-4698-8B48-CAD5AB22B3E0}" destId="{03661012-1B65-4C7F-BA2C-5AE51FC9B6C5}" srcOrd="0" destOrd="0" presId="urn:microsoft.com/office/officeart/2005/8/layout/hProcess4"/>
    <dgm:cxn modelId="{4D3E2E9D-EC1B-473A-8AFB-5060AD4EA433}" srcId="{C10905D3-5C3C-420C-BC55-43C66F156ED7}" destId="{C3F27602-1880-4AC9-9249-BFC829706D55}" srcOrd="0" destOrd="0" parTransId="{566DEABF-8EF9-4FC1-BF9C-B2FCCB3B426D}" sibTransId="{1C982AC8-A156-4021-AE34-EF1E91526DB4}"/>
    <dgm:cxn modelId="{AEDAC354-14C4-441A-A0F4-E4DFF12D6E62}" type="presOf" srcId="{94B21896-3505-4685-A179-24C3EBABAAB5}" destId="{173E323B-968F-47EC-BFB3-C069B5ED9727}" srcOrd="1" destOrd="0" presId="urn:microsoft.com/office/officeart/2005/8/layout/hProcess4"/>
    <dgm:cxn modelId="{73A4C1D2-06C4-4E5C-A9E9-D818BEAACD80}" type="presOf" srcId="{C3F27602-1880-4AC9-9249-BFC829706D55}" destId="{A0C04EDB-F68F-421A-AD68-92C94FD27AE8}" srcOrd="0" destOrd="0" presId="urn:microsoft.com/office/officeart/2005/8/layout/hProcess4"/>
    <dgm:cxn modelId="{2C7EDCA0-99D0-4832-9B4B-F91DEC8843C7}" srcId="{13576C7A-12A1-4698-8B48-CAD5AB22B3E0}" destId="{DD8D4113-4B86-4D09-A99D-7DAB22E66F06}" srcOrd="1" destOrd="0" parTransId="{B05F8885-14F4-47FE-B938-F5CACF265F63}" sibTransId="{D6DFB9E1-74E8-4014-976E-3113B957BB28}"/>
    <dgm:cxn modelId="{A8220B1F-569D-4B3B-B1A0-2F03B6E284DA}" type="presOf" srcId="{DAD21DD1-C517-45D0-9A3A-2C8620A8445B}" destId="{028D62DD-7059-4505-A148-1534BDB4CDC3}" srcOrd="0" destOrd="0" presId="urn:microsoft.com/office/officeart/2005/8/layout/hProcess4"/>
    <dgm:cxn modelId="{E684F850-DD23-46DD-A6B3-2694F5391CD9}" type="presOf" srcId="{9D7A4126-FEEC-4DA8-9113-B2D75DBA5D3B}" destId="{A39FDFD9-6701-47B6-BA3C-FF39D38A55AB}" srcOrd="0" destOrd="0" presId="urn:microsoft.com/office/officeart/2005/8/layout/hProcess4"/>
    <dgm:cxn modelId="{90AA1E3A-5B63-4FC4-9758-3F1D2A244CBE}" type="presOf" srcId="{9D7A4126-FEEC-4DA8-9113-B2D75DBA5D3B}" destId="{864BD928-A9E3-4E0A-B7D6-522B49423A02}" srcOrd="1" destOrd="0" presId="urn:microsoft.com/office/officeart/2005/8/layout/hProcess4"/>
    <dgm:cxn modelId="{76CB3348-4B66-417D-9179-9A2BFD7B1367}" srcId="{E8AB3447-7842-413B-B2C5-FC04528E6C89}" destId="{C10905D3-5C3C-420C-BC55-43C66F156ED7}" srcOrd="2" destOrd="0" parTransId="{39BE59E3-2B96-4312-A7D3-F8842CED60CE}" sibTransId="{A245AE47-EFC5-4D7C-A55B-B6A3CE59BDEA}"/>
    <dgm:cxn modelId="{5637E1D8-360E-4335-88DB-14BA3028115F}" type="presOf" srcId="{C3F27602-1880-4AC9-9249-BFC829706D55}" destId="{3A31EE3F-D032-4780-819F-B400254B86F8}" srcOrd="1" destOrd="0" presId="urn:microsoft.com/office/officeart/2005/8/layout/hProcess4"/>
    <dgm:cxn modelId="{3974E228-B0F2-45CE-9D46-DB540607460F}" srcId="{E8AB3447-7842-413B-B2C5-FC04528E6C89}" destId="{CDC725D2-4611-41F3-8771-2896EDE0EEBF}" srcOrd="3" destOrd="0" parTransId="{83FAEC7B-0226-4651-844A-14CCEC9AA940}" sibTransId="{1DB6C0C6-8E38-45EB-B43E-8E32972D7A7B}"/>
    <dgm:cxn modelId="{624A4FCD-66BA-40BA-99C6-2FD3735DBE97}" type="presOf" srcId="{C213F385-C430-494E-8556-309B1418C40F}" destId="{FCC21585-8B83-43F0-9542-E003664F0700}" srcOrd="0" destOrd="0" presId="urn:microsoft.com/office/officeart/2005/8/layout/hProcess4"/>
    <dgm:cxn modelId="{8043E231-F8E5-49EB-B26A-4935C6FA3359}" type="presOf" srcId="{D77DAEF2-6636-4582-AD8C-E53A4BA31275}" destId="{4E13AF0E-8836-4433-935D-EF2BD43BAD7F}" srcOrd="0" destOrd="0" presId="urn:microsoft.com/office/officeart/2005/8/layout/hProcess4"/>
    <dgm:cxn modelId="{FF3D2F2C-8625-4168-9B7C-84C065D6E6A2}" type="presOf" srcId="{E8AB3447-7842-413B-B2C5-FC04528E6C89}" destId="{39A70BF0-C6DE-49FF-9AEE-A4B99D085898}" srcOrd="0" destOrd="0" presId="urn:microsoft.com/office/officeart/2005/8/layout/hProcess4"/>
    <dgm:cxn modelId="{5475B7B8-27C2-4299-9B18-5D2969D672E9}" srcId="{13576C7A-12A1-4698-8B48-CAD5AB22B3E0}" destId="{9D7A4126-FEEC-4DA8-9113-B2D75DBA5D3B}" srcOrd="0" destOrd="0" parTransId="{A2D326FA-BE3E-4602-AA7F-E3516A383619}" sibTransId="{33926DFF-356F-476B-A725-EBC1D7F23BE2}"/>
    <dgm:cxn modelId="{EFC12F35-F3DB-42D0-929E-9B80E1B3E0B5}" type="presParOf" srcId="{39A70BF0-C6DE-49FF-9AEE-A4B99D085898}" destId="{039E90BF-4B81-4B01-93B8-4B9980DEF3F4}" srcOrd="0" destOrd="0" presId="urn:microsoft.com/office/officeart/2005/8/layout/hProcess4"/>
    <dgm:cxn modelId="{0274D963-3976-415C-B783-730F388AA9BB}" type="presParOf" srcId="{39A70BF0-C6DE-49FF-9AEE-A4B99D085898}" destId="{7D9E8B4E-C5A8-4E0D-A4C6-FFAC2DFB8A89}" srcOrd="1" destOrd="0" presId="urn:microsoft.com/office/officeart/2005/8/layout/hProcess4"/>
    <dgm:cxn modelId="{2D06B060-C276-49FD-AA8F-B35DDC2475EF}" type="presParOf" srcId="{39A70BF0-C6DE-49FF-9AEE-A4B99D085898}" destId="{6B3456C6-CFA9-4255-99C8-55FF9C12142E}" srcOrd="2" destOrd="0" presId="urn:microsoft.com/office/officeart/2005/8/layout/hProcess4"/>
    <dgm:cxn modelId="{F9A0ED91-3795-4010-B7D2-19DC23F1DCD7}" type="presParOf" srcId="{6B3456C6-CFA9-4255-99C8-55FF9C12142E}" destId="{A7029153-EAC4-44D0-885B-485AC613823B}" srcOrd="0" destOrd="0" presId="urn:microsoft.com/office/officeart/2005/8/layout/hProcess4"/>
    <dgm:cxn modelId="{1C275178-61EE-4563-9643-AC923BAABB91}" type="presParOf" srcId="{A7029153-EAC4-44D0-885B-485AC613823B}" destId="{29C75D2F-5F16-4991-BE59-DC451F9DEEFD}" srcOrd="0" destOrd="0" presId="urn:microsoft.com/office/officeart/2005/8/layout/hProcess4"/>
    <dgm:cxn modelId="{B470A4B8-743C-49AE-A407-502C3F898F74}" type="presParOf" srcId="{A7029153-EAC4-44D0-885B-485AC613823B}" destId="{A39FDFD9-6701-47B6-BA3C-FF39D38A55AB}" srcOrd="1" destOrd="0" presId="urn:microsoft.com/office/officeart/2005/8/layout/hProcess4"/>
    <dgm:cxn modelId="{C94EE9E2-0E3E-4555-ABD3-DE17B6A81763}" type="presParOf" srcId="{A7029153-EAC4-44D0-885B-485AC613823B}" destId="{864BD928-A9E3-4E0A-B7D6-522B49423A02}" srcOrd="2" destOrd="0" presId="urn:microsoft.com/office/officeart/2005/8/layout/hProcess4"/>
    <dgm:cxn modelId="{295AE834-05C1-4ACF-A6B8-0B8BBE17A7CF}" type="presParOf" srcId="{A7029153-EAC4-44D0-885B-485AC613823B}" destId="{03661012-1B65-4C7F-BA2C-5AE51FC9B6C5}" srcOrd="3" destOrd="0" presId="urn:microsoft.com/office/officeart/2005/8/layout/hProcess4"/>
    <dgm:cxn modelId="{A6FF14F1-92B4-44D5-A5D6-BF5D90C9DBF1}" type="presParOf" srcId="{A7029153-EAC4-44D0-885B-485AC613823B}" destId="{2052626C-760C-4CCA-9FF2-FE0D4B0B2480}" srcOrd="4" destOrd="0" presId="urn:microsoft.com/office/officeart/2005/8/layout/hProcess4"/>
    <dgm:cxn modelId="{CA447958-1A18-40F6-86EF-3C4A36935782}" type="presParOf" srcId="{6B3456C6-CFA9-4255-99C8-55FF9C12142E}" destId="{028D62DD-7059-4505-A148-1534BDB4CDC3}" srcOrd="1" destOrd="0" presId="urn:microsoft.com/office/officeart/2005/8/layout/hProcess4"/>
    <dgm:cxn modelId="{B0BC3559-6D8A-44DF-B75E-F1F0DD5C63EB}" type="presParOf" srcId="{6B3456C6-CFA9-4255-99C8-55FF9C12142E}" destId="{FF5CCBA9-76AD-4A7F-9CF8-78020EA094A5}" srcOrd="2" destOrd="0" presId="urn:microsoft.com/office/officeart/2005/8/layout/hProcess4"/>
    <dgm:cxn modelId="{4E67C5D7-872A-4279-9281-DA1E3EADC4AD}" type="presParOf" srcId="{FF5CCBA9-76AD-4A7F-9CF8-78020EA094A5}" destId="{2A65D8ED-F82C-47F2-9AC3-24FA4EDEC9EB}" srcOrd="0" destOrd="0" presId="urn:microsoft.com/office/officeart/2005/8/layout/hProcess4"/>
    <dgm:cxn modelId="{7CF9216F-2878-48F4-BABE-703D17CA5778}" type="presParOf" srcId="{FF5CCBA9-76AD-4A7F-9CF8-78020EA094A5}" destId="{2BB8507D-BF04-465E-AA9E-9D0BD2E6BCED}" srcOrd="1" destOrd="0" presId="urn:microsoft.com/office/officeart/2005/8/layout/hProcess4"/>
    <dgm:cxn modelId="{1B194FC4-764A-43EA-A9F4-FC2C236E9D44}" type="presParOf" srcId="{FF5CCBA9-76AD-4A7F-9CF8-78020EA094A5}" destId="{173E323B-968F-47EC-BFB3-C069B5ED9727}" srcOrd="2" destOrd="0" presId="urn:microsoft.com/office/officeart/2005/8/layout/hProcess4"/>
    <dgm:cxn modelId="{304E0656-6D9B-4AE7-A2AE-0F531F845679}" type="presParOf" srcId="{FF5CCBA9-76AD-4A7F-9CF8-78020EA094A5}" destId="{9C7840D9-EFF5-4772-8476-031213351D6B}" srcOrd="3" destOrd="0" presId="urn:microsoft.com/office/officeart/2005/8/layout/hProcess4"/>
    <dgm:cxn modelId="{6316AB53-F320-4891-9D1C-2353F113CD0E}" type="presParOf" srcId="{FF5CCBA9-76AD-4A7F-9CF8-78020EA094A5}" destId="{EC75DD12-161A-4DF6-AED6-2C6296337301}" srcOrd="4" destOrd="0" presId="urn:microsoft.com/office/officeart/2005/8/layout/hProcess4"/>
    <dgm:cxn modelId="{81671A85-107A-4CD3-9CF3-07F1919833B6}" type="presParOf" srcId="{6B3456C6-CFA9-4255-99C8-55FF9C12142E}" destId="{4E13AF0E-8836-4433-935D-EF2BD43BAD7F}" srcOrd="3" destOrd="0" presId="urn:microsoft.com/office/officeart/2005/8/layout/hProcess4"/>
    <dgm:cxn modelId="{64F4BA0F-2A29-444D-B384-8EDC491A7E89}" type="presParOf" srcId="{6B3456C6-CFA9-4255-99C8-55FF9C12142E}" destId="{905DFB9D-D08C-4CD7-88BE-584A501A7D30}" srcOrd="4" destOrd="0" presId="urn:microsoft.com/office/officeart/2005/8/layout/hProcess4"/>
    <dgm:cxn modelId="{7F836535-2057-4164-BF7C-92158A0385CA}" type="presParOf" srcId="{905DFB9D-D08C-4CD7-88BE-584A501A7D30}" destId="{8E002EBD-8933-44DD-B129-A961F32FB9FE}" srcOrd="0" destOrd="0" presId="urn:microsoft.com/office/officeart/2005/8/layout/hProcess4"/>
    <dgm:cxn modelId="{404F0B32-6A6E-4607-B290-5A3F7A51615B}" type="presParOf" srcId="{905DFB9D-D08C-4CD7-88BE-584A501A7D30}" destId="{A0C04EDB-F68F-421A-AD68-92C94FD27AE8}" srcOrd="1" destOrd="0" presId="urn:microsoft.com/office/officeart/2005/8/layout/hProcess4"/>
    <dgm:cxn modelId="{9EA440F7-8CED-4B35-918D-39DA3A3B7FD5}" type="presParOf" srcId="{905DFB9D-D08C-4CD7-88BE-584A501A7D30}" destId="{3A31EE3F-D032-4780-819F-B400254B86F8}" srcOrd="2" destOrd="0" presId="urn:microsoft.com/office/officeart/2005/8/layout/hProcess4"/>
    <dgm:cxn modelId="{D6B07195-7EF7-4717-9D59-E8022DAB852D}" type="presParOf" srcId="{905DFB9D-D08C-4CD7-88BE-584A501A7D30}" destId="{12E3EB4D-CD9B-40E6-B991-D9775344D101}" srcOrd="3" destOrd="0" presId="urn:microsoft.com/office/officeart/2005/8/layout/hProcess4"/>
    <dgm:cxn modelId="{5264D332-E3E2-48AD-986A-C09DB4D99E75}" type="presParOf" srcId="{905DFB9D-D08C-4CD7-88BE-584A501A7D30}" destId="{F0BA5AB5-D939-4056-9E46-C2199FEB79B6}" srcOrd="4" destOrd="0" presId="urn:microsoft.com/office/officeart/2005/8/layout/hProcess4"/>
    <dgm:cxn modelId="{52C4F706-3EF7-4FC4-A7EC-CAF40DB06E4D}" type="presParOf" srcId="{6B3456C6-CFA9-4255-99C8-55FF9C12142E}" destId="{C293189E-9D0F-408D-AAF9-0FBD53157A6D}" srcOrd="5" destOrd="0" presId="urn:microsoft.com/office/officeart/2005/8/layout/hProcess4"/>
    <dgm:cxn modelId="{8F7C1089-D442-4989-9F65-406AA8149A4C}" type="presParOf" srcId="{6B3456C6-CFA9-4255-99C8-55FF9C12142E}" destId="{88066A3B-3C66-4A4B-AB2C-39F20CC5B3D6}" srcOrd="6" destOrd="0" presId="urn:microsoft.com/office/officeart/2005/8/layout/hProcess4"/>
    <dgm:cxn modelId="{D35B87F9-FD55-446A-9D14-ACDC1E9E8119}" type="presParOf" srcId="{88066A3B-3C66-4A4B-AB2C-39F20CC5B3D6}" destId="{941DD7B0-F9F2-47DA-B0FD-E06F66B2EE7B}" srcOrd="0" destOrd="0" presId="urn:microsoft.com/office/officeart/2005/8/layout/hProcess4"/>
    <dgm:cxn modelId="{107608F6-D24C-46EF-9DC0-84E115FB9DF2}" type="presParOf" srcId="{88066A3B-3C66-4A4B-AB2C-39F20CC5B3D6}" destId="{FCC21585-8B83-43F0-9542-E003664F0700}" srcOrd="1" destOrd="0" presId="urn:microsoft.com/office/officeart/2005/8/layout/hProcess4"/>
    <dgm:cxn modelId="{3D531F21-1EE9-4D34-9875-86FC93D60522}" type="presParOf" srcId="{88066A3B-3C66-4A4B-AB2C-39F20CC5B3D6}" destId="{2D34AA9A-1EEB-4957-8C3D-5723EE066CCA}" srcOrd="2" destOrd="0" presId="urn:microsoft.com/office/officeart/2005/8/layout/hProcess4"/>
    <dgm:cxn modelId="{C51F63C5-865B-45CC-8060-F0C201EFCF65}" type="presParOf" srcId="{88066A3B-3C66-4A4B-AB2C-39F20CC5B3D6}" destId="{ECA99D18-381B-4F39-B36C-E2C57BA464D6}" srcOrd="3" destOrd="0" presId="urn:microsoft.com/office/officeart/2005/8/layout/hProcess4"/>
    <dgm:cxn modelId="{877574FC-5F6C-47F2-AF01-13B942027095}" type="presParOf" srcId="{88066A3B-3C66-4A4B-AB2C-39F20CC5B3D6}" destId="{988C6738-21C3-4982-B594-E4DC6B579DF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FDFD9-6701-47B6-BA3C-FF39D38A55AB}">
      <dsp:nvSpPr>
        <dsp:cNvPr id="0" name=""/>
        <dsp:cNvSpPr/>
      </dsp:nvSpPr>
      <dsp:spPr>
        <a:xfrm>
          <a:off x="197428" y="495775"/>
          <a:ext cx="1155039" cy="95266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err="1" smtClean="0"/>
            <a:t>Rapi</a:t>
          </a:r>
          <a:endParaRPr lang="en-SG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err="1" smtClean="0"/>
            <a:t>Bersepatu</a:t>
          </a:r>
          <a:endParaRPr lang="en-SG" sz="1600" b="0" kern="1200" dirty="0"/>
        </a:p>
      </dsp:txBody>
      <dsp:txXfrm>
        <a:off x="219351" y="517698"/>
        <a:ext cx="1111193" cy="704677"/>
      </dsp:txXfrm>
    </dsp:sp>
    <dsp:sp modelId="{028D62DD-7059-4505-A148-1534BDB4CDC3}">
      <dsp:nvSpPr>
        <dsp:cNvPr id="0" name=""/>
        <dsp:cNvSpPr/>
      </dsp:nvSpPr>
      <dsp:spPr>
        <a:xfrm>
          <a:off x="797105" y="545157"/>
          <a:ext cx="1536032" cy="1536032"/>
        </a:xfrm>
        <a:prstGeom prst="leftCircularArrow">
          <a:avLst>
            <a:gd name="adj1" fmla="val 4850"/>
            <a:gd name="adj2" fmla="val 621821"/>
            <a:gd name="adj3" fmla="val 2397331"/>
            <a:gd name="adj4" fmla="val 9024489"/>
            <a:gd name="adj5" fmla="val 5658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661012-1B65-4C7F-BA2C-5AE51FC9B6C5}">
      <dsp:nvSpPr>
        <dsp:cNvPr id="0" name=""/>
        <dsp:cNvSpPr/>
      </dsp:nvSpPr>
      <dsp:spPr>
        <a:xfrm>
          <a:off x="454103" y="1244298"/>
          <a:ext cx="1026701" cy="4082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PAKAIAN</a:t>
          </a:r>
          <a:endParaRPr lang="en-SG" sz="1300" b="1" kern="1200" dirty="0"/>
        </a:p>
      </dsp:txBody>
      <dsp:txXfrm>
        <a:off x="466061" y="1256256"/>
        <a:ext cx="1002785" cy="384369"/>
      </dsp:txXfrm>
    </dsp:sp>
    <dsp:sp modelId="{2BB8507D-BF04-465E-AA9E-9D0BD2E6BCED}">
      <dsp:nvSpPr>
        <dsp:cNvPr id="0" name=""/>
        <dsp:cNvSpPr/>
      </dsp:nvSpPr>
      <dsp:spPr>
        <a:xfrm>
          <a:off x="1835527" y="495775"/>
          <a:ext cx="1155039" cy="95266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 Silent </a:t>
          </a:r>
          <a:r>
            <a:rPr lang="en-US" sz="1600" b="0" kern="1200" dirty="0" err="1" smtClean="0"/>
            <a:t>atau</a:t>
          </a:r>
          <a:r>
            <a:rPr lang="en-US" sz="1600" b="0" kern="1200" dirty="0" smtClean="0"/>
            <a:t> Off</a:t>
          </a:r>
          <a:endParaRPr lang="en-SG" sz="1600" b="0" kern="1200" dirty="0"/>
        </a:p>
      </dsp:txBody>
      <dsp:txXfrm>
        <a:off x="1857450" y="721840"/>
        <a:ext cx="1111193" cy="704677"/>
      </dsp:txXfrm>
    </dsp:sp>
    <dsp:sp modelId="{4E13AF0E-8836-4433-935D-EF2BD43BAD7F}">
      <dsp:nvSpPr>
        <dsp:cNvPr id="0" name=""/>
        <dsp:cNvSpPr/>
      </dsp:nvSpPr>
      <dsp:spPr>
        <a:xfrm>
          <a:off x="2444886" y="-169942"/>
          <a:ext cx="1707516" cy="1707516"/>
        </a:xfrm>
        <a:prstGeom prst="circularArrow">
          <a:avLst>
            <a:gd name="adj1" fmla="val 4363"/>
            <a:gd name="adj2" fmla="val 552694"/>
            <a:gd name="adj3" fmla="val 19271795"/>
            <a:gd name="adj4" fmla="val 12575511"/>
            <a:gd name="adj5" fmla="val 509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C7840D9-EFF5-4772-8476-031213351D6B}">
      <dsp:nvSpPr>
        <dsp:cNvPr id="0" name=""/>
        <dsp:cNvSpPr/>
      </dsp:nvSpPr>
      <dsp:spPr>
        <a:xfrm>
          <a:off x="2092202" y="291632"/>
          <a:ext cx="1026701" cy="4082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HANDPHONE</a:t>
          </a:r>
          <a:endParaRPr lang="en-SG" sz="1300" b="1" kern="1200" dirty="0"/>
        </a:p>
      </dsp:txBody>
      <dsp:txXfrm>
        <a:off x="2104160" y="303590"/>
        <a:ext cx="1002785" cy="384369"/>
      </dsp:txXfrm>
    </dsp:sp>
    <dsp:sp modelId="{A0C04EDB-F68F-421A-AD68-92C94FD27AE8}">
      <dsp:nvSpPr>
        <dsp:cNvPr id="0" name=""/>
        <dsp:cNvSpPr/>
      </dsp:nvSpPr>
      <dsp:spPr>
        <a:xfrm>
          <a:off x="3494405" y="495775"/>
          <a:ext cx="1155039" cy="95266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Dijaga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bersama</a:t>
          </a:r>
          <a:endParaRPr lang="en-SG" sz="1600" kern="1200" dirty="0"/>
        </a:p>
      </dsp:txBody>
      <dsp:txXfrm>
        <a:off x="3516328" y="517698"/>
        <a:ext cx="1111193" cy="704677"/>
      </dsp:txXfrm>
    </dsp:sp>
    <dsp:sp modelId="{C293189E-9D0F-408D-AAF9-0FBD53157A6D}">
      <dsp:nvSpPr>
        <dsp:cNvPr id="0" name=""/>
        <dsp:cNvSpPr/>
      </dsp:nvSpPr>
      <dsp:spPr>
        <a:xfrm>
          <a:off x="4049668" y="274483"/>
          <a:ext cx="1898424" cy="1898424"/>
        </a:xfrm>
        <a:prstGeom prst="leftCircularArrow">
          <a:avLst>
            <a:gd name="adj1" fmla="val 3924"/>
            <a:gd name="adj2" fmla="val 491840"/>
            <a:gd name="adj3" fmla="val 2267351"/>
            <a:gd name="adj4" fmla="val 9024489"/>
            <a:gd name="adj5" fmla="val 4578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2E3EB4D-CD9B-40E6-B991-D9775344D101}">
      <dsp:nvSpPr>
        <dsp:cNvPr id="0" name=""/>
        <dsp:cNvSpPr/>
      </dsp:nvSpPr>
      <dsp:spPr>
        <a:xfrm>
          <a:off x="3730301" y="1244298"/>
          <a:ext cx="1026701" cy="4082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KEBERSIHAN</a:t>
          </a:r>
          <a:endParaRPr lang="en-SG" sz="1300" b="1" kern="1200" dirty="0"/>
        </a:p>
      </dsp:txBody>
      <dsp:txXfrm>
        <a:off x="3742259" y="1256256"/>
        <a:ext cx="1002785" cy="384369"/>
      </dsp:txXfrm>
    </dsp:sp>
    <dsp:sp modelId="{FCC21585-8B83-43F0-9542-E003664F0700}">
      <dsp:nvSpPr>
        <dsp:cNvPr id="0" name=""/>
        <dsp:cNvSpPr/>
      </dsp:nvSpPr>
      <dsp:spPr>
        <a:xfrm>
          <a:off x="5111725" y="495775"/>
          <a:ext cx="1785286" cy="95266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Keterlam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batan</a:t>
          </a:r>
          <a:endParaRPr lang="en-US" sz="1800" kern="1200" dirty="0"/>
        </a:p>
      </dsp:txBody>
      <dsp:txXfrm>
        <a:off x="5133648" y="721840"/>
        <a:ext cx="1741440" cy="704677"/>
      </dsp:txXfrm>
    </dsp:sp>
    <dsp:sp modelId="{ECA99D18-381B-4F39-B36C-E2C57BA464D6}">
      <dsp:nvSpPr>
        <dsp:cNvPr id="0" name=""/>
        <dsp:cNvSpPr/>
      </dsp:nvSpPr>
      <dsp:spPr>
        <a:xfrm>
          <a:off x="5701994" y="291632"/>
          <a:ext cx="1026701" cy="4082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15 </a:t>
          </a:r>
          <a:r>
            <a:rPr lang="en-US" sz="1300" kern="1200" dirty="0" err="1" smtClean="0"/>
            <a:t>menit</a:t>
          </a:r>
          <a:endParaRPr lang="en-SG" sz="1300" kern="1200" dirty="0"/>
        </a:p>
      </dsp:txBody>
      <dsp:txXfrm>
        <a:off x="5713952" y="303590"/>
        <a:ext cx="1002785" cy="384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3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1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49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6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7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7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94"/>
            <a:ext cx="5384800" cy="21875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94"/>
            <a:ext cx="5384800" cy="21875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10900-4113-4ECF-A3B3-F8F8555C43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45837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8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60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89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09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77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55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6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64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18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22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8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30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438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77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560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13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959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402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786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643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087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881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7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8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7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6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1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36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1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F22B-CF79-4D51-A1E2-5FE72267FFF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9095D-81EA-4122-A2FD-AB495E1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9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sonalassessment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ssets0.learni.st/learning_preview/636951/image/w583h583_213932-the-ap-psychology-course-motivation-and-emo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5872" y="1407319"/>
            <a:ext cx="533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MOTIVASI </a:t>
            </a:r>
            <a:br>
              <a:rPr lang="en-US" b="1" dirty="0" smtClean="0"/>
            </a:br>
            <a:r>
              <a:rPr lang="en-US" b="1" dirty="0" smtClean="0"/>
              <a:t>DAN </a:t>
            </a:r>
            <a:br>
              <a:rPr lang="en-US" b="1" dirty="0" smtClean="0"/>
            </a:br>
            <a:r>
              <a:rPr lang="en-US" b="1" dirty="0" smtClean="0"/>
              <a:t>EMOSI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5872" y="5202238"/>
            <a:ext cx="9144000" cy="1655762"/>
          </a:xfrm>
        </p:spPr>
        <p:txBody>
          <a:bodyPr/>
          <a:lstStyle/>
          <a:p>
            <a:pPr algn="r"/>
            <a:r>
              <a:rPr lang="en-US" dirty="0" smtClean="0"/>
              <a:t>PERTEMUAN 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69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045326" y="4365626"/>
            <a:ext cx="3394075" cy="1368425"/>
          </a:xfrm>
        </p:spPr>
        <p:txBody>
          <a:bodyPr/>
          <a:lstStyle/>
          <a:p>
            <a:pPr eaLnBrk="1" hangingPunct="1"/>
            <a:r>
              <a:rPr lang="en-US" b="1" u="sng" smtClean="0">
                <a:latin typeface="Rockwell Condensed" panose="02060603050405020104" pitchFamily="18" charset="0"/>
              </a:rPr>
              <a:t>PERINGATAN KERAS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982" y="221673"/>
            <a:ext cx="5029200" cy="6248400"/>
          </a:xfrm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b="1"/>
              <a:t>Powerpoint ini hanya digunakan utk perkuliahan PU saja. 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b="1"/>
              <a:t>Beberapa sumber gambar mempunyai hak cipta yg tidak bisa ditelusuri satu persatu, utk itu </a:t>
            </a:r>
            <a:r>
              <a:rPr lang="en-US" b="1" u="sng">
                <a:solidFill>
                  <a:srgbClr val="FF00FF"/>
                </a:solidFill>
              </a:rPr>
              <a:t>mohon tidak menyebarluaskan atau mengunggah powerpoint ini ke internet. 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b="1"/>
              <a:t>Bila ada tuntutan hukum bukan menjadi tanggung-jawab pengampu kuliah tetapi si pengunggah sendiri.</a:t>
            </a:r>
          </a:p>
        </p:txBody>
      </p:sp>
      <p:pic>
        <p:nvPicPr>
          <p:cNvPr id="17412" name="Picture 6" descr="0511-0703-1312-3734_Circle_Warning_Symbol_with_Crossbones_in_the_Center_clipart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685800"/>
            <a:ext cx="35433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90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3999" y="1377951"/>
            <a:ext cx="6708843" cy="9937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Mata Kuliah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MOTIVASI DAN EMOSI</a:t>
            </a:r>
            <a:endParaRPr lang="id-ID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255849" y="2923939"/>
            <a:ext cx="10631351" cy="27114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200" dirty="0"/>
              <a:t>Mata kuliah ini membahas </a:t>
            </a:r>
            <a:r>
              <a:rPr lang="en-US" sz="3200" dirty="0" err="1"/>
              <a:t>Mengkaji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konsep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teori</a:t>
            </a:r>
            <a:r>
              <a:rPr lang="en-US" sz="3200" dirty="0"/>
              <a:t> </a:t>
            </a:r>
            <a:r>
              <a:rPr lang="en-US" sz="3200" dirty="0" err="1"/>
              <a:t>motivasi</a:t>
            </a:r>
            <a:r>
              <a:rPr lang="en-US" sz="3200" dirty="0"/>
              <a:t>, </a:t>
            </a:r>
            <a:r>
              <a:rPr lang="en-US" sz="3200" dirty="0" err="1"/>
              <a:t>arti</a:t>
            </a:r>
            <a:r>
              <a:rPr lang="en-US" sz="3200" dirty="0"/>
              <a:t> </a:t>
            </a:r>
            <a:r>
              <a:rPr lang="en-US" sz="3200" dirty="0" err="1"/>
              <a:t>penting</a:t>
            </a:r>
            <a:r>
              <a:rPr lang="en-US" sz="3200" dirty="0"/>
              <a:t> </a:t>
            </a:r>
            <a:r>
              <a:rPr lang="en-US" sz="3200" dirty="0" err="1"/>
              <a:t>motivasi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perilaku</a:t>
            </a:r>
            <a:r>
              <a:rPr lang="en-US" sz="3200" dirty="0"/>
              <a:t>, </a:t>
            </a:r>
            <a:r>
              <a:rPr lang="en-US" sz="3200" dirty="0" err="1"/>
              <a:t>faktor-faktor</a:t>
            </a:r>
            <a:r>
              <a:rPr lang="en-US" sz="3200" dirty="0"/>
              <a:t> yang </a:t>
            </a:r>
            <a:r>
              <a:rPr lang="en-US" sz="3200" dirty="0" err="1"/>
              <a:t>mempengaruhi</a:t>
            </a:r>
            <a:r>
              <a:rPr lang="en-US" sz="3200" dirty="0"/>
              <a:t> </a:t>
            </a:r>
            <a:r>
              <a:rPr lang="en-US" sz="3200" dirty="0" err="1"/>
              <a:t>emosi</a:t>
            </a:r>
            <a:r>
              <a:rPr lang="en-US" sz="3200" dirty="0"/>
              <a:t> yang </a:t>
            </a:r>
            <a:r>
              <a:rPr lang="en-US" sz="3200" dirty="0" err="1"/>
              <a:t>terkait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motivasi</a:t>
            </a:r>
            <a:r>
              <a:rPr lang="en-US" sz="3200" dirty="0"/>
              <a:t>,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contoh</a:t>
            </a:r>
            <a:r>
              <a:rPr lang="en-US" sz="3200" dirty="0"/>
              <a:t> </a:t>
            </a:r>
            <a:r>
              <a:rPr lang="en-US" sz="3200" dirty="0" err="1"/>
              <a:t>penerapan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keterkaitan</a:t>
            </a:r>
            <a:r>
              <a:rPr lang="en-US" sz="3200" dirty="0"/>
              <a:t> </a:t>
            </a:r>
            <a:r>
              <a:rPr lang="en-US" sz="3200" dirty="0" err="1"/>
              <a:t>motivasi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perilaku</a:t>
            </a:r>
            <a:r>
              <a:rPr lang="en-US" sz="3200" dirty="0"/>
              <a:t>;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endParaRPr lang="id-ID" sz="3200" b="1" dirty="0"/>
          </a:p>
        </p:txBody>
      </p:sp>
      <p:pic>
        <p:nvPicPr>
          <p:cNvPr id="10244" name="Picture 2" descr="http://1.bp.blogspot.com/-LcAI2mgSAaA/VQ6baD-ag5I/AAAAAAAABpA/NgH7rH_0pBc/s1600/Screenshot_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-28574"/>
            <a:ext cx="421481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1257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6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696" y="2412240"/>
            <a:ext cx="10058400" cy="32639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id-ID" sz="3200" b="1" dirty="0" smtClean="0"/>
              <a:t>Sikap</a:t>
            </a:r>
            <a:endParaRPr lang="id-ID" sz="3200" dirty="0"/>
          </a:p>
          <a:p>
            <a:pPr marL="514350" lvl="0" indent="-514350">
              <a:buFont typeface="+mj-lt"/>
              <a:buAutoNum type="alphaLcPeriod"/>
            </a:pPr>
            <a:r>
              <a:rPr lang="id-ID" sz="3200" dirty="0" smtClean="0"/>
              <a:t>Memiliki </a:t>
            </a:r>
            <a:r>
              <a:rPr lang="id-ID" sz="3200" dirty="0"/>
              <a:t>sikap positif dalam mata kuliah yang diajarkan</a:t>
            </a:r>
            <a:endParaRPr lang="en-US" sz="3200" dirty="0"/>
          </a:p>
          <a:p>
            <a:pPr marL="514350" lvl="0" indent="-514350">
              <a:buFont typeface="+mj-lt"/>
              <a:buAutoNum type="alphaLcPeriod"/>
            </a:pPr>
            <a:r>
              <a:rPr lang="en-US" sz="3200" dirty="0" err="1"/>
              <a:t>Menunjukkan</a:t>
            </a:r>
            <a:r>
              <a:rPr lang="en-US" sz="3200" dirty="0"/>
              <a:t> </a:t>
            </a:r>
            <a:r>
              <a:rPr lang="en-US" sz="3200" dirty="0" err="1"/>
              <a:t>sikap</a:t>
            </a:r>
            <a:r>
              <a:rPr lang="en-US" sz="3200" dirty="0"/>
              <a:t> </a:t>
            </a:r>
            <a:r>
              <a:rPr lang="id-ID" sz="3200" dirty="0"/>
              <a:t>kemandirian dalam belajar</a:t>
            </a:r>
            <a:r>
              <a:rPr lang="en-US" sz="3200" dirty="0"/>
              <a:t>  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ketulusan</a:t>
            </a:r>
            <a:r>
              <a:rPr lang="en-US" sz="3200" dirty="0"/>
              <a:t>, </a:t>
            </a:r>
            <a:r>
              <a:rPr lang="en-US" sz="3200" dirty="0" err="1"/>
              <a:t>komitmen</a:t>
            </a:r>
            <a:r>
              <a:rPr lang="en-US" sz="3200" dirty="0"/>
              <a:t>, </a:t>
            </a:r>
            <a:r>
              <a:rPr lang="en-US" sz="3200" dirty="0" err="1"/>
              <a:t>kesungguhan</a:t>
            </a:r>
            <a:r>
              <a:rPr lang="en-US" sz="3200" dirty="0"/>
              <a:t> </a:t>
            </a:r>
            <a:r>
              <a:rPr lang="en-US" sz="3200" dirty="0" err="1"/>
              <a:t>hati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mengembangkan</a:t>
            </a:r>
            <a:r>
              <a:rPr lang="en-US" sz="3200" dirty="0"/>
              <a:t> </a:t>
            </a:r>
            <a:r>
              <a:rPr lang="en-US" sz="3200" dirty="0" err="1"/>
              <a:t>sikap</a:t>
            </a:r>
            <a:r>
              <a:rPr lang="en-US" sz="3200" dirty="0"/>
              <a:t>, </a:t>
            </a:r>
            <a:r>
              <a:rPr lang="en-US" sz="3200" dirty="0" err="1"/>
              <a:t>nilai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kemampuan</a:t>
            </a:r>
            <a:r>
              <a:rPr lang="en-US" sz="3200" dirty="0"/>
              <a:t> </a:t>
            </a:r>
            <a:r>
              <a:rPr lang="id-ID" sz="3200" dirty="0"/>
              <a:t>diri</a:t>
            </a:r>
            <a:endParaRPr lang="en-US" sz="3200" dirty="0"/>
          </a:p>
          <a:p>
            <a:pPr marL="514350" lvl="0" indent="-514350">
              <a:buFont typeface="+mj-lt"/>
              <a:buAutoNum type="alphaLcPeriod"/>
            </a:pPr>
            <a:r>
              <a:rPr lang="id-ID" sz="3200" dirty="0"/>
              <a:t>Menunjukkan sikap dapat bekerjasama dalam kelompok belajar</a:t>
            </a:r>
            <a:endParaRPr lang="en-US" sz="3200" dirty="0"/>
          </a:p>
          <a:p>
            <a:pPr marL="0" indent="0">
              <a:buNone/>
              <a:defRPr/>
            </a:pPr>
            <a:endParaRPr lang="id-ID" sz="3200" dirty="0"/>
          </a:p>
          <a:p>
            <a:pPr eaLnBrk="1" hangingPunct="1">
              <a:defRPr/>
            </a:pPr>
            <a:endParaRPr lang="id-ID" sz="3200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048000" y="1193514"/>
            <a:ext cx="9144000" cy="67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15000"/>
              </a:lnSpc>
            </a:pPr>
            <a:r>
              <a:rPr lang="id-ID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Capaian Pembelajaran (Mata Kuliah) :</a:t>
            </a:r>
            <a:r>
              <a:rPr lang="id-ID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2" descr="https://upload.wikimedia.org/wikipedia/commons/thumb/2/21/Motivation_and_Emotion_Scrabble.jpg/350px-Motivation_and_Emotion_Scrab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9577">
            <a:off x="152821" y="336264"/>
            <a:ext cx="3333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0524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6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909" y="2143203"/>
            <a:ext cx="8824455" cy="32639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id-ID" sz="3600" dirty="0"/>
          </a:p>
          <a:p>
            <a:pPr eaLnBrk="1" hangingPunct="1">
              <a:defRPr/>
            </a:pPr>
            <a:r>
              <a:rPr lang="id-ID" sz="3600" b="1" dirty="0"/>
              <a:t>Pengetahuan</a:t>
            </a:r>
            <a:endParaRPr lang="id-ID" sz="3600" dirty="0"/>
          </a:p>
          <a:p>
            <a:pPr marL="0" indent="0">
              <a:buNone/>
            </a:pPr>
            <a:r>
              <a:rPr lang="id-ID" sz="3600" dirty="0"/>
              <a:t>Memahami </a:t>
            </a:r>
            <a:r>
              <a:rPr lang="en-US" sz="3600" dirty="0" err="1"/>
              <a:t>konsep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teori</a:t>
            </a:r>
            <a:r>
              <a:rPr lang="en-US" sz="3600" dirty="0"/>
              <a:t> </a:t>
            </a:r>
            <a:r>
              <a:rPr lang="en-US" sz="3600" dirty="0" err="1"/>
              <a:t>motivasi</a:t>
            </a:r>
            <a:r>
              <a:rPr lang="en-US" sz="3600" dirty="0"/>
              <a:t>, </a:t>
            </a:r>
            <a:r>
              <a:rPr lang="en-US" sz="3600" dirty="0" err="1"/>
              <a:t>arti</a:t>
            </a:r>
            <a:r>
              <a:rPr lang="en-US" sz="3600" dirty="0"/>
              <a:t> </a:t>
            </a:r>
            <a:r>
              <a:rPr lang="en-US" sz="3600" dirty="0" err="1"/>
              <a:t>penting</a:t>
            </a:r>
            <a:r>
              <a:rPr lang="en-US" sz="3600" dirty="0"/>
              <a:t> </a:t>
            </a:r>
            <a:r>
              <a:rPr lang="en-US" sz="3600" dirty="0" err="1"/>
              <a:t>motivasi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menentukan</a:t>
            </a:r>
            <a:r>
              <a:rPr lang="en-US" sz="3600" dirty="0"/>
              <a:t> </a:t>
            </a:r>
            <a:r>
              <a:rPr lang="en-US" sz="3600" dirty="0" err="1"/>
              <a:t>perilaku</a:t>
            </a:r>
            <a:r>
              <a:rPr lang="en-US" sz="3600" dirty="0"/>
              <a:t>, </a:t>
            </a:r>
            <a:r>
              <a:rPr lang="en-US" sz="3600" dirty="0" err="1"/>
              <a:t>faktor-faktor</a:t>
            </a:r>
            <a:r>
              <a:rPr lang="en-US" sz="3600" dirty="0"/>
              <a:t> yang </a:t>
            </a:r>
            <a:r>
              <a:rPr lang="en-US" sz="3600" dirty="0" err="1"/>
              <a:t>mempengaruhi</a:t>
            </a:r>
            <a:r>
              <a:rPr lang="en-US" sz="3600" dirty="0"/>
              <a:t> </a:t>
            </a:r>
            <a:r>
              <a:rPr lang="en-US" sz="3600" dirty="0" err="1"/>
              <a:t>emosi</a:t>
            </a:r>
            <a:r>
              <a:rPr lang="en-US" sz="3600" dirty="0"/>
              <a:t> yang </a:t>
            </a:r>
            <a:r>
              <a:rPr lang="en-US" sz="3600" dirty="0" err="1"/>
              <a:t>terkait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motivasi</a:t>
            </a:r>
            <a:r>
              <a:rPr lang="en-US" sz="3600" dirty="0"/>
              <a:t>,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berbagai</a:t>
            </a:r>
            <a:r>
              <a:rPr lang="en-US" sz="3600" dirty="0"/>
              <a:t> </a:t>
            </a:r>
            <a:r>
              <a:rPr lang="en-US" sz="3600" dirty="0" err="1"/>
              <a:t>contoh</a:t>
            </a:r>
            <a:r>
              <a:rPr lang="en-US" sz="3600" dirty="0"/>
              <a:t> </a:t>
            </a:r>
            <a:r>
              <a:rPr lang="en-US" sz="3600" dirty="0" err="1"/>
              <a:t>penerapan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keterkaitan</a:t>
            </a:r>
            <a:r>
              <a:rPr lang="en-US" sz="3600" dirty="0"/>
              <a:t> </a:t>
            </a:r>
            <a:r>
              <a:rPr lang="en-US" sz="3600" dirty="0" err="1"/>
              <a:t>motivasi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perilaku</a:t>
            </a:r>
            <a:r>
              <a:rPr lang="en-US" sz="3600" dirty="0"/>
              <a:t>;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kerja</a:t>
            </a:r>
            <a:endParaRPr lang="en-US" sz="3600" dirty="0"/>
          </a:p>
          <a:p>
            <a:pPr eaLnBrk="1" hangingPunct="1">
              <a:defRPr/>
            </a:pPr>
            <a:endParaRPr lang="id-ID" sz="3600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389909" y="1736991"/>
            <a:ext cx="9144000" cy="67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15000"/>
              </a:lnSpc>
            </a:pPr>
            <a:r>
              <a:rPr lang="id-ID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Capaian Pembelajaran (Mata Kuliah) :</a:t>
            </a:r>
            <a:r>
              <a:rPr lang="id-ID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2" descr="https://upload.wikimedia.org/wikipedia/commons/thumb/2/21/Motivation_and_Emotion_Scrabble.jpg/350px-Motivation_and_Emotion_Scrab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9577">
            <a:off x="152821" y="336264"/>
            <a:ext cx="3333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5433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6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909" y="2143203"/>
            <a:ext cx="8824455" cy="32639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id-ID" sz="3600" dirty="0"/>
          </a:p>
          <a:p>
            <a:r>
              <a:rPr lang="en-US" sz="3600" dirty="0" err="1" smtClean="0"/>
              <a:t>Keterampilan</a:t>
            </a:r>
            <a:r>
              <a:rPr lang="en-US" sz="3600" dirty="0" smtClean="0"/>
              <a:t> </a:t>
            </a:r>
            <a:r>
              <a:rPr lang="en-US" sz="3600" dirty="0" err="1" smtClean="0"/>
              <a:t>Umum</a:t>
            </a:r>
            <a:endParaRPr lang="en-US" sz="3600" dirty="0"/>
          </a:p>
          <a:p>
            <a:pPr marL="0" indent="0">
              <a:buNone/>
            </a:pPr>
            <a:r>
              <a:rPr lang="id-ID" sz="3600" dirty="0" smtClean="0"/>
              <a:t>Terampil </a:t>
            </a:r>
            <a:r>
              <a:rPr lang="id-ID" sz="3600" dirty="0"/>
              <a:t>dalam menganalisis dan menjelaskan berbagai konsep tentang motivasi dan emosi, berbagai faktor yang mempengaruhi, serta berbagai praktik penerapan dalam kehiduapan sehari-hari yang terkait dalam hubungan motivasi dan emosi</a:t>
            </a:r>
            <a:endParaRPr lang="en-US" sz="3600" dirty="0"/>
          </a:p>
          <a:p>
            <a:pPr eaLnBrk="1" hangingPunct="1">
              <a:defRPr/>
            </a:pPr>
            <a:endParaRPr lang="id-ID" sz="3600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389909" y="1736991"/>
            <a:ext cx="9144000" cy="67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7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15000"/>
              </a:lnSpc>
            </a:pPr>
            <a:r>
              <a:rPr lang="id-ID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Capaian Pembelajaran (Mata Kuliah) :</a:t>
            </a:r>
            <a:r>
              <a:rPr lang="id-ID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2" descr="https://upload.wikimedia.org/wikipedia/commons/thumb/2/21/Motivation_and_Emotion_Scrabble.jpg/350px-Motivation_and_Emotion_Scrab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9577">
            <a:off x="152821" y="336264"/>
            <a:ext cx="3333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5012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D:\TRAINING\Pelatihan Karir FE UNY\materi buku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0150">
            <a:off x="9420971" y="290812"/>
            <a:ext cx="2544762" cy="2098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0214"/>
            <a:ext cx="7886700" cy="536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/>
              <a:t>MATERI PEMBELAJARAN</a:t>
            </a:r>
            <a:endParaRPr lang="en-US" b="1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90945" y="1136073"/>
            <a:ext cx="11055928" cy="5389418"/>
          </a:xfrm>
        </p:spPr>
        <p:txBody>
          <a:bodyPr>
            <a:normAutofit fontScale="92500" lnSpcReduction="20000"/>
          </a:bodyPr>
          <a:lstStyle/>
          <a:p>
            <a:pPr marL="385763" indent="-385763">
              <a:buFont typeface="Lucida Sans Unicode" panose="020B0602030504020204" pitchFamily="34" charset="0"/>
              <a:buAutoNum type="arabicPeriod"/>
            </a:pP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 marL="385763" indent="-385763">
              <a:buFont typeface="Lucida Sans Unicode" panose="020B0602030504020204" pitchFamily="34" charset="0"/>
              <a:buAutoNum type="arabicPeriod"/>
            </a:pPr>
            <a:r>
              <a:rPr lang="en-US" dirty="0" err="1" smtClean="0"/>
              <a:t>Teori-Teori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 marL="385763" indent="-385763">
              <a:buFont typeface="Lucida Sans Unicode" panose="020B0602030504020204" pitchFamily="34" charset="0"/>
              <a:buAutoNum type="arabicPeriod"/>
            </a:pP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endParaRPr lang="en-US" dirty="0" smtClean="0"/>
          </a:p>
          <a:p>
            <a:pPr marL="385763" indent="-385763">
              <a:buFont typeface="Lucida Sans Unicode" panose="020B0602030504020204" pitchFamily="34" charset="0"/>
              <a:buAutoNum type="arabicPeriod"/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 marL="385763" indent="-385763">
              <a:buFont typeface="Lucida Sans Unicode" panose="020B0602030504020204" pitchFamily="34" charset="0"/>
              <a:buAutoNum type="arabicPeriod"/>
            </a:pP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endParaRPr lang="en-US" dirty="0" smtClean="0"/>
          </a:p>
          <a:p>
            <a:pPr marL="385763" indent="-385763">
              <a:buFont typeface="Lucida Sans Unicode" panose="020B0602030504020204" pitchFamily="34" charset="0"/>
              <a:buAutoNum type="arabicPeriod"/>
            </a:pP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endParaRPr lang="en-US" dirty="0" smtClean="0"/>
          </a:p>
          <a:p>
            <a:pPr marL="385763" indent="-385763">
              <a:buFont typeface="Lucida Sans Unicode" panose="020B0602030504020204" pitchFamily="34" charset="0"/>
              <a:buAutoNum type="arabicPeriod"/>
            </a:pP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endParaRPr lang="en-US" dirty="0" smtClean="0"/>
          </a:p>
          <a:p>
            <a:pPr marL="385763" indent="-385763">
              <a:buFont typeface="Lucida Sans Unicode" panose="020B0602030504020204" pitchFamily="34" charset="0"/>
              <a:buAutoNum type="arabicPeriod"/>
            </a:pP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 marL="385763" indent="-385763">
              <a:buFont typeface="Lucida Sans Unicode" panose="020B0602030504020204" pitchFamily="34" charset="0"/>
              <a:buAutoNum type="arabicPeriod"/>
            </a:pPr>
            <a:r>
              <a:rPr lang="en-US" dirty="0" err="1" smtClean="0"/>
              <a:t>Memahami</a:t>
            </a:r>
            <a:r>
              <a:rPr lang="en-US" dirty="0" smtClean="0"/>
              <a:t> &amp; </a:t>
            </a:r>
            <a:r>
              <a:rPr lang="en-US" dirty="0" err="1" smtClean="0"/>
              <a:t>Mengaplikasikan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 marL="385763" indent="-385763">
              <a:buFont typeface="Lucida Sans Unicode" panose="020B0602030504020204" pitchFamily="34" charset="0"/>
              <a:buAutoNum type="arabicPeriod"/>
            </a:pPr>
            <a:r>
              <a:rPr lang="en-US" dirty="0" err="1" smtClean="0"/>
              <a:t>Memotivasi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Orang lain</a:t>
            </a:r>
          </a:p>
          <a:p>
            <a:pPr marL="385763" indent="-385763">
              <a:buFont typeface="Lucida Sans Unicode" panose="020B0602030504020204" pitchFamily="34" charset="0"/>
              <a:buAutoNum type="arabicPeriod"/>
            </a:pP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usulan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memotivasi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Orang Lain</a:t>
            </a:r>
          </a:p>
          <a:p>
            <a:pPr marL="385763" indent="-385763">
              <a:buFont typeface="Lucida Sans Unicode" panose="020B0602030504020204" pitchFamily="34" charset="0"/>
              <a:buAutoNum type="arabicPeriod"/>
            </a:pP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8785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7" descr="C:\Users\Jauhary\Pictures\Abstract-Wavy-PPT-Slide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700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black">
          <a:xfrm>
            <a:off x="6589713" y="4948238"/>
            <a:ext cx="3143250" cy="762000"/>
          </a:xfrm>
          <a:prstGeom prst="rect">
            <a:avLst/>
          </a:prstGeom>
          <a:solidFill>
            <a:srgbClr val="FFFF00"/>
          </a:solidFill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76" tIns="34289" rIns="68576" bIns="34289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chemeClr val="bg2"/>
                </a:solidFill>
                <a:latin typeface="+mj-lt"/>
              </a:rPr>
              <a:t>80 % </a:t>
            </a:r>
            <a:r>
              <a:rPr lang="id-ID" sz="1500" b="1" dirty="0">
                <a:solidFill>
                  <a:schemeClr val="bg2"/>
                </a:solidFill>
                <a:latin typeface="+mj-lt"/>
              </a:rPr>
              <a:t>MAHASISWA</a:t>
            </a:r>
            <a:r>
              <a:rPr lang="en-US" sz="1500" b="1" dirty="0">
                <a:solidFill>
                  <a:schemeClr val="bg2"/>
                </a:solidFill>
                <a:latin typeface="+mj-lt"/>
              </a:rPr>
              <a:t> AKTIF, DINAMIS, MENYENANGKAN ATRAKTIF DAN BERMAKNA</a:t>
            </a:r>
          </a:p>
        </p:txBody>
      </p:sp>
      <p:pic>
        <p:nvPicPr>
          <p:cNvPr id="1032" name="Picture 8" descr="C:\Users\Jauhary\Pictures\puzz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9750" y="3128963"/>
            <a:ext cx="2571750" cy="2100262"/>
          </a:xfrm>
          <a:prstGeom prst="rect">
            <a:avLst/>
          </a:prstGeom>
          <a:noFill/>
          <a:effectLst>
            <a:outerShdw blurRad="419100" dist="596900" dir="6780000" sx="107000" sy="107000" algn="r" rotWithShape="0">
              <a:prstClr val="black">
                <a:alpha val="41000"/>
              </a:prstClr>
            </a:outerShdw>
          </a:effectLst>
          <a:extLst/>
        </p:spPr>
      </p:pic>
      <p:sp>
        <p:nvSpPr>
          <p:cNvPr id="3" name="Line Callout 1 2"/>
          <p:cNvSpPr/>
          <p:nvPr/>
        </p:nvSpPr>
        <p:spPr>
          <a:xfrm>
            <a:off x="4572001" y="1982789"/>
            <a:ext cx="1857375" cy="365125"/>
          </a:xfrm>
          <a:prstGeom prst="borderCallout1">
            <a:avLst>
              <a:gd name="adj1" fmla="val 96882"/>
              <a:gd name="adj2" fmla="val 495"/>
              <a:gd name="adj3" fmla="val 467030"/>
              <a:gd name="adj4" fmla="val -2849"/>
            </a:avLst>
          </a:prstGeom>
          <a:solidFill>
            <a:srgbClr val="FFFF00">
              <a:alpha val="40000"/>
            </a:srgbClr>
          </a:solidFill>
          <a:ln w="22225">
            <a:solidFill>
              <a:schemeClr val="bg2"/>
            </a:solidFill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>
              <a:defRPr/>
            </a:pPr>
            <a:r>
              <a:rPr lang="id-ID" sz="1200" b="1" dirty="0">
                <a:solidFill>
                  <a:schemeClr val="bg2"/>
                </a:solidFill>
                <a:cs typeface="Calibri" pitchFamily="34" charset="0"/>
              </a:rPr>
              <a:t>TANYA JAWAB</a:t>
            </a:r>
            <a:endParaRPr lang="en-US" sz="1200" b="1" dirty="0">
              <a:solidFill>
                <a:schemeClr val="bg2"/>
              </a:solidFill>
              <a:cs typeface="Calibri" pitchFamily="34" charset="0"/>
            </a:endParaRPr>
          </a:p>
        </p:txBody>
      </p:sp>
      <p:sp>
        <p:nvSpPr>
          <p:cNvPr id="17" name="Line Callout 1 16"/>
          <p:cNvSpPr/>
          <p:nvPr/>
        </p:nvSpPr>
        <p:spPr>
          <a:xfrm>
            <a:off x="2871788" y="2114550"/>
            <a:ext cx="1281112" cy="242888"/>
          </a:xfrm>
          <a:prstGeom prst="borderCallout1">
            <a:avLst>
              <a:gd name="adj1" fmla="val 102866"/>
              <a:gd name="adj2" fmla="val -274"/>
              <a:gd name="adj3" fmla="val 610585"/>
              <a:gd name="adj4" fmla="val 66734"/>
            </a:avLst>
          </a:prstGeom>
          <a:solidFill>
            <a:srgbClr val="FFFF00">
              <a:alpha val="40000"/>
            </a:srgbClr>
          </a:solidFill>
          <a:ln w="22225">
            <a:solidFill>
              <a:schemeClr val="bg2"/>
            </a:solidFill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>
              <a:defRPr/>
            </a:pPr>
            <a:r>
              <a:rPr lang="id-ID" sz="1200" b="1" dirty="0">
                <a:solidFill>
                  <a:schemeClr val="bg2"/>
                </a:solidFill>
                <a:cs typeface="Calibri" pitchFamily="34" charset="0"/>
              </a:rPr>
              <a:t>CERAMAH</a:t>
            </a:r>
            <a:endParaRPr lang="en-US" sz="1200" b="1" dirty="0">
              <a:solidFill>
                <a:schemeClr val="bg2"/>
              </a:solidFill>
              <a:cs typeface="Calibri" pitchFamily="34" charset="0"/>
            </a:endParaRPr>
          </a:p>
        </p:txBody>
      </p:sp>
      <p:sp>
        <p:nvSpPr>
          <p:cNvPr id="18" name="Line Callout 1 17"/>
          <p:cNvSpPr/>
          <p:nvPr/>
        </p:nvSpPr>
        <p:spPr>
          <a:xfrm>
            <a:off x="6096000" y="2522539"/>
            <a:ext cx="1905000" cy="561975"/>
          </a:xfrm>
          <a:prstGeom prst="borderCallout1">
            <a:avLst>
              <a:gd name="adj1" fmla="val 96882"/>
              <a:gd name="adj2" fmla="val 495"/>
              <a:gd name="adj3" fmla="val 246486"/>
              <a:gd name="adj4" fmla="val -45490"/>
            </a:avLst>
          </a:prstGeom>
          <a:solidFill>
            <a:srgbClr val="FFFF00">
              <a:alpha val="40000"/>
            </a:srgbClr>
          </a:solidFill>
          <a:ln w="22225">
            <a:solidFill>
              <a:schemeClr val="accent1"/>
            </a:solidFill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>
              <a:defRPr/>
            </a:pPr>
            <a:r>
              <a:rPr lang="id-ID" sz="1200" b="1" dirty="0">
                <a:solidFill>
                  <a:schemeClr val="bg2"/>
                </a:solidFill>
                <a:cs typeface="Calibri" pitchFamily="34" charset="0"/>
              </a:rPr>
              <a:t>PRESENTASI KELOMPOK</a:t>
            </a:r>
            <a:endParaRPr lang="en-US" sz="1200" b="1" dirty="0">
              <a:solidFill>
                <a:schemeClr val="bg2"/>
              </a:solidFill>
              <a:cs typeface="Calibri" pitchFamily="34" charset="0"/>
            </a:endParaRPr>
          </a:p>
        </p:txBody>
      </p:sp>
      <p:sp>
        <p:nvSpPr>
          <p:cNvPr id="19" name="Line Callout 1 18"/>
          <p:cNvSpPr/>
          <p:nvPr/>
        </p:nvSpPr>
        <p:spPr>
          <a:xfrm>
            <a:off x="4370388" y="5341938"/>
            <a:ext cx="1281112" cy="361950"/>
          </a:xfrm>
          <a:prstGeom prst="borderCallout1">
            <a:avLst>
              <a:gd name="adj1" fmla="val -215"/>
              <a:gd name="adj2" fmla="val -274"/>
              <a:gd name="adj3" fmla="val -267096"/>
              <a:gd name="adj4" fmla="val 57637"/>
            </a:avLst>
          </a:prstGeom>
          <a:solidFill>
            <a:srgbClr val="FFFF00">
              <a:alpha val="40000"/>
            </a:srgbClr>
          </a:solidFill>
          <a:ln w="22225">
            <a:solidFill>
              <a:schemeClr val="bg2"/>
            </a:solidFill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>
              <a:defRPr/>
            </a:pPr>
            <a:r>
              <a:rPr lang="id-ID" sz="1200" b="1" dirty="0">
                <a:solidFill>
                  <a:schemeClr val="bg2"/>
                </a:solidFill>
                <a:cs typeface="Calibri" pitchFamily="34" charset="0"/>
              </a:rPr>
              <a:t>DISKUSI</a:t>
            </a:r>
            <a:endParaRPr lang="en-US" sz="1200" b="1" dirty="0">
              <a:solidFill>
                <a:schemeClr val="bg2"/>
              </a:solidFill>
              <a:cs typeface="Calibri" pitchFamily="34" charset="0"/>
            </a:endParaRPr>
          </a:p>
        </p:txBody>
      </p:sp>
      <p:sp>
        <p:nvSpPr>
          <p:cNvPr id="20" name="Line Callout 1 19"/>
          <p:cNvSpPr/>
          <p:nvPr/>
        </p:nvSpPr>
        <p:spPr>
          <a:xfrm>
            <a:off x="2074863" y="5141914"/>
            <a:ext cx="1592262" cy="276225"/>
          </a:xfrm>
          <a:prstGeom prst="borderCallout1">
            <a:avLst>
              <a:gd name="adj1" fmla="val -215"/>
              <a:gd name="adj2" fmla="val -274"/>
              <a:gd name="adj3" fmla="val -319740"/>
              <a:gd name="adj4" fmla="val 146031"/>
            </a:avLst>
          </a:prstGeom>
          <a:solidFill>
            <a:srgbClr val="FFFF00">
              <a:alpha val="40000"/>
            </a:srgbClr>
          </a:solidFill>
          <a:ln w="22225">
            <a:solidFill>
              <a:schemeClr val="bg2"/>
            </a:solidFill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>
              <a:defRPr/>
            </a:pPr>
            <a:r>
              <a:rPr lang="id-ID" sz="1200" b="1" dirty="0">
                <a:solidFill>
                  <a:schemeClr val="bg2"/>
                </a:solidFill>
                <a:cs typeface="Calibri" pitchFamily="34" charset="0"/>
              </a:rPr>
              <a:t>PENUGASAN</a:t>
            </a:r>
            <a:endParaRPr lang="en-US" sz="1200" b="1" dirty="0">
              <a:solidFill>
                <a:schemeClr val="bg2"/>
              </a:solidFill>
              <a:cs typeface="Calibri" pitchFamily="34" charset="0"/>
            </a:endParaRPr>
          </a:p>
        </p:txBody>
      </p:sp>
      <p:sp>
        <p:nvSpPr>
          <p:cNvPr id="14346" name="TextBox 10"/>
          <p:cNvSpPr txBox="1">
            <a:spLocks noChangeArrowheads="1"/>
          </p:cNvSpPr>
          <p:nvPr/>
        </p:nvSpPr>
        <p:spPr bwMode="auto">
          <a:xfrm>
            <a:off x="6911975" y="277813"/>
            <a:ext cx="2820988" cy="900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9" rIns="68576" b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700" b="1">
                <a:solidFill>
                  <a:schemeClr val="bg2"/>
                </a:solidFill>
                <a:latin typeface="Bookman Old Style" panose="02050604050505020204" pitchFamily="18" charset="0"/>
              </a:rPr>
              <a:t>METODE </a:t>
            </a:r>
            <a:endParaRPr lang="id-ID" sz="2700" b="1">
              <a:solidFill>
                <a:schemeClr val="bg2"/>
              </a:solidFill>
              <a:latin typeface="Bookman Old Style" panose="02050604050505020204" pitchFamily="18" charset="0"/>
            </a:endParaRPr>
          </a:p>
          <a:p>
            <a:pPr eaLnBrk="1" hangingPunct="1"/>
            <a:r>
              <a:rPr lang="id-ID" sz="2700" b="1">
                <a:solidFill>
                  <a:schemeClr val="bg2"/>
                </a:solidFill>
                <a:latin typeface="Bookman Old Style" panose="02050604050505020204" pitchFamily="18" charset="0"/>
              </a:rPr>
              <a:t>PERKULIAHAN</a:t>
            </a:r>
            <a:endParaRPr lang="en-US" sz="2700" b="1">
              <a:solidFill>
                <a:schemeClr val="bg2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2977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3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5" name="Rectangle 4"/>
          <p:cNvSpPr>
            <a:spLocks noChangeArrowheads="1"/>
          </p:cNvSpPr>
          <p:nvPr/>
        </p:nvSpPr>
        <p:spPr bwMode="auto">
          <a:xfrm>
            <a:off x="3140076" y="2400300"/>
            <a:ext cx="12558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0" y="3641735"/>
            <a:ext cx="12032673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Daftar</a:t>
            </a:r>
            <a:r>
              <a:rPr lang="en-US" sz="2000" b="1" dirty="0"/>
              <a:t> </a:t>
            </a:r>
            <a:r>
              <a:rPr lang="en-US" sz="2000" b="1" dirty="0" err="1"/>
              <a:t>Literatur</a:t>
            </a:r>
            <a:r>
              <a:rPr lang="en-US" sz="2000" b="1" dirty="0"/>
              <a:t>/</a:t>
            </a:r>
            <a:r>
              <a:rPr lang="en-US" sz="2000" b="1" dirty="0" err="1"/>
              <a:t>Referensi</a:t>
            </a:r>
            <a:r>
              <a:rPr lang="en-US" sz="2000" b="1" dirty="0"/>
              <a:t>: </a:t>
            </a: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id-ID" sz="2000" dirty="0"/>
              <a:t>Reeve, J. (2009). </a:t>
            </a:r>
            <a:r>
              <a:rPr lang="id-ID" sz="2000" i="1" dirty="0"/>
              <a:t>Understanding motivation and emotion</a:t>
            </a:r>
            <a:r>
              <a:rPr lang="id-ID" sz="2000" dirty="0"/>
              <a:t>. USA: John Wiley and Sons, Inc</a:t>
            </a: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id-ID" sz="2000" dirty="0"/>
              <a:t>Eccles, J. S., &amp; Wigfield, A. (2002). Motivational beliefs, values, and goals. </a:t>
            </a:r>
            <a:r>
              <a:rPr lang="id-ID" sz="2000" i="1" dirty="0"/>
              <a:t>Annual reviews psychology</a:t>
            </a:r>
            <a:r>
              <a:rPr lang="id-ID" sz="2000" dirty="0"/>
              <a:t>, 53, 109-132.</a:t>
            </a: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id-ID" sz="2000" dirty="0"/>
              <a:t>Maslow, A.H (1943). A theory of  human motivation. </a:t>
            </a:r>
            <a:r>
              <a:rPr lang="id-ID" sz="2000" i="1" dirty="0"/>
              <a:t>Psychological Review</a:t>
            </a:r>
            <a:r>
              <a:rPr lang="id-ID" sz="2000" dirty="0"/>
              <a:t>, 50, 370-396</a:t>
            </a: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id-ID" sz="2000" dirty="0"/>
              <a:t>Deci, E.L., Vallerand, R. J., Pelletier, L.G., &amp; Ryan, R. M. (1991). Motivation and Education. </a:t>
            </a:r>
            <a:r>
              <a:rPr lang="id-ID" sz="2000" i="1" dirty="0"/>
              <a:t>Educational Psychologist,</a:t>
            </a:r>
            <a:r>
              <a:rPr lang="id-ID" sz="2000" dirty="0"/>
              <a:t> 26 (3&amp;4), 325-326</a:t>
            </a:r>
            <a:endParaRPr lang="en-US" sz="2000" dirty="0"/>
          </a:p>
          <a:p>
            <a:r>
              <a:rPr lang="en-US" sz="2000" b="1" dirty="0" err="1"/>
              <a:t>Literatur</a:t>
            </a:r>
            <a:r>
              <a:rPr lang="en-US" sz="2000" b="1" dirty="0"/>
              <a:t> </a:t>
            </a:r>
            <a:r>
              <a:rPr lang="en-US" sz="2000" b="1" dirty="0" err="1"/>
              <a:t>tambahan</a:t>
            </a:r>
            <a:endParaRPr lang="en-US" sz="2000" dirty="0"/>
          </a:p>
          <a:p>
            <a:r>
              <a:rPr lang="id-ID" sz="2000" dirty="0"/>
              <a:t>Lai, E. R. (2011). Motivation: A literature review. Reseach report. </a:t>
            </a:r>
            <a:r>
              <a:rPr lang="id-ID" sz="2000" u="sng" dirty="0">
                <a:hlinkClick r:id="rId2"/>
              </a:rPr>
              <a:t>http://www.personalassessment.com/</a:t>
            </a:r>
            <a:r>
              <a:rPr lang="id-ID" sz="2000" dirty="0"/>
              <a:t>. Diakses tanggal 15 Januari 2015</a:t>
            </a:r>
            <a:endParaRPr lang="en-US" sz="2000" dirty="0"/>
          </a:p>
          <a:p>
            <a:pPr marL="457200" indent="-457200">
              <a:lnSpc>
                <a:spcPct val="115000"/>
              </a:lnSpc>
              <a:buFontTx/>
              <a:buAutoNum type="arabicPeriod"/>
              <a:tabLst>
                <a:tab pos="104775" algn="l"/>
                <a:tab pos="342900" algn="l"/>
              </a:tabLst>
              <a:defRPr/>
            </a:pPr>
            <a:endParaRPr lang="id-ID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715408"/>
              </p:ext>
            </p:extLst>
          </p:nvPr>
        </p:nvGraphicFramePr>
        <p:xfrm>
          <a:off x="249384" y="228602"/>
          <a:ext cx="11596252" cy="344977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13387"/>
                <a:gridCol w="8237687"/>
                <a:gridCol w="2745178"/>
              </a:tblGrid>
              <a:tr h="57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No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Komponen evaluasi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Bobot (%)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Kuis/ Soal (3% X 15%)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45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Tugas-tugas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25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Ujian Akhir semester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Sikap,Perilaku,Kehadiran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96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Jumlah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100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496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binusian.org/Alumni/Content/News/tips%20menghadapi%20wawanca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520"/>
            <a:ext cx="12192000" cy="687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82529" y="995438"/>
            <a:ext cx="605909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000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itchFamily="34" charset="0"/>
              </a:rPr>
              <a:t>THE RULES OF </a:t>
            </a:r>
            <a:r>
              <a:rPr lang="id-ID" sz="3000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itchFamily="34" charset="0"/>
              </a:rPr>
              <a:t>LECTURING</a:t>
            </a:r>
            <a:endParaRPr lang="en-US" sz="3000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latin typeface="Arial Black" pitchFamily="34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2721506" y="4056534"/>
          <a:ext cx="7094440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562719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493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Arial Black</vt:lpstr>
      <vt:lpstr>Bookman Old Style</vt:lpstr>
      <vt:lpstr>Calibri</vt:lpstr>
      <vt:lpstr>Calibri Light</vt:lpstr>
      <vt:lpstr>Lucida Sans Unicode</vt:lpstr>
      <vt:lpstr>Rockwell Condensed</vt:lpstr>
      <vt:lpstr>Times New Roman</vt:lpstr>
      <vt:lpstr>Office Theme</vt:lpstr>
      <vt:lpstr>1_Office Theme</vt:lpstr>
      <vt:lpstr>2_Office Theme</vt:lpstr>
      <vt:lpstr>MOTIVASI  DAN  EMOSI</vt:lpstr>
      <vt:lpstr>   Mata Kuliah  MOTIVASI DAN EMOSI</vt:lpstr>
      <vt:lpstr>PowerPoint Presentation</vt:lpstr>
      <vt:lpstr>PowerPoint Presentation</vt:lpstr>
      <vt:lpstr>PowerPoint Presentation</vt:lpstr>
      <vt:lpstr>MATERI PEMBELAJARAN</vt:lpstr>
      <vt:lpstr>PowerPoint Presentation</vt:lpstr>
      <vt:lpstr>PowerPoint Presentation</vt:lpstr>
      <vt:lpstr>PowerPoint Presentation</vt:lpstr>
      <vt:lpstr>PERINGATAN KERAS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MOTIVASI  DAN  EMOSI</dc:title>
  <dc:creator>HP</dc:creator>
  <cp:lastModifiedBy>HP</cp:lastModifiedBy>
  <cp:revision>6</cp:revision>
  <dcterms:created xsi:type="dcterms:W3CDTF">2016-01-04T03:12:23Z</dcterms:created>
  <dcterms:modified xsi:type="dcterms:W3CDTF">2016-01-04T04:11:14Z</dcterms:modified>
</cp:coreProperties>
</file>