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2" r:id="rId10"/>
    <p:sldId id="265" r:id="rId11"/>
    <p:sldId id="267" r:id="rId12"/>
    <p:sldId id="268" r:id="rId13"/>
    <p:sldId id="269" r:id="rId14"/>
    <p:sldId id="270" r:id="rId15"/>
    <p:sldId id="266" r:id="rId1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C34B3EE-816A-4BA7-814F-6AF690475B6F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353EB23-CD69-4569-BA49-40869DC7D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0D3CFB-F756-4466-AED2-2911DED0D0B4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A48676-25D5-4DFA-8B38-1AD2778C9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D3CFB-F756-4466-AED2-2911DED0D0B4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48676-25D5-4DFA-8B38-1AD2778C9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D0D3CFB-F756-4466-AED2-2911DED0D0B4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A48676-25D5-4DFA-8B38-1AD2778C9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D3CFB-F756-4466-AED2-2911DED0D0B4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48676-25D5-4DFA-8B38-1AD2778C9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0D3CFB-F756-4466-AED2-2911DED0D0B4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A48676-25D5-4DFA-8B38-1AD2778C9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D3CFB-F756-4466-AED2-2911DED0D0B4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48676-25D5-4DFA-8B38-1AD2778C9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D3CFB-F756-4466-AED2-2911DED0D0B4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48676-25D5-4DFA-8B38-1AD2778C9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D3CFB-F756-4466-AED2-2911DED0D0B4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48676-25D5-4DFA-8B38-1AD2778C9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0D3CFB-F756-4466-AED2-2911DED0D0B4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48676-25D5-4DFA-8B38-1AD2778C9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D3CFB-F756-4466-AED2-2911DED0D0B4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48676-25D5-4DFA-8B38-1AD2778C9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D3CFB-F756-4466-AED2-2911DED0D0B4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48676-25D5-4DFA-8B38-1AD2778C96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D0D3CFB-F756-4466-AED2-2911DED0D0B4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A48676-25D5-4DFA-8B38-1AD2778C9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SEMINAR </a:t>
            </a:r>
            <a:r>
              <a:rPr lang="en-US" dirty="0" smtClean="0"/>
              <a:t>LAPORAN </a:t>
            </a:r>
            <a:r>
              <a:rPr lang="en-US" dirty="0" smtClean="0"/>
              <a:t>PENELITIAN LATIHAN FIP UNY 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i-FI" sz="11200" b="1" dirty="0" smtClean="0"/>
              <a:t>JUDUL: </a:t>
            </a:r>
          </a:p>
          <a:p>
            <a:r>
              <a:rPr lang="fi-FI" sz="11200" b="1" dirty="0" smtClean="0"/>
              <a:t>Peningkatan </a:t>
            </a:r>
            <a:r>
              <a:rPr lang="fi-FI" sz="11200" b="1" dirty="0"/>
              <a:t>Kualitas Perkuliahan BK di SD Program Studi S1 PGSD dengan </a:t>
            </a:r>
            <a:r>
              <a:rPr lang="fi-FI" sz="11200" b="1" dirty="0" smtClean="0"/>
              <a:t>Model  </a:t>
            </a:r>
            <a:r>
              <a:rPr lang="fi-FI" sz="11200" b="1" dirty="0"/>
              <a:t>Kooperatif Learning Teknik Jigsaw</a:t>
            </a:r>
            <a:endParaRPr lang="en-US" sz="11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751506"/>
          </a:xfrm>
        </p:spPr>
        <p:txBody>
          <a:bodyPr/>
          <a:lstStyle/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Siklus</a:t>
            </a:r>
            <a:r>
              <a:rPr lang="en-US" dirty="0" smtClean="0"/>
              <a:t> 1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Perencanaan</a:t>
            </a:r>
            <a:r>
              <a:rPr lang="en-US" dirty="0" smtClean="0"/>
              <a:t> (</a:t>
            </a:r>
            <a:r>
              <a:rPr lang="en-US" dirty="0" err="1" smtClean="0"/>
              <a:t>Susun</a:t>
            </a:r>
            <a:r>
              <a:rPr lang="en-US" dirty="0" smtClean="0"/>
              <a:t> SAP,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klp,bagi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klp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Pelaksanaan</a:t>
            </a:r>
            <a:r>
              <a:rPr lang="en-US" dirty="0" smtClean="0"/>
              <a:t> (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3,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klp</a:t>
            </a:r>
            <a:r>
              <a:rPr lang="en-US" dirty="0" smtClean="0"/>
              <a:t> </a:t>
            </a:r>
            <a:r>
              <a:rPr lang="en-US" dirty="0" err="1" smtClean="0"/>
              <a:t>ahli,laporan</a:t>
            </a:r>
            <a:r>
              <a:rPr lang="en-US" dirty="0" smtClean="0"/>
              <a:t> </a:t>
            </a:r>
            <a:r>
              <a:rPr lang="en-US" dirty="0" err="1" smtClean="0"/>
              <a:t>klp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kuis1)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Observasi</a:t>
            </a:r>
            <a:r>
              <a:rPr lang="en-US" dirty="0" smtClean="0"/>
              <a:t> (</a:t>
            </a:r>
            <a:r>
              <a:rPr lang="en-US" dirty="0" err="1" smtClean="0"/>
              <a:t>frek</a:t>
            </a:r>
            <a:r>
              <a:rPr lang="en-US" dirty="0" smtClean="0"/>
              <a:t>. </a:t>
            </a:r>
            <a:r>
              <a:rPr lang="en-US" dirty="0" err="1" smtClean="0"/>
              <a:t>Diskusi</a:t>
            </a:r>
            <a:r>
              <a:rPr lang="en-US" dirty="0" smtClean="0"/>
              <a:t>, </a:t>
            </a:r>
            <a:r>
              <a:rPr lang="en-US" dirty="0" err="1" smtClean="0"/>
              <a:t>sbr</a:t>
            </a:r>
            <a:r>
              <a:rPr lang="en-US" dirty="0" smtClean="0"/>
              <a:t> </a:t>
            </a:r>
            <a:r>
              <a:rPr lang="en-US" dirty="0" err="1" smtClean="0"/>
              <a:t>bljr</a:t>
            </a:r>
            <a:r>
              <a:rPr lang="en-US" dirty="0" smtClean="0"/>
              <a:t>,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mhs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Refleksi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-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kondusif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klp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/</a:t>
            </a:r>
            <a:r>
              <a:rPr lang="en-US" dirty="0" err="1" smtClean="0"/>
              <a:t>tempat</a:t>
            </a:r>
            <a:r>
              <a:rPr lang="en-US" dirty="0" smtClean="0"/>
              <a:t> lain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klp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1 </a:t>
            </a:r>
            <a:r>
              <a:rPr lang="en-US" dirty="0" err="1" smtClean="0"/>
              <a:t>arah</a:t>
            </a:r>
            <a:r>
              <a:rPr lang="en-US" dirty="0" smtClean="0"/>
              <a:t>, </a:t>
            </a:r>
            <a:r>
              <a:rPr lang="en-US" dirty="0" err="1" smtClean="0"/>
              <a:t>penanya</a:t>
            </a:r>
            <a:r>
              <a:rPr lang="en-US" dirty="0" smtClean="0"/>
              <a:t> </a:t>
            </a:r>
            <a:r>
              <a:rPr lang="en-US" dirty="0" err="1" smtClean="0"/>
              <a:t>direkam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sbr</a:t>
            </a:r>
            <a:r>
              <a:rPr lang="en-US" dirty="0" smtClean="0"/>
              <a:t> </a:t>
            </a:r>
            <a:r>
              <a:rPr lang="en-US" dirty="0" err="1" smtClean="0"/>
              <a:t>blj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text, </a:t>
            </a:r>
            <a:r>
              <a:rPr lang="en-US" dirty="0" err="1" smtClean="0"/>
              <a:t>anjuran</a:t>
            </a:r>
            <a:r>
              <a:rPr lang="en-US" dirty="0" smtClean="0"/>
              <a:t> </a:t>
            </a:r>
            <a:r>
              <a:rPr lang="en-US" dirty="0" err="1" smtClean="0"/>
              <a:t>sbr</a:t>
            </a:r>
            <a:r>
              <a:rPr lang="en-US" dirty="0" smtClean="0"/>
              <a:t> </a:t>
            </a:r>
            <a:r>
              <a:rPr lang="en-US" dirty="0" err="1" smtClean="0"/>
              <a:t>bljr</a:t>
            </a:r>
            <a:r>
              <a:rPr lang="en-US" dirty="0" smtClean="0"/>
              <a:t> lain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751506"/>
          </a:xfrm>
        </p:spPr>
        <p:txBody>
          <a:bodyPr/>
          <a:lstStyle/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/>
          </a:bodyPr>
          <a:lstStyle/>
          <a:p>
            <a:r>
              <a:rPr lang="en-US" dirty="0" err="1" smtClean="0"/>
              <a:t>Siklus</a:t>
            </a:r>
            <a:r>
              <a:rPr lang="en-US" dirty="0" smtClean="0"/>
              <a:t> 2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Perencanaan</a:t>
            </a:r>
            <a:r>
              <a:rPr lang="en-US" dirty="0" smtClean="0"/>
              <a:t> (</a:t>
            </a:r>
            <a:r>
              <a:rPr lang="en-US" dirty="0" err="1" smtClean="0"/>
              <a:t>Susun</a:t>
            </a:r>
            <a:r>
              <a:rPr lang="en-US" dirty="0" smtClean="0"/>
              <a:t> SAP,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klp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Pelaksanaan</a:t>
            </a:r>
            <a:r>
              <a:rPr lang="en-US" dirty="0" smtClean="0"/>
              <a:t> (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4,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klp</a:t>
            </a:r>
            <a:r>
              <a:rPr lang="en-US" dirty="0" smtClean="0"/>
              <a:t> </a:t>
            </a:r>
            <a:r>
              <a:rPr lang="en-US" dirty="0" err="1" smtClean="0"/>
              <a:t>ahli,laporan</a:t>
            </a:r>
            <a:r>
              <a:rPr lang="en-US" dirty="0" smtClean="0"/>
              <a:t> </a:t>
            </a:r>
            <a:r>
              <a:rPr lang="en-US" dirty="0" err="1" smtClean="0"/>
              <a:t>klp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kuis2)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Observasi</a:t>
            </a:r>
            <a:r>
              <a:rPr lang="en-US" dirty="0" smtClean="0"/>
              <a:t> (</a:t>
            </a:r>
            <a:r>
              <a:rPr lang="en-US" dirty="0" err="1" smtClean="0"/>
              <a:t>frek</a:t>
            </a:r>
            <a:r>
              <a:rPr lang="en-US" dirty="0" smtClean="0"/>
              <a:t>. </a:t>
            </a:r>
            <a:r>
              <a:rPr lang="en-US" dirty="0" err="1" smtClean="0"/>
              <a:t>Diskusi</a:t>
            </a:r>
            <a:r>
              <a:rPr lang="en-US" dirty="0" smtClean="0"/>
              <a:t>, </a:t>
            </a:r>
            <a:r>
              <a:rPr lang="en-US" dirty="0" err="1" smtClean="0"/>
              <a:t>sbr</a:t>
            </a:r>
            <a:r>
              <a:rPr lang="en-US" dirty="0" smtClean="0"/>
              <a:t> </a:t>
            </a:r>
            <a:r>
              <a:rPr lang="en-US" dirty="0" err="1" smtClean="0"/>
              <a:t>bljr</a:t>
            </a:r>
            <a:r>
              <a:rPr lang="en-US" dirty="0" smtClean="0"/>
              <a:t>,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mhs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Refleksi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-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2 </a:t>
            </a:r>
            <a:r>
              <a:rPr lang="en-US" dirty="0" err="1" smtClean="0"/>
              <a:t>klp</a:t>
            </a:r>
            <a:r>
              <a:rPr lang="en-US" dirty="0" smtClean="0"/>
              <a:t>, </a:t>
            </a:r>
            <a:r>
              <a:rPr lang="en-US" dirty="0" err="1" smtClean="0"/>
              <a:t>klp</a:t>
            </a:r>
            <a:r>
              <a:rPr lang="en-US" dirty="0" smtClean="0"/>
              <a:t> lain </a:t>
            </a:r>
            <a:r>
              <a:rPr lang="en-US" dirty="0" err="1" smtClean="0"/>
              <a:t>digasebo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rumput</a:t>
            </a:r>
            <a:r>
              <a:rPr lang="en-US" dirty="0" smtClean="0"/>
              <a:t>.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klp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antusias</a:t>
            </a:r>
            <a:r>
              <a:rPr lang="en-US" dirty="0" smtClean="0"/>
              <a:t> </a:t>
            </a:r>
            <a:r>
              <a:rPr lang="en-US" dirty="0" err="1" smtClean="0"/>
              <a:t>berdialog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internet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751506"/>
          </a:xfrm>
        </p:spPr>
        <p:txBody>
          <a:bodyPr/>
          <a:lstStyle/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/>
          </a:bodyPr>
          <a:lstStyle/>
          <a:p>
            <a:r>
              <a:rPr lang="en-US" dirty="0" err="1" smtClean="0"/>
              <a:t>Siklus</a:t>
            </a:r>
            <a:r>
              <a:rPr lang="en-US" dirty="0" smtClean="0"/>
              <a:t> 3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Perencanaan</a:t>
            </a:r>
            <a:r>
              <a:rPr lang="en-US" dirty="0" smtClean="0"/>
              <a:t> (</a:t>
            </a:r>
            <a:r>
              <a:rPr lang="en-US" dirty="0" err="1" smtClean="0"/>
              <a:t>Susun</a:t>
            </a:r>
            <a:r>
              <a:rPr lang="en-US" dirty="0" smtClean="0"/>
              <a:t> SAP,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klp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Pelaksanaan</a:t>
            </a:r>
            <a:r>
              <a:rPr lang="en-US" dirty="0" smtClean="0"/>
              <a:t> (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5,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klp</a:t>
            </a:r>
            <a:r>
              <a:rPr lang="en-US" dirty="0" smtClean="0"/>
              <a:t> </a:t>
            </a:r>
            <a:r>
              <a:rPr lang="en-US" dirty="0" err="1" smtClean="0"/>
              <a:t>ahli,laporan</a:t>
            </a:r>
            <a:r>
              <a:rPr lang="en-US" dirty="0" smtClean="0"/>
              <a:t> </a:t>
            </a:r>
            <a:r>
              <a:rPr lang="en-US" dirty="0" err="1" smtClean="0"/>
              <a:t>klp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kuis-3)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Observasi</a:t>
            </a:r>
            <a:r>
              <a:rPr lang="en-US" dirty="0" smtClean="0"/>
              <a:t> (</a:t>
            </a:r>
            <a:r>
              <a:rPr lang="en-US" dirty="0" err="1" smtClean="0"/>
              <a:t>frek</a:t>
            </a:r>
            <a:r>
              <a:rPr lang="en-US" dirty="0" smtClean="0"/>
              <a:t>. </a:t>
            </a:r>
            <a:r>
              <a:rPr lang="en-US" dirty="0" err="1" smtClean="0"/>
              <a:t>Diskusi</a:t>
            </a:r>
            <a:r>
              <a:rPr lang="en-US" dirty="0" smtClean="0"/>
              <a:t>, </a:t>
            </a:r>
            <a:r>
              <a:rPr lang="en-US" dirty="0" err="1" smtClean="0"/>
              <a:t>sbr</a:t>
            </a:r>
            <a:r>
              <a:rPr lang="en-US" dirty="0" smtClean="0"/>
              <a:t> </a:t>
            </a:r>
            <a:r>
              <a:rPr lang="en-US" dirty="0" err="1" smtClean="0"/>
              <a:t>bljr</a:t>
            </a:r>
            <a:r>
              <a:rPr lang="en-US" dirty="0" smtClean="0"/>
              <a:t>,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mhs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Refleksi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-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2 </a:t>
            </a:r>
            <a:r>
              <a:rPr lang="en-US" dirty="0" err="1" smtClean="0"/>
              <a:t>klp</a:t>
            </a:r>
            <a:r>
              <a:rPr lang="en-US" dirty="0" smtClean="0"/>
              <a:t>, </a:t>
            </a:r>
            <a:r>
              <a:rPr lang="en-US" dirty="0" err="1" smtClean="0"/>
              <a:t>klp</a:t>
            </a:r>
            <a:r>
              <a:rPr lang="en-US" dirty="0" smtClean="0"/>
              <a:t> lain </a:t>
            </a:r>
            <a:r>
              <a:rPr lang="en-US" dirty="0" err="1" smtClean="0"/>
              <a:t>digasebo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rumput</a:t>
            </a:r>
            <a:r>
              <a:rPr lang="en-US" dirty="0" smtClean="0"/>
              <a:t>.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klp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antusias</a:t>
            </a:r>
            <a:r>
              <a:rPr lang="en-US" dirty="0" smtClean="0"/>
              <a:t> </a:t>
            </a:r>
            <a:r>
              <a:rPr lang="en-US" dirty="0" err="1" smtClean="0"/>
              <a:t>berdialog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,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internet,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en-US" dirty="0" err="1" smtClean="0"/>
              <a:t>Hasil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7972452" cy="5500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56"/>
                <a:gridCol w="2143140"/>
                <a:gridCol w="2214578"/>
                <a:gridCol w="2214578"/>
              </a:tblGrid>
              <a:tr h="18335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Observasi</a:t>
                      </a:r>
                      <a:endParaRPr lang="id-ID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61,11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72,22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86,11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5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Skor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siklus</a:t>
                      </a:r>
                      <a:endParaRPr lang="id-ID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&gt;70, </a:t>
                      </a:r>
                      <a:r>
                        <a:rPr lang="en-US" sz="2800" dirty="0" smtClean="0"/>
                        <a:t>      </a:t>
                      </a:r>
                      <a:r>
                        <a:rPr lang="en-US" sz="2800" dirty="0" smtClean="0"/>
                        <a:t>65% </a:t>
                      </a:r>
                      <a:endParaRPr lang="id-ID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&gt;70,        95%</a:t>
                      </a:r>
                      <a:endParaRPr lang="id-ID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&gt;70,        95%</a:t>
                      </a:r>
                      <a:endParaRPr lang="id-ID" sz="2800" dirty="0" smtClean="0"/>
                    </a:p>
                    <a:p>
                      <a:pPr algn="ctr"/>
                      <a:endParaRPr lang="id-ID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5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Rerata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Kuis</a:t>
                      </a:r>
                      <a:endParaRPr lang="id-ID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Kesimpulan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kooperatif</a:t>
            </a:r>
            <a:r>
              <a:rPr lang="en-US" dirty="0" smtClean="0"/>
              <a:t> learning (jigsaw)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BK </a:t>
            </a:r>
            <a:r>
              <a:rPr lang="en-US" dirty="0" err="1" smtClean="0"/>
              <a:t>di</a:t>
            </a:r>
            <a:r>
              <a:rPr lang="en-US" dirty="0" smtClean="0"/>
              <a:t> SD.</a:t>
            </a:r>
          </a:p>
          <a:p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kooperatif</a:t>
            </a:r>
            <a:r>
              <a:rPr lang="en-US" dirty="0" smtClean="0"/>
              <a:t> learning (jigsaw)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BK </a:t>
            </a:r>
            <a:r>
              <a:rPr lang="en-US" dirty="0" err="1" smtClean="0"/>
              <a:t>di</a:t>
            </a:r>
            <a:r>
              <a:rPr lang="en-US" dirty="0" smtClean="0"/>
              <a:t> SD.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Kooperatif</a:t>
            </a:r>
            <a:r>
              <a:rPr lang="en-US" dirty="0" smtClean="0"/>
              <a:t> learning (jigsaw)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PGSD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mhs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diketahuinya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mengaktifkan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memperbanyak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agar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optimal.</a:t>
            </a:r>
          </a:p>
          <a:p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optimal</a:t>
            </a:r>
          </a:p>
          <a:p>
            <a:r>
              <a:rPr lang="en-US" dirty="0" err="1" smtClean="0"/>
              <a:t>Keaktivan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titip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r>
              <a:rPr lang="en-US" dirty="0" smtClean="0"/>
              <a:t>,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rumusan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:  </a:t>
            </a:r>
          </a:p>
          <a:p>
            <a:pPr marL="756000" lvl="3" indent="-457200">
              <a:spcBef>
                <a:spcPts val="0"/>
              </a:spcBef>
              <a:buFont typeface="+mj-lt"/>
              <a:buAutoNum type="arabicPeriod"/>
            </a:pPr>
            <a:r>
              <a:rPr lang="en-US" sz="2800" dirty="0" err="1" smtClean="0"/>
              <a:t>Apakah</a:t>
            </a:r>
            <a:r>
              <a:rPr lang="en-US" sz="2800" dirty="0" smtClean="0"/>
              <a:t> Model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</a:t>
            </a:r>
            <a:r>
              <a:rPr lang="en-US" sz="2800" dirty="0" err="1" smtClean="0"/>
              <a:t>Koopreatif</a:t>
            </a:r>
            <a:r>
              <a:rPr lang="en-US" sz="2800" dirty="0" smtClean="0"/>
              <a:t> “</a:t>
            </a:r>
            <a:r>
              <a:rPr lang="en-US" sz="2800" dirty="0" err="1" smtClean="0"/>
              <a:t>Jigsaw”dapat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kualitas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Perkulihan</a:t>
            </a:r>
            <a:r>
              <a:rPr lang="en-US" sz="2800" dirty="0" smtClean="0"/>
              <a:t> BK </a:t>
            </a:r>
            <a:r>
              <a:rPr lang="en-US" sz="2800" dirty="0" err="1" smtClean="0"/>
              <a:t>di</a:t>
            </a:r>
            <a:r>
              <a:rPr lang="en-US" sz="2800" dirty="0" smtClean="0"/>
              <a:t> SD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Prodi</a:t>
            </a:r>
            <a:r>
              <a:rPr lang="en-US" sz="2800" dirty="0" smtClean="0"/>
              <a:t> S1 PGSD FIP UNY?</a:t>
            </a:r>
          </a:p>
          <a:p>
            <a:pPr marL="756000" lvl="3" indent="-457200">
              <a:spcBef>
                <a:spcPts val="0"/>
              </a:spcBef>
              <a:buFont typeface="+mj-lt"/>
              <a:buAutoNum type="arabicPeriod"/>
            </a:pPr>
            <a:r>
              <a:rPr lang="en-US" sz="2800" dirty="0" err="1" smtClean="0"/>
              <a:t>Apakah</a:t>
            </a:r>
            <a:r>
              <a:rPr lang="en-US" sz="2800" dirty="0" smtClean="0"/>
              <a:t> Model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</a:t>
            </a:r>
            <a:r>
              <a:rPr lang="en-US" sz="2800" dirty="0" err="1" smtClean="0"/>
              <a:t>Kooperatif</a:t>
            </a:r>
            <a:r>
              <a:rPr lang="en-US" sz="2800" dirty="0" smtClean="0"/>
              <a:t> “Jigsaw”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kualitas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Perkulihan</a:t>
            </a:r>
            <a:r>
              <a:rPr lang="en-US" sz="2800" dirty="0" smtClean="0"/>
              <a:t> BK </a:t>
            </a:r>
            <a:r>
              <a:rPr lang="en-US" sz="2800" dirty="0" err="1" smtClean="0"/>
              <a:t>di</a:t>
            </a:r>
            <a:r>
              <a:rPr lang="en-US" sz="2800" dirty="0" smtClean="0"/>
              <a:t> SD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Prodi</a:t>
            </a:r>
            <a:r>
              <a:rPr lang="en-US" sz="2800" dirty="0" smtClean="0"/>
              <a:t> S1 PGSD FIP UNY?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KAJIAN TEORI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err="1" smtClean="0"/>
              <a:t>Hakikat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 </a:t>
            </a:r>
            <a:r>
              <a:rPr lang="en-US" b="1" dirty="0" err="1" smtClean="0"/>
              <a:t>Kooperatif</a:t>
            </a:r>
            <a:r>
              <a:rPr lang="en-US" b="1" dirty="0" smtClean="0"/>
              <a:t> (</a:t>
            </a:r>
            <a:r>
              <a:rPr lang="en-US" b="1" dirty="0" err="1" smtClean="0"/>
              <a:t>Pengertian</a:t>
            </a:r>
            <a:r>
              <a:rPr lang="en-US" b="1" dirty="0" smtClean="0"/>
              <a:t>, </a:t>
            </a:r>
            <a:r>
              <a:rPr lang="en-US" b="1" dirty="0" err="1" smtClean="0"/>
              <a:t>tujuan</a:t>
            </a:r>
            <a:r>
              <a:rPr lang="en-US" b="1" dirty="0" smtClean="0"/>
              <a:t>, </a:t>
            </a:r>
            <a:r>
              <a:rPr lang="en-US" b="1" dirty="0" err="1" smtClean="0"/>
              <a:t>prinsip</a:t>
            </a:r>
            <a:r>
              <a:rPr lang="en-US" b="1" dirty="0" smtClean="0"/>
              <a:t>, </a:t>
            </a:r>
            <a:r>
              <a:rPr lang="en-US" b="1" dirty="0" err="1" smtClean="0"/>
              <a:t>unsur</a:t>
            </a:r>
            <a:r>
              <a:rPr lang="en-US" b="1" dirty="0" smtClean="0"/>
              <a:t>, model-model, </a:t>
            </a:r>
            <a:r>
              <a:rPr lang="en-US" b="1" dirty="0" err="1" smtClean="0"/>
              <a:t>karakteristik</a:t>
            </a:r>
            <a:r>
              <a:rPr lang="en-US" b="1" dirty="0" smtClean="0"/>
              <a:t>, </a:t>
            </a:r>
            <a:r>
              <a:rPr lang="en-US" b="1" dirty="0" err="1" smtClean="0"/>
              <a:t>langkah</a:t>
            </a:r>
            <a:r>
              <a:rPr lang="en-US" b="1" dirty="0" smtClean="0"/>
              <a:t>, </a:t>
            </a:r>
            <a:r>
              <a:rPr lang="en-US" b="1" dirty="0" err="1" smtClean="0"/>
              <a:t>aktivitas</a:t>
            </a:r>
            <a:r>
              <a:rPr lang="en-US" b="1" dirty="0" smtClean="0"/>
              <a:t>)</a:t>
            </a:r>
          </a:p>
          <a:p>
            <a:pPr marL="514350" indent="-514350">
              <a:buAutoNum type="arabicPeriod"/>
            </a:pPr>
            <a:r>
              <a:rPr lang="en-US" b="1" dirty="0" err="1" smtClean="0"/>
              <a:t>Tinjauan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Mata </a:t>
            </a:r>
            <a:r>
              <a:rPr lang="en-US" b="1" dirty="0" err="1" smtClean="0"/>
              <a:t>Kuliah</a:t>
            </a:r>
            <a:r>
              <a:rPr lang="en-US" b="1" dirty="0" smtClean="0"/>
              <a:t> BK </a:t>
            </a:r>
            <a:r>
              <a:rPr lang="en-US" b="1" dirty="0" err="1" smtClean="0"/>
              <a:t>di</a:t>
            </a:r>
            <a:r>
              <a:rPr lang="en-US" b="1" dirty="0" smtClean="0"/>
              <a:t> SD (</a:t>
            </a:r>
            <a:r>
              <a:rPr lang="en-US" b="1" dirty="0" err="1" smtClean="0"/>
              <a:t>Pengertian</a:t>
            </a:r>
            <a:r>
              <a:rPr lang="en-US" b="1" dirty="0" smtClean="0"/>
              <a:t>, </a:t>
            </a:r>
            <a:r>
              <a:rPr lang="en-US" b="1" dirty="0" err="1" smtClean="0"/>
              <a:t>perkluliahan</a:t>
            </a:r>
            <a:r>
              <a:rPr lang="en-US" b="1" dirty="0" smtClean="0"/>
              <a:t> BK SD)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METODE 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: </a:t>
            </a:r>
            <a:r>
              <a:rPr lang="en-US" dirty="0" err="1" smtClean="0"/>
              <a:t>Kuantitatif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Jenis</a:t>
            </a:r>
            <a:r>
              <a:rPr lang="en-US" dirty="0" smtClean="0"/>
              <a:t>		: PTK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: </a:t>
            </a:r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Subjek</a:t>
            </a:r>
            <a:r>
              <a:rPr lang="en-US" dirty="0" smtClean="0"/>
              <a:t>	: </a:t>
            </a:r>
            <a:r>
              <a:rPr lang="en-US" dirty="0" err="1" smtClean="0"/>
              <a:t>Mahasiswa</a:t>
            </a:r>
            <a:r>
              <a:rPr lang="en-US" dirty="0" smtClean="0"/>
              <a:t> PGSD </a:t>
            </a:r>
            <a:r>
              <a:rPr lang="en-US" dirty="0" err="1" smtClean="0"/>
              <a:t>smt</a:t>
            </a:r>
            <a:r>
              <a:rPr lang="en-US" dirty="0" smtClean="0"/>
              <a:t> 6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err="1" smtClean="0"/>
              <a:t>Waktu</a:t>
            </a:r>
            <a:r>
              <a:rPr lang="en-US" dirty="0" smtClean="0"/>
              <a:t>: </a:t>
            </a:r>
            <a:r>
              <a:rPr lang="en-US" sz="1600" dirty="0" err="1" smtClean="0"/>
              <a:t>pada</a:t>
            </a:r>
            <a:r>
              <a:rPr lang="en-US" sz="1600" dirty="0" smtClean="0"/>
              <a:t> semester </a:t>
            </a:r>
            <a:r>
              <a:rPr lang="en-US" sz="1600" dirty="0" err="1" smtClean="0"/>
              <a:t>genap</a:t>
            </a:r>
            <a:r>
              <a:rPr lang="en-US" sz="1600" dirty="0" smtClean="0"/>
              <a:t> </a:t>
            </a:r>
            <a:r>
              <a:rPr lang="en-US" sz="1600" dirty="0" err="1" smtClean="0"/>
              <a:t>tahun</a:t>
            </a:r>
            <a:r>
              <a:rPr lang="en-US" sz="1600" dirty="0" smtClean="0"/>
              <a:t> </a:t>
            </a:r>
            <a:r>
              <a:rPr lang="en-US" sz="1600" dirty="0" err="1" smtClean="0"/>
              <a:t>akademik</a:t>
            </a:r>
            <a:r>
              <a:rPr lang="en-US" sz="1600" dirty="0" smtClean="0"/>
              <a:t> 2010/2011, yang </a:t>
            </a:r>
            <a:r>
              <a:rPr lang="en-US" sz="1600" dirty="0" err="1" smtClean="0"/>
              <a:t>dimulai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bulan</a:t>
            </a:r>
            <a:r>
              <a:rPr lang="en-US" sz="1600" dirty="0" smtClean="0"/>
              <a:t> </a:t>
            </a:r>
            <a:r>
              <a:rPr lang="en-US" sz="1600" dirty="0" err="1" smtClean="0"/>
              <a:t>Februari</a:t>
            </a:r>
            <a:r>
              <a:rPr lang="en-US" sz="1600" dirty="0" smtClean="0"/>
              <a:t> 2011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berakhir</a:t>
            </a:r>
            <a:r>
              <a:rPr lang="en-US" sz="1600" dirty="0" smtClean="0"/>
              <a:t> </a:t>
            </a:r>
            <a:r>
              <a:rPr lang="en-US" sz="1600" dirty="0" err="1" smtClean="0"/>
              <a:t>bulan</a:t>
            </a:r>
            <a:r>
              <a:rPr lang="en-US" sz="1600" dirty="0" smtClean="0"/>
              <a:t> </a:t>
            </a:r>
            <a:r>
              <a:rPr lang="en-US" sz="1600" dirty="0" err="1" smtClean="0"/>
              <a:t>Juni</a:t>
            </a:r>
            <a:r>
              <a:rPr lang="en-US" sz="1600" dirty="0" smtClean="0"/>
              <a:t> 2011.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Instrumen</a:t>
            </a:r>
            <a:r>
              <a:rPr lang="en-US" dirty="0" smtClean="0"/>
              <a:t>: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, </a:t>
            </a:r>
            <a:r>
              <a:rPr lang="en-US" dirty="0" err="1" smtClean="0"/>
              <a:t>dokumentasi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Perencanaan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Pelaksanaan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Observasi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Refleksi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1)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4-5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3)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sub </a:t>
            </a:r>
            <a:r>
              <a:rPr lang="en-US" dirty="0" err="1" smtClean="0"/>
              <a:t>bab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(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mendiskusikan</a:t>
            </a:r>
            <a:r>
              <a:rPr lang="en-US" dirty="0" smtClean="0"/>
              <a:t> sub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4)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bergantian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sub </a:t>
            </a:r>
            <a:r>
              <a:rPr lang="en-US" dirty="0" err="1" smtClean="0"/>
              <a:t>bab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kuasai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lain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sungguh-sungguh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5)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6)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(</a:t>
            </a:r>
            <a:r>
              <a:rPr lang="en-US" dirty="0" err="1" smtClean="0"/>
              <a:t>tes</a:t>
            </a:r>
            <a:r>
              <a:rPr lang="en-US" dirty="0" smtClean="0"/>
              <a:t>). </a:t>
            </a:r>
          </a:p>
          <a:p>
            <a:pPr>
              <a:buNone/>
            </a:pPr>
            <a:r>
              <a:rPr lang="en-US" dirty="0" smtClean="0"/>
              <a:t>7) </a:t>
            </a:r>
            <a:r>
              <a:rPr lang="en-US" dirty="0" err="1" smtClean="0"/>
              <a:t>Penutup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fi-FI" dirty="0" smtClean="0"/>
              <a:t>Kriteria keberhasilan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 smtClean="0"/>
              <a:t>Kualitas </a:t>
            </a:r>
            <a:r>
              <a:rPr lang="fi-FI" dirty="0" smtClean="0"/>
              <a:t>Proses </a:t>
            </a:r>
            <a:r>
              <a:rPr lang="fi-FI" dirty="0" smtClean="0"/>
              <a:t>Pembelajaran: </a:t>
            </a:r>
          </a:p>
          <a:p>
            <a:pPr lvl="0">
              <a:buNone/>
            </a:pPr>
            <a:r>
              <a:rPr lang="fi-FI" dirty="0" smtClean="0"/>
              <a:t>	</a:t>
            </a:r>
            <a:r>
              <a:rPr lang="fi-FI" dirty="0" smtClean="0"/>
              <a:t>a. f</a:t>
            </a:r>
            <a:r>
              <a:rPr lang="fi-FI" dirty="0" smtClean="0"/>
              <a:t>rekfuensi </a:t>
            </a:r>
            <a:r>
              <a:rPr lang="fi-FI" dirty="0" smtClean="0"/>
              <a:t>diskusi </a:t>
            </a:r>
            <a:r>
              <a:rPr lang="fi-FI" dirty="0" smtClean="0"/>
              <a:t>antar </a:t>
            </a:r>
            <a:r>
              <a:rPr lang="fi-FI" dirty="0" smtClean="0"/>
              <a:t>mahasiswa </a:t>
            </a:r>
            <a:r>
              <a:rPr lang="fi-FI" dirty="0" smtClean="0"/>
              <a:t>&amp; dosen-mahasiswa</a:t>
            </a:r>
          </a:p>
          <a:p>
            <a:pPr lvl="0">
              <a:buNone/>
            </a:pPr>
            <a:r>
              <a:rPr lang="fi-FI" dirty="0" smtClean="0"/>
              <a:t>	</a:t>
            </a:r>
            <a:r>
              <a:rPr lang="fi-FI" dirty="0" smtClean="0"/>
              <a:t>b. pe</a:t>
            </a:r>
            <a:r>
              <a:rPr lang="fi-FI" dirty="0" smtClean="0"/>
              <a:t>laksanaan </a:t>
            </a:r>
            <a:r>
              <a:rPr lang="fi-FI" dirty="0" smtClean="0"/>
              <a:t>tugas-tugas </a:t>
            </a:r>
            <a:r>
              <a:rPr lang="fi-FI" dirty="0" smtClean="0"/>
              <a:t>perkuliahan</a:t>
            </a:r>
          </a:p>
          <a:p>
            <a:pPr lvl="0">
              <a:buNone/>
            </a:pPr>
            <a:r>
              <a:rPr lang="fi-FI" dirty="0" smtClean="0"/>
              <a:t>	</a:t>
            </a:r>
            <a:r>
              <a:rPr lang="fi-FI" dirty="0" smtClean="0"/>
              <a:t>c. </a:t>
            </a:r>
            <a:r>
              <a:rPr lang="fi-FI" dirty="0" smtClean="0"/>
              <a:t>Mahasiswa mencari </a:t>
            </a:r>
            <a:r>
              <a:rPr lang="fi-FI" dirty="0" smtClean="0"/>
              <a:t>sumber belajar </a:t>
            </a:r>
            <a:r>
              <a:rPr lang="fi-FI" dirty="0" smtClean="0"/>
              <a:t>lain </a:t>
            </a:r>
          </a:p>
          <a:p>
            <a:pPr lvl="0">
              <a:buNone/>
            </a:pPr>
            <a:r>
              <a:rPr lang="fi-FI" dirty="0" smtClean="0"/>
              <a:t>	</a:t>
            </a:r>
            <a:r>
              <a:rPr lang="fi-FI" dirty="0" smtClean="0"/>
              <a:t>d. T</a:t>
            </a:r>
            <a:r>
              <a:rPr lang="fi-FI" dirty="0" smtClean="0"/>
              <a:t>erungkapnya gagasan baru </a:t>
            </a:r>
            <a:r>
              <a:rPr lang="fi-FI" dirty="0" smtClean="0"/>
              <a:t>dari mahasiswa.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r>
              <a:rPr lang="fi-FI" dirty="0" smtClean="0"/>
              <a:t>Peningkatan kualitas hasil </a:t>
            </a:r>
            <a:r>
              <a:rPr lang="fi-FI" dirty="0" smtClean="0"/>
              <a:t>sesuai </a:t>
            </a:r>
            <a:r>
              <a:rPr lang="fi-FI" dirty="0" smtClean="0"/>
              <a:t>kriteria hasil belajar dari Suharsimi Arikunto bahwa pembelajaran dapat dikatakn berhasil jika 80% mahasiswa mendapatkan nilai diatas 70. Maka jika dari 40 mahasiswa, setidaknya 32 mahasiswa memiliki nilai diatas 70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221</TotalTime>
  <Words>566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SEMINAR LAPORAN PENELITIAN LATIHAN FIP UNY 2011</vt:lpstr>
      <vt:lpstr>IDentifikasi masalah</vt:lpstr>
      <vt:lpstr>Slide 3</vt:lpstr>
      <vt:lpstr>KAJIAN TEORI</vt:lpstr>
      <vt:lpstr>METODE PENELITIAN</vt:lpstr>
      <vt:lpstr>Prosedur penelitian</vt:lpstr>
      <vt:lpstr>Desain PeMBELAJARAN</vt:lpstr>
      <vt:lpstr>Kriteria keberhasilan</vt:lpstr>
      <vt:lpstr>Slide 9</vt:lpstr>
      <vt:lpstr>Pelaksanaan Penelitian</vt:lpstr>
      <vt:lpstr>Pelaksanaan Penelitian</vt:lpstr>
      <vt:lpstr>Pelaksanaan Penelitian</vt:lpstr>
      <vt:lpstr>Hasil</vt:lpstr>
      <vt:lpstr>Kesimpulan</vt:lpstr>
      <vt:lpstr>SARAN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PROPOSAL LATIHAN FIP UNY 2011</dc:title>
  <dc:creator>Valued Acer Customer</dc:creator>
  <cp:lastModifiedBy>Valued Acer Customer</cp:lastModifiedBy>
  <cp:revision>22</cp:revision>
  <dcterms:created xsi:type="dcterms:W3CDTF">2011-05-26T07:14:21Z</dcterms:created>
  <dcterms:modified xsi:type="dcterms:W3CDTF">2011-10-08T04:50:33Z</dcterms:modified>
</cp:coreProperties>
</file>