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70C43-8F4C-4A65-BF4E-8F2FE2D53EB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DD854-C10D-4849-AF88-5970A40554AC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KELOMPOK</a:t>
          </a:r>
          <a:endParaRPr lang="en-US" sz="1800" b="1" dirty="0">
            <a:solidFill>
              <a:schemeClr val="tx1"/>
            </a:solidFill>
          </a:endParaRPr>
        </a:p>
      </dgm:t>
    </dgm:pt>
    <dgm:pt modelId="{949CD880-7217-425B-B917-71B56412152E}" type="parTrans" cxnId="{851BEC1D-E10E-4CF7-8F44-D4D82BF1EB38}">
      <dgm:prSet/>
      <dgm:spPr/>
      <dgm:t>
        <a:bodyPr/>
        <a:lstStyle/>
        <a:p>
          <a:endParaRPr lang="en-US"/>
        </a:p>
      </dgm:t>
    </dgm:pt>
    <dgm:pt modelId="{41850A29-31E4-4E8C-A013-F3E8ADE132EC}" type="sibTrans" cxnId="{851BEC1D-E10E-4CF7-8F44-D4D82BF1EB38}">
      <dgm:prSet/>
      <dgm:spPr/>
      <dgm:t>
        <a:bodyPr/>
        <a:lstStyle/>
        <a:p>
          <a:endParaRPr lang="en-US"/>
        </a:p>
      </dgm:t>
    </dgm:pt>
    <dgm:pt modelId="{640D74B8-6D24-4A07-A429-80B8493EF9B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INDIVIDU</a:t>
          </a:r>
          <a:endParaRPr lang="en-US" b="1" dirty="0">
            <a:solidFill>
              <a:schemeClr val="tx1"/>
            </a:solidFill>
          </a:endParaRPr>
        </a:p>
      </dgm:t>
    </dgm:pt>
    <dgm:pt modelId="{B180FFE8-ED85-4FD3-940C-DF5129F479CF}" type="parTrans" cxnId="{2FBEA374-7D51-423A-9CAA-046FE26769B5}">
      <dgm:prSet/>
      <dgm:spPr/>
      <dgm:t>
        <a:bodyPr/>
        <a:lstStyle/>
        <a:p>
          <a:endParaRPr lang="en-US"/>
        </a:p>
      </dgm:t>
    </dgm:pt>
    <dgm:pt modelId="{FAE382F3-1613-46B1-9DB0-C820A8CE1AB0}" type="sibTrans" cxnId="{2FBEA374-7D51-423A-9CAA-046FE26769B5}">
      <dgm:prSet/>
      <dgm:spPr/>
      <dgm:t>
        <a:bodyPr/>
        <a:lstStyle/>
        <a:p>
          <a:endParaRPr lang="en-US"/>
        </a:p>
      </dgm:t>
    </dgm:pt>
    <dgm:pt modelId="{87D60C52-DBA3-48D9-A9C6-E01421979613}" type="pres">
      <dgm:prSet presAssocID="{26370C43-8F4C-4A65-BF4E-8F2FE2D53EB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F764373-8C68-4A72-9E3B-3957F1A06E6A}" type="pres">
      <dgm:prSet presAssocID="{26370C43-8F4C-4A65-BF4E-8F2FE2D53EBB}" presName="cycle" presStyleCnt="0"/>
      <dgm:spPr/>
    </dgm:pt>
    <dgm:pt modelId="{EEFD8A57-D8BD-42D3-B775-B116AE333F89}" type="pres">
      <dgm:prSet presAssocID="{26370C43-8F4C-4A65-BF4E-8F2FE2D53EBB}" presName="centerShape" presStyleCnt="0"/>
      <dgm:spPr/>
    </dgm:pt>
    <dgm:pt modelId="{065D3234-025A-410F-9025-117678AEFE03}" type="pres">
      <dgm:prSet presAssocID="{26370C43-8F4C-4A65-BF4E-8F2FE2D53EBB}" presName="connSite" presStyleLbl="node1" presStyleIdx="0" presStyleCnt="3"/>
      <dgm:spPr/>
    </dgm:pt>
    <dgm:pt modelId="{3DA5AF2F-E52F-4E5C-9623-C559094DBE80}" type="pres">
      <dgm:prSet presAssocID="{26370C43-8F4C-4A65-BF4E-8F2FE2D53EBB}" presName="visible" presStyleLbl="node1" presStyleIdx="0" presStyleCnt="3"/>
      <dgm:spPr/>
    </dgm:pt>
    <dgm:pt modelId="{E3237FFF-2DA1-440A-9CB5-F7FA9997ED84}" type="pres">
      <dgm:prSet presAssocID="{949CD880-7217-425B-B917-71B56412152E}" presName="Name25" presStyleLbl="parChTrans1D1" presStyleIdx="0" presStyleCnt="2"/>
      <dgm:spPr/>
    </dgm:pt>
    <dgm:pt modelId="{6428AEC9-3D36-4AFF-9D01-1789BEF46809}" type="pres">
      <dgm:prSet presAssocID="{D07DD854-C10D-4849-AF88-5970A40554AC}" presName="node" presStyleCnt="0"/>
      <dgm:spPr/>
    </dgm:pt>
    <dgm:pt modelId="{E44FEDD3-AB96-4110-BDAC-D1E62996359C}" type="pres">
      <dgm:prSet presAssocID="{D07DD854-C10D-4849-AF88-5970A40554AC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ECC4F-3EA1-47E2-84DC-8B14688BC5C6}" type="pres">
      <dgm:prSet presAssocID="{D07DD854-C10D-4849-AF88-5970A40554A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40F34-C71F-4712-926A-C93DCF6E3AE1}" type="pres">
      <dgm:prSet presAssocID="{B180FFE8-ED85-4FD3-940C-DF5129F479CF}" presName="Name25" presStyleLbl="parChTrans1D1" presStyleIdx="1" presStyleCnt="2"/>
      <dgm:spPr/>
    </dgm:pt>
    <dgm:pt modelId="{9A4A4AC1-BA72-4B4B-9885-5F0EF98CFC19}" type="pres">
      <dgm:prSet presAssocID="{640D74B8-6D24-4A07-A429-80B8493EF9B7}" presName="node" presStyleCnt="0"/>
      <dgm:spPr/>
    </dgm:pt>
    <dgm:pt modelId="{530CC265-1002-4B44-BFC7-BB29850C25CA}" type="pres">
      <dgm:prSet presAssocID="{640D74B8-6D24-4A07-A429-80B8493EF9B7}" presName="parentNode" presStyleLbl="node1" presStyleIdx="2" presStyleCnt="3">
        <dgm:presLayoutVars>
          <dgm:chMax val="1"/>
          <dgm:bulletEnabled val="1"/>
        </dgm:presLayoutVars>
      </dgm:prSet>
      <dgm:spPr/>
    </dgm:pt>
    <dgm:pt modelId="{C01B4796-D2AE-416C-88A0-BC18121756F7}" type="pres">
      <dgm:prSet presAssocID="{640D74B8-6D24-4A07-A429-80B8493EF9B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BEA374-7D51-423A-9CAA-046FE26769B5}" srcId="{26370C43-8F4C-4A65-BF4E-8F2FE2D53EBB}" destId="{640D74B8-6D24-4A07-A429-80B8493EF9B7}" srcOrd="1" destOrd="0" parTransId="{B180FFE8-ED85-4FD3-940C-DF5129F479CF}" sibTransId="{FAE382F3-1613-46B1-9DB0-C820A8CE1AB0}"/>
    <dgm:cxn modelId="{851BEC1D-E10E-4CF7-8F44-D4D82BF1EB38}" srcId="{26370C43-8F4C-4A65-BF4E-8F2FE2D53EBB}" destId="{D07DD854-C10D-4849-AF88-5970A40554AC}" srcOrd="0" destOrd="0" parTransId="{949CD880-7217-425B-B917-71B56412152E}" sibTransId="{41850A29-31E4-4E8C-A013-F3E8ADE132EC}"/>
    <dgm:cxn modelId="{8F472227-E1CE-478B-8DDF-684CF883BE32}" type="presOf" srcId="{D07DD854-C10D-4849-AF88-5970A40554AC}" destId="{E44FEDD3-AB96-4110-BDAC-D1E62996359C}" srcOrd="0" destOrd="0" presId="urn:microsoft.com/office/officeart/2005/8/layout/radial2"/>
    <dgm:cxn modelId="{42C69EF5-374D-4932-8CFC-09EEB5635C40}" type="presOf" srcId="{949CD880-7217-425B-B917-71B56412152E}" destId="{E3237FFF-2DA1-440A-9CB5-F7FA9997ED84}" srcOrd="0" destOrd="0" presId="urn:microsoft.com/office/officeart/2005/8/layout/radial2"/>
    <dgm:cxn modelId="{D90378E9-7926-4004-B5EB-E62805A87ADB}" type="presOf" srcId="{B180FFE8-ED85-4FD3-940C-DF5129F479CF}" destId="{93240F34-C71F-4712-926A-C93DCF6E3AE1}" srcOrd="0" destOrd="0" presId="urn:microsoft.com/office/officeart/2005/8/layout/radial2"/>
    <dgm:cxn modelId="{F4287145-CAEA-4C14-BEA4-8C32DCEEDA5F}" type="presOf" srcId="{640D74B8-6D24-4A07-A429-80B8493EF9B7}" destId="{530CC265-1002-4B44-BFC7-BB29850C25CA}" srcOrd="0" destOrd="0" presId="urn:microsoft.com/office/officeart/2005/8/layout/radial2"/>
    <dgm:cxn modelId="{A228DE89-2C4E-4A68-B455-567F6D95F618}" type="presOf" srcId="{26370C43-8F4C-4A65-BF4E-8F2FE2D53EBB}" destId="{87D60C52-DBA3-48D9-A9C6-E01421979613}" srcOrd="0" destOrd="0" presId="urn:microsoft.com/office/officeart/2005/8/layout/radial2"/>
    <dgm:cxn modelId="{5FB4F90A-465B-4322-9BE9-634BE8D339EF}" type="presParOf" srcId="{87D60C52-DBA3-48D9-A9C6-E01421979613}" destId="{FF764373-8C68-4A72-9E3B-3957F1A06E6A}" srcOrd="0" destOrd="0" presId="urn:microsoft.com/office/officeart/2005/8/layout/radial2"/>
    <dgm:cxn modelId="{CF8C85EC-5390-434F-BC90-7DCDA1F6C5CB}" type="presParOf" srcId="{FF764373-8C68-4A72-9E3B-3957F1A06E6A}" destId="{EEFD8A57-D8BD-42D3-B775-B116AE333F89}" srcOrd="0" destOrd="0" presId="urn:microsoft.com/office/officeart/2005/8/layout/radial2"/>
    <dgm:cxn modelId="{741325B3-A067-455B-B270-6E8252CD990B}" type="presParOf" srcId="{EEFD8A57-D8BD-42D3-B775-B116AE333F89}" destId="{065D3234-025A-410F-9025-117678AEFE03}" srcOrd="0" destOrd="0" presId="urn:microsoft.com/office/officeart/2005/8/layout/radial2"/>
    <dgm:cxn modelId="{250C8DD6-2346-4FE9-AF44-45AA4EFCF12A}" type="presParOf" srcId="{EEFD8A57-D8BD-42D3-B775-B116AE333F89}" destId="{3DA5AF2F-E52F-4E5C-9623-C559094DBE80}" srcOrd="1" destOrd="0" presId="urn:microsoft.com/office/officeart/2005/8/layout/radial2"/>
    <dgm:cxn modelId="{79B80576-1D37-401A-9FE2-E9E8A4FDB654}" type="presParOf" srcId="{FF764373-8C68-4A72-9E3B-3957F1A06E6A}" destId="{E3237FFF-2DA1-440A-9CB5-F7FA9997ED84}" srcOrd="1" destOrd="0" presId="urn:microsoft.com/office/officeart/2005/8/layout/radial2"/>
    <dgm:cxn modelId="{610AAC6E-D074-4075-94FA-290A61244A77}" type="presParOf" srcId="{FF764373-8C68-4A72-9E3B-3957F1A06E6A}" destId="{6428AEC9-3D36-4AFF-9D01-1789BEF46809}" srcOrd="2" destOrd="0" presId="urn:microsoft.com/office/officeart/2005/8/layout/radial2"/>
    <dgm:cxn modelId="{78BD0485-3C50-42BA-A73A-C35FC9EC67FD}" type="presParOf" srcId="{6428AEC9-3D36-4AFF-9D01-1789BEF46809}" destId="{E44FEDD3-AB96-4110-BDAC-D1E62996359C}" srcOrd="0" destOrd="0" presId="urn:microsoft.com/office/officeart/2005/8/layout/radial2"/>
    <dgm:cxn modelId="{604242C3-7162-4FCB-B7FA-0541BABB8FE4}" type="presParOf" srcId="{6428AEC9-3D36-4AFF-9D01-1789BEF46809}" destId="{C47ECC4F-3EA1-47E2-84DC-8B14688BC5C6}" srcOrd="1" destOrd="0" presId="urn:microsoft.com/office/officeart/2005/8/layout/radial2"/>
    <dgm:cxn modelId="{5A6D76FC-5832-4CD3-8F0A-7767FD586DB8}" type="presParOf" srcId="{FF764373-8C68-4A72-9E3B-3957F1A06E6A}" destId="{93240F34-C71F-4712-926A-C93DCF6E3AE1}" srcOrd="3" destOrd="0" presId="urn:microsoft.com/office/officeart/2005/8/layout/radial2"/>
    <dgm:cxn modelId="{DE3E5A16-5FF2-42E6-9897-6C5389232709}" type="presParOf" srcId="{FF764373-8C68-4A72-9E3B-3957F1A06E6A}" destId="{9A4A4AC1-BA72-4B4B-9885-5F0EF98CFC19}" srcOrd="4" destOrd="0" presId="urn:microsoft.com/office/officeart/2005/8/layout/radial2"/>
    <dgm:cxn modelId="{2D57922F-BAC7-4B15-8DED-1B2E331A3F42}" type="presParOf" srcId="{9A4A4AC1-BA72-4B4B-9885-5F0EF98CFC19}" destId="{530CC265-1002-4B44-BFC7-BB29850C25CA}" srcOrd="0" destOrd="0" presId="urn:microsoft.com/office/officeart/2005/8/layout/radial2"/>
    <dgm:cxn modelId="{82650719-0C76-4323-8C10-C8BFA9356A01}" type="presParOf" srcId="{9A4A4AC1-BA72-4B4B-9885-5F0EF98CFC19}" destId="{C01B4796-D2AE-416C-88A0-BC18121756F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240F34-C71F-4712-926A-C93DCF6E3AE1}">
      <dsp:nvSpPr>
        <dsp:cNvPr id="0" name=""/>
        <dsp:cNvSpPr/>
      </dsp:nvSpPr>
      <dsp:spPr>
        <a:xfrm rot="1759101">
          <a:off x="2716963" y="3007677"/>
          <a:ext cx="887745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887745" y="31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37FFF-2DA1-440A-9CB5-F7FA9997ED84}">
      <dsp:nvSpPr>
        <dsp:cNvPr id="0" name=""/>
        <dsp:cNvSpPr/>
      </dsp:nvSpPr>
      <dsp:spPr>
        <a:xfrm rot="19840899">
          <a:off x="2716963" y="1456146"/>
          <a:ext cx="887745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887745" y="31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5AF2F-E52F-4E5C-9623-C559094DBE80}">
      <dsp:nvSpPr>
        <dsp:cNvPr id="0" name=""/>
        <dsp:cNvSpPr/>
      </dsp:nvSpPr>
      <dsp:spPr>
        <a:xfrm>
          <a:off x="358984" y="842491"/>
          <a:ext cx="2840980" cy="2840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FEDD3-AB96-4110-BDAC-D1E62996359C}">
      <dsp:nvSpPr>
        <dsp:cNvPr id="0" name=""/>
        <dsp:cNvSpPr/>
      </dsp:nvSpPr>
      <dsp:spPr>
        <a:xfrm>
          <a:off x="3438686" y="238"/>
          <a:ext cx="1704588" cy="1704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KELOMPOK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438686" y="238"/>
        <a:ext cx="1704588" cy="1704588"/>
      </dsp:txXfrm>
    </dsp:sp>
    <dsp:sp modelId="{530CC265-1002-4B44-BFC7-BB29850C25CA}">
      <dsp:nvSpPr>
        <dsp:cNvPr id="0" name=""/>
        <dsp:cNvSpPr/>
      </dsp:nvSpPr>
      <dsp:spPr>
        <a:xfrm>
          <a:off x="3438686" y="2821136"/>
          <a:ext cx="1704588" cy="1704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</a:rPr>
            <a:t>INDIVIDU</a:t>
          </a:r>
          <a:endParaRPr lang="en-US" sz="2300" b="1" kern="1200" dirty="0">
            <a:solidFill>
              <a:schemeClr val="tx1"/>
            </a:solidFill>
          </a:endParaRPr>
        </a:p>
      </dsp:txBody>
      <dsp:txXfrm>
        <a:off x="3438686" y="2821136"/>
        <a:ext cx="1704588" cy="1704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5E8F-1590-4FF8-ABAC-8D0B0A98FC40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E624-520D-4D8C-9F2E-BC4E662DEB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err="1" smtClean="0"/>
              <a:t>Konfrontasi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Konfrontasi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menghadapkan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dirasa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. </a:t>
            </a:r>
            <a:r>
              <a:rPr lang="en-US" dirty="0" err="1"/>
              <a:t>Harapanya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tehadap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</a:t>
            </a:r>
            <a:endParaRPr lang="en-US" sz="2800" dirty="0"/>
          </a:p>
          <a:p>
            <a:r>
              <a:rPr lang="en-US" dirty="0"/>
              <a:t>“ </a:t>
            </a:r>
            <a:r>
              <a:rPr lang="en-US" dirty="0" err="1"/>
              <a:t>Menurutmu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berkelahi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?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,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)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menurutmu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? </a:t>
            </a:r>
            <a:r>
              <a:rPr lang="en-US" dirty="0" smtClean="0"/>
              <a:t>“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err="1" smtClean="0"/>
              <a:t>Penguatan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/>
              <a:t>berguna</a:t>
            </a:r>
            <a:r>
              <a:rPr lang="en-US" dirty="0"/>
              <a:t> agar idea tau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di”kuatkan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unbtuk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agar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guru:”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berkelahi</a:t>
            </a:r>
            <a:r>
              <a:rPr lang="en-US" dirty="0"/>
              <a:t>? (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 “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yang </a:t>
            </a:r>
            <a:r>
              <a:rPr lang="en-US" dirty="0" err="1"/>
              <a:t>menantang</a:t>
            </a:r>
            <a:r>
              <a:rPr lang="en-US" dirty="0"/>
              <a:t> </a:t>
            </a:r>
            <a:r>
              <a:rPr lang="en-US" dirty="0" err="1"/>
              <a:t>berkelahi</a:t>
            </a:r>
            <a:r>
              <a:rPr lang="en-US" dirty="0"/>
              <a:t>?” (</a:t>
            </a:r>
            <a:r>
              <a:rPr lang="en-US" dirty="0" err="1"/>
              <a:t>siswa</a:t>
            </a:r>
            <a:r>
              <a:rPr lang="en-US" dirty="0"/>
              <a:t> : </a:t>
            </a:r>
            <a:r>
              <a:rPr lang="en-US" dirty="0" err="1"/>
              <a:t>ditinggal</a:t>
            </a:r>
            <a:r>
              <a:rPr lang="en-US" dirty="0"/>
              <a:t> </a:t>
            </a:r>
            <a:r>
              <a:rPr lang="en-US" dirty="0" err="1"/>
              <a:t>peri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)” </a:t>
            </a:r>
            <a:r>
              <a:rPr lang="en-US" dirty="0" err="1"/>
              <a:t>ya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yang </a:t>
            </a:r>
            <a:r>
              <a:rPr lang="en-US" dirty="0" err="1"/>
              <a:t>menantang</a:t>
            </a:r>
            <a:r>
              <a:rPr lang="en-US" dirty="0"/>
              <a:t> </a:t>
            </a:r>
            <a:r>
              <a:rPr lang="en-US" dirty="0" err="1"/>
              <a:t>berkelahi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tindakanmu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..? (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jawabanya</a:t>
            </a:r>
            <a:r>
              <a:rPr lang="en-US" dirty="0" smtClean="0"/>
              <a:t>)”.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7224" y="335191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PENDEKATAN  BIMBINGAN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/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ketua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Approach/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,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Tawaran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(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(</a:t>
            </a:r>
            <a:r>
              <a:rPr lang="en-US" dirty="0" err="1" smtClean="0"/>
              <a:t>diskusi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Reinforcement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percakapan</a:t>
            </a:r>
            <a:endParaRPr lang="en-US" sz="2400" dirty="0"/>
          </a:p>
          <a:p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peritiwa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yang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Tinggalkan</a:t>
            </a:r>
            <a:r>
              <a:rPr lang="en-US" dirty="0" smtClean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menemui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rasa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disepelekan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kooperatif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err="1" smtClean="0"/>
              <a:t>Mendengarkan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pemusatan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bercerita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guru: “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ceritakan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perkelahian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”, “</a:t>
            </a:r>
            <a:r>
              <a:rPr lang="en-US" dirty="0" err="1"/>
              <a:t>Ceritakan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keluargamu</a:t>
            </a:r>
            <a:r>
              <a:rPr lang="en-US" dirty="0"/>
              <a:t>,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dengarkan</a:t>
            </a:r>
            <a:r>
              <a:rPr lang="en-US" dirty="0"/>
              <a:t>”.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i="1" dirty="0" smtClean="0"/>
              <a:t>Gesture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mewakili</a:t>
            </a:r>
            <a:r>
              <a:rPr lang="en-US" dirty="0"/>
              <a:t> gesture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,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guru/</a:t>
            </a:r>
            <a:r>
              <a:rPr lang="en-US" dirty="0" err="1"/>
              <a:t>pembimbing</a:t>
            </a:r>
            <a:r>
              <a:rPr lang="en-US" dirty="0"/>
              <a:t>.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bdari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dampai</a:t>
            </a:r>
            <a:r>
              <a:rPr lang="en-US" dirty="0"/>
              <a:t> kaki,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disadari</a:t>
            </a:r>
            <a:r>
              <a:rPr lang="en-US" dirty="0"/>
              <a:t> (missal </a:t>
            </a:r>
            <a:r>
              <a:rPr lang="en-US" dirty="0" err="1"/>
              <a:t>mengetuk-ketuk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, </a:t>
            </a:r>
            <a:r>
              <a:rPr lang="en-US" dirty="0" err="1"/>
              <a:t>gorang-goyang</a:t>
            </a:r>
            <a:r>
              <a:rPr lang="en-US" dirty="0"/>
              <a:t> kaki, </a:t>
            </a:r>
            <a:r>
              <a:rPr lang="en-US" dirty="0" err="1"/>
              <a:t>menggaruk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semestinya</a:t>
            </a:r>
            <a:r>
              <a:rPr lang="en-US" dirty="0"/>
              <a:t> guru </a:t>
            </a:r>
            <a:r>
              <a:rPr lang="en-US" dirty="0" err="1"/>
              <a:t>duduk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menghadap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mimik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yang </a:t>
            </a:r>
            <a:r>
              <a:rPr lang="en-US" dirty="0" err="1"/>
              <a:t>wajar</a:t>
            </a:r>
            <a:r>
              <a:rPr lang="en-US" dirty="0"/>
              <a:t>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err="1" smtClean="0"/>
              <a:t>Memparafrase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parafhrase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menghimun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. “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menurutmu</a:t>
            </a:r>
            <a:r>
              <a:rPr lang="en-US" dirty="0"/>
              <a:t> </a:t>
            </a:r>
            <a:r>
              <a:rPr lang="en-US" dirty="0" err="1"/>
              <a:t>nilaimu</a:t>
            </a:r>
            <a:r>
              <a:rPr lang="en-US" dirty="0"/>
              <a:t> </a:t>
            </a:r>
            <a:r>
              <a:rPr lang="en-US" dirty="0" err="1"/>
              <a:t>jelek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memoerhatikan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mu, </a:t>
            </a:r>
            <a:r>
              <a:rPr lang="en-US" dirty="0" err="1"/>
              <a:t>betul</a:t>
            </a:r>
            <a:r>
              <a:rPr lang="en-US" dirty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/>
              <a:t>maksudmu</a:t>
            </a:r>
            <a:r>
              <a:rPr lang="en-US" dirty="0" smtClean="0"/>
              <a:t>?”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800" dirty="0"/>
          </a:p>
          <a:p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:</a:t>
            </a:r>
            <a:endParaRPr lang="en-US" sz="2800" dirty="0"/>
          </a:p>
          <a:p>
            <a:r>
              <a:rPr lang="en-US" dirty="0"/>
              <a:t>“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sedih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berpisah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 smtClean="0"/>
              <a:t>…”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err="1" smtClean="0"/>
              <a:t>Simpati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Simpati</a:t>
            </a:r>
            <a:r>
              <a:rPr lang="en-US" dirty="0" smtClean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, </a:t>
            </a:r>
            <a:r>
              <a:rPr lang="en-US" dirty="0" err="1"/>
              <a:t>normalnya</a:t>
            </a:r>
            <a:r>
              <a:rPr lang="en-US" dirty="0"/>
              <a:t> “</a:t>
            </a:r>
            <a:r>
              <a:rPr lang="en-US" dirty="0" err="1"/>
              <a:t>kesedihan</a:t>
            </a:r>
            <a:r>
              <a:rPr lang="en-US" dirty="0"/>
              <a:t>” yang </a:t>
            </a:r>
            <a:r>
              <a:rPr lang="en-US" dirty="0" err="1"/>
              <a:t>dirasakanya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kesedihanya</a:t>
            </a:r>
            <a:r>
              <a:rPr lang="en-US" dirty="0"/>
              <a:t>. </a:t>
            </a:r>
            <a:r>
              <a:rPr lang="en-US" dirty="0" err="1"/>
              <a:t>Selanjutnya</a:t>
            </a:r>
            <a:r>
              <a:rPr lang="en-US" dirty="0"/>
              <a:t> guru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upaya-upaya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551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Pendekatan Bimbingan</vt:lpstr>
      <vt:lpstr>Slide 2</vt:lpstr>
      <vt:lpstr>Prosedur Bimbingan /Konseling Kelompok</vt:lpstr>
      <vt:lpstr>Keterampilan Konseling</vt:lpstr>
      <vt:lpstr>Mendengarkan </vt:lpstr>
      <vt:lpstr>Gesture </vt:lpstr>
      <vt:lpstr>Memparafrase </vt:lpstr>
      <vt:lpstr>Empati  </vt:lpstr>
      <vt:lpstr>Simpati </vt:lpstr>
      <vt:lpstr>Konfrontasi </vt:lpstr>
      <vt:lpstr>Penguatan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Bimbingan</dc:title>
  <dc:creator>Valued Acer Customer</dc:creator>
  <cp:lastModifiedBy>Valued Acer Customer</cp:lastModifiedBy>
  <cp:revision>2</cp:revision>
  <dcterms:created xsi:type="dcterms:W3CDTF">2012-05-04T01:31:31Z</dcterms:created>
  <dcterms:modified xsi:type="dcterms:W3CDTF">2012-05-04T03:13:55Z</dcterms:modified>
</cp:coreProperties>
</file>