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28676CD-E2AC-46AB-B639-5A26C5C541C1}" type="datetimeFigureOut">
              <a:rPr lang="id-ID" smtClean="0"/>
              <a:pPr/>
              <a:t>04/10/2011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8AFDBFD-C93D-4B1F-8F1C-CC9D452C0B4A}"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28676CD-E2AC-46AB-B639-5A26C5C541C1}" type="datetimeFigureOut">
              <a:rPr lang="id-ID" smtClean="0"/>
              <a:pPr/>
              <a:t>04/10/2011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8AFDBFD-C93D-4B1F-8F1C-CC9D452C0B4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28676CD-E2AC-46AB-B639-5A26C5C541C1}" type="datetimeFigureOut">
              <a:rPr lang="id-ID" smtClean="0"/>
              <a:pPr/>
              <a:t>04/10/2011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8AFDBFD-C93D-4B1F-8F1C-CC9D452C0B4A}"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28676CD-E2AC-46AB-B639-5A26C5C541C1}" type="datetimeFigureOut">
              <a:rPr lang="id-ID" smtClean="0"/>
              <a:pPr/>
              <a:t>04/10/2011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8AFDBFD-C93D-4B1F-8F1C-CC9D452C0B4A}"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8676CD-E2AC-46AB-B639-5A26C5C541C1}" type="datetimeFigureOut">
              <a:rPr lang="id-ID" smtClean="0"/>
              <a:pPr/>
              <a:t>04/10/2011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8AFDBFD-C93D-4B1F-8F1C-CC9D452C0B4A}"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28676CD-E2AC-46AB-B639-5A26C5C541C1}" type="datetimeFigureOut">
              <a:rPr lang="id-ID" smtClean="0"/>
              <a:pPr/>
              <a:t>04/10/2011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8AFDBFD-C93D-4B1F-8F1C-CC9D452C0B4A}"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28676CD-E2AC-46AB-B639-5A26C5C541C1}" type="datetimeFigureOut">
              <a:rPr lang="id-ID" smtClean="0"/>
              <a:pPr/>
              <a:t>04/10/2011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8AFDBFD-C93D-4B1F-8F1C-CC9D452C0B4A}"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28676CD-E2AC-46AB-B639-5A26C5C541C1}" type="datetimeFigureOut">
              <a:rPr lang="id-ID" smtClean="0"/>
              <a:pPr/>
              <a:t>04/10/2011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8AFDBFD-C93D-4B1F-8F1C-CC9D452C0B4A}"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8676CD-E2AC-46AB-B639-5A26C5C541C1}" type="datetimeFigureOut">
              <a:rPr lang="id-ID" smtClean="0"/>
              <a:pPr/>
              <a:t>04/10/2011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8AFDBFD-C93D-4B1F-8F1C-CC9D452C0B4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8676CD-E2AC-46AB-B639-5A26C5C541C1}" type="datetimeFigureOut">
              <a:rPr lang="id-ID" smtClean="0"/>
              <a:pPr/>
              <a:t>04/10/2011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8AFDBFD-C93D-4B1F-8F1C-CC9D452C0B4A}"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8676CD-E2AC-46AB-B639-5A26C5C541C1}" type="datetimeFigureOut">
              <a:rPr lang="id-ID" smtClean="0"/>
              <a:pPr/>
              <a:t>04/10/2011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8AFDBFD-C93D-4B1F-8F1C-CC9D452C0B4A}"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8676CD-E2AC-46AB-B639-5A26C5C541C1}" type="datetimeFigureOut">
              <a:rPr lang="id-ID" smtClean="0"/>
              <a:pPr/>
              <a:t>04/10/2011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AFDBFD-C93D-4B1F-8F1C-CC9D452C0B4A}"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id-ID" b="1" dirty="0" smtClean="0"/>
              <a:t>MENULIS DESKRIPSI</a:t>
            </a:r>
            <a:endParaRPr lang="id-ID" b="1" dirty="0"/>
          </a:p>
        </p:txBody>
      </p:sp>
      <p:sp>
        <p:nvSpPr>
          <p:cNvPr id="3" name="Content Placeholder 2"/>
          <p:cNvSpPr>
            <a:spLocks noGrp="1"/>
          </p:cNvSpPr>
          <p:nvPr>
            <p:ph idx="1"/>
          </p:nvPr>
        </p:nvSpPr>
        <p:spPr>
          <a:xfrm>
            <a:off x="3243250" y="2357430"/>
            <a:ext cx="5900750" cy="1685924"/>
          </a:xfrm>
          <a:solidFill>
            <a:srgbClr val="92D050"/>
          </a:solidFill>
        </p:spPr>
        <p:txBody>
          <a:bodyPr>
            <a:normAutofit lnSpcReduction="10000"/>
          </a:bodyPr>
          <a:lstStyle/>
          <a:p>
            <a:pPr>
              <a:buNone/>
            </a:pPr>
            <a:r>
              <a:rPr lang="id-ID" dirty="0" smtClean="0"/>
              <a:t>Setyawan Pujiono, M.Pd</a:t>
            </a:r>
          </a:p>
          <a:p>
            <a:pPr>
              <a:buNone/>
            </a:pPr>
            <a:r>
              <a:rPr lang="id-ID" dirty="0" smtClean="0"/>
              <a:t>Jur. Pendidikan Bahasa Indonesia</a:t>
            </a:r>
          </a:p>
          <a:p>
            <a:pPr>
              <a:buNone/>
            </a:pPr>
            <a:r>
              <a:rPr lang="id-ID" dirty="0" smtClean="0"/>
              <a:t>FBS UNY</a:t>
            </a:r>
            <a:endParaRPr lang="id-ID"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a:solidFill>
            <a:schemeClr val="accent6">
              <a:lumMod val="40000"/>
              <a:lumOff val="60000"/>
            </a:schemeClr>
          </a:solidFill>
        </p:spPr>
        <p:txBody>
          <a:bodyPr>
            <a:normAutofit fontScale="70000" lnSpcReduction="20000"/>
          </a:bodyPr>
          <a:lstStyle/>
          <a:p>
            <a:pPr>
              <a:buNone/>
            </a:pPr>
            <a:r>
              <a:rPr lang="id-ID" sz="4600" b="1" dirty="0" smtClean="0"/>
              <a:t>Deskripsi Tempat</a:t>
            </a:r>
          </a:p>
          <a:p>
            <a:pPr>
              <a:buNone/>
            </a:pPr>
            <a:r>
              <a:rPr lang="id-ID" b="1" dirty="0" smtClean="0"/>
              <a:t>	</a:t>
            </a:r>
            <a:r>
              <a:rPr lang="id-ID" dirty="0" smtClean="0"/>
              <a:t>Untuk mendeskripsikan tempat kita bergerak secara teratur menelusuri tempat itu dan menyebutkan apa saja yang kita lihat. </a:t>
            </a:r>
          </a:p>
          <a:p>
            <a:pPr>
              <a:buNone/>
            </a:pPr>
            <a:r>
              <a:rPr lang="id-ID" dirty="0" smtClean="0"/>
              <a:t>	</a:t>
            </a:r>
            <a:r>
              <a:rPr lang="id-ID" b="1" dirty="0" smtClean="0"/>
              <a:t>Contoh: </a:t>
            </a:r>
          </a:p>
          <a:p>
            <a:pPr>
              <a:buNone/>
            </a:pPr>
            <a:r>
              <a:rPr lang="id-ID" dirty="0" smtClean="0"/>
              <a:t>	Rumah kuno itu sunyi. Ruang tengah senantiasa ada dalam suasana remang-remang karena jendela-jendela di pinggir pada diambil oleh kamar-kamar di kanan kirinya. Meja marmer yang dengan kaki rampingnya berdiri seperti kijang kena pesona dewa-dewa, terletak tepat di bawah mahkota lampu menyak yang sudah tak ada lampunya lagi. Cahaya sedikit yang ada dalam ruangan itu datangnya dari sumber dipenjuru lain: sebuah balon lampu yang dipasang di atas lubang pintu, lebih atas lagi daripada lukisan huruf arab yang berbunyi “Allah” dan seuntai kulit ketupat yang sudah kering. </a:t>
            </a:r>
          </a:p>
          <a:p>
            <a:pPr>
              <a:buNone/>
            </a:pPr>
            <a:endParaRPr lang="id-ID" dirty="0" smtClean="0"/>
          </a:p>
          <a:p>
            <a:pPr>
              <a:buNone/>
            </a:pPr>
            <a:r>
              <a:rPr lang="id-ID" dirty="0" smtClean="0"/>
              <a:t>	Ket: 1) Suasana hati, 2) Bagian yang relevan,  3) urutan Penyajian.</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txBody>
          <a:bodyPr>
            <a:normAutofit fontScale="90000"/>
          </a:bodyPr>
          <a:lstStyle/>
          <a:p>
            <a:r>
              <a:rPr lang="id-ID" b="1" dirty="0" smtClean="0"/>
              <a:t>Rambu-rambu Pendeskripsian Objek</a:t>
            </a:r>
            <a:endParaRPr lang="id-ID" b="1" dirty="0"/>
          </a:p>
        </p:txBody>
      </p:sp>
      <p:sp>
        <p:nvSpPr>
          <p:cNvPr id="3" name="Content Placeholder 2"/>
          <p:cNvSpPr>
            <a:spLocks noGrp="1"/>
          </p:cNvSpPr>
          <p:nvPr>
            <p:ph idx="1"/>
          </p:nvPr>
        </p:nvSpPr>
        <p:spPr>
          <a:xfrm>
            <a:off x="457200" y="1357298"/>
            <a:ext cx="8229600" cy="4768865"/>
          </a:xfrm>
          <a:solidFill>
            <a:schemeClr val="accent6">
              <a:lumMod val="40000"/>
              <a:lumOff val="60000"/>
            </a:schemeClr>
          </a:solidFill>
        </p:spPr>
        <p:txBody>
          <a:bodyPr>
            <a:normAutofit fontScale="70000" lnSpcReduction="20000"/>
          </a:bodyPr>
          <a:lstStyle/>
          <a:p>
            <a:pPr marL="514350" indent="-514350">
              <a:buAutoNum type="arabicPeriod"/>
            </a:pPr>
            <a:r>
              <a:rPr lang="id-ID" dirty="0" smtClean="0"/>
              <a:t>Menentukan apa yang akan dideskripsikan: Apakah mendeskripsikan orang atau tempat.</a:t>
            </a:r>
          </a:p>
          <a:p>
            <a:pPr marL="514350" indent="-514350">
              <a:buAutoNum type="arabicPeriod"/>
            </a:pPr>
            <a:r>
              <a:rPr lang="id-ID" dirty="0" smtClean="0"/>
              <a:t>Merumuskan tujuan pendeskripsian: Apakah deskripsi dilakukan sebagai alat bantu karangan narasi, eksposisi, argumentasi, atau persuasi.</a:t>
            </a:r>
          </a:p>
          <a:p>
            <a:pPr marL="514350" indent="-514350">
              <a:buAutoNum type="arabicPeriod"/>
            </a:pPr>
            <a:r>
              <a:rPr lang="id-ID" dirty="0" smtClean="0"/>
              <a:t>Menetapkan bagian yang akan dideskripsikan: kalau yang dideskripsikan orang, apakah yang akan dideskripsikan itu ciri-ciri fisik, watak, gagasannya, atau benda-benda disekitar tokoh? Kalau yang dideskripsikan tempat, apakah yang dideskripsikan keseluruhan temapat atau hanya bagian-bagian tertentu.</a:t>
            </a:r>
          </a:p>
          <a:p>
            <a:pPr marL="514350" indent="-514350">
              <a:buAutoNum type="arabicPeriod"/>
            </a:pPr>
            <a:r>
              <a:rPr lang="id-ID" dirty="0" smtClean="0"/>
              <a:t>Memerinci dan mensistematiskan hal-hal yang menunjang kekuatan bagian yang akan dideskripsikan:</a:t>
            </a:r>
          </a:p>
          <a:p>
            <a:pPr marL="514350" indent="-514350">
              <a:buNone/>
            </a:pPr>
            <a:r>
              <a:rPr lang="id-ID" dirty="0"/>
              <a:t>	</a:t>
            </a:r>
            <a:r>
              <a:rPr lang="id-ID" dirty="0" smtClean="0"/>
              <a:t>Hal apa yang akan dimunculkan? </a:t>
            </a:r>
          </a:p>
          <a:p>
            <a:pPr marL="514350" indent="-514350">
              <a:buNone/>
            </a:pPr>
            <a:r>
              <a:rPr lang="id-ID" dirty="0"/>
              <a:t>	</a:t>
            </a:r>
            <a:r>
              <a:rPr lang="id-ID" dirty="0" smtClean="0"/>
              <a:t>Pendekatan apa yang digunakan?</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3"/>
            <a:ext cx="7772400" cy="1214445"/>
          </a:xfrm>
          <a:solidFill>
            <a:schemeClr val="accent2">
              <a:lumMod val="40000"/>
              <a:lumOff val="60000"/>
            </a:schemeClr>
          </a:solidFill>
        </p:spPr>
        <p:txBody>
          <a:bodyPr/>
          <a:lstStyle/>
          <a:p>
            <a:r>
              <a:rPr lang="id-ID" b="1" dirty="0" smtClean="0"/>
              <a:t>DESKRIPSI</a:t>
            </a:r>
            <a:endParaRPr lang="id-ID" b="1" dirty="0"/>
          </a:p>
        </p:txBody>
      </p:sp>
      <p:sp>
        <p:nvSpPr>
          <p:cNvPr id="3" name="Subtitle 2"/>
          <p:cNvSpPr>
            <a:spLocks noGrp="1"/>
          </p:cNvSpPr>
          <p:nvPr>
            <p:ph type="subTitle" idx="1"/>
          </p:nvPr>
        </p:nvSpPr>
        <p:spPr>
          <a:xfrm>
            <a:off x="642910" y="1928802"/>
            <a:ext cx="7929618" cy="4071966"/>
          </a:xfrm>
          <a:solidFill>
            <a:schemeClr val="accent5">
              <a:lumMod val="40000"/>
              <a:lumOff val="60000"/>
            </a:schemeClr>
          </a:solidFill>
        </p:spPr>
        <p:txBody>
          <a:bodyPr>
            <a:normAutofit/>
          </a:bodyPr>
          <a:lstStyle/>
          <a:p>
            <a:pPr marL="514350" indent="-514350" algn="l"/>
            <a:r>
              <a:rPr lang="id-ID" dirty="0" smtClean="0">
                <a:solidFill>
                  <a:schemeClr val="tx1"/>
                </a:solidFill>
              </a:rPr>
              <a:t>Kompetensi Mahasiswa</a:t>
            </a:r>
          </a:p>
          <a:p>
            <a:pPr marL="514350" indent="-514350" algn="l">
              <a:buAutoNum type="arabicPeriod"/>
            </a:pPr>
            <a:r>
              <a:rPr lang="id-ID" dirty="0" smtClean="0">
                <a:solidFill>
                  <a:schemeClr val="tx1"/>
                </a:solidFill>
              </a:rPr>
              <a:t>Menguraikan karakteristik karangan deskripsi dengan merumuskan pengertian, menguraikan ciri-ciri, dan mengidentifikasi jenis karangan.</a:t>
            </a:r>
          </a:p>
          <a:p>
            <a:pPr marL="514350" indent="-514350" algn="l">
              <a:buAutoNum type="arabicPeriod"/>
            </a:pPr>
            <a:r>
              <a:rPr lang="id-ID" dirty="0" smtClean="0">
                <a:solidFill>
                  <a:schemeClr val="tx1"/>
                </a:solidFill>
              </a:rPr>
              <a:t>Menulis karangan deskripsi dengan memenuhi karakteristik karangan deskripsi.</a:t>
            </a:r>
            <a:endParaRPr lang="id-ID"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lstStyle/>
          <a:p>
            <a:r>
              <a:rPr lang="id-ID" dirty="0" smtClean="0"/>
              <a:t>Pengertian Deskripsi</a:t>
            </a:r>
            <a:endParaRPr lang="id-ID" dirty="0"/>
          </a:p>
        </p:txBody>
      </p:sp>
      <p:sp>
        <p:nvSpPr>
          <p:cNvPr id="3" name="Content Placeholder 2"/>
          <p:cNvSpPr>
            <a:spLocks noGrp="1"/>
          </p:cNvSpPr>
          <p:nvPr>
            <p:ph idx="1"/>
          </p:nvPr>
        </p:nvSpPr>
        <p:spPr>
          <a:solidFill>
            <a:schemeClr val="accent6">
              <a:lumMod val="40000"/>
              <a:lumOff val="60000"/>
            </a:schemeClr>
          </a:solidFill>
        </p:spPr>
        <p:txBody>
          <a:bodyPr>
            <a:normAutofit lnSpcReduction="10000"/>
          </a:bodyPr>
          <a:lstStyle/>
          <a:p>
            <a:pPr>
              <a:buNone/>
            </a:pPr>
            <a:r>
              <a:rPr lang="id-ID" dirty="0" smtClean="0"/>
              <a:t>	</a:t>
            </a:r>
            <a:r>
              <a:rPr lang="id-ID" b="1" dirty="0" smtClean="0"/>
              <a:t>Kata deskripsi</a:t>
            </a:r>
            <a:r>
              <a:rPr lang="id-ID" dirty="0" smtClean="0"/>
              <a:t> berasal dari bahasa latin </a:t>
            </a:r>
            <a:r>
              <a:rPr lang="id-ID" i="1" dirty="0" smtClean="0"/>
              <a:t>describe </a:t>
            </a:r>
            <a:r>
              <a:rPr lang="id-ID" dirty="0" smtClean="0"/>
              <a:t>yang berarti menggambarkan atau memerikan suatu hal. </a:t>
            </a:r>
          </a:p>
          <a:p>
            <a:pPr>
              <a:buNone/>
            </a:pPr>
            <a:r>
              <a:rPr lang="id-ID" dirty="0" smtClean="0"/>
              <a:t>	</a:t>
            </a:r>
            <a:r>
              <a:rPr lang="id-ID" b="1" dirty="0" smtClean="0"/>
              <a:t>Deskripsi</a:t>
            </a:r>
            <a:r>
              <a:rPr lang="id-ID" dirty="0" smtClean="0"/>
              <a:t> adalah suatu bentuk karangan yang melukiskan sesuatu sesuai dengan keadaan sebenarnya, sehingga pembaca dapat mencitrai (melihat, mendengar, mencium, dan merasakan) apa yang dilukiskan sesuai dengan citra penulisnya.</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a:solidFill>
            <a:schemeClr val="accent6">
              <a:lumMod val="40000"/>
              <a:lumOff val="60000"/>
            </a:schemeClr>
          </a:solidFill>
        </p:spPr>
        <p:txBody>
          <a:bodyPr>
            <a:normAutofit fontScale="85000" lnSpcReduction="10000"/>
          </a:bodyPr>
          <a:lstStyle/>
          <a:p>
            <a:pPr>
              <a:buFont typeface="Wingdings" pitchFamily="2" charset="2"/>
              <a:buChar char="Ø"/>
            </a:pPr>
            <a:r>
              <a:rPr lang="id-ID" dirty="0" smtClean="0"/>
              <a:t>	Karangan deskripsi bermaksud menyampaikan kesan-kesan tentang sesuatu, dengan sifat dan gerak-geriknya atau sesuatu yang lain  kepada pembaca. </a:t>
            </a:r>
          </a:p>
          <a:p>
            <a:pPr>
              <a:buNone/>
            </a:pPr>
            <a:r>
              <a:rPr lang="id-ID" dirty="0" smtClean="0"/>
              <a:t>	Misalnya: suasana kampung  yang damai, tentram, dan masyarakatnya yang tolong menolong atau hiruk pikuknya lalu lintas. </a:t>
            </a:r>
            <a:endParaRPr lang="id-ID" dirty="0"/>
          </a:p>
          <a:p>
            <a:pPr>
              <a:buFont typeface="Wingdings" pitchFamily="2" charset="2"/>
              <a:buChar char="Ø"/>
            </a:pPr>
            <a:r>
              <a:rPr lang="id-ID" dirty="0" smtClean="0"/>
              <a:t>	Perlu diingat bahwa yang dideskripsikan tidak sebatas apa yang dilihat, didengar, tetapi juga yang dapat kita rasa, dan kita pikir, seperti rasa takut, cemas, tegang, jijik, haru, dan kasih sayang. </a:t>
            </a:r>
          </a:p>
          <a:p>
            <a:pPr>
              <a:buFont typeface="Wingdings" pitchFamily="2" charset="2"/>
              <a:buChar char="Ø"/>
            </a:pPr>
            <a:r>
              <a:rPr lang="id-ID" dirty="0" smtClean="0"/>
              <a:t>	</a:t>
            </a:r>
            <a:r>
              <a:rPr lang="id-ID" i="1" dirty="0" smtClean="0"/>
              <a:t>Artinya karangan deskripsi merupakan karangan yang  dimaksudkan untuk menghidupkan kesan dan daya khayal mendalam pada si pembaca.</a:t>
            </a:r>
            <a:endParaRPr lang="id-ID"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CARA MELUKISKAN SESUATU </a:t>
            </a:r>
            <a:br>
              <a:rPr lang="id-ID" b="1" dirty="0" smtClean="0"/>
            </a:br>
            <a:r>
              <a:rPr lang="id-ID" b="1" dirty="0" smtClean="0"/>
              <a:t>AGAR MENJADI HIDUP</a:t>
            </a:r>
            <a:endParaRPr lang="id-ID" b="1" dirty="0"/>
          </a:p>
        </p:txBody>
      </p:sp>
      <p:sp>
        <p:nvSpPr>
          <p:cNvPr id="3" name="Content Placeholder 2"/>
          <p:cNvSpPr>
            <a:spLocks noGrp="1"/>
          </p:cNvSpPr>
          <p:nvPr>
            <p:ph idx="1"/>
          </p:nvPr>
        </p:nvSpPr>
        <p:spPr>
          <a:solidFill>
            <a:schemeClr val="accent6">
              <a:lumMod val="40000"/>
              <a:lumOff val="60000"/>
            </a:schemeClr>
          </a:solidFill>
        </p:spPr>
        <p:txBody>
          <a:bodyPr>
            <a:normAutofit fontScale="85000" lnSpcReduction="20000"/>
          </a:bodyPr>
          <a:lstStyle/>
          <a:p>
            <a:pPr>
              <a:buNone/>
            </a:pPr>
            <a:r>
              <a:rPr lang="id-ID" dirty="0" smtClean="0"/>
              <a:t>1. Melatih diri mengamati sesuatu</a:t>
            </a:r>
          </a:p>
          <a:p>
            <a:pPr>
              <a:buNone/>
            </a:pPr>
            <a:r>
              <a:rPr lang="id-ID" dirty="0"/>
              <a:t>	</a:t>
            </a:r>
            <a:r>
              <a:rPr lang="id-ID" dirty="0" smtClean="0"/>
              <a:t>misal: Warung kopi dekat rumah kita</a:t>
            </a:r>
          </a:p>
          <a:p>
            <a:pPr>
              <a:buNone/>
            </a:pPr>
            <a:r>
              <a:rPr lang="id-ID" dirty="0" smtClean="0"/>
              <a:t>2. Kepekaan pencermatan dan keluasan pengetahuan </a:t>
            </a:r>
          </a:p>
          <a:p>
            <a:pPr>
              <a:buNone/>
            </a:pPr>
            <a:r>
              <a:rPr lang="id-ID" dirty="0"/>
              <a:t>3</a:t>
            </a:r>
            <a:r>
              <a:rPr lang="id-ID" dirty="0" smtClean="0"/>
              <a:t>. Melukiskan hal-hal yang detail</a:t>
            </a:r>
          </a:p>
          <a:p>
            <a:pPr>
              <a:buNone/>
            </a:pPr>
            <a:endParaRPr lang="id-ID" dirty="0" smtClean="0"/>
          </a:p>
          <a:p>
            <a:pPr>
              <a:buNone/>
            </a:pPr>
            <a:r>
              <a:rPr lang="id-ID" dirty="0" smtClean="0"/>
              <a:t>	Deskripsi lebih sering kita gunakan sebagai alat bantu bentuk karangan yang lain. Dalam karangan narasi, eksposisi, argumentasi, deskripsi digunakan untuk menghidupkan karangan dan menghindarkan kebosanan pembaca, serta menambah kejelasan dan keyakinan pembaca. </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989034"/>
          </a:xfrm>
        </p:spPr>
        <p:txBody>
          <a:bodyPr/>
          <a:lstStyle/>
          <a:p>
            <a:r>
              <a:rPr lang="id-ID" dirty="0" smtClean="0"/>
              <a:t>Pendekatan deskripsi</a:t>
            </a:r>
            <a:endParaRPr lang="id-ID" dirty="0"/>
          </a:p>
        </p:txBody>
      </p:sp>
      <p:sp>
        <p:nvSpPr>
          <p:cNvPr id="3" name="Content Placeholder 2"/>
          <p:cNvSpPr>
            <a:spLocks noGrp="1"/>
          </p:cNvSpPr>
          <p:nvPr>
            <p:ph idx="1"/>
          </p:nvPr>
        </p:nvSpPr>
        <p:spPr>
          <a:xfrm>
            <a:off x="457200" y="1214422"/>
            <a:ext cx="8229600" cy="4911741"/>
          </a:xfrm>
          <a:solidFill>
            <a:schemeClr val="accent6">
              <a:lumMod val="40000"/>
              <a:lumOff val="60000"/>
            </a:schemeClr>
          </a:solidFill>
        </p:spPr>
        <p:txBody>
          <a:bodyPr>
            <a:normAutofit fontScale="70000" lnSpcReduction="20000"/>
          </a:bodyPr>
          <a:lstStyle/>
          <a:p>
            <a:pPr marL="514350" indent="-514350">
              <a:buAutoNum type="arabicPeriod"/>
            </a:pPr>
            <a:r>
              <a:rPr lang="id-ID" b="1" dirty="0" smtClean="0"/>
              <a:t>Pendekatan ekspositoris</a:t>
            </a:r>
          </a:p>
          <a:p>
            <a:pPr marL="514350" indent="-514350">
              <a:buNone/>
            </a:pPr>
            <a:r>
              <a:rPr lang="id-ID" dirty="0"/>
              <a:t>	</a:t>
            </a:r>
            <a:r>
              <a:rPr lang="id-ID" dirty="0" smtClean="0"/>
              <a:t>pendekatan ini berusaha menggambarkan objek, seobjek mungkin atau objek itu apa adanya.</a:t>
            </a:r>
          </a:p>
          <a:p>
            <a:pPr marL="514350" indent="-514350">
              <a:buNone/>
            </a:pPr>
            <a:r>
              <a:rPr lang="id-ID" dirty="0" smtClean="0"/>
              <a:t>	Contoh</a:t>
            </a:r>
            <a:r>
              <a:rPr lang="id-ID" dirty="0" smtClean="0"/>
              <a:t>: </a:t>
            </a:r>
          </a:p>
          <a:p>
            <a:pPr marL="514350" indent="-514350">
              <a:buNone/>
            </a:pPr>
            <a:r>
              <a:rPr lang="id-ID" dirty="0"/>
              <a:t>	</a:t>
            </a:r>
            <a:r>
              <a:rPr lang="id-ID" dirty="0" smtClean="0"/>
              <a:t>kuamati penampilanku sendiri pada cermin itu. Tampak di seberang kaca, seorang pemuda berwajah kasar, sepasang mata menyala, bergairah, tapi dalam lingkungan roman muka yang .... Ya, siapapun tidak perlu berkhayal terlalu  jauh untuk mampu menemukan pesamanannya dengan moncong seekor anjing buldog. Tidak itu saja, tubuh yang kukuh kekar, pendek berotot, lengan dengan biset bak paha pemain sepak bola, dada bidang, menamba-namba imajinasi orang  yang melihatnya, bahwa aku ini tak ubahnya seperti seekor anjing buldog saja.</a:t>
            </a:r>
          </a:p>
          <a:p>
            <a:pPr marL="514350" indent="-514350">
              <a:buNone/>
            </a:pPr>
            <a:r>
              <a:rPr lang="id-ID" dirty="0" smtClean="0"/>
              <a:t>	</a:t>
            </a:r>
            <a:r>
              <a:rPr lang="id-ID" b="1" dirty="0" smtClean="0"/>
              <a:t>Kutipan di atas menggambarkan fisik tokoh aku dalam novel </a:t>
            </a:r>
            <a:r>
              <a:rPr lang="id-ID" b="1" i="1" dirty="0" smtClean="0"/>
              <a:t>Suro Buldog Orang Buangan Tanah Merah</a:t>
            </a:r>
            <a:r>
              <a:rPr lang="id-ID" b="1" dirty="0" smtClean="0"/>
              <a:t> yang memiliki kemiripan wajah dan kekaran tubuh dengan anjing buldog.</a:t>
            </a:r>
            <a:endParaRPr lang="id-ID" b="1" i="1" dirty="0"/>
          </a:p>
          <a:p>
            <a:pPr marL="514350" indent="-514350">
              <a:buNone/>
            </a:pP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a:solidFill>
            <a:schemeClr val="accent6">
              <a:lumMod val="40000"/>
              <a:lumOff val="60000"/>
            </a:schemeClr>
          </a:solidFill>
        </p:spPr>
        <p:txBody>
          <a:bodyPr>
            <a:normAutofit fontScale="85000" lnSpcReduction="10000"/>
          </a:bodyPr>
          <a:lstStyle/>
          <a:p>
            <a:pPr>
              <a:buNone/>
            </a:pPr>
            <a:r>
              <a:rPr lang="id-ID" dirty="0" smtClean="0"/>
              <a:t>2. </a:t>
            </a:r>
            <a:r>
              <a:rPr lang="id-ID" b="1" dirty="0" smtClean="0"/>
              <a:t>Pendekatan Impresionistik</a:t>
            </a:r>
          </a:p>
          <a:p>
            <a:pPr>
              <a:buNone/>
            </a:pPr>
            <a:r>
              <a:rPr lang="id-ID" dirty="0" smtClean="0"/>
              <a:t>	Adalah pendekatan yang berusaha menggambarkan objek menurut kesan dan penafsiran Anda.</a:t>
            </a:r>
          </a:p>
          <a:p>
            <a:pPr>
              <a:buNone/>
            </a:pPr>
            <a:r>
              <a:rPr lang="id-ID" dirty="0" smtClean="0"/>
              <a:t>	Misalnya: Tentang sebuah Restoran</a:t>
            </a:r>
          </a:p>
          <a:p>
            <a:pPr>
              <a:buNone/>
            </a:pPr>
            <a:r>
              <a:rPr lang="id-ID" dirty="0" smtClean="0"/>
              <a:t>	Maka yang penting adalah kesan kita tentang restoran itu, apakah rumah makan menyenangkan? Kalau kesannya buruk, maka  yang kita daftar adalah hal-hal yang menimbulkan kesan tersebut misalnya meja makan kotor, pelayan tengik, makanan tak sedap dll.</a:t>
            </a:r>
          </a:p>
          <a:p>
            <a:pPr>
              <a:buNone/>
            </a:pPr>
            <a:r>
              <a:rPr lang="id-ID" dirty="0" smtClean="0"/>
              <a:t>	Contoh penggunaan kata:  “keras” pada suara lagu yang keras diganti dengan </a:t>
            </a:r>
            <a:r>
              <a:rPr lang="id-ID" b="1" dirty="0" smtClean="0"/>
              <a:t>membisingkan </a:t>
            </a:r>
            <a:r>
              <a:rPr lang="id-ID" dirty="0" smtClean="0"/>
              <a:t>atau </a:t>
            </a:r>
            <a:r>
              <a:rPr lang="id-ID" b="1" dirty="0" smtClean="0"/>
              <a:t>memekakkan</a:t>
            </a:r>
            <a:r>
              <a:rPr lang="id-ID" dirty="0" smtClean="0"/>
              <a:t> karena kata keras belum memberikan gambaran yang jelas.</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a:solidFill>
            <a:schemeClr val="accent6">
              <a:lumMod val="40000"/>
              <a:lumOff val="60000"/>
            </a:schemeClr>
          </a:solidFill>
        </p:spPr>
        <p:txBody>
          <a:bodyPr/>
          <a:lstStyle/>
          <a:p>
            <a:pPr>
              <a:buNone/>
            </a:pPr>
            <a:r>
              <a:rPr lang="id-ID" dirty="0" smtClean="0"/>
              <a:t>3. </a:t>
            </a:r>
            <a:r>
              <a:rPr lang="id-ID" b="1" dirty="0" smtClean="0"/>
              <a:t>Pendekatan menurut sikap pengarang</a:t>
            </a:r>
          </a:p>
          <a:p>
            <a:pPr>
              <a:buNone/>
            </a:pPr>
            <a:r>
              <a:rPr lang="id-ID" dirty="0"/>
              <a:t>	A</a:t>
            </a:r>
            <a:r>
              <a:rPr lang="id-ID" dirty="0" smtClean="0"/>
              <a:t>dalah berusaha menggambarkan objek dengan menunjukkan sikap Anda tentang objek itu dalam karangan.</a:t>
            </a:r>
          </a:p>
          <a:p>
            <a:pPr>
              <a:buNone/>
            </a:pPr>
            <a:r>
              <a:rPr lang="id-ID" dirty="0" smtClean="0"/>
              <a:t>	Pengarang harus menetapkan sikap yang diterapkan sebelum mulai menulis. penulis dapat memilih, misalnya salah satu sikap, seperti masa bodoh, bersungguh-sungguh, cermat, sikap seenaknya atau sikap yang ironis. </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Macam-macam Deskripsi</a:t>
            </a:r>
            <a:endParaRPr lang="id-ID" b="1" dirty="0"/>
          </a:p>
        </p:txBody>
      </p:sp>
      <p:sp>
        <p:nvSpPr>
          <p:cNvPr id="3" name="Content Placeholder 2"/>
          <p:cNvSpPr>
            <a:spLocks noGrp="1"/>
          </p:cNvSpPr>
          <p:nvPr>
            <p:ph idx="1"/>
          </p:nvPr>
        </p:nvSpPr>
        <p:spPr>
          <a:solidFill>
            <a:schemeClr val="accent6">
              <a:lumMod val="40000"/>
              <a:lumOff val="60000"/>
            </a:schemeClr>
          </a:solidFill>
        </p:spPr>
        <p:txBody>
          <a:bodyPr>
            <a:normAutofit fontScale="92500" lnSpcReduction="20000"/>
          </a:bodyPr>
          <a:lstStyle/>
          <a:p>
            <a:pPr>
              <a:buNone/>
            </a:pPr>
            <a:r>
              <a:rPr lang="id-ID" b="1" dirty="0" smtClean="0"/>
              <a:t>Deskripsi Orang</a:t>
            </a:r>
          </a:p>
          <a:p>
            <a:pPr marL="514350" indent="-514350">
              <a:buAutoNum type="arabicPeriod"/>
            </a:pPr>
            <a:r>
              <a:rPr lang="id-ID" dirty="0" smtClean="0"/>
              <a:t>Deskripsi keadaan fisik (muka, kulit, mata, dll)</a:t>
            </a:r>
          </a:p>
          <a:p>
            <a:pPr marL="514350" indent="-514350">
              <a:buAutoNum type="arabicPeriod"/>
            </a:pPr>
            <a:r>
              <a:rPr lang="id-ID" dirty="0" smtClean="0"/>
              <a:t>Deskripsi keadaan sekitar (jabatan, pakaian, tempat kediaman,  dll).</a:t>
            </a:r>
          </a:p>
          <a:p>
            <a:pPr marL="514350" indent="-514350">
              <a:buAutoNum type="arabicPeriod"/>
            </a:pPr>
            <a:r>
              <a:rPr lang="id-ID" dirty="0" smtClean="0"/>
              <a:t>Deskripsi watak atau tingkah </a:t>
            </a:r>
            <a:r>
              <a:rPr lang="id-ID" dirty="0"/>
              <a:t>p</a:t>
            </a:r>
            <a:r>
              <a:rPr lang="id-ID" dirty="0" smtClean="0"/>
              <a:t>erbuatan (kepribadian, sikap, dan perilaku)</a:t>
            </a:r>
          </a:p>
          <a:p>
            <a:pPr marL="514350" indent="-514350">
              <a:buAutoNum type="arabicPeriod"/>
            </a:pPr>
            <a:r>
              <a:rPr lang="id-ID" dirty="0" smtClean="0"/>
              <a:t>Deskripsi gagasan-gagasan tokoh</a:t>
            </a:r>
          </a:p>
          <a:p>
            <a:pPr marL="514350" indent="-514350">
              <a:buNone/>
            </a:pPr>
            <a:r>
              <a:rPr lang="id-ID" dirty="0"/>
              <a:t>	</a:t>
            </a:r>
            <a:r>
              <a:rPr lang="id-ID" dirty="0" smtClean="0"/>
              <a:t>(pancaran wajah, pandangan mata, gerak bibir, dan gerak tubuh merupakan petunjuk tentang keadaan perasaan seseorang pada waktu itu.</a:t>
            </a:r>
          </a:p>
          <a:p>
            <a:pPr marL="514350" indent="-514350">
              <a:buAutoNum type="arabicPeriod"/>
            </a:pPr>
            <a:endParaRPr lang="id-ID" dirty="0" smtClean="0"/>
          </a:p>
          <a:p>
            <a:pPr marL="514350" indent="-514350">
              <a:buAutoNum type="arabicPeriod"/>
            </a:pP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TotalTime>
  <Words>203</Words>
  <Application>Microsoft Office PowerPoint</Application>
  <PresentationFormat>On-screen Show (4:3)</PresentationFormat>
  <Paragraphs>56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MENULIS DESKRIPSI</vt:lpstr>
      <vt:lpstr>DESKRIPSI</vt:lpstr>
      <vt:lpstr>Pengertian Deskripsi</vt:lpstr>
      <vt:lpstr>Slide 4</vt:lpstr>
      <vt:lpstr>CARA MELUKISKAN SESUATU  AGAR MENJADI HIDUP</vt:lpstr>
      <vt:lpstr>Pendekatan deskripsi</vt:lpstr>
      <vt:lpstr>Slide 7</vt:lpstr>
      <vt:lpstr>Slide 8</vt:lpstr>
      <vt:lpstr>Macam-macam Deskripsi</vt:lpstr>
      <vt:lpstr>Slide 10</vt:lpstr>
      <vt:lpstr>Rambu-rambu Pendeskripsian Objek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DESKRIPSI</dc:title>
  <dc:creator>Mr. Setyawan</dc:creator>
  <cp:lastModifiedBy>Mr. Setyawan</cp:lastModifiedBy>
  <cp:revision>35</cp:revision>
  <dcterms:created xsi:type="dcterms:W3CDTF">2011-10-04T00:07:18Z</dcterms:created>
  <dcterms:modified xsi:type="dcterms:W3CDTF">2011-10-04T06:12:26Z</dcterms:modified>
</cp:coreProperties>
</file>