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handoutMasterIdLst>
    <p:handoutMasterId r:id="rId44"/>
  </p:handoutMasterIdLst>
  <p:sldIdLst>
    <p:sldId id="256" r:id="rId2"/>
    <p:sldId id="257" r:id="rId3"/>
    <p:sldId id="276" r:id="rId4"/>
    <p:sldId id="258" r:id="rId5"/>
    <p:sldId id="259" r:id="rId6"/>
    <p:sldId id="260" r:id="rId7"/>
    <p:sldId id="261" r:id="rId8"/>
    <p:sldId id="262" r:id="rId9"/>
    <p:sldId id="263" r:id="rId10"/>
    <p:sldId id="267" r:id="rId11"/>
    <p:sldId id="268" r:id="rId12"/>
    <p:sldId id="264" r:id="rId13"/>
    <p:sldId id="265" r:id="rId14"/>
    <p:sldId id="266" r:id="rId15"/>
    <p:sldId id="269" r:id="rId16"/>
    <p:sldId id="270" r:id="rId17"/>
    <p:sldId id="271" r:id="rId18"/>
    <p:sldId id="272" r:id="rId19"/>
    <p:sldId id="273" r:id="rId20"/>
    <p:sldId id="274" r:id="rId21"/>
    <p:sldId id="275"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77" r:id="rId4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10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3740C31-3D4D-4C65-B43F-746AED6C0391}" type="datetimeFigureOut">
              <a:rPr lang="id-ID" smtClean="0"/>
              <a:t>08/11/2010</a:t>
            </a:fld>
            <a:endParaRPr lang="id-ID"/>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CF1A1EE-59CA-424C-A5D4-A6CF23E992ED}" type="slidenum">
              <a:rPr lang="id-ID" smtClean="0"/>
              <a:t>‹#›</a:t>
            </a:fld>
            <a:endParaRPr lang="id-ID"/>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ECD223-F0D8-4B3B-BE3B-8765E8E3E60A}" type="datetimeFigureOut">
              <a:rPr lang="id-ID" smtClean="0"/>
              <a:pPr/>
              <a:t>08/11/2010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A702F7-3BBC-4712-A558-20EDBC5500CF}"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2BA702F7-3BBC-4712-A558-20EDBC5500CF}" type="slidenum">
              <a:rPr lang="id-ID" smtClean="0"/>
              <a:pPr/>
              <a:t>2</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EAB7B022-E723-4D87-8292-B19907DC83A7}" type="datetimeFigureOut">
              <a:rPr lang="id-ID" smtClean="0"/>
              <a:pPr/>
              <a:t>08/11/2010</a:t>
            </a:fld>
            <a:endParaRPr lang="id-ID"/>
          </a:p>
        </p:txBody>
      </p:sp>
      <p:sp>
        <p:nvSpPr>
          <p:cNvPr id="20" name="Footer Placeholder 19"/>
          <p:cNvSpPr>
            <a:spLocks noGrp="1"/>
          </p:cNvSpPr>
          <p:nvPr>
            <p:ph type="ftr" sz="quarter" idx="11"/>
          </p:nvPr>
        </p:nvSpPr>
        <p:spPr/>
        <p:txBody>
          <a:bodyPr/>
          <a:lstStyle>
            <a:extLst/>
          </a:lstStyle>
          <a:p>
            <a:endParaRPr lang="id-ID"/>
          </a:p>
        </p:txBody>
      </p:sp>
      <p:sp>
        <p:nvSpPr>
          <p:cNvPr id="10" name="Slide Number Placeholder 9"/>
          <p:cNvSpPr>
            <a:spLocks noGrp="1"/>
          </p:cNvSpPr>
          <p:nvPr>
            <p:ph type="sldNum" sz="quarter" idx="12"/>
          </p:nvPr>
        </p:nvSpPr>
        <p:spPr/>
        <p:txBody>
          <a:bodyPr/>
          <a:lstStyle>
            <a:extLst/>
          </a:lstStyle>
          <a:p>
            <a:fld id="{6EE3B0D8-2F68-4697-AEFA-F49E11C5FF6A}" type="slidenum">
              <a:rPr lang="id-ID" smtClean="0"/>
              <a:pPr/>
              <a:t>‹#›</a:t>
            </a:fld>
            <a:endParaRPr lang="id-ID"/>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AB7B022-E723-4D87-8292-B19907DC83A7}" type="datetimeFigureOut">
              <a:rPr lang="id-ID" smtClean="0"/>
              <a:pPr/>
              <a:t>08/11/2010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6EE3B0D8-2F68-4697-AEFA-F49E11C5FF6A}"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AB7B022-E723-4D87-8292-B19907DC83A7}" type="datetimeFigureOut">
              <a:rPr lang="id-ID" smtClean="0"/>
              <a:pPr/>
              <a:t>08/11/2010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6EE3B0D8-2F68-4697-AEFA-F49E11C5FF6A}"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AB7B022-E723-4D87-8292-B19907DC83A7}" type="datetimeFigureOut">
              <a:rPr lang="id-ID" smtClean="0"/>
              <a:pPr/>
              <a:t>08/11/2010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6EE3B0D8-2F68-4697-AEFA-F49E11C5FF6A}"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AB7B022-E723-4D87-8292-B19907DC83A7}" type="datetimeFigureOut">
              <a:rPr lang="id-ID" smtClean="0"/>
              <a:pPr/>
              <a:t>08/11/2010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6EE3B0D8-2F68-4697-AEFA-F49E11C5FF6A}" type="slidenum">
              <a:rPr lang="id-ID" smtClean="0"/>
              <a:pPr/>
              <a:t>‹#›</a:t>
            </a:fld>
            <a:endParaRPr lang="id-ID"/>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AB7B022-E723-4D87-8292-B19907DC83A7}" type="datetimeFigureOut">
              <a:rPr lang="id-ID" smtClean="0"/>
              <a:pPr/>
              <a:t>08/11/2010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6EE3B0D8-2F68-4697-AEFA-F49E11C5FF6A}"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AB7B022-E723-4D87-8292-B19907DC83A7}" type="datetimeFigureOut">
              <a:rPr lang="id-ID" smtClean="0"/>
              <a:pPr/>
              <a:t>08/11/2010</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6EE3B0D8-2F68-4697-AEFA-F49E11C5FF6A}"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AB7B022-E723-4D87-8292-B19907DC83A7}" type="datetimeFigureOut">
              <a:rPr lang="id-ID" smtClean="0"/>
              <a:pPr/>
              <a:t>08/11/2010</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6EE3B0D8-2F68-4697-AEFA-F49E11C5FF6A}"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EAB7B022-E723-4D87-8292-B19907DC83A7}" type="datetimeFigureOut">
              <a:rPr lang="id-ID" smtClean="0"/>
              <a:pPr/>
              <a:t>08/11/2010</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6EE3B0D8-2F68-4697-AEFA-F49E11C5FF6A}" type="slidenum">
              <a:rPr lang="id-ID" smtClean="0"/>
              <a:pPr/>
              <a:t>‹#›</a:t>
            </a:fld>
            <a:endParaRPr lang="id-ID"/>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AB7B022-E723-4D87-8292-B19907DC83A7}" type="datetimeFigureOut">
              <a:rPr lang="id-ID" smtClean="0"/>
              <a:pPr/>
              <a:t>08/11/2010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6EE3B0D8-2F68-4697-AEFA-F49E11C5FF6A}"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EAB7B022-E723-4D87-8292-B19907DC83A7}" type="datetimeFigureOut">
              <a:rPr lang="id-ID" smtClean="0"/>
              <a:pPr/>
              <a:t>08/11/2010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6EE3B0D8-2F68-4697-AEFA-F49E11C5FF6A}" type="slidenum">
              <a:rPr lang="id-ID" smtClean="0"/>
              <a:pPr/>
              <a:t>‹#›</a:t>
            </a:fld>
            <a:endParaRPr lang="id-ID"/>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AB7B022-E723-4D87-8292-B19907DC83A7}" type="datetimeFigureOut">
              <a:rPr lang="id-ID" smtClean="0"/>
              <a:pPr/>
              <a:t>08/11/2010</a:t>
            </a:fld>
            <a:endParaRPr lang="id-ID"/>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id-ID"/>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EE3B0D8-2F68-4697-AEFA-F49E11C5FF6A}" type="slidenum">
              <a:rPr lang="id-ID" smtClean="0"/>
              <a:pPr/>
              <a:t>‹#›</a:t>
            </a:fld>
            <a:endParaRPr lang="id-ID"/>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5852" y="785794"/>
            <a:ext cx="7406640" cy="1500198"/>
          </a:xfrm>
        </p:spPr>
        <p:txBody>
          <a:bodyPr>
            <a:noAutofit/>
          </a:bodyPr>
          <a:lstStyle/>
          <a:p>
            <a:pPr algn="ctr"/>
            <a:r>
              <a:rPr lang="id-ID" sz="2400" b="1" dirty="0" smtClean="0"/>
              <a:t>Estimasi Anggaran Pendidikan Dasar melalui Penghitungan </a:t>
            </a:r>
            <a:r>
              <a:rPr lang="id-ID" sz="2400" b="1" i="1" dirty="0" smtClean="0"/>
              <a:t>Unit Cost</a:t>
            </a:r>
            <a:r>
              <a:rPr lang="id-ID" sz="2400" b="1" dirty="0" smtClean="0"/>
              <a:t> Guna Mewujudkan Pendidikan Terjangkau di </a:t>
            </a:r>
            <a:br>
              <a:rPr lang="id-ID" sz="2400" b="1" dirty="0" smtClean="0"/>
            </a:br>
            <a:r>
              <a:rPr lang="id-ID" sz="2400" b="1" dirty="0" smtClean="0"/>
              <a:t>Daerah Istimewa Yogyakarta</a:t>
            </a:r>
            <a:endParaRPr lang="id-ID" sz="2400" dirty="0">
              <a:latin typeface="Calibri" pitchFamily="34" charset="0"/>
              <a:cs typeface="Calibri" pitchFamily="34" charset="0"/>
            </a:endParaRPr>
          </a:p>
        </p:txBody>
      </p:sp>
      <p:sp>
        <p:nvSpPr>
          <p:cNvPr id="3" name="Subtitle 2"/>
          <p:cNvSpPr>
            <a:spLocks noGrp="1"/>
          </p:cNvSpPr>
          <p:nvPr>
            <p:ph type="subTitle" idx="1"/>
          </p:nvPr>
        </p:nvSpPr>
        <p:spPr>
          <a:xfrm>
            <a:off x="1357290" y="3214686"/>
            <a:ext cx="7406640" cy="1643074"/>
          </a:xfrm>
        </p:spPr>
        <p:txBody>
          <a:bodyPr>
            <a:normAutofit fontScale="92500" lnSpcReduction="10000"/>
          </a:bodyPr>
          <a:lstStyle/>
          <a:p>
            <a:pPr algn="ctr"/>
            <a:r>
              <a:rPr lang="id-ID" dirty="0" smtClean="0"/>
              <a:t>Prof. Zamroni,  P.h. D.</a:t>
            </a:r>
          </a:p>
          <a:p>
            <a:pPr algn="ctr"/>
            <a:r>
              <a:rPr lang="id-ID" dirty="0" smtClean="0"/>
              <a:t>Aula Ahmad Hafidh, M. Si.</a:t>
            </a:r>
          </a:p>
          <a:p>
            <a:pPr algn="ctr"/>
            <a:r>
              <a:rPr lang="id-ID" dirty="0" smtClean="0"/>
              <a:t>Sri Sumardiningsih, M. Si.</a:t>
            </a:r>
          </a:p>
          <a:p>
            <a:pPr algn="ctr"/>
            <a:r>
              <a:rPr lang="id-ID" dirty="0" smtClean="0"/>
              <a:t>Mustofa, S. Pd.</a:t>
            </a:r>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00100" y="274638"/>
            <a:ext cx="7686700" cy="5583254"/>
          </a:xfrm>
        </p:spPr>
        <p:txBody>
          <a:bodyPr>
            <a:normAutofit/>
          </a:bodyPr>
          <a:lstStyle/>
          <a:p>
            <a:pPr marL="179388" lvl="0" algn="l"/>
            <a:r>
              <a:rPr lang="id-ID" sz="2000" dirty="0" smtClean="0">
                <a:latin typeface="+mn-lt"/>
              </a:rPr>
              <a:t>1. Gaji </a:t>
            </a:r>
            <a:r>
              <a:rPr lang="id-ID" sz="2000" dirty="0">
                <a:latin typeface="+mn-lt"/>
              </a:rPr>
              <a:t>guru dan tenaga administrasi; </a:t>
            </a:r>
            <a:br>
              <a:rPr lang="id-ID" sz="2000" dirty="0">
                <a:latin typeface="+mn-lt"/>
              </a:rPr>
            </a:br>
            <a:r>
              <a:rPr lang="id-ID" sz="2000" dirty="0">
                <a:latin typeface="+mn-lt"/>
              </a:rPr>
              <a:t>Pembayaran gaji seorang pegawai ditentukan atas pangkat, jabatan, pendidikan dan masa kerja. </a:t>
            </a:r>
            <a:r>
              <a:rPr lang="id-ID" sz="2000" dirty="0" smtClean="0">
                <a:latin typeface="+mn-lt"/>
              </a:rPr>
              <a:t/>
            </a:r>
            <a:br>
              <a:rPr lang="id-ID" sz="2000" dirty="0" smtClean="0">
                <a:latin typeface="+mn-lt"/>
              </a:rPr>
            </a:br>
            <a:r>
              <a:rPr lang="id-ID" sz="2000" dirty="0">
                <a:latin typeface="+mn-lt"/>
              </a:rPr>
              <a:t/>
            </a:r>
            <a:br>
              <a:rPr lang="id-ID" sz="2000" dirty="0">
                <a:latin typeface="+mn-lt"/>
              </a:rPr>
            </a:br>
            <a:r>
              <a:rPr lang="id-ID" sz="2000" dirty="0" smtClean="0">
                <a:latin typeface="+mn-lt"/>
              </a:rPr>
              <a:t>2. Biaya ruang</a:t>
            </a:r>
            <a:r>
              <a:rPr lang="id-ID" sz="2000" dirty="0">
                <a:latin typeface="+mn-lt"/>
              </a:rPr>
              <a:t/>
            </a:r>
            <a:br>
              <a:rPr lang="id-ID" sz="2000" dirty="0">
                <a:latin typeface="+mn-lt"/>
              </a:rPr>
            </a:br>
            <a:r>
              <a:rPr lang="id-ID" sz="2000" dirty="0" smtClean="0">
                <a:latin typeface="+mn-lt"/>
              </a:rPr>
              <a:t>Konsep biaya </a:t>
            </a:r>
            <a:r>
              <a:rPr lang="id-ID" sz="2000" dirty="0">
                <a:latin typeface="+mn-lt"/>
              </a:rPr>
              <a:t>ruang belajar yang digunakan seorang siswa per tahun secara garis besar dihitung dari biaya penyusutan, biaya </a:t>
            </a:r>
            <a:r>
              <a:rPr lang="id-ID" sz="2000" i="1" dirty="0">
                <a:latin typeface="+mn-lt"/>
              </a:rPr>
              <a:t>overhead</a:t>
            </a:r>
            <a:r>
              <a:rPr lang="id-ID" sz="2000" b="1" dirty="0">
                <a:latin typeface="+mn-lt"/>
              </a:rPr>
              <a:t>, </a:t>
            </a:r>
            <a:r>
              <a:rPr lang="id-ID" sz="2000" dirty="0">
                <a:latin typeface="+mn-lt"/>
              </a:rPr>
              <a:t>biaya perawatan, yang berlaku pada tahun tersebut. </a:t>
            </a:r>
            <a:r>
              <a:rPr lang="id-ID" sz="2000" dirty="0" smtClean="0">
                <a:latin typeface="+mn-lt"/>
              </a:rPr>
              <a:t/>
            </a:r>
            <a:br>
              <a:rPr lang="id-ID" sz="2000" dirty="0" smtClean="0">
                <a:latin typeface="+mn-lt"/>
              </a:rPr>
            </a:br>
            <a:r>
              <a:rPr lang="id-ID" sz="2000" dirty="0">
                <a:latin typeface="+mn-lt"/>
              </a:rPr>
              <a:t/>
            </a:r>
            <a:br>
              <a:rPr lang="id-ID" sz="2000" dirty="0">
                <a:latin typeface="+mn-lt"/>
              </a:rPr>
            </a:br>
            <a:r>
              <a:rPr lang="id-ID" sz="2000" dirty="0" smtClean="0">
                <a:latin typeface="+mn-lt"/>
              </a:rPr>
              <a:t>3. Biaya </a:t>
            </a:r>
            <a:r>
              <a:rPr lang="id-ID" sz="2000" dirty="0">
                <a:latin typeface="+mn-lt"/>
              </a:rPr>
              <a:t>perlengkapan dan alat dan bahan </a:t>
            </a:r>
            <a:r>
              <a:rPr lang="id-ID" sz="2000" dirty="0" smtClean="0">
                <a:latin typeface="+mn-lt"/>
              </a:rPr>
              <a:t>pelajaran </a:t>
            </a:r>
            <a:r>
              <a:rPr lang="id-ID" sz="2000" dirty="0">
                <a:latin typeface="+mn-lt"/>
              </a:rPr>
              <a:t/>
            </a:r>
            <a:br>
              <a:rPr lang="id-ID" sz="2000" dirty="0">
                <a:latin typeface="+mn-lt"/>
              </a:rPr>
            </a:br>
            <a:r>
              <a:rPr lang="id-ID" sz="2000" dirty="0">
                <a:latin typeface="+mn-lt"/>
              </a:rPr>
              <a:t>Menghitung biaya perlengkapan dan alat pelajaran </a:t>
            </a:r>
            <a:r>
              <a:rPr lang="id-ID" sz="2000" dirty="0" smtClean="0">
                <a:latin typeface="+mn-lt"/>
              </a:rPr>
              <a:t>didasarkan </a:t>
            </a:r>
            <a:r>
              <a:rPr lang="id-ID" sz="2000" dirty="0">
                <a:latin typeface="+mn-lt"/>
              </a:rPr>
              <a:t>atas harga barang dan besarnya penyusutan per tahun. Besarnya biaya perlengkapan dan alat pelajaran per tahun diperhitungkan setiap tahun anggaran yang berlaku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000100" y="357167"/>
            <a:ext cx="6786610" cy="2928958"/>
          </a:xfrm>
        </p:spPr>
        <p:txBody>
          <a:bodyPr>
            <a:noAutofit/>
          </a:bodyPr>
          <a:lstStyle/>
          <a:p>
            <a:pPr algn="l"/>
            <a:r>
              <a:rPr lang="id-ID" sz="2400" dirty="0" smtClean="0">
                <a:latin typeface="+mn-lt"/>
              </a:rPr>
              <a:t>Social and Private Cost</a:t>
            </a:r>
            <a:br>
              <a:rPr lang="id-ID" sz="2400" dirty="0" smtClean="0">
                <a:latin typeface="+mn-lt"/>
              </a:rPr>
            </a:br>
            <a:r>
              <a:rPr lang="id-ID" sz="2400" i="1" dirty="0">
                <a:latin typeface="+mn-lt"/>
              </a:rPr>
              <a:t>Social cost, </a:t>
            </a:r>
            <a:r>
              <a:rPr lang="id-ID" sz="2400" dirty="0">
                <a:latin typeface="+mn-lt"/>
              </a:rPr>
              <a:t>adalah biaya yang dikeluarkan masyarakat secara langsung dan tidak langsung. Biaya ini, berupa uang sekolah, uang buku, dan biaya lainnya. Biaya tidak langsung seperti pajak dan restribusi, di dalam </a:t>
            </a:r>
            <a:r>
              <a:rPr lang="id-ID" sz="2400" i="1" dirty="0">
                <a:latin typeface="+mn-lt"/>
              </a:rPr>
              <a:t>social cost </a:t>
            </a:r>
            <a:r>
              <a:rPr lang="id-ID" sz="2400" dirty="0">
                <a:latin typeface="+mn-lt"/>
              </a:rPr>
              <a:t>termasuk </a:t>
            </a:r>
            <a:r>
              <a:rPr lang="id-ID" sz="2400" i="1" dirty="0">
                <a:latin typeface="+mn-lt"/>
              </a:rPr>
              <a:t>private cost</a:t>
            </a:r>
            <a:r>
              <a:rPr lang="id-ID" sz="2400" dirty="0">
                <a:latin typeface="+mn-lt"/>
              </a:rPr>
              <a:t>. </a:t>
            </a:r>
          </a:p>
        </p:txBody>
      </p:sp>
      <p:sp>
        <p:nvSpPr>
          <p:cNvPr id="4" name="Subtitle 3"/>
          <p:cNvSpPr>
            <a:spLocks noGrp="1"/>
          </p:cNvSpPr>
          <p:nvPr>
            <p:ph type="subTitle" idx="1"/>
          </p:nvPr>
        </p:nvSpPr>
        <p:spPr>
          <a:xfrm>
            <a:off x="2000232" y="3429000"/>
            <a:ext cx="6400800" cy="2424114"/>
          </a:xfrm>
        </p:spPr>
        <p:txBody>
          <a:bodyPr>
            <a:noAutofit/>
          </a:bodyPr>
          <a:lstStyle/>
          <a:p>
            <a:pPr algn="r"/>
            <a:r>
              <a:rPr lang="id-ID" sz="2200" i="1" dirty="0" smtClean="0">
                <a:solidFill>
                  <a:schemeClr val="tx1"/>
                </a:solidFill>
                <a:latin typeface="+mn-lt"/>
              </a:rPr>
              <a:t>Private cost</a:t>
            </a:r>
            <a:r>
              <a:rPr lang="id-ID" sz="2200" b="1" i="1" dirty="0" smtClean="0">
                <a:solidFill>
                  <a:schemeClr val="tx1"/>
                </a:solidFill>
                <a:latin typeface="+mn-lt"/>
              </a:rPr>
              <a:t> </a:t>
            </a:r>
            <a:r>
              <a:rPr lang="id-ID" sz="2200" dirty="0" smtClean="0">
                <a:solidFill>
                  <a:schemeClr val="tx1"/>
                </a:solidFill>
                <a:latin typeface="+mn-lt"/>
              </a:rPr>
              <a:t>ialah biaya yang berasal dari rumah tangga termasuk kesempatan yang hilang atau </a:t>
            </a:r>
            <a:r>
              <a:rPr lang="id-ID" sz="2200" i="1" dirty="0" smtClean="0">
                <a:solidFill>
                  <a:schemeClr val="tx1"/>
                </a:solidFill>
                <a:latin typeface="+mn-lt"/>
              </a:rPr>
              <a:t>forgone opportunity</a:t>
            </a:r>
            <a:r>
              <a:rPr lang="id-ID" sz="2200" dirty="0" smtClean="0">
                <a:solidFill>
                  <a:schemeClr val="tx1"/>
                </a:solidFill>
                <a:latin typeface="+mn-lt"/>
              </a:rPr>
              <a:t>. </a:t>
            </a:r>
            <a:br>
              <a:rPr lang="id-ID" sz="2200" dirty="0" smtClean="0">
                <a:solidFill>
                  <a:schemeClr val="tx1"/>
                </a:solidFill>
                <a:latin typeface="+mn-lt"/>
              </a:rPr>
            </a:br>
            <a:r>
              <a:rPr lang="id-ID" sz="2200" i="1" dirty="0" smtClean="0">
                <a:solidFill>
                  <a:schemeClr val="tx1"/>
                </a:solidFill>
                <a:latin typeface="+mn-lt"/>
              </a:rPr>
              <a:t>Private cost </a:t>
            </a:r>
            <a:r>
              <a:rPr lang="id-ID" sz="2200" dirty="0" smtClean="0">
                <a:solidFill>
                  <a:schemeClr val="tx1"/>
                </a:solidFill>
                <a:latin typeface="+mn-lt"/>
              </a:rPr>
              <a:t>adalah biaya langsung yang dikeluarkan dalam bentuk uang sekolah, uang kuliah, pembelian buku dan biaya hidup setiap siswa. Biaya tidak langsung merupakan </a:t>
            </a:r>
            <a:r>
              <a:rPr lang="id-ID" sz="2200" i="1" dirty="0" smtClean="0">
                <a:solidFill>
                  <a:schemeClr val="tx1"/>
                </a:solidFill>
                <a:latin typeface="+mn-lt"/>
              </a:rPr>
              <a:t>income forgone </a:t>
            </a:r>
            <a:r>
              <a:rPr lang="id-ID" sz="2200" dirty="0" smtClean="0">
                <a:solidFill>
                  <a:schemeClr val="tx1"/>
                </a:solidFill>
                <a:latin typeface="+mn-lt"/>
              </a:rPr>
              <a:t>setelah dikenai pajak. </a:t>
            </a:r>
            <a:br>
              <a:rPr lang="id-ID" sz="2200" dirty="0" smtClean="0">
                <a:solidFill>
                  <a:schemeClr val="tx1"/>
                </a:solidFill>
                <a:latin typeface="+mn-lt"/>
              </a:rPr>
            </a:br>
            <a:endParaRPr lang="id-ID" sz="22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heckerboard(across)">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2976" y="857232"/>
            <a:ext cx="7586658" cy="4929222"/>
          </a:xfrm>
        </p:spPr>
        <p:txBody>
          <a:bodyPr>
            <a:noAutofit/>
          </a:bodyPr>
          <a:lstStyle/>
          <a:p>
            <a:pPr algn="l"/>
            <a:r>
              <a:rPr lang="id-ID" sz="2800" dirty="0">
                <a:latin typeface="+mn-lt"/>
              </a:rPr>
              <a:t>Untuk menghitung biaya rutin yang dibutuhkan seorang siswa per tahun di sekolah digunakan analisis </a:t>
            </a:r>
            <a:r>
              <a:rPr lang="id-ID" sz="2800" i="1" dirty="0">
                <a:latin typeface="+mn-lt"/>
              </a:rPr>
              <a:t>unit cost</a:t>
            </a:r>
            <a:r>
              <a:rPr lang="id-ID" sz="2800" dirty="0">
                <a:latin typeface="+mn-lt"/>
              </a:rPr>
              <a:t>. </a:t>
            </a:r>
            <a:r>
              <a:rPr lang="id-ID" sz="2800" dirty="0" smtClean="0">
                <a:latin typeface="+mn-lt"/>
              </a:rPr>
              <a:t/>
            </a:r>
            <a:br>
              <a:rPr lang="id-ID" sz="2800" dirty="0" smtClean="0">
                <a:latin typeface="+mn-lt"/>
              </a:rPr>
            </a:br>
            <a:r>
              <a:rPr lang="id-ID" sz="2800" dirty="0">
                <a:latin typeface="+mn-lt"/>
              </a:rPr>
              <a:t/>
            </a:r>
            <a:br>
              <a:rPr lang="id-ID" sz="2800" dirty="0">
                <a:latin typeface="+mn-lt"/>
              </a:rPr>
            </a:br>
            <a:r>
              <a:rPr lang="id-ID" sz="2800" dirty="0">
                <a:latin typeface="+mn-lt"/>
              </a:rPr>
              <a:t>Nilai </a:t>
            </a:r>
            <a:r>
              <a:rPr lang="id-ID" sz="2800" i="1" dirty="0">
                <a:latin typeface="+mn-lt"/>
              </a:rPr>
              <a:t>unit cost </a:t>
            </a:r>
            <a:r>
              <a:rPr lang="id-ID" sz="2800" dirty="0">
                <a:latin typeface="+mn-lt"/>
              </a:rPr>
              <a:t>merupakan nilai satuan biaya yang dikeluarkan untuk memberikan pelayanan kepada seorang siswa per tahun dalam suatu jenjang </a:t>
            </a:r>
            <a:r>
              <a:rPr lang="id-ID" sz="2800" dirty="0" smtClean="0">
                <a:latin typeface="+mn-lt"/>
              </a:rPr>
              <a:t>pendidikan. Untuk tujuan mengevaluasi kinerja yang tepat adalah unit cost seperti biaya per siswa, per sekolah, per guru dan sebagainya</a:t>
            </a:r>
            <a:endParaRPr lang="id-ID" sz="2800"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000100" y="500042"/>
            <a:ext cx="5000660" cy="642941"/>
          </a:xfrm>
        </p:spPr>
        <p:txBody>
          <a:bodyPr>
            <a:normAutofit fontScale="90000"/>
          </a:bodyPr>
          <a:lstStyle/>
          <a:p>
            <a:pPr algn="l"/>
            <a:r>
              <a:rPr lang="id-ID" dirty="0" smtClean="0"/>
              <a:t>Pendidikan Dasar</a:t>
            </a:r>
            <a:endParaRPr lang="id-ID" dirty="0"/>
          </a:p>
        </p:txBody>
      </p:sp>
      <p:sp>
        <p:nvSpPr>
          <p:cNvPr id="6" name="Subtitle 5"/>
          <p:cNvSpPr>
            <a:spLocks noGrp="1"/>
          </p:cNvSpPr>
          <p:nvPr>
            <p:ph type="subTitle" idx="1"/>
          </p:nvPr>
        </p:nvSpPr>
        <p:spPr>
          <a:xfrm>
            <a:off x="1071538" y="1357298"/>
            <a:ext cx="7429552" cy="4500594"/>
          </a:xfrm>
        </p:spPr>
        <p:txBody>
          <a:bodyPr>
            <a:noAutofit/>
          </a:bodyPr>
          <a:lstStyle/>
          <a:p>
            <a:pPr algn="l"/>
            <a:r>
              <a:rPr lang="id-ID" sz="2100" dirty="0" smtClean="0">
                <a:solidFill>
                  <a:schemeClr val="tx1"/>
                </a:solidFill>
              </a:rPr>
              <a:t>Pendidikan </a:t>
            </a:r>
            <a:r>
              <a:rPr lang="id-ID" sz="2100" dirty="0">
                <a:solidFill>
                  <a:schemeClr val="tx1"/>
                </a:solidFill>
              </a:rPr>
              <a:t>dasar bisa dibedakan ke dalam tiga kategori, yaitu: </a:t>
            </a:r>
            <a:endParaRPr lang="id-ID" sz="2100" dirty="0" smtClean="0">
              <a:solidFill>
                <a:schemeClr val="tx1"/>
              </a:solidFill>
            </a:endParaRPr>
          </a:p>
          <a:p>
            <a:pPr marL="457200" indent="-457200" algn="l">
              <a:buAutoNum type="arabicParenBoth"/>
            </a:pPr>
            <a:r>
              <a:rPr lang="id-ID" sz="2100" dirty="0" smtClean="0">
                <a:solidFill>
                  <a:schemeClr val="tx1"/>
                </a:solidFill>
              </a:rPr>
              <a:t>program </a:t>
            </a:r>
            <a:r>
              <a:rPr lang="id-ID" sz="2100" dirty="0">
                <a:solidFill>
                  <a:schemeClr val="tx1"/>
                </a:solidFill>
              </a:rPr>
              <a:t>pendidikan dalam satuan pendidikan dasar SD dan SLTP yang meliputi seluruh isi dan proses yang tercakup dalam kurikulum serta program pendidikan pada jenjang pendidikan ini; </a:t>
            </a:r>
            <a:endParaRPr lang="id-ID" sz="2100" dirty="0" smtClean="0">
              <a:solidFill>
                <a:schemeClr val="tx1"/>
              </a:solidFill>
            </a:endParaRPr>
          </a:p>
          <a:p>
            <a:pPr marL="457200" indent="-457200" algn="l">
              <a:buAutoNum type="arabicParenBoth"/>
            </a:pPr>
            <a:r>
              <a:rPr lang="id-ID" sz="2100" dirty="0" smtClean="0">
                <a:solidFill>
                  <a:schemeClr val="tx1"/>
                </a:solidFill>
              </a:rPr>
              <a:t>Bidang-bidang </a:t>
            </a:r>
            <a:r>
              <a:rPr lang="id-ID" sz="2100" dirty="0">
                <a:solidFill>
                  <a:schemeClr val="tx1"/>
                </a:solidFill>
              </a:rPr>
              <a:t>studi (mata pelajaran atau mata kuliah) yang harus diperoleh semua peserta didik pada semua jalur, jenis dan jenjang, seperti: pendidikan agama, pendidikan kewargaan negara (civics), dan bahasa Indonesia; dan </a:t>
            </a:r>
            <a:endParaRPr lang="id-ID" sz="2100" dirty="0" smtClean="0">
              <a:solidFill>
                <a:schemeClr val="tx1"/>
              </a:solidFill>
            </a:endParaRPr>
          </a:p>
          <a:p>
            <a:pPr marL="457200" indent="-457200" algn="l">
              <a:buAutoNum type="arabicParenBoth"/>
            </a:pPr>
            <a:r>
              <a:rPr lang="id-ID" sz="2100" dirty="0" smtClean="0">
                <a:solidFill>
                  <a:schemeClr val="tx1"/>
                </a:solidFill>
              </a:rPr>
              <a:t>Garapan </a:t>
            </a:r>
            <a:r>
              <a:rPr lang="id-ID" sz="2100" dirty="0">
                <a:solidFill>
                  <a:schemeClr val="tx1"/>
                </a:solidFill>
              </a:rPr>
              <a:t>Pendidikan dasar lainnya, seperti: pendidikan anak usia dini (PAUD), pendidikan luar biasa, pendidikan keaksaraan (Paket A, Paket B, dan pemberantasan buta aksara), dan pendidikan keluarga.</a:t>
            </a:r>
          </a:p>
          <a:p>
            <a:endParaRPr lang="id-ID" sz="20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additive="base">
                                        <p:cTn id="12"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 calcmode="lin" valueType="num">
                                      <p:cBhvr additive="base">
                                        <p:cTn id="18"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anim calcmode="lin" valueType="num">
                                      <p:cBhvr additive="base">
                                        <p:cTn id="24"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6">
                                            <p:txEl>
                                              <p:pRg st="3" end="3"/>
                                            </p:txEl>
                                          </p:spTgt>
                                        </p:tgtEl>
                                        <p:attrNameLst>
                                          <p:attrName>style.visibility</p:attrName>
                                        </p:attrNameLst>
                                      </p:cBhvr>
                                      <p:to>
                                        <p:strVal val="visible"/>
                                      </p:to>
                                    </p:set>
                                    <p:anim calcmode="lin" valueType="num">
                                      <p:cBhvr additive="base">
                                        <p:cTn id="30"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1538" y="285729"/>
            <a:ext cx="7200896" cy="1000132"/>
          </a:xfrm>
        </p:spPr>
        <p:txBody>
          <a:bodyPr>
            <a:normAutofit/>
          </a:bodyPr>
          <a:lstStyle/>
          <a:p>
            <a:r>
              <a:rPr lang="id-ID" dirty="0" smtClean="0"/>
              <a:t>Prinsip Pendanaan</a:t>
            </a:r>
            <a:endParaRPr lang="id-ID" dirty="0"/>
          </a:p>
        </p:txBody>
      </p:sp>
      <p:sp>
        <p:nvSpPr>
          <p:cNvPr id="3" name="Subtitle 2"/>
          <p:cNvSpPr>
            <a:spLocks noGrp="1"/>
          </p:cNvSpPr>
          <p:nvPr>
            <p:ph type="subTitle" idx="1"/>
          </p:nvPr>
        </p:nvSpPr>
        <p:spPr>
          <a:xfrm>
            <a:off x="1357290" y="1857364"/>
            <a:ext cx="6986614" cy="2857520"/>
          </a:xfrm>
        </p:spPr>
        <p:txBody>
          <a:bodyPr>
            <a:normAutofit/>
          </a:bodyPr>
          <a:lstStyle/>
          <a:p>
            <a:pPr marL="541782" indent="-514350">
              <a:buAutoNum type="arabicPeriod"/>
            </a:pPr>
            <a:r>
              <a:rPr lang="id-ID" sz="3600" dirty="0" smtClean="0"/>
              <a:t>Prinsip Keadilan</a:t>
            </a:r>
          </a:p>
          <a:p>
            <a:pPr marL="541782" indent="-514350">
              <a:buAutoNum type="arabicPeriod"/>
            </a:pPr>
            <a:r>
              <a:rPr lang="id-ID" sz="3600" dirty="0" smtClean="0"/>
              <a:t>Prinsip Efisiensi</a:t>
            </a:r>
          </a:p>
          <a:p>
            <a:pPr marL="541782" indent="-514350">
              <a:buAutoNum type="arabicPeriod"/>
            </a:pPr>
            <a:r>
              <a:rPr lang="id-ID" sz="3600" dirty="0" smtClean="0"/>
              <a:t>Prinsip Transparansi</a:t>
            </a:r>
          </a:p>
          <a:p>
            <a:pPr marL="541782" indent="-514350">
              <a:buAutoNum type="arabicPeriod"/>
            </a:pPr>
            <a:r>
              <a:rPr lang="id-ID" sz="3600" dirty="0" smtClean="0"/>
              <a:t>Prinsip Akuntabilitas Publik</a:t>
            </a:r>
            <a:endParaRPr lang="id-ID"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071538" y="500043"/>
            <a:ext cx="5572164" cy="785818"/>
          </a:xfrm>
        </p:spPr>
        <p:txBody>
          <a:bodyPr/>
          <a:lstStyle/>
          <a:p>
            <a:r>
              <a:rPr lang="id-ID" dirty="0" smtClean="0"/>
              <a:t>Kerangka Berpikir</a:t>
            </a:r>
            <a:endParaRPr lang="id-ID" dirty="0"/>
          </a:p>
        </p:txBody>
      </p:sp>
      <p:sp>
        <p:nvSpPr>
          <p:cNvPr id="4" name="Subtitle 3"/>
          <p:cNvSpPr>
            <a:spLocks noGrp="1"/>
          </p:cNvSpPr>
          <p:nvPr>
            <p:ph type="subTitle" idx="1"/>
          </p:nvPr>
        </p:nvSpPr>
        <p:spPr>
          <a:xfrm>
            <a:off x="1142976" y="1428736"/>
            <a:ext cx="7572428" cy="4643470"/>
          </a:xfrm>
        </p:spPr>
        <p:txBody>
          <a:bodyPr>
            <a:normAutofit fontScale="92500" lnSpcReduction="20000"/>
          </a:bodyPr>
          <a:lstStyle/>
          <a:p>
            <a:pPr algn="just"/>
            <a:r>
              <a:rPr lang="id-ID" sz="2000" dirty="0">
                <a:solidFill>
                  <a:schemeClr val="tx1"/>
                </a:solidFill>
              </a:rPr>
              <a:t>Penelitian ini mengacu pada pedoman penyusunan Standar Pelayanan Minimal (SPM) bidang pendidikan, khususnya bidang Pendidikan Dasar sesuai Keputusan Mendiknas Nomor 129a/U/2004 Tanggal 14 Oktober 2004. Informasi pelaksanaan SPM tersebut diperoleh dengan melihat kondisi sebenarnya wajib belajar 9 </a:t>
            </a:r>
            <a:r>
              <a:rPr lang="id-ID" sz="2000" dirty="0" smtClean="0">
                <a:solidFill>
                  <a:schemeClr val="tx1"/>
                </a:solidFill>
              </a:rPr>
              <a:t>tahun yang </a:t>
            </a:r>
            <a:r>
              <a:rPr lang="id-ID" sz="2000" dirty="0">
                <a:solidFill>
                  <a:schemeClr val="tx1"/>
                </a:solidFill>
              </a:rPr>
              <a:t>meliputi variabel-variabel: kurikulum, anak didik, ketenagaan, sarana dan prasarana, organisasi, pembiayaan, manajemen sekolah, dan peran serta masyarakat. Penelitian tersebut akan menghasilkan gambaran kondisi yang sebenarnya mengenai wajib belajar 9 tahun sesuai dengan variabel-variabel tersebut. Sehingga dapat diperbandingan antara pelayanan yang sebenarnya dengan yang seharusnya menurut SPM. </a:t>
            </a:r>
          </a:p>
          <a:p>
            <a:pPr algn="just"/>
            <a:endParaRPr lang="id-ID" sz="2000" dirty="0" smtClean="0">
              <a:solidFill>
                <a:schemeClr val="tx1"/>
              </a:solidFill>
            </a:endParaRPr>
          </a:p>
          <a:p>
            <a:pPr algn="just"/>
            <a:r>
              <a:rPr lang="id-ID" sz="2000" dirty="0" smtClean="0">
                <a:solidFill>
                  <a:schemeClr val="tx1"/>
                </a:solidFill>
              </a:rPr>
              <a:t>Selain </a:t>
            </a:r>
            <a:r>
              <a:rPr lang="id-ID" sz="2000" dirty="0">
                <a:solidFill>
                  <a:schemeClr val="tx1"/>
                </a:solidFill>
              </a:rPr>
              <a:t>itu, juga akan diperoleh perhitungan </a:t>
            </a:r>
            <a:r>
              <a:rPr lang="id-ID" sz="2000" i="1" dirty="0">
                <a:solidFill>
                  <a:schemeClr val="tx1"/>
                </a:solidFill>
              </a:rPr>
              <a:t>unit cost </a:t>
            </a:r>
            <a:r>
              <a:rPr lang="id-ID" sz="2000" dirty="0">
                <a:solidFill>
                  <a:schemeClr val="tx1"/>
                </a:solidFill>
              </a:rPr>
              <a:t>yang sebenarnya. Besarnya </a:t>
            </a:r>
            <a:r>
              <a:rPr lang="id-ID" sz="2000" i="1" dirty="0">
                <a:solidFill>
                  <a:schemeClr val="tx1"/>
                </a:solidFill>
              </a:rPr>
              <a:t>unit cost </a:t>
            </a:r>
            <a:r>
              <a:rPr lang="id-ID" sz="2000" dirty="0">
                <a:solidFill>
                  <a:schemeClr val="tx1"/>
                </a:solidFill>
              </a:rPr>
              <a:t>tersebut kemudian dibandingkan dengan </a:t>
            </a:r>
            <a:r>
              <a:rPr lang="id-ID" sz="2000" i="1" dirty="0">
                <a:solidFill>
                  <a:schemeClr val="tx1"/>
                </a:solidFill>
              </a:rPr>
              <a:t>unit cost </a:t>
            </a:r>
            <a:r>
              <a:rPr lang="id-ID" sz="2000" dirty="0">
                <a:solidFill>
                  <a:schemeClr val="tx1"/>
                </a:solidFill>
              </a:rPr>
              <a:t>yang seharusnya sehingga diperoleh </a:t>
            </a:r>
            <a:r>
              <a:rPr lang="id-ID" sz="2000" i="1" dirty="0">
                <a:solidFill>
                  <a:schemeClr val="tx1"/>
                </a:solidFill>
              </a:rPr>
              <a:t>gap unit cost</a:t>
            </a:r>
            <a:r>
              <a:rPr lang="id-ID" sz="2000" dirty="0">
                <a:solidFill>
                  <a:schemeClr val="tx1"/>
                </a:solidFill>
              </a:rPr>
              <a:t>. </a:t>
            </a:r>
            <a:r>
              <a:rPr lang="id-ID" sz="2000" i="1" dirty="0">
                <a:solidFill>
                  <a:schemeClr val="tx1"/>
                </a:solidFill>
              </a:rPr>
              <a:t>Gap </a:t>
            </a:r>
            <a:r>
              <a:rPr lang="id-ID" sz="2000" dirty="0">
                <a:solidFill>
                  <a:schemeClr val="tx1"/>
                </a:solidFill>
              </a:rPr>
              <a:t>tersebut akan membawa pengaruh pada beban APBN dan APBD masing-masing kabupaten dan kota. Berdasarkan kondisi ini, maka akan dihasilkan estimasi anggaran yang dibutuhkan. Dari data tersebut juga dapat diperoleh biaya yang masih harus ditanggung oleh masyarakat.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linds(horizont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71538" y="285729"/>
            <a:ext cx="7200896" cy="642941"/>
          </a:xfrm>
        </p:spPr>
        <p:txBody>
          <a:bodyPr>
            <a:normAutofit/>
          </a:bodyPr>
          <a:lstStyle/>
          <a:p>
            <a:pPr algn="l"/>
            <a:r>
              <a:rPr lang="id-ID" sz="2800" dirty="0" smtClean="0"/>
              <a:t>Metode Penelitian</a:t>
            </a:r>
            <a:endParaRPr lang="id-ID" sz="2800" dirty="0"/>
          </a:p>
        </p:txBody>
      </p:sp>
      <p:sp>
        <p:nvSpPr>
          <p:cNvPr id="5" name="Subtitle 4"/>
          <p:cNvSpPr>
            <a:spLocks noGrp="1"/>
          </p:cNvSpPr>
          <p:nvPr>
            <p:ph type="subTitle" idx="1"/>
          </p:nvPr>
        </p:nvSpPr>
        <p:spPr>
          <a:xfrm>
            <a:off x="1071538" y="1000108"/>
            <a:ext cx="7215238" cy="5143536"/>
          </a:xfrm>
        </p:spPr>
        <p:txBody>
          <a:bodyPr>
            <a:normAutofit/>
          </a:bodyPr>
          <a:lstStyle/>
          <a:p>
            <a:pPr algn="l"/>
            <a:r>
              <a:rPr lang="id-ID" sz="1800" dirty="0"/>
              <a:t>Penelitian ini merupakan penelitian empiris kebijakan dengan pendekatan survei untuk menganalisis unit cost dan biaya pendidikan di Daerah Istimewa Yogyakarta pada tingkat pendidikan dasar yaitu SD dan SMP sesuai dengan program wajib belajar 9 </a:t>
            </a:r>
            <a:r>
              <a:rPr lang="id-ID" sz="1800" dirty="0" smtClean="0"/>
              <a:t>tahun</a:t>
            </a:r>
          </a:p>
          <a:p>
            <a:endParaRPr lang="id-ID" sz="1800" dirty="0" smtClean="0"/>
          </a:p>
          <a:p>
            <a:pPr lvl="3" indent="-1371600" algn="l"/>
            <a:r>
              <a:rPr lang="id-ID" b="1" dirty="0"/>
              <a:t>Populasi dan sampel</a:t>
            </a:r>
            <a:endParaRPr lang="id-ID" dirty="0"/>
          </a:p>
          <a:p>
            <a:pPr algn="just"/>
            <a:r>
              <a:rPr lang="id-ID" sz="1800" dirty="0"/>
              <a:t>Penelitian ini dilakukan di seluruh Kabupaten/Kota di DIY sebagai unit pemerintahan daerah yang secara konstitusional memiliki kewenangan dan fasilitas yang diperlukan untuk mengurus sektor pendidikan. </a:t>
            </a:r>
            <a:r>
              <a:rPr lang="fi-FI" sz="1800" dirty="0"/>
              <a:t>Populasi dalam penelitian ini adalah seluruh SD dan SMP yang ada di kabupaten </a:t>
            </a:r>
            <a:r>
              <a:rPr lang="id-ID" sz="1800" dirty="0"/>
              <a:t>dan kota </a:t>
            </a:r>
            <a:r>
              <a:rPr lang="fi-FI" sz="1800" dirty="0"/>
              <a:t>di </a:t>
            </a:r>
            <a:r>
              <a:rPr lang="id-ID" sz="1800" dirty="0"/>
              <a:t>Provinsi </a:t>
            </a:r>
            <a:r>
              <a:rPr lang="id-ID" sz="1800" dirty="0" smtClean="0"/>
              <a:t>DIY</a:t>
            </a:r>
          </a:p>
          <a:p>
            <a:pPr algn="l"/>
            <a:endParaRPr lang="id-ID" sz="1800" dirty="0" smtClean="0"/>
          </a:p>
          <a:p>
            <a:pPr algn="just"/>
            <a:r>
              <a:rPr lang="fi-FI" sz="1800" dirty="0"/>
              <a:t>Sampel yang digunakan dalam penelitian ini adalah </a:t>
            </a:r>
            <a:r>
              <a:rPr lang="id-ID" sz="1800" dirty="0"/>
              <a:t>10 sekolah yang terdiri dari 8 (delapan) SD dan 2 (dua) SMP di setiap daerah. </a:t>
            </a:r>
            <a:r>
              <a:rPr lang="fi-FI" sz="1800" dirty="0"/>
              <a:t>Jadi untuk seluruh DIY diambil sampel 50 sekolah terdiri dari 40 SD dan 10 SMP. Teknik sampling yang digunakan dalam penelitian ini adalah purposive sampling</a:t>
            </a:r>
            <a:endParaRPr lang="id-ID"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 calcmode="lin" valueType="num">
                                      <p:cBhvr additive="base">
                                        <p:cTn id="16"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 calcmode="lin" valueType="num">
                                      <p:cBhvr additive="base">
                                        <p:cTn id="22"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 calcmode="lin" valueType="num">
                                      <p:cBhvr additive="base">
                                        <p:cTn id="28"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42976" y="1000108"/>
            <a:ext cx="7129458" cy="727071"/>
          </a:xfrm>
        </p:spPr>
        <p:txBody>
          <a:bodyPr>
            <a:normAutofit/>
          </a:bodyPr>
          <a:lstStyle/>
          <a:p>
            <a:r>
              <a:rPr lang="id-ID" sz="2800" dirty="0" smtClean="0"/>
              <a:t>Metode pengumpulan data</a:t>
            </a:r>
            <a:endParaRPr lang="id-ID" sz="2800" dirty="0"/>
          </a:p>
        </p:txBody>
      </p:sp>
      <p:sp>
        <p:nvSpPr>
          <p:cNvPr id="5" name="Subtitle 4"/>
          <p:cNvSpPr>
            <a:spLocks noGrp="1"/>
          </p:cNvSpPr>
          <p:nvPr>
            <p:ph type="subTitle" idx="1"/>
          </p:nvPr>
        </p:nvSpPr>
        <p:spPr>
          <a:xfrm>
            <a:off x="1357290" y="2214554"/>
            <a:ext cx="7129490" cy="3286148"/>
          </a:xfrm>
        </p:spPr>
        <p:txBody>
          <a:bodyPr>
            <a:noAutofit/>
          </a:bodyPr>
          <a:lstStyle/>
          <a:p>
            <a:pPr algn="just"/>
            <a:r>
              <a:rPr lang="id-ID" sz="2200" dirty="0">
                <a:solidFill>
                  <a:schemeClr val="tx1"/>
                </a:solidFill>
              </a:rPr>
              <a:t>Dalam penelitian ini akan menggunakan dua jenis data, yaitu data sekunder dan data primer. Data sekunder dikumpulkan dari BPS dan intansi terkait di tingkat Pemerintah Propinsi dan Kabupaten/Kota di DIY dan sekolah. Data primer dikumpulkan melalui angket dan </a:t>
            </a:r>
            <a:r>
              <a:rPr lang="id-ID" sz="2200" i="1" dirty="0">
                <a:solidFill>
                  <a:schemeClr val="tx1"/>
                </a:solidFill>
              </a:rPr>
              <a:t>Focus Group Discussion (FGD) </a:t>
            </a:r>
            <a:r>
              <a:rPr lang="id-ID" sz="2200" dirty="0">
                <a:solidFill>
                  <a:schemeClr val="tx1"/>
                </a:solidFill>
              </a:rPr>
              <a:t>serta wawancara yang dipandu dengan kuesioner. FGD dilaksanakan pada setiap jenjang sekolah (SD/MI, dan SMP/MTs) dengan peserta yang terdiri dari pemerintah daerah, dunia usaha dan industri, dan masyarakat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432560" y="359898"/>
            <a:ext cx="7406640" cy="997400"/>
          </a:xfrm>
        </p:spPr>
        <p:txBody>
          <a:bodyPr>
            <a:normAutofit/>
          </a:bodyPr>
          <a:lstStyle/>
          <a:p>
            <a:r>
              <a:rPr lang="id-ID" sz="3200" dirty="0" smtClean="0"/>
              <a:t>Teknik Analisis Data</a:t>
            </a:r>
            <a:endParaRPr lang="id-ID" sz="3200" dirty="0"/>
          </a:p>
        </p:txBody>
      </p:sp>
      <p:sp>
        <p:nvSpPr>
          <p:cNvPr id="5" name="Subtitle 4"/>
          <p:cNvSpPr>
            <a:spLocks noGrp="1"/>
          </p:cNvSpPr>
          <p:nvPr>
            <p:ph type="subTitle" idx="1"/>
          </p:nvPr>
        </p:nvSpPr>
        <p:spPr>
          <a:xfrm>
            <a:off x="1432560" y="1850064"/>
            <a:ext cx="7425720" cy="3936390"/>
          </a:xfrm>
        </p:spPr>
        <p:txBody>
          <a:bodyPr>
            <a:normAutofit fontScale="85000" lnSpcReduction="20000"/>
          </a:bodyPr>
          <a:lstStyle/>
          <a:p>
            <a:r>
              <a:rPr lang="id-ID" dirty="0" smtClean="0"/>
              <a:t>Untuk menjawab 2 (dua) rumusan masalah dalam penelitian ini dilakukan beberapa tahapan analisis:</a:t>
            </a:r>
          </a:p>
          <a:p>
            <a:r>
              <a:rPr lang="id-ID" dirty="0" smtClean="0"/>
              <a:t>Menghitung biaya operasional program wajar pendidikan dasar sembilan tahun per siswa maupun per lembaga. Cara perhitungannya dengan menentukan fungsi biaya operasional per siswa</a:t>
            </a:r>
          </a:p>
          <a:p>
            <a:endParaRPr lang="id-ID" dirty="0" smtClean="0"/>
          </a:p>
          <a:p>
            <a:r>
              <a:rPr lang="id-ID" dirty="0" smtClean="0"/>
              <a:t>C</a:t>
            </a:r>
            <a:r>
              <a:rPr lang="id-ID" baseline="-25000" dirty="0" smtClean="0"/>
              <a:t>i</a:t>
            </a:r>
            <a:r>
              <a:rPr lang="id-ID" dirty="0" smtClean="0"/>
              <a:t> = f (I</a:t>
            </a:r>
            <a:r>
              <a:rPr lang="id-ID" baseline="-25000" dirty="0" smtClean="0"/>
              <a:t>i</a:t>
            </a:r>
            <a:r>
              <a:rPr lang="id-ID" dirty="0" smtClean="0"/>
              <a:t>)e</a:t>
            </a:r>
          </a:p>
          <a:p>
            <a:endParaRPr lang="id-ID" dirty="0" smtClean="0"/>
          </a:p>
          <a:p>
            <a:r>
              <a:rPr lang="id-ID" dirty="0" smtClean="0"/>
              <a:t>Di mana, </a:t>
            </a:r>
            <a:r>
              <a:rPr lang="id-ID" i="1" dirty="0" smtClean="0"/>
              <a:t>c</a:t>
            </a:r>
            <a:r>
              <a:rPr lang="id-ID" i="1" baseline="-25000" dirty="0" smtClean="0"/>
              <a:t>i </a:t>
            </a:r>
            <a:r>
              <a:rPr lang="id-ID" dirty="0" smtClean="0"/>
              <a:t>adalah biaya operasional per siswa setiap sekolah </a:t>
            </a:r>
            <a:r>
              <a:rPr lang="id-ID" i="1" dirty="0" smtClean="0"/>
              <a:t>i </a:t>
            </a:r>
            <a:r>
              <a:rPr lang="id-ID" dirty="0" smtClean="0"/>
              <a:t>yang dinyatakan dalam satuan rupiah dan </a:t>
            </a:r>
            <a:r>
              <a:rPr lang="id-ID" i="1" dirty="0" smtClean="0"/>
              <a:t>I</a:t>
            </a:r>
            <a:r>
              <a:rPr lang="id-ID" i="1" baseline="-25000" dirty="0" smtClean="0"/>
              <a:t>i </a:t>
            </a:r>
            <a:r>
              <a:rPr lang="id-ID" dirty="0" smtClean="0"/>
              <a:t>adalah indeks pendidikan setiap sekolah </a:t>
            </a:r>
            <a:r>
              <a:rPr lang="id-ID" i="1" dirty="0" smtClean="0"/>
              <a:t>i</a:t>
            </a:r>
            <a:endParaRPr lang="id-ID" dirty="0" smtClean="0"/>
          </a:p>
          <a:p>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 calcmode="lin" valueType="num">
                                      <p:cBhvr additive="base">
                                        <p:cTn id="18"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 calcmode="lin" valueType="num">
                                      <p:cBhvr additive="base">
                                        <p:cTn id="24"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5">
                                            <p:txEl>
                                              <p:pRg st="5" end="5"/>
                                            </p:txEl>
                                          </p:spTgt>
                                        </p:tgtEl>
                                        <p:attrNameLst>
                                          <p:attrName>style.visibility</p:attrName>
                                        </p:attrNameLst>
                                      </p:cBhvr>
                                      <p:to>
                                        <p:strVal val="visible"/>
                                      </p:to>
                                    </p:set>
                                    <p:anim calcmode="lin" valueType="num">
                                      <p:cBhvr additive="base">
                                        <p:cTn id="30"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00166" y="785794"/>
            <a:ext cx="7406640" cy="2786082"/>
          </a:xfrm>
        </p:spPr>
        <p:txBody>
          <a:bodyPr>
            <a:noAutofit/>
          </a:bodyPr>
          <a:lstStyle/>
          <a:p>
            <a:r>
              <a:rPr lang="id-ID" sz="2200" dirty="0" smtClean="0">
                <a:effectLst/>
                <a:latin typeface="+mn-lt"/>
              </a:rPr>
              <a:t>Dengan demikian, formula biaya operasional per siswa adalah: </a:t>
            </a:r>
            <a:br>
              <a:rPr lang="id-ID" sz="2200" dirty="0" smtClean="0">
                <a:effectLst/>
                <a:latin typeface="+mn-lt"/>
              </a:rPr>
            </a:br>
            <a:r>
              <a:rPr lang="id-ID" sz="2200" dirty="0" smtClean="0">
                <a:effectLst/>
                <a:latin typeface="+mn-lt"/>
              </a:rPr>
              <a:t/>
            </a:r>
            <a:br>
              <a:rPr lang="id-ID" sz="2200" dirty="0" smtClean="0">
                <a:effectLst/>
                <a:latin typeface="+mn-lt"/>
              </a:rPr>
            </a:br>
            <a:r>
              <a:rPr lang="id-ID" sz="2200" dirty="0" smtClean="0">
                <a:effectLst/>
                <a:latin typeface="+mn-lt"/>
              </a:rPr>
              <a:t>c</a:t>
            </a:r>
            <a:r>
              <a:rPr lang="id-ID" sz="2200" baseline="-25000" dirty="0" smtClean="0">
                <a:effectLst/>
                <a:latin typeface="+mn-lt"/>
              </a:rPr>
              <a:t>i</a:t>
            </a:r>
            <a:r>
              <a:rPr lang="id-ID" sz="2200" dirty="0" smtClean="0">
                <a:effectLst/>
                <a:latin typeface="+mn-lt"/>
              </a:rPr>
              <a:t> =  C</a:t>
            </a:r>
            <a:r>
              <a:rPr lang="id-ID" sz="2200" baseline="-25000" dirty="0" smtClean="0">
                <a:effectLst/>
                <a:latin typeface="+mn-lt"/>
              </a:rPr>
              <a:t>i</a:t>
            </a:r>
            <a:r>
              <a:rPr lang="id-ID" sz="2200" dirty="0" smtClean="0">
                <a:effectLst/>
                <a:latin typeface="+mn-lt"/>
              </a:rPr>
              <a:t>/N</a:t>
            </a:r>
            <a:br>
              <a:rPr lang="id-ID" sz="2200" dirty="0" smtClean="0">
                <a:effectLst/>
                <a:latin typeface="+mn-lt"/>
              </a:rPr>
            </a:br>
            <a:r>
              <a:rPr lang="id-ID" sz="2200" dirty="0" smtClean="0">
                <a:effectLst/>
                <a:latin typeface="+mn-lt"/>
              </a:rPr>
              <a:t/>
            </a:r>
            <a:br>
              <a:rPr lang="id-ID" sz="2200" dirty="0" smtClean="0">
                <a:effectLst/>
                <a:latin typeface="+mn-lt"/>
              </a:rPr>
            </a:br>
            <a:r>
              <a:rPr lang="id-ID" sz="2200" i="1" dirty="0" smtClean="0">
                <a:effectLst/>
                <a:latin typeface="+mn-lt"/>
              </a:rPr>
              <a:t>c</a:t>
            </a:r>
            <a:r>
              <a:rPr lang="id-ID" sz="2200" i="1" baseline="-25000" dirty="0" smtClean="0">
                <a:effectLst/>
                <a:latin typeface="+mn-lt"/>
              </a:rPr>
              <a:t>i </a:t>
            </a:r>
            <a:r>
              <a:rPr lang="id-ID" sz="2200" dirty="0" smtClean="0">
                <a:effectLst/>
                <a:latin typeface="+mn-lt"/>
              </a:rPr>
              <a:t>merupakan biaya yang dikeluarkan oleh masing-masing sekolah </a:t>
            </a:r>
            <a:r>
              <a:rPr lang="id-ID" sz="2200" i="1" dirty="0" smtClean="0">
                <a:effectLst/>
                <a:latin typeface="+mn-lt"/>
              </a:rPr>
              <a:t>i </a:t>
            </a:r>
            <a:r>
              <a:rPr lang="id-ID" sz="2200" dirty="0" smtClean="0">
                <a:effectLst/>
                <a:latin typeface="+mn-lt"/>
              </a:rPr>
              <a:t>selama satu tahun </a:t>
            </a:r>
            <a:r>
              <a:rPr lang="id-ID" sz="2200" i="1" dirty="0" smtClean="0">
                <a:effectLst/>
                <a:latin typeface="+mn-lt"/>
              </a:rPr>
              <a:t>(C</a:t>
            </a:r>
            <a:r>
              <a:rPr lang="id-ID" sz="2200" i="1" baseline="-25000" dirty="0" smtClean="0">
                <a:effectLst/>
                <a:latin typeface="+mn-lt"/>
              </a:rPr>
              <a:t>i</a:t>
            </a:r>
            <a:r>
              <a:rPr lang="id-ID" sz="2200" i="1" dirty="0" smtClean="0">
                <a:effectLst/>
                <a:latin typeface="+mn-lt"/>
              </a:rPr>
              <a:t>) </a:t>
            </a:r>
            <a:r>
              <a:rPr lang="id-ID" sz="2200" dirty="0" smtClean="0">
                <a:effectLst/>
                <a:latin typeface="+mn-lt"/>
              </a:rPr>
              <a:t>dibagi dengan jumlah murid masing-masing sekolah </a:t>
            </a:r>
            <a:r>
              <a:rPr lang="id-ID" sz="2200" i="1" dirty="0" smtClean="0">
                <a:effectLst/>
                <a:latin typeface="+mn-lt"/>
              </a:rPr>
              <a:t>(N)</a:t>
            </a:r>
            <a:r>
              <a:rPr lang="id-ID" sz="2200" dirty="0" smtClean="0">
                <a:effectLst/>
                <a:latin typeface="+mn-lt"/>
              </a:rPr>
              <a:t>. </a:t>
            </a:r>
            <a:br>
              <a:rPr lang="id-ID" sz="2200" dirty="0" smtClean="0">
                <a:effectLst/>
                <a:latin typeface="+mn-lt"/>
              </a:rPr>
            </a:br>
            <a:endParaRPr lang="id-ID" sz="2200" dirty="0">
              <a:effectLst/>
              <a:latin typeface="+mn-lt"/>
            </a:endParaRPr>
          </a:p>
        </p:txBody>
      </p:sp>
      <p:sp>
        <p:nvSpPr>
          <p:cNvPr id="5" name="Subtitle 4"/>
          <p:cNvSpPr>
            <a:spLocks noGrp="1"/>
          </p:cNvSpPr>
          <p:nvPr>
            <p:ph type="subTitle" idx="1"/>
          </p:nvPr>
        </p:nvSpPr>
        <p:spPr>
          <a:xfrm>
            <a:off x="1737360" y="3857628"/>
            <a:ext cx="7406640" cy="1752600"/>
          </a:xfrm>
        </p:spPr>
        <p:txBody>
          <a:bodyPr>
            <a:normAutofit fontScale="85000" lnSpcReduction="20000"/>
          </a:bodyPr>
          <a:lstStyle/>
          <a:p>
            <a:r>
              <a:rPr lang="id-ID" dirty="0" smtClean="0"/>
              <a:t>Menentukan indeks pendidikan masing masing sekolah </a:t>
            </a:r>
            <a:r>
              <a:rPr lang="id-ID" i="1" dirty="0" smtClean="0"/>
              <a:t>(I</a:t>
            </a:r>
            <a:r>
              <a:rPr lang="id-ID" i="1" baseline="-25000" dirty="0" smtClean="0"/>
              <a:t>i</a:t>
            </a:r>
            <a:r>
              <a:rPr lang="id-ID" i="1" dirty="0" smtClean="0"/>
              <a:t>)</a:t>
            </a:r>
            <a:r>
              <a:rPr lang="id-ID" dirty="0" smtClean="0"/>
              <a:t> berdasarkan indikator keberhasilan setiap sekolah dalam melaksanakan kurikulum nasional maupun kurikulum lokal. Indikator-indikator yang dihitung dalam penelitian ini disesuaikan dengan indikator yang ada di dalam Keputusan Mendiknas</a:t>
            </a:r>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428728" y="642918"/>
            <a:ext cx="7406640" cy="5357850"/>
          </a:xfrm>
        </p:spPr>
        <p:txBody>
          <a:bodyPr>
            <a:noAutofit/>
          </a:bodyPr>
          <a:lstStyle/>
          <a:p>
            <a:r>
              <a:rPr lang="id-ID" sz="1800" dirty="0" smtClean="0"/>
              <a:t>Pendidikan dasar yang bermutu merupakan landasan yang kokoh untuk memperkuat pengembangan mutu SDM di jenjang pendidikan berikutnya. Investasi SDM melalui pendidikan dasar secara konsisten memberikan tingkat balikan yang paling tinggi diantara jenjang pendidikanProgram Wajib Belajar 6 tahun, yang didukung pembangunan infrastruktur sekolah dan diteruskan dengan Wajib Belajar 9 tahun merupakan program sektor pendidikan yang dinilai cukup sukses dalam pelaksanaannya. (Supriyadi, 2006) Namun di sisi lain, masih terdapat beberapa permasalahan pemerataan kesempatan pendidikan, peningkatan kualitas dan fasilitas.</a:t>
            </a:r>
            <a:br>
              <a:rPr lang="id-ID" sz="1800" dirty="0" smtClean="0"/>
            </a:br>
            <a:r>
              <a:rPr lang="id-ID" sz="1800" dirty="0" smtClean="0"/>
              <a:t/>
            </a:r>
            <a:br>
              <a:rPr lang="id-ID" sz="1800" dirty="0" smtClean="0"/>
            </a:br>
            <a:r>
              <a:rPr lang="id-ID" sz="1800" dirty="0" smtClean="0"/>
              <a:t> Angka partisipasi sekolah kasar (APS) penduduk usia SD (7-12 tahun) di Provinsi DIY selama periode 2003-2006 senantiasa mengalami peningkatan walaupun dengan persentase yang cukup kecil. Pada Tahun 2003 APS penduduk usia SD (7-12 tahun) mencapai 98,7 persen dan secara berangsur-angsur mengalami peningkatan sampai 99,35 persen pada tahun 2006. </a:t>
            </a:r>
            <a:br>
              <a:rPr lang="id-ID" sz="1800" dirty="0" smtClean="0"/>
            </a:br>
            <a:r>
              <a:rPr lang="id-ID" sz="1800" dirty="0" smtClean="0"/>
              <a:t/>
            </a:r>
            <a:br>
              <a:rPr lang="id-ID" sz="1800" dirty="0" smtClean="0"/>
            </a:br>
            <a:r>
              <a:rPr lang="id-ID" sz="1800" dirty="0" smtClean="0"/>
              <a:t>Tetapi pada kenyataannya meskipun APS semakin meningkat dan jumlah dana BOS yang diberikan pada daerah di Provinsi DIY tergolong cukup tinggi, masih terdapat sekolah yang mengenakan biaya pendidikan yang cukup mahal</a:t>
            </a:r>
            <a:endParaRPr lang="id-ID"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71538" y="1071546"/>
            <a:ext cx="7406640" cy="2000240"/>
          </a:xfrm>
        </p:spPr>
        <p:txBody>
          <a:bodyPr>
            <a:normAutofit fontScale="90000"/>
          </a:bodyPr>
          <a:lstStyle/>
          <a:p>
            <a:r>
              <a:rPr lang="id-ID" sz="2800" dirty="0" smtClean="0">
                <a:effectLst/>
              </a:rPr>
              <a:t>Indeks pendidikan berdasarkan SPM (I</a:t>
            </a:r>
            <a:r>
              <a:rPr lang="id-ID" sz="2800" baseline="-25000" dirty="0" smtClean="0">
                <a:effectLst/>
              </a:rPr>
              <a:t>SPM</a:t>
            </a:r>
            <a:r>
              <a:rPr lang="id-ID" sz="2800" dirty="0" smtClean="0">
                <a:effectLst/>
              </a:rPr>
              <a:t>)</a:t>
            </a:r>
            <a:br>
              <a:rPr lang="id-ID" sz="2800" dirty="0" smtClean="0">
                <a:effectLst/>
              </a:rPr>
            </a:br>
            <a:r>
              <a:rPr lang="id-ID" sz="2800" dirty="0" smtClean="0">
                <a:effectLst/>
              </a:rPr>
              <a:t> I</a:t>
            </a:r>
            <a:r>
              <a:rPr lang="id-ID" sz="2800" baseline="-25000" dirty="0" smtClean="0">
                <a:effectLst/>
              </a:rPr>
              <a:t>SPM</a:t>
            </a:r>
            <a:r>
              <a:rPr lang="id-ID" sz="2800" dirty="0" smtClean="0">
                <a:effectLst/>
              </a:rPr>
              <a:t> = ∑I</a:t>
            </a:r>
            <a:r>
              <a:rPr lang="id-ID" sz="2800" baseline="-25000" dirty="0" smtClean="0">
                <a:effectLst/>
              </a:rPr>
              <a:t>SPMi</a:t>
            </a:r>
            <a:r>
              <a:rPr lang="id-ID" sz="2800" dirty="0" smtClean="0">
                <a:effectLst/>
              </a:rPr>
              <a:t>/ ∑I</a:t>
            </a:r>
            <a:br>
              <a:rPr lang="id-ID" sz="2800" dirty="0" smtClean="0">
                <a:effectLst/>
              </a:rPr>
            </a:br>
            <a:r>
              <a:rPr lang="id-ID" sz="2800" dirty="0" smtClean="0">
                <a:effectLst/>
              </a:rPr>
              <a:t/>
            </a:r>
            <a:br>
              <a:rPr lang="id-ID" sz="2800" dirty="0" smtClean="0">
                <a:effectLst/>
              </a:rPr>
            </a:br>
            <a:r>
              <a:rPr lang="id-ID" sz="2800" dirty="0" smtClean="0">
                <a:effectLst/>
              </a:rPr>
              <a:t/>
            </a:r>
            <a:br>
              <a:rPr lang="id-ID" sz="2800" dirty="0" smtClean="0">
                <a:effectLst/>
              </a:rPr>
            </a:br>
            <a:endParaRPr lang="id-ID" sz="2800" baseline="30000" dirty="0">
              <a:effectLst/>
            </a:endParaRPr>
          </a:p>
        </p:txBody>
      </p:sp>
      <p:sp>
        <p:nvSpPr>
          <p:cNvPr id="5" name="Subtitle 4"/>
          <p:cNvSpPr>
            <a:spLocks noGrp="1"/>
          </p:cNvSpPr>
          <p:nvPr>
            <p:ph type="subTitle" idx="1"/>
          </p:nvPr>
        </p:nvSpPr>
        <p:spPr>
          <a:xfrm>
            <a:off x="1142976" y="3143248"/>
            <a:ext cx="7406640" cy="2252666"/>
          </a:xfrm>
        </p:spPr>
        <p:txBody>
          <a:bodyPr>
            <a:normAutofit/>
          </a:bodyPr>
          <a:lstStyle/>
          <a:p>
            <a:r>
              <a:rPr lang="id-ID" dirty="0" smtClean="0"/>
              <a:t>Dengan melakukan regresi variabel </a:t>
            </a:r>
            <a:r>
              <a:rPr lang="id-ID" i="1" dirty="0" smtClean="0"/>
              <a:t>c</a:t>
            </a:r>
            <a:r>
              <a:rPr lang="id-ID" i="1" baseline="-25000" dirty="0" smtClean="0"/>
              <a:t>i </a:t>
            </a:r>
            <a:r>
              <a:rPr lang="id-ID" dirty="0" smtClean="0"/>
              <a:t>dengan </a:t>
            </a:r>
            <a:r>
              <a:rPr lang="id-ID" i="1" dirty="0" smtClean="0"/>
              <a:t>I</a:t>
            </a:r>
            <a:r>
              <a:rPr lang="id-ID" i="1" baseline="-25000" dirty="0" smtClean="0"/>
              <a:t>i </a:t>
            </a:r>
            <a:r>
              <a:rPr lang="id-ID" dirty="0" smtClean="0"/>
              <a:t>maka akan diperoleh fungsi biaya operasional per siswa </a:t>
            </a:r>
            <a:r>
              <a:rPr lang="id-ID" i="1" dirty="0" smtClean="0"/>
              <a:t>c</a:t>
            </a:r>
            <a:r>
              <a:rPr lang="id-ID" i="1" baseline="-25000" dirty="0" smtClean="0"/>
              <a:t>i </a:t>
            </a:r>
            <a:r>
              <a:rPr lang="id-ID" i="1" dirty="0" smtClean="0"/>
              <a:t>= f (I</a:t>
            </a:r>
            <a:r>
              <a:rPr lang="id-ID" i="1" baseline="-25000" dirty="0" smtClean="0"/>
              <a:t>i</a:t>
            </a:r>
            <a:r>
              <a:rPr lang="id-ID" i="1" dirty="0" smtClean="0"/>
              <a:t>)</a:t>
            </a:r>
            <a:r>
              <a:rPr lang="id-ID" dirty="0" smtClean="0"/>
              <a:t>. Dengan memasukkan nilai </a:t>
            </a:r>
            <a:r>
              <a:rPr lang="id-ID" i="1" dirty="0" smtClean="0"/>
              <a:t>I</a:t>
            </a:r>
            <a:r>
              <a:rPr lang="id-ID" i="1" baseline="-25000" dirty="0" smtClean="0"/>
              <a:t>SPM </a:t>
            </a:r>
            <a:r>
              <a:rPr lang="id-ID" dirty="0" smtClean="0"/>
              <a:t>ke dalam fungsi biaya tersebut maka akan diperoleh biaya operasional per siswa sesuai dengan ketentuan SPM </a:t>
            </a:r>
            <a:r>
              <a:rPr lang="id-ID" i="1" dirty="0" smtClean="0"/>
              <a:t>(c</a:t>
            </a:r>
            <a:r>
              <a:rPr lang="id-ID" i="1" baseline="-25000" dirty="0" smtClean="0"/>
              <a:t>SPM</a:t>
            </a:r>
            <a:r>
              <a:rPr lang="id-ID" i="1" dirty="0" smtClean="0"/>
              <a:t>).</a:t>
            </a:r>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432560" y="359898"/>
            <a:ext cx="7406640" cy="2783350"/>
          </a:xfrm>
        </p:spPr>
        <p:txBody>
          <a:bodyPr>
            <a:normAutofit/>
          </a:bodyPr>
          <a:lstStyle/>
          <a:p>
            <a:r>
              <a:rPr lang="id-ID" sz="2000" dirty="0" smtClean="0">
                <a:effectLst/>
              </a:rPr>
              <a:t>Menghitung biaya operasional per lembaga.</a:t>
            </a:r>
            <a:br>
              <a:rPr lang="id-ID" sz="2000" dirty="0" smtClean="0">
                <a:effectLst/>
              </a:rPr>
            </a:br>
            <a:r>
              <a:rPr lang="id-ID" sz="2000" dirty="0" smtClean="0">
                <a:effectLst/>
              </a:rPr>
              <a:t>SW = ∑ sw / ∑ sk</a:t>
            </a:r>
            <a:br>
              <a:rPr lang="id-ID" sz="2000" dirty="0" smtClean="0">
                <a:effectLst/>
              </a:rPr>
            </a:br>
            <a:r>
              <a:rPr lang="id-ID" sz="2000" dirty="0" smtClean="0">
                <a:effectLst/>
              </a:rPr>
              <a:t>Dengan mengetahui biaya operasional per siswa sesuai dengan ketentuan SPM </a:t>
            </a:r>
            <a:r>
              <a:rPr lang="id-ID" sz="2000" i="1" dirty="0" smtClean="0">
                <a:effectLst/>
              </a:rPr>
              <a:t>(c</a:t>
            </a:r>
            <a:r>
              <a:rPr lang="id-ID" sz="2000" i="1" baseline="-25000" dirty="0" smtClean="0">
                <a:effectLst/>
              </a:rPr>
              <a:t>SPM</a:t>
            </a:r>
            <a:r>
              <a:rPr lang="id-ID" sz="2000" dirty="0" smtClean="0">
                <a:effectLst/>
              </a:rPr>
              <a:t>) dan rata-rata jumlah siswa di setiap sekolah maka akan dapat ditentukan biaya operasional per lembaga sesuai dengan ketentuan SPM </a:t>
            </a:r>
            <a:r>
              <a:rPr lang="id-ID" sz="2000" i="1" dirty="0" smtClean="0">
                <a:effectLst/>
              </a:rPr>
              <a:t>(c</a:t>
            </a:r>
            <a:r>
              <a:rPr lang="id-ID" sz="2000" i="1" baseline="-25000" dirty="0" smtClean="0">
                <a:effectLst/>
              </a:rPr>
              <a:t>LBG</a:t>
            </a:r>
            <a:r>
              <a:rPr lang="id-ID" sz="2000" i="1" dirty="0" smtClean="0">
                <a:effectLst/>
              </a:rPr>
              <a:t>). </a:t>
            </a:r>
            <a:r>
              <a:rPr lang="id-ID" sz="2000" dirty="0" smtClean="0">
                <a:effectLst/>
              </a:rPr>
              <a:t>Adapun caranya sebagai berikut:</a:t>
            </a:r>
            <a:br>
              <a:rPr lang="id-ID" sz="2000" dirty="0" smtClean="0">
                <a:effectLst/>
              </a:rPr>
            </a:br>
            <a:r>
              <a:rPr lang="id-ID" sz="2000" dirty="0" smtClean="0">
                <a:effectLst/>
              </a:rPr>
              <a:t>C</a:t>
            </a:r>
            <a:r>
              <a:rPr lang="id-ID" sz="2000" baseline="-25000" dirty="0" smtClean="0">
                <a:effectLst/>
              </a:rPr>
              <a:t>LBG</a:t>
            </a:r>
            <a:r>
              <a:rPr lang="id-ID" sz="2000" dirty="0" smtClean="0">
                <a:effectLst/>
              </a:rPr>
              <a:t> = C</a:t>
            </a:r>
            <a:r>
              <a:rPr lang="id-ID" sz="2000" baseline="-25000" dirty="0" smtClean="0">
                <a:effectLst/>
              </a:rPr>
              <a:t>SPM</a:t>
            </a:r>
            <a:r>
              <a:rPr lang="id-ID" sz="2000" dirty="0" smtClean="0">
                <a:effectLst/>
              </a:rPr>
              <a:t>.SW</a:t>
            </a:r>
            <a:br>
              <a:rPr lang="id-ID" sz="2000" dirty="0" smtClean="0">
                <a:effectLst/>
              </a:rPr>
            </a:br>
            <a:endParaRPr lang="id-ID" sz="2000" dirty="0">
              <a:effectLst/>
            </a:endParaRPr>
          </a:p>
        </p:txBody>
      </p:sp>
      <p:sp>
        <p:nvSpPr>
          <p:cNvPr id="5" name="Subtitle 4"/>
          <p:cNvSpPr>
            <a:spLocks noGrp="1"/>
          </p:cNvSpPr>
          <p:nvPr>
            <p:ph type="subTitle" idx="1"/>
          </p:nvPr>
        </p:nvSpPr>
        <p:spPr>
          <a:xfrm>
            <a:off x="1428728" y="3286124"/>
            <a:ext cx="7406640" cy="2466980"/>
          </a:xfrm>
        </p:spPr>
        <p:txBody>
          <a:bodyPr>
            <a:normAutofit fontScale="85000" lnSpcReduction="10000"/>
          </a:bodyPr>
          <a:lstStyle/>
          <a:p>
            <a:r>
              <a:rPr lang="id-ID" dirty="0" smtClean="0"/>
              <a:t>Menghitung unit cost pendidikan</a:t>
            </a:r>
          </a:p>
          <a:p>
            <a:r>
              <a:rPr lang="id-ID" sz="2400" dirty="0" smtClean="0"/>
              <a:t>B 	= WT + WNT + AMO + ADM </a:t>
            </a:r>
          </a:p>
          <a:p>
            <a:r>
              <a:rPr lang="id-ID" sz="2400" dirty="0" smtClean="0"/>
              <a:t>B 	= AVT * NT + AVNT * NNT + AMO + ADM  </a:t>
            </a:r>
          </a:p>
          <a:p>
            <a:r>
              <a:rPr lang="id-ID" sz="2400" dirty="0" smtClean="0"/>
              <a:t>UCP 	= B/NSTU </a:t>
            </a:r>
          </a:p>
          <a:p>
            <a:r>
              <a:rPr lang="id-ID" sz="2400" dirty="0" smtClean="0"/>
              <a:t>	= </a:t>
            </a:r>
            <a:r>
              <a:rPr lang="id-ID" sz="1800" dirty="0" smtClean="0"/>
              <a:t>(AVT * NT)/NSTU + (AVNT * NNT)/NSTU + AMO/NSTU + ADM/NSTU  </a:t>
            </a:r>
          </a:p>
          <a:p>
            <a:r>
              <a:rPr lang="id-ID" sz="2400" dirty="0" smtClean="0"/>
              <a:t>Persamaan terakhir akan menghasilkan: </a:t>
            </a:r>
          </a:p>
          <a:p>
            <a:r>
              <a:rPr lang="id-ID" sz="2400" b="1" dirty="0" smtClean="0"/>
              <a:t>UCP 	= AVTSTU + AVNTSTU + AMOSTU + ADMSTU</a:t>
            </a:r>
            <a:endParaRPr lang="id-ID"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additive="base">
                                        <p:cTn id="3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anim calcmode="lin" valueType="num">
                                      <p:cBhvr additive="base">
                                        <p:cTn id="3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5" end="5"/>
                                            </p:txEl>
                                          </p:spTgt>
                                        </p:tgtEl>
                                        <p:attrNameLst>
                                          <p:attrName>style.visibility</p:attrName>
                                        </p:attrNameLst>
                                      </p:cBhvr>
                                      <p:to>
                                        <p:strVal val="visible"/>
                                      </p:to>
                                    </p:set>
                                    <p:anim calcmode="lin" valueType="num">
                                      <p:cBhvr additive="base">
                                        <p:cTn id="4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additive="base">
                                        <p:cTn id="4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HASIL DAN PEMBAHASAN</a:t>
            </a:r>
            <a:endParaRPr lang="id-ID" dirty="0"/>
          </a:p>
        </p:txBody>
      </p:sp>
      <p:graphicFrame>
        <p:nvGraphicFramePr>
          <p:cNvPr id="4" name="Content Placeholder 3"/>
          <p:cNvGraphicFramePr>
            <a:graphicFrameLocks noGrp="1"/>
          </p:cNvGraphicFramePr>
          <p:nvPr>
            <p:ph idx="1"/>
          </p:nvPr>
        </p:nvGraphicFramePr>
        <p:xfrm>
          <a:off x="1928794" y="2857496"/>
          <a:ext cx="6429418" cy="3337560"/>
        </p:xfrm>
        <a:graphic>
          <a:graphicData uri="http://schemas.openxmlformats.org/drawingml/2006/table">
            <a:tbl>
              <a:tblPr firstRow="1" bandRow="1">
                <a:tableStyleId>{5C22544A-7EE6-4342-B048-85BDC9FD1C3A}</a:tableStyleId>
              </a:tblPr>
              <a:tblGrid>
                <a:gridCol w="1500196"/>
                <a:gridCol w="857256"/>
                <a:gridCol w="1071570"/>
                <a:gridCol w="928694"/>
                <a:gridCol w="1000132"/>
                <a:gridCol w="1071570"/>
              </a:tblGrid>
              <a:tr h="370840">
                <a:tc rowSpan="2">
                  <a:txBody>
                    <a:bodyPr/>
                    <a:lstStyle/>
                    <a:p>
                      <a:pPr algn="ctr">
                        <a:lnSpc>
                          <a:spcPct val="150000"/>
                        </a:lnSpc>
                        <a:spcAft>
                          <a:spcPts val="0"/>
                        </a:spcAft>
                      </a:pPr>
                      <a:r>
                        <a:rPr lang="id-ID" sz="1400" dirty="0">
                          <a:solidFill>
                            <a:schemeClr val="accent6">
                              <a:lumMod val="75000"/>
                            </a:schemeClr>
                          </a:solidFill>
                          <a:latin typeface="Tempus Sans ITC" pitchFamily="82" charset="0"/>
                          <a:ea typeface="Calibri"/>
                          <a:cs typeface="Times New Roman"/>
                        </a:rPr>
                        <a:t>Kabupaten/Kota</a:t>
                      </a:r>
                    </a:p>
                  </a:txBody>
                  <a:tcPr marL="68580" marR="68580" marT="0" marB="0" anchor="ctr">
                    <a:solidFill>
                      <a:schemeClr val="bg2">
                        <a:lumMod val="90000"/>
                      </a:schemeClr>
                    </a:solidFill>
                  </a:tcPr>
                </a:tc>
                <a:tc gridSpan="2">
                  <a:txBody>
                    <a:bodyPr/>
                    <a:lstStyle/>
                    <a:p>
                      <a:pPr algn="ctr">
                        <a:lnSpc>
                          <a:spcPct val="150000"/>
                        </a:lnSpc>
                        <a:spcAft>
                          <a:spcPts val="0"/>
                        </a:spcAft>
                      </a:pPr>
                      <a:r>
                        <a:rPr lang="id-ID" sz="1400">
                          <a:solidFill>
                            <a:schemeClr val="accent6">
                              <a:lumMod val="75000"/>
                            </a:schemeClr>
                          </a:solidFill>
                          <a:latin typeface="Tempus Sans ITC" pitchFamily="82" charset="0"/>
                          <a:ea typeface="Calibri"/>
                          <a:cs typeface="Times New Roman"/>
                        </a:rPr>
                        <a:t>SD</a:t>
                      </a:r>
                    </a:p>
                  </a:txBody>
                  <a:tcPr marL="68580" marR="68580" marT="0" marB="0" anchor="ctr">
                    <a:solidFill>
                      <a:schemeClr val="bg2">
                        <a:lumMod val="90000"/>
                      </a:schemeClr>
                    </a:solidFill>
                  </a:tcPr>
                </a:tc>
                <a:tc hMerge="1">
                  <a:txBody>
                    <a:bodyPr/>
                    <a:lstStyle/>
                    <a:p>
                      <a:endParaRPr lang="id-ID"/>
                    </a:p>
                  </a:txBody>
                  <a:tcPr/>
                </a:tc>
                <a:tc gridSpan="2">
                  <a:txBody>
                    <a:bodyPr/>
                    <a:lstStyle/>
                    <a:p>
                      <a:pPr algn="ctr">
                        <a:lnSpc>
                          <a:spcPct val="150000"/>
                        </a:lnSpc>
                        <a:spcAft>
                          <a:spcPts val="0"/>
                        </a:spcAft>
                      </a:pPr>
                      <a:r>
                        <a:rPr lang="id-ID" sz="1400">
                          <a:solidFill>
                            <a:schemeClr val="accent6">
                              <a:lumMod val="75000"/>
                            </a:schemeClr>
                          </a:solidFill>
                          <a:latin typeface="Tempus Sans ITC" pitchFamily="82" charset="0"/>
                          <a:ea typeface="Calibri"/>
                          <a:cs typeface="Times New Roman"/>
                        </a:rPr>
                        <a:t>SMP</a:t>
                      </a:r>
                    </a:p>
                  </a:txBody>
                  <a:tcPr marL="68580" marR="68580" marT="0" marB="0" anchor="ctr">
                    <a:solidFill>
                      <a:schemeClr val="bg2">
                        <a:lumMod val="90000"/>
                      </a:schemeClr>
                    </a:solidFill>
                  </a:tcPr>
                </a:tc>
                <a:tc hMerge="1">
                  <a:txBody>
                    <a:bodyPr/>
                    <a:lstStyle/>
                    <a:p>
                      <a:endParaRPr lang="id-ID"/>
                    </a:p>
                  </a:txBody>
                  <a:tcPr/>
                </a:tc>
                <a:tc rowSpan="2">
                  <a:txBody>
                    <a:bodyPr/>
                    <a:lstStyle/>
                    <a:p>
                      <a:pPr algn="ctr">
                        <a:lnSpc>
                          <a:spcPct val="150000"/>
                        </a:lnSpc>
                        <a:spcAft>
                          <a:spcPts val="0"/>
                        </a:spcAft>
                      </a:pPr>
                      <a:r>
                        <a:rPr lang="id-ID" sz="1400">
                          <a:solidFill>
                            <a:schemeClr val="accent6">
                              <a:lumMod val="75000"/>
                            </a:schemeClr>
                          </a:solidFill>
                          <a:latin typeface="Tempus Sans ITC" pitchFamily="82" charset="0"/>
                          <a:ea typeface="Calibri"/>
                          <a:cs typeface="Times New Roman"/>
                        </a:rPr>
                        <a:t>Jumlah</a:t>
                      </a:r>
                    </a:p>
                  </a:txBody>
                  <a:tcPr marL="68580" marR="68580" marT="0" marB="0" anchor="ctr">
                    <a:solidFill>
                      <a:schemeClr val="bg2">
                        <a:lumMod val="90000"/>
                      </a:schemeClr>
                    </a:solidFill>
                  </a:tcPr>
                </a:tc>
              </a:tr>
              <a:tr h="370840">
                <a:tc vMerge="1">
                  <a:txBody>
                    <a:bodyPr/>
                    <a:lstStyle/>
                    <a:p>
                      <a:endParaRPr lang="id-ID"/>
                    </a:p>
                  </a:txBody>
                  <a:tcPr/>
                </a:tc>
                <a:tc>
                  <a:txBody>
                    <a:bodyPr/>
                    <a:lstStyle/>
                    <a:p>
                      <a:pPr algn="ctr">
                        <a:lnSpc>
                          <a:spcPct val="150000"/>
                        </a:lnSpc>
                        <a:spcAft>
                          <a:spcPts val="0"/>
                        </a:spcAft>
                      </a:pPr>
                      <a:r>
                        <a:rPr lang="id-ID" sz="1400">
                          <a:solidFill>
                            <a:schemeClr val="accent6">
                              <a:lumMod val="75000"/>
                            </a:schemeClr>
                          </a:solidFill>
                          <a:latin typeface="Tempus Sans ITC" pitchFamily="82" charset="0"/>
                          <a:ea typeface="Calibri"/>
                          <a:cs typeface="Times New Roman"/>
                        </a:rPr>
                        <a:t>Negeri</a:t>
                      </a:r>
                    </a:p>
                  </a:txBody>
                  <a:tcPr marL="68580" marR="68580" marT="0" marB="0" anchor="ctr">
                    <a:solidFill>
                      <a:schemeClr val="bg2">
                        <a:lumMod val="90000"/>
                      </a:schemeClr>
                    </a:solidFill>
                  </a:tcPr>
                </a:tc>
                <a:tc>
                  <a:txBody>
                    <a:bodyPr/>
                    <a:lstStyle/>
                    <a:p>
                      <a:pPr algn="ctr">
                        <a:lnSpc>
                          <a:spcPct val="150000"/>
                        </a:lnSpc>
                        <a:spcAft>
                          <a:spcPts val="0"/>
                        </a:spcAft>
                      </a:pPr>
                      <a:r>
                        <a:rPr lang="id-ID" sz="1400">
                          <a:solidFill>
                            <a:schemeClr val="accent6">
                              <a:lumMod val="75000"/>
                            </a:schemeClr>
                          </a:solidFill>
                          <a:latin typeface="Tempus Sans ITC" pitchFamily="82" charset="0"/>
                          <a:ea typeface="Calibri"/>
                          <a:cs typeface="Times New Roman"/>
                        </a:rPr>
                        <a:t>Swasta</a:t>
                      </a:r>
                    </a:p>
                  </a:txBody>
                  <a:tcPr marL="68580" marR="68580" marT="0" marB="0" anchor="ctr">
                    <a:solidFill>
                      <a:schemeClr val="bg2">
                        <a:lumMod val="90000"/>
                      </a:schemeClr>
                    </a:solidFill>
                  </a:tcPr>
                </a:tc>
                <a:tc>
                  <a:txBody>
                    <a:bodyPr/>
                    <a:lstStyle/>
                    <a:p>
                      <a:pPr algn="ctr">
                        <a:lnSpc>
                          <a:spcPct val="150000"/>
                        </a:lnSpc>
                        <a:spcAft>
                          <a:spcPts val="0"/>
                        </a:spcAft>
                      </a:pPr>
                      <a:r>
                        <a:rPr lang="id-ID" sz="1400">
                          <a:solidFill>
                            <a:schemeClr val="accent6">
                              <a:lumMod val="75000"/>
                            </a:schemeClr>
                          </a:solidFill>
                          <a:latin typeface="Tempus Sans ITC" pitchFamily="82" charset="0"/>
                          <a:ea typeface="Calibri"/>
                          <a:cs typeface="Times New Roman"/>
                        </a:rPr>
                        <a:t>Negeri</a:t>
                      </a:r>
                    </a:p>
                  </a:txBody>
                  <a:tcPr marL="68580" marR="68580" marT="0" marB="0" anchor="ctr">
                    <a:solidFill>
                      <a:schemeClr val="bg2">
                        <a:lumMod val="90000"/>
                      </a:schemeClr>
                    </a:solidFill>
                  </a:tcPr>
                </a:tc>
                <a:tc>
                  <a:txBody>
                    <a:bodyPr/>
                    <a:lstStyle/>
                    <a:p>
                      <a:pPr algn="ctr">
                        <a:lnSpc>
                          <a:spcPct val="150000"/>
                        </a:lnSpc>
                        <a:spcAft>
                          <a:spcPts val="0"/>
                        </a:spcAft>
                      </a:pPr>
                      <a:r>
                        <a:rPr lang="id-ID" sz="1400">
                          <a:solidFill>
                            <a:schemeClr val="accent6">
                              <a:lumMod val="75000"/>
                            </a:schemeClr>
                          </a:solidFill>
                          <a:latin typeface="Tempus Sans ITC" pitchFamily="82" charset="0"/>
                          <a:ea typeface="Calibri"/>
                          <a:cs typeface="Times New Roman"/>
                        </a:rPr>
                        <a:t>Swasta</a:t>
                      </a:r>
                    </a:p>
                  </a:txBody>
                  <a:tcPr marL="68580" marR="68580" marT="0" marB="0" anchor="ctr">
                    <a:solidFill>
                      <a:schemeClr val="bg2">
                        <a:lumMod val="90000"/>
                      </a:schemeClr>
                    </a:solidFill>
                  </a:tcPr>
                </a:tc>
                <a:tc vMerge="1">
                  <a:txBody>
                    <a:bodyPr/>
                    <a:lstStyle/>
                    <a:p>
                      <a:endParaRPr lang="id-ID"/>
                    </a:p>
                  </a:txBody>
                  <a:tcPr/>
                </a:tc>
              </a:tr>
              <a:tr h="370840">
                <a:tc>
                  <a:txBody>
                    <a:bodyPr/>
                    <a:lstStyle/>
                    <a:p>
                      <a:pPr algn="just">
                        <a:lnSpc>
                          <a:spcPct val="150000"/>
                        </a:lnSpc>
                        <a:spcAft>
                          <a:spcPts val="0"/>
                        </a:spcAft>
                      </a:pPr>
                      <a:r>
                        <a:rPr lang="id-ID" sz="1400">
                          <a:solidFill>
                            <a:schemeClr val="accent6">
                              <a:lumMod val="75000"/>
                            </a:schemeClr>
                          </a:solidFill>
                          <a:latin typeface="Tempus Sans ITC" pitchFamily="82" charset="0"/>
                          <a:ea typeface="Calibri"/>
                          <a:cs typeface="Times New Roman"/>
                        </a:rPr>
                        <a:t>Bantul</a:t>
                      </a:r>
                    </a:p>
                  </a:txBody>
                  <a:tcPr marL="68580" marR="68580" marT="0" marB="0">
                    <a:solidFill>
                      <a:schemeClr val="bg2">
                        <a:lumMod val="90000"/>
                      </a:schemeClr>
                    </a:solidFill>
                  </a:tcPr>
                </a:tc>
                <a:tc>
                  <a:txBody>
                    <a:bodyPr/>
                    <a:lstStyle/>
                    <a:p>
                      <a:pPr algn="ctr">
                        <a:lnSpc>
                          <a:spcPct val="150000"/>
                        </a:lnSpc>
                        <a:spcAft>
                          <a:spcPts val="0"/>
                        </a:spcAft>
                      </a:pPr>
                      <a:r>
                        <a:rPr lang="id-ID" sz="1400" dirty="0">
                          <a:solidFill>
                            <a:schemeClr val="accent6">
                              <a:lumMod val="75000"/>
                            </a:schemeClr>
                          </a:solidFill>
                          <a:latin typeface="Tempus Sans ITC" pitchFamily="82" charset="0"/>
                          <a:ea typeface="Calibri"/>
                          <a:cs typeface="Times New Roman"/>
                        </a:rPr>
                        <a:t>5</a:t>
                      </a:r>
                    </a:p>
                  </a:txBody>
                  <a:tcPr marL="68580" marR="68580" marT="0" marB="0" anchor="ctr">
                    <a:solidFill>
                      <a:schemeClr val="bg2">
                        <a:lumMod val="90000"/>
                      </a:schemeClr>
                    </a:solidFill>
                  </a:tcPr>
                </a:tc>
                <a:tc>
                  <a:txBody>
                    <a:bodyPr/>
                    <a:lstStyle/>
                    <a:p>
                      <a:pPr algn="ctr">
                        <a:lnSpc>
                          <a:spcPct val="150000"/>
                        </a:lnSpc>
                        <a:spcAft>
                          <a:spcPts val="0"/>
                        </a:spcAft>
                      </a:pPr>
                      <a:r>
                        <a:rPr lang="id-ID" sz="1400" dirty="0">
                          <a:solidFill>
                            <a:schemeClr val="accent6">
                              <a:lumMod val="75000"/>
                            </a:schemeClr>
                          </a:solidFill>
                          <a:latin typeface="Tempus Sans ITC" pitchFamily="82" charset="0"/>
                          <a:ea typeface="Calibri"/>
                          <a:cs typeface="Times New Roman"/>
                        </a:rPr>
                        <a:t>0</a:t>
                      </a:r>
                    </a:p>
                  </a:txBody>
                  <a:tcPr marL="68580" marR="68580" marT="0" marB="0" anchor="ctr">
                    <a:solidFill>
                      <a:schemeClr val="bg2">
                        <a:lumMod val="90000"/>
                      </a:schemeClr>
                    </a:solidFill>
                  </a:tcPr>
                </a:tc>
                <a:tc>
                  <a:txBody>
                    <a:bodyPr/>
                    <a:lstStyle/>
                    <a:p>
                      <a:pPr algn="ctr">
                        <a:lnSpc>
                          <a:spcPct val="150000"/>
                        </a:lnSpc>
                        <a:spcAft>
                          <a:spcPts val="0"/>
                        </a:spcAft>
                      </a:pPr>
                      <a:r>
                        <a:rPr lang="id-ID" sz="1400">
                          <a:solidFill>
                            <a:schemeClr val="accent6">
                              <a:lumMod val="75000"/>
                            </a:schemeClr>
                          </a:solidFill>
                          <a:latin typeface="Tempus Sans ITC" pitchFamily="82" charset="0"/>
                          <a:ea typeface="Calibri"/>
                          <a:cs typeface="Times New Roman"/>
                        </a:rPr>
                        <a:t>2</a:t>
                      </a:r>
                    </a:p>
                  </a:txBody>
                  <a:tcPr marL="68580" marR="68580" marT="0" marB="0" anchor="ctr">
                    <a:solidFill>
                      <a:schemeClr val="bg2">
                        <a:lumMod val="90000"/>
                      </a:schemeClr>
                    </a:solidFill>
                  </a:tcPr>
                </a:tc>
                <a:tc>
                  <a:txBody>
                    <a:bodyPr/>
                    <a:lstStyle/>
                    <a:p>
                      <a:pPr algn="ctr">
                        <a:lnSpc>
                          <a:spcPct val="150000"/>
                        </a:lnSpc>
                        <a:spcAft>
                          <a:spcPts val="0"/>
                        </a:spcAft>
                      </a:pPr>
                      <a:r>
                        <a:rPr lang="id-ID" sz="1400" dirty="0">
                          <a:solidFill>
                            <a:schemeClr val="accent6">
                              <a:lumMod val="75000"/>
                            </a:schemeClr>
                          </a:solidFill>
                          <a:latin typeface="Tempus Sans ITC" pitchFamily="82" charset="0"/>
                          <a:ea typeface="Calibri"/>
                          <a:cs typeface="Times New Roman"/>
                        </a:rPr>
                        <a:t>2</a:t>
                      </a:r>
                    </a:p>
                  </a:txBody>
                  <a:tcPr marL="68580" marR="68580" marT="0" marB="0" anchor="ctr">
                    <a:solidFill>
                      <a:schemeClr val="bg2">
                        <a:lumMod val="90000"/>
                      </a:schemeClr>
                    </a:solidFill>
                  </a:tcPr>
                </a:tc>
                <a:tc>
                  <a:txBody>
                    <a:bodyPr/>
                    <a:lstStyle/>
                    <a:p>
                      <a:pPr algn="ctr">
                        <a:lnSpc>
                          <a:spcPct val="150000"/>
                        </a:lnSpc>
                        <a:spcAft>
                          <a:spcPts val="0"/>
                        </a:spcAft>
                      </a:pPr>
                      <a:r>
                        <a:rPr lang="id-ID" sz="1400">
                          <a:solidFill>
                            <a:schemeClr val="accent6">
                              <a:lumMod val="75000"/>
                            </a:schemeClr>
                          </a:solidFill>
                          <a:latin typeface="Tempus Sans ITC" pitchFamily="82" charset="0"/>
                          <a:ea typeface="Calibri"/>
                          <a:cs typeface="Times New Roman"/>
                        </a:rPr>
                        <a:t>9</a:t>
                      </a:r>
                    </a:p>
                  </a:txBody>
                  <a:tcPr marL="68580" marR="68580" marT="0" marB="0" anchor="ctr">
                    <a:solidFill>
                      <a:schemeClr val="bg2">
                        <a:lumMod val="90000"/>
                      </a:schemeClr>
                    </a:solidFill>
                  </a:tcPr>
                </a:tc>
              </a:tr>
              <a:tr h="370840">
                <a:tc>
                  <a:txBody>
                    <a:bodyPr/>
                    <a:lstStyle/>
                    <a:p>
                      <a:pPr algn="just">
                        <a:lnSpc>
                          <a:spcPct val="150000"/>
                        </a:lnSpc>
                        <a:spcAft>
                          <a:spcPts val="0"/>
                        </a:spcAft>
                      </a:pPr>
                      <a:r>
                        <a:rPr lang="id-ID" sz="1400">
                          <a:solidFill>
                            <a:schemeClr val="accent6">
                              <a:lumMod val="75000"/>
                            </a:schemeClr>
                          </a:solidFill>
                          <a:latin typeface="Tempus Sans ITC" pitchFamily="82" charset="0"/>
                          <a:ea typeface="Calibri"/>
                          <a:cs typeface="Times New Roman"/>
                        </a:rPr>
                        <a:t>Gunungkidul</a:t>
                      </a:r>
                    </a:p>
                  </a:txBody>
                  <a:tcPr marL="68580" marR="68580" marT="0" marB="0">
                    <a:solidFill>
                      <a:schemeClr val="bg2">
                        <a:lumMod val="90000"/>
                      </a:schemeClr>
                    </a:solidFill>
                  </a:tcPr>
                </a:tc>
                <a:tc>
                  <a:txBody>
                    <a:bodyPr/>
                    <a:lstStyle/>
                    <a:p>
                      <a:pPr algn="ctr">
                        <a:lnSpc>
                          <a:spcPct val="150000"/>
                        </a:lnSpc>
                        <a:spcAft>
                          <a:spcPts val="0"/>
                        </a:spcAft>
                      </a:pPr>
                      <a:r>
                        <a:rPr lang="id-ID" sz="1400">
                          <a:solidFill>
                            <a:schemeClr val="accent6">
                              <a:lumMod val="75000"/>
                            </a:schemeClr>
                          </a:solidFill>
                          <a:latin typeface="Tempus Sans ITC" pitchFamily="82" charset="0"/>
                          <a:ea typeface="Calibri"/>
                          <a:cs typeface="Times New Roman"/>
                        </a:rPr>
                        <a:t>8</a:t>
                      </a:r>
                    </a:p>
                  </a:txBody>
                  <a:tcPr marL="68580" marR="68580" marT="0" marB="0" anchor="ctr">
                    <a:solidFill>
                      <a:schemeClr val="bg2">
                        <a:lumMod val="90000"/>
                      </a:schemeClr>
                    </a:solidFill>
                  </a:tcPr>
                </a:tc>
                <a:tc>
                  <a:txBody>
                    <a:bodyPr/>
                    <a:lstStyle/>
                    <a:p>
                      <a:pPr algn="ctr">
                        <a:lnSpc>
                          <a:spcPct val="150000"/>
                        </a:lnSpc>
                        <a:spcAft>
                          <a:spcPts val="0"/>
                        </a:spcAft>
                      </a:pPr>
                      <a:r>
                        <a:rPr lang="id-ID" sz="1400">
                          <a:solidFill>
                            <a:schemeClr val="accent6">
                              <a:lumMod val="75000"/>
                            </a:schemeClr>
                          </a:solidFill>
                          <a:latin typeface="Tempus Sans ITC" pitchFamily="82" charset="0"/>
                          <a:ea typeface="Calibri"/>
                          <a:cs typeface="Times New Roman"/>
                        </a:rPr>
                        <a:t>2</a:t>
                      </a:r>
                    </a:p>
                  </a:txBody>
                  <a:tcPr marL="68580" marR="68580" marT="0" marB="0" anchor="ctr">
                    <a:solidFill>
                      <a:schemeClr val="bg2">
                        <a:lumMod val="90000"/>
                      </a:schemeClr>
                    </a:solidFill>
                  </a:tcPr>
                </a:tc>
                <a:tc>
                  <a:txBody>
                    <a:bodyPr/>
                    <a:lstStyle/>
                    <a:p>
                      <a:pPr algn="ctr">
                        <a:lnSpc>
                          <a:spcPct val="150000"/>
                        </a:lnSpc>
                        <a:spcAft>
                          <a:spcPts val="0"/>
                        </a:spcAft>
                      </a:pPr>
                      <a:r>
                        <a:rPr lang="id-ID" sz="1400">
                          <a:solidFill>
                            <a:schemeClr val="accent6">
                              <a:lumMod val="75000"/>
                            </a:schemeClr>
                          </a:solidFill>
                          <a:latin typeface="Tempus Sans ITC" pitchFamily="82" charset="0"/>
                          <a:ea typeface="Calibri"/>
                          <a:cs typeface="Times New Roman"/>
                        </a:rPr>
                        <a:t>3</a:t>
                      </a:r>
                    </a:p>
                  </a:txBody>
                  <a:tcPr marL="68580" marR="68580" marT="0" marB="0" anchor="ctr">
                    <a:solidFill>
                      <a:schemeClr val="bg2">
                        <a:lumMod val="90000"/>
                      </a:schemeClr>
                    </a:solidFill>
                  </a:tcPr>
                </a:tc>
                <a:tc>
                  <a:txBody>
                    <a:bodyPr/>
                    <a:lstStyle/>
                    <a:p>
                      <a:pPr algn="ctr">
                        <a:lnSpc>
                          <a:spcPct val="150000"/>
                        </a:lnSpc>
                        <a:spcAft>
                          <a:spcPts val="0"/>
                        </a:spcAft>
                      </a:pPr>
                      <a:r>
                        <a:rPr lang="id-ID" sz="1400">
                          <a:solidFill>
                            <a:schemeClr val="accent6">
                              <a:lumMod val="75000"/>
                            </a:schemeClr>
                          </a:solidFill>
                          <a:latin typeface="Tempus Sans ITC" pitchFamily="82" charset="0"/>
                          <a:ea typeface="Calibri"/>
                          <a:cs typeface="Times New Roman"/>
                        </a:rPr>
                        <a:t>2</a:t>
                      </a:r>
                    </a:p>
                  </a:txBody>
                  <a:tcPr marL="68580" marR="68580" marT="0" marB="0" anchor="ctr">
                    <a:solidFill>
                      <a:schemeClr val="bg2">
                        <a:lumMod val="90000"/>
                      </a:schemeClr>
                    </a:solidFill>
                  </a:tcPr>
                </a:tc>
                <a:tc>
                  <a:txBody>
                    <a:bodyPr/>
                    <a:lstStyle/>
                    <a:p>
                      <a:pPr algn="ctr">
                        <a:lnSpc>
                          <a:spcPct val="150000"/>
                        </a:lnSpc>
                        <a:spcAft>
                          <a:spcPts val="0"/>
                        </a:spcAft>
                      </a:pPr>
                      <a:r>
                        <a:rPr lang="id-ID" sz="1400">
                          <a:solidFill>
                            <a:schemeClr val="accent6">
                              <a:lumMod val="75000"/>
                            </a:schemeClr>
                          </a:solidFill>
                          <a:latin typeface="Tempus Sans ITC" pitchFamily="82" charset="0"/>
                          <a:ea typeface="Calibri"/>
                          <a:cs typeface="Times New Roman"/>
                        </a:rPr>
                        <a:t>15</a:t>
                      </a:r>
                    </a:p>
                  </a:txBody>
                  <a:tcPr marL="68580" marR="68580" marT="0" marB="0" anchor="ctr">
                    <a:solidFill>
                      <a:schemeClr val="bg2">
                        <a:lumMod val="90000"/>
                      </a:schemeClr>
                    </a:solidFill>
                  </a:tcPr>
                </a:tc>
              </a:tr>
              <a:tr h="370840">
                <a:tc>
                  <a:txBody>
                    <a:bodyPr/>
                    <a:lstStyle/>
                    <a:p>
                      <a:pPr algn="just">
                        <a:lnSpc>
                          <a:spcPct val="150000"/>
                        </a:lnSpc>
                        <a:spcAft>
                          <a:spcPts val="0"/>
                        </a:spcAft>
                      </a:pPr>
                      <a:r>
                        <a:rPr lang="id-ID" sz="1400">
                          <a:solidFill>
                            <a:schemeClr val="accent6">
                              <a:lumMod val="75000"/>
                            </a:schemeClr>
                          </a:solidFill>
                          <a:latin typeface="Tempus Sans ITC" pitchFamily="82" charset="0"/>
                          <a:ea typeface="Calibri"/>
                          <a:cs typeface="Times New Roman"/>
                        </a:rPr>
                        <a:t>Kulonprogo</a:t>
                      </a:r>
                    </a:p>
                  </a:txBody>
                  <a:tcPr marL="68580" marR="68580" marT="0" marB="0">
                    <a:solidFill>
                      <a:schemeClr val="bg2">
                        <a:lumMod val="90000"/>
                      </a:schemeClr>
                    </a:solidFill>
                  </a:tcPr>
                </a:tc>
                <a:tc>
                  <a:txBody>
                    <a:bodyPr/>
                    <a:lstStyle/>
                    <a:p>
                      <a:pPr algn="ctr">
                        <a:lnSpc>
                          <a:spcPct val="150000"/>
                        </a:lnSpc>
                        <a:spcAft>
                          <a:spcPts val="0"/>
                        </a:spcAft>
                      </a:pPr>
                      <a:r>
                        <a:rPr lang="id-ID" sz="1400">
                          <a:solidFill>
                            <a:schemeClr val="accent6">
                              <a:lumMod val="75000"/>
                            </a:schemeClr>
                          </a:solidFill>
                          <a:latin typeface="Tempus Sans ITC" pitchFamily="82" charset="0"/>
                          <a:ea typeface="Calibri"/>
                          <a:cs typeface="Times New Roman"/>
                        </a:rPr>
                        <a:t>9</a:t>
                      </a:r>
                    </a:p>
                  </a:txBody>
                  <a:tcPr marL="68580" marR="68580" marT="0" marB="0" anchor="ctr">
                    <a:solidFill>
                      <a:schemeClr val="bg2">
                        <a:lumMod val="90000"/>
                      </a:schemeClr>
                    </a:solidFill>
                  </a:tcPr>
                </a:tc>
                <a:tc>
                  <a:txBody>
                    <a:bodyPr/>
                    <a:lstStyle/>
                    <a:p>
                      <a:pPr algn="ctr">
                        <a:lnSpc>
                          <a:spcPct val="150000"/>
                        </a:lnSpc>
                        <a:spcAft>
                          <a:spcPts val="0"/>
                        </a:spcAft>
                      </a:pPr>
                      <a:r>
                        <a:rPr lang="id-ID" sz="1400">
                          <a:solidFill>
                            <a:schemeClr val="accent6">
                              <a:lumMod val="75000"/>
                            </a:schemeClr>
                          </a:solidFill>
                          <a:latin typeface="Tempus Sans ITC" pitchFamily="82" charset="0"/>
                          <a:ea typeface="Calibri"/>
                          <a:cs typeface="Times New Roman"/>
                        </a:rPr>
                        <a:t>2</a:t>
                      </a:r>
                    </a:p>
                  </a:txBody>
                  <a:tcPr marL="68580" marR="68580" marT="0" marB="0" anchor="ctr">
                    <a:solidFill>
                      <a:schemeClr val="bg2">
                        <a:lumMod val="90000"/>
                      </a:schemeClr>
                    </a:solidFill>
                  </a:tcPr>
                </a:tc>
                <a:tc>
                  <a:txBody>
                    <a:bodyPr/>
                    <a:lstStyle/>
                    <a:p>
                      <a:pPr algn="ctr">
                        <a:lnSpc>
                          <a:spcPct val="150000"/>
                        </a:lnSpc>
                        <a:spcAft>
                          <a:spcPts val="0"/>
                        </a:spcAft>
                      </a:pPr>
                      <a:r>
                        <a:rPr lang="id-ID" sz="1400" dirty="0">
                          <a:solidFill>
                            <a:schemeClr val="accent6">
                              <a:lumMod val="75000"/>
                            </a:schemeClr>
                          </a:solidFill>
                          <a:latin typeface="Tempus Sans ITC" pitchFamily="82" charset="0"/>
                          <a:ea typeface="Calibri"/>
                          <a:cs typeface="Times New Roman"/>
                        </a:rPr>
                        <a:t>4</a:t>
                      </a:r>
                    </a:p>
                  </a:txBody>
                  <a:tcPr marL="68580" marR="68580" marT="0" marB="0" anchor="ctr">
                    <a:solidFill>
                      <a:schemeClr val="bg2">
                        <a:lumMod val="90000"/>
                      </a:schemeClr>
                    </a:solidFill>
                  </a:tcPr>
                </a:tc>
                <a:tc>
                  <a:txBody>
                    <a:bodyPr/>
                    <a:lstStyle/>
                    <a:p>
                      <a:pPr algn="ctr">
                        <a:lnSpc>
                          <a:spcPct val="150000"/>
                        </a:lnSpc>
                        <a:spcAft>
                          <a:spcPts val="0"/>
                        </a:spcAft>
                      </a:pPr>
                      <a:r>
                        <a:rPr lang="id-ID" sz="1400">
                          <a:solidFill>
                            <a:schemeClr val="accent6">
                              <a:lumMod val="75000"/>
                            </a:schemeClr>
                          </a:solidFill>
                          <a:latin typeface="Tempus Sans ITC" pitchFamily="82" charset="0"/>
                          <a:ea typeface="Calibri"/>
                          <a:cs typeface="Times New Roman"/>
                        </a:rPr>
                        <a:t>1</a:t>
                      </a:r>
                    </a:p>
                  </a:txBody>
                  <a:tcPr marL="68580" marR="68580" marT="0" marB="0" anchor="ctr">
                    <a:solidFill>
                      <a:schemeClr val="bg2">
                        <a:lumMod val="90000"/>
                      </a:schemeClr>
                    </a:solidFill>
                  </a:tcPr>
                </a:tc>
                <a:tc>
                  <a:txBody>
                    <a:bodyPr/>
                    <a:lstStyle/>
                    <a:p>
                      <a:pPr algn="ctr">
                        <a:lnSpc>
                          <a:spcPct val="150000"/>
                        </a:lnSpc>
                        <a:spcAft>
                          <a:spcPts val="0"/>
                        </a:spcAft>
                      </a:pPr>
                      <a:r>
                        <a:rPr lang="id-ID" sz="1400">
                          <a:solidFill>
                            <a:schemeClr val="accent6">
                              <a:lumMod val="75000"/>
                            </a:schemeClr>
                          </a:solidFill>
                          <a:latin typeface="Tempus Sans ITC" pitchFamily="82" charset="0"/>
                          <a:ea typeface="Calibri"/>
                          <a:cs typeface="Times New Roman"/>
                        </a:rPr>
                        <a:t>16</a:t>
                      </a:r>
                    </a:p>
                  </a:txBody>
                  <a:tcPr marL="68580" marR="68580" marT="0" marB="0" anchor="ctr">
                    <a:solidFill>
                      <a:schemeClr val="bg2">
                        <a:lumMod val="90000"/>
                      </a:schemeClr>
                    </a:solidFill>
                  </a:tcPr>
                </a:tc>
              </a:tr>
              <a:tr h="370840">
                <a:tc>
                  <a:txBody>
                    <a:bodyPr/>
                    <a:lstStyle/>
                    <a:p>
                      <a:pPr algn="just">
                        <a:lnSpc>
                          <a:spcPct val="150000"/>
                        </a:lnSpc>
                        <a:spcAft>
                          <a:spcPts val="0"/>
                        </a:spcAft>
                      </a:pPr>
                      <a:r>
                        <a:rPr lang="id-ID" sz="1400">
                          <a:solidFill>
                            <a:schemeClr val="accent6">
                              <a:lumMod val="75000"/>
                            </a:schemeClr>
                          </a:solidFill>
                          <a:latin typeface="Tempus Sans ITC" pitchFamily="82" charset="0"/>
                          <a:ea typeface="Calibri"/>
                          <a:cs typeface="Times New Roman"/>
                        </a:rPr>
                        <a:t>Sleman </a:t>
                      </a:r>
                    </a:p>
                  </a:txBody>
                  <a:tcPr marL="68580" marR="68580" marT="0" marB="0">
                    <a:solidFill>
                      <a:schemeClr val="bg2">
                        <a:lumMod val="90000"/>
                      </a:schemeClr>
                    </a:solidFill>
                  </a:tcPr>
                </a:tc>
                <a:tc>
                  <a:txBody>
                    <a:bodyPr/>
                    <a:lstStyle/>
                    <a:p>
                      <a:pPr algn="ctr">
                        <a:lnSpc>
                          <a:spcPct val="150000"/>
                        </a:lnSpc>
                        <a:spcAft>
                          <a:spcPts val="0"/>
                        </a:spcAft>
                      </a:pPr>
                      <a:r>
                        <a:rPr lang="id-ID" sz="1400">
                          <a:solidFill>
                            <a:schemeClr val="accent6">
                              <a:lumMod val="75000"/>
                            </a:schemeClr>
                          </a:solidFill>
                          <a:latin typeface="Tempus Sans ITC" pitchFamily="82" charset="0"/>
                          <a:ea typeface="Calibri"/>
                          <a:cs typeface="Times New Roman"/>
                        </a:rPr>
                        <a:t>6</a:t>
                      </a:r>
                    </a:p>
                  </a:txBody>
                  <a:tcPr marL="68580" marR="68580" marT="0" marB="0" anchor="ctr">
                    <a:solidFill>
                      <a:schemeClr val="bg2">
                        <a:lumMod val="90000"/>
                      </a:schemeClr>
                    </a:solidFill>
                  </a:tcPr>
                </a:tc>
                <a:tc>
                  <a:txBody>
                    <a:bodyPr/>
                    <a:lstStyle/>
                    <a:p>
                      <a:pPr algn="ctr">
                        <a:lnSpc>
                          <a:spcPct val="150000"/>
                        </a:lnSpc>
                        <a:spcAft>
                          <a:spcPts val="0"/>
                        </a:spcAft>
                      </a:pPr>
                      <a:r>
                        <a:rPr lang="id-ID" sz="1400">
                          <a:solidFill>
                            <a:schemeClr val="accent6">
                              <a:lumMod val="75000"/>
                            </a:schemeClr>
                          </a:solidFill>
                          <a:latin typeface="Tempus Sans ITC" pitchFamily="82" charset="0"/>
                          <a:ea typeface="Calibri"/>
                          <a:cs typeface="Times New Roman"/>
                        </a:rPr>
                        <a:t>4</a:t>
                      </a:r>
                    </a:p>
                  </a:txBody>
                  <a:tcPr marL="68580" marR="68580" marT="0" marB="0" anchor="ctr">
                    <a:solidFill>
                      <a:schemeClr val="bg2">
                        <a:lumMod val="90000"/>
                      </a:schemeClr>
                    </a:solidFill>
                  </a:tcPr>
                </a:tc>
                <a:tc>
                  <a:txBody>
                    <a:bodyPr/>
                    <a:lstStyle/>
                    <a:p>
                      <a:pPr algn="ctr">
                        <a:lnSpc>
                          <a:spcPct val="150000"/>
                        </a:lnSpc>
                        <a:spcAft>
                          <a:spcPts val="0"/>
                        </a:spcAft>
                      </a:pPr>
                      <a:r>
                        <a:rPr lang="id-ID" sz="1400">
                          <a:solidFill>
                            <a:schemeClr val="accent6">
                              <a:lumMod val="75000"/>
                            </a:schemeClr>
                          </a:solidFill>
                          <a:latin typeface="Tempus Sans ITC" pitchFamily="82" charset="0"/>
                          <a:ea typeface="Calibri"/>
                          <a:cs typeface="Times New Roman"/>
                        </a:rPr>
                        <a:t>3</a:t>
                      </a:r>
                    </a:p>
                  </a:txBody>
                  <a:tcPr marL="68580" marR="68580" marT="0" marB="0" anchor="ctr">
                    <a:solidFill>
                      <a:schemeClr val="bg2">
                        <a:lumMod val="90000"/>
                      </a:schemeClr>
                    </a:solidFill>
                  </a:tcPr>
                </a:tc>
                <a:tc>
                  <a:txBody>
                    <a:bodyPr/>
                    <a:lstStyle/>
                    <a:p>
                      <a:pPr algn="ctr">
                        <a:lnSpc>
                          <a:spcPct val="150000"/>
                        </a:lnSpc>
                        <a:spcAft>
                          <a:spcPts val="0"/>
                        </a:spcAft>
                      </a:pPr>
                      <a:r>
                        <a:rPr lang="id-ID" sz="1400">
                          <a:solidFill>
                            <a:schemeClr val="accent6">
                              <a:lumMod val="75000"/>
                            </a:schemeClr>
                          </a:solidFill>
                          <a:latin typeface="Tempus Sans ITC" pitchFamily="82" charset="0"/>
                          <a:ea typeface="Calibri"/>
                          <a:cs typeface="Times New Roman"/>
                        </a:rPr>
                        <a:t>1</a:t>
                      </a:r>
                    </a:p>
                  </a:txBody>
                  <a:tcPr marL="68580" marR="68580" marT="0" marB="0" anchor="ctr">
                    <a:solidFill>
                      <a:schemeClr val="bg2">
                        <a:lumMod val="90000"/>
                      </a:schemeClr>
                    </a:solidFill>
                  </a:tcPr>
                </a:tc>
                <a:tc>
                  <a:txBody>
                    <a:bodyPr/>
                    <a:lstStyle/>
                    <a:p>
                      <a:pPr algn="ctr">
                        <a:lnSpc>
                          <a:spcPct val="150000"/>
                        </a:lnSpc>
                        <a:spcAft>
                          <a:spcPts val="0"/>
                        </a:spcAft>
                      </a:pPr>
                      <a:r>
                        <a:rPr lang="id-ID" sz="1400">
                          <a:solidFill>
                            <a:schemeClr val="accent6">
                              <a:lumMod val="75000"/>
                            </a:schemeClr>
                          </a:solidFill>
                          <a:latin typeface="Tempus Sans ITC" pitchFamily="82" charset="0"/>
                          <a:ea typeface="Calibri"/>
                          <a:cs typeface="Times New Roman"/>
                        </a:rPr>
                        <a:t>14</a:t>
                      </a:r>
                    </a:p>
                  </a:txBody>
                  <a:tcPr marL="68580" marR="68580" marT="0" marB="0" anchor="ctr">
                    <a:solidFill>
                      <a:schemeClr val="bg2">
                        <a:lumMod val="90000"/>
                      </a:schemeClr>
                    </a:solidFill>
                  </a:tcPr>
                </a:tc>
              </a:tr>
              <a:tr h="370840">
                <a:tc>
                  <a:txBody>
                    <a:bodyPr/>
                    <a:lstStyle/>
                    <a:p>
                      <a:pPr algn="just">
                        <a:lnSpc>
                          <a:spcPct val="150000"/>
                        </a:lnSpc>
                        <a:spcAft>
                          <a:spcPts val="0"/>
                        </a:spcAft>
                      </a:pPr>
                      <a:r>
                        <a:rPr lang="id-ID" sz="1400">
                          <a:solidFill>
                            <a:schemeClr val="accent6">
                              <a:lumMod val="75000"/>
                            </a:schemeClr>
                          </a:solidFill>
                          <a:latin typeface="Tempus Sans ITC" pitchFamily="82" charset="0"/>
                          <a:ea typeface="Calibri"/>
                          <a:cs typeface="Times New Roman"/>
                        </a:rPr>
                        <a:t>Yogyakarta</a:t>
                      </a:r>
                    </a:p>
                  </a:txBody>
                  <a:tcPr marL="68580" marR="68580" marT="0" marB="0">
                    <a:solidFill>
                      <a:schemeClr val="bg2">
                        <a:lumMod val="90000"/>
                      </a:schemeClr>
                    </a:solidFill>
                  </a:tcPr>
                </a:tc>
                <a:tc>
                  <a:txBody>
                    <a:bodyPr/>
                    <a:lstStyle/>
                    <a:p>
                      <a:pPr algn="ctr">
                        <a:lnSpc>
                          <a:spcPct val="150000"/>
                        </a:lnSpc>
                        <a:spcAft>
                          <a:spcPts val="0"/>
                        </a:spcAft>
                      </a:pPr>
                      <a:r>
                        <a:rPr lang="id-ID" sz="1400">
                          <a:solidFill>
                            <a:schemeClr val="accent6">
                              <a:lumMod val="75000"/>
                            </a:schemeClr>
                          </a:solidFill>
                          <a:latin typeface="Tempus Sans ITC" pitchFamily="82" charset="0"/>
                          <a:ea typeface="Calibri"/>
                          <a:cs typeface="Times New Roman"/>
                        </a:rPr>
                        <a:t>7</a:t>
                      </a:r>
                    </a:p>
                  </a:txBody>
                  <a:tcPr marL="68580" marR="68580" marT="0" marB="0" anchor="ctr">
                    <a:solidFill>
                      <a:schemeClr val="bg2">
                        <a:lumMod val="90000"/>
                      </a:schemeClr>
                    </a:solidFill>
                  </a:tcPr>
                </a:tc>
                <a:tc>
                  <a:txBody>
                    <a:bodyPr/>
                    <a:lstStyle/>
                    <a:p>
                      <a:pPr algn="ctr">
                        <a:lnSpc>
                          <a:spcPct val="150000"/>
                        </a:lnSpc>
                        <a:spcAft>
                          <a:spcPts val="0"/>
                        </a:spcAft>
                      </a:pPr>
                      <a:r>
                        <a:rPr lang="id-ID" sz="1400">
                          <a:solidFill>
                            <a:schemeClr val="accent6">
                              <a:lumMod val="75000"/>
                            </a:schemeClr>
                          </a:solidFill>
                          <a:latin typeface="Tempus Sans ITC" pitchFamily="82" charset="0"/>
                          <a:ea typeface="Calibri"/>
                          <a:cs typeface="Times New Roman"/>
                        </a:rPr>
                        <a:t>3</a:t>
                      </a:r>
                    </a:p>
                  </a:txBody>
                  <a:tcPr marL="68580" marR="68580" marT="0" marB="0" anchor="ctr">
                    <a:solidFill>
                      <a:schemeClr val="bg2">
                        <a:lumMod val="90000"/>
                      </a:schemeClr>
                    </a:solidFill>
                  </a:tcPr>
                </a:tc>
                <a:tc>
                  <a:txBody>
                    <a:bodyPr/>
                    <a:lstStyle/>
                    <a:p>
                      <a:pPr algn="ctr">
                        <a:lnSpc>
                          <a:spcPct val="150000"/>
                        </a:lnSpc>
                        <a:spcAft>
                          <a:spcPts val="0"/>
                        </a:spcAft>
                      </a:pPr>
                      <a:r>
                        <a:rPr lang="id-ID" sz="1400">
                          <a:solidFill>
                            <a:schemeClr val="accent6">
                              <a:lumMod val="75000"/>
                            </a:schemeClr>
                          </a:solidFill>
                          <a:latin typeface="Tempus Sans ITC" pitchFamily="82" charset="0"/>
                          <a:ea typeface="Calibri"/>
                          <a:cs typeface="Times New Roman"/>
                        </a:rPr>
                        <a:t>3</a:t>
                      </a:r>
                    </a:p>
                  </a:txBody>
                  <a:tcPr marL="68580" marR="68580" marT="0" marB="0" anchor="ctr">
                    <a:solidFill>
                      <a:schemeClr val="bg2">
                        <a:lumMod val="90000"/>
                      </a:schemeClr>
                    </a:solidFill>
                  </a:tcPr>
                </a:tc>
                <a:tc>
                  <a:txBody>
                    <a:bodyPr/>
                    <a:lstStyle/>
                    <a:p>
                      <a:pPr algn="ctr">
                        <a:lnSpc>
                          <a:spcPct val="150000"/>
                        </a:lnSpc>
                        <a:spcAft>
                          <a:spcPts val="0"/>
                        </a:spcAft>
                      </a:pPr>
                      <a:r>
                        <a:rPr lang="id-ID" sz="1400">
                          <a:solidFill>
                            <a:schemeClr val="accent6">
                              <a:lumMod val="75000"/>
                            </a:schemeClr>
                          </a:solidFill>
                          <a:latin typeface="Tempus Sans ITC" pitchFamily="82" charset="0"/>
                          <a:ea typeface="Calibri"/>
                          <a:cs typeface="Times New Roman"/>
                        </a:rPr>
                        <a:t>3</a:t>
                      </a:r>
                    </a:p>
                  </a:txBody>
                  <a:tcPr marL="68580" marR="68580" marT="0" marB="0" anchor="ctr">
                    <a:solidFill>
                      <a:schemeClr val="bg2">
                        <a:lumMod val="90000"/>
                      </a:schemeClr>
                    </a:solidFill>
                  </a:tcPr>
                </a:tc>
                <a:tc>
                  <a:txBody>
                    <a:bodyPr/>
                    <a:lstStyle/>
                    <a:p>
                      <a:pPr algn="ctr">
                        <a:lnSpc>
                          <a:spcPct val="150000"/>
                        </a:lnSpc>
                        <a:spcAft>
                          <a:spcPts val="0"/>
                        </a:spcAft>
                      </a:pPr>
                      <a:r>
                        <a:rPr lang="id-ID" sz="1400">
                          <a:solidFill>
                            <a:schemeClr val="accent6">
                              <a:lumMod val="75000"/>
                            </a:schemeClr>
                          </a:solidFill>
                          <a:latin typeface="Tempus Sans ITC" pitchFamily="82" charset="0"/>
                          <a:ea typeface="Calibri"/>
                          <a:cs typeface="Times New Roman"/>
                        </a:rPr>
                        <a:t>16</a:t>
                      </a:r>
                    </a:p>
                  </a:txBody>
                  <a:tcPr marL="68580" marR="68580" marT="0" marB="0" anchor="ctr">
                    <a:solidFill>
                      <a:schemeClr val="bg2">
                        <a:lumMod val="90000"/>
                      </a:schemeClr>
                    </a:solidFill>
                  </a:tcPr>
                </a:tc>
              </a:tr>
              <a:tr h="370840">
                <a:tc>
                  <a:txBody>
                    <a:bodyPr/>
                    <a:lstStyle/>
                    <a:p>
                      <a:pPr algn="just">
                        <a:lnSpc>
                          <a:spcPct val="150000"/>
                        </a:lnSpc>
                        <a:spcAft>
                          <a:spcPts val="0"/>
                        </a:spcAft>
                      </a:pPr>
                      <a:r>
                        <a:rPr lang="id-ID" sz="1400">
                          <a:solidFill>
                            <a:schemeClr val="accent6">
                              <a:lumMod val="75000"/>
                            </a:schemeClr>
                          </a:solidFill>
                          <a:latin typeface="Tempus Sans ITC" pitchFamily="82" charset="0"/>
                          <a:ea typeface="Calibri"/>
                          <a:cs typeface="Times New Roman"/>
                        </a:rPr>
                        <a:t>Jumlah</a:t>
                      </a:r>
                    </a:p>
                  </a:txBody>
                  <a:tcPr marL="68580" marR="68580" marT="0" marB="0">
                    <a:solidFill>
                      <a:schemeClr val="bg2">
                        <a:lumMod val="90000"/>
                      </a:schemeClr>
                    </a:solidFill>
                  </a:tcPr>
                </a:tc>
                <a:tc>
                  <a:txBody>
                    <a:bodyPr/>
                    <a:lstStyle/>
                    <a:p>
                      <a:pPr algn="ctr">
                        <a:lnSpc>
                          <a:spcPct val="150000"/>
                        </a:lnSpc>
                        <a:spcAft>
                          <a:spcPts val="0"/>
                        </a:spcAft>
                      </a:pPr>
                      <a:r>
                        <a:rPr lang="id-ID" sz="1400">
                          <a:solidFill>
                            <a:schemeClr val="accent6">
                              <a:lumMod val="75000"/>
                            </a:schemeClr>
                          </a:solidFill>
                          <a:latin typeface="Tempus Sans ITC" pitchFamily="82" charset="0"/>
                          <a:ea typeface="Calibri"/>
                          <a:cs typeface="Times New Roman"/>
                        </a:rPr>
                        <a:t>35</a:t>
                      </a:r>
                    </a:p>
                  </a:txBody>
                  <a:tcPr marL="68580" marR="68580" marT="0" marB="0" anchor="ctr">
                    <a:solidFill>
                      <a:schemeClr val="bg2">
                        <a:lumMod val="90000"/>
                      </a:schemeClr>
                    </a:solidFill>
                  </a:tcPr>
                </a:tc>
                <a:tc>
                  <a:txBody>
                    <a:bodyPr/>
                    <a:lstStyle/>
                    <a:p>
                      <a:pPr algn="ctr">
                        <a:lnSpc>
                          <a:spcPct val="150000"/>
                        </a:lnSpc>
                        <a:spcAft>
                          <a:spcPts val="0"/>
                        </a:spcAft>
                      </a:pPr>
                      <a:r>
                        <a:rPr lang="id-ID" sz="1400">
                          <a:solidFill>
                            <a:schemeClr val="accent6">
                              <a:lumMod val="75000"/>
                            </a:schemeClr>
                          </a:solidFill>
                          <a:latin typeface="Tempus Sans ITC" pitchFamily="82" charset="0"/>
                          <a:ea typeface="Calibri"/>
                          <a:cs typeface="Times New Roman"/>
                        </a:rPr>
                        <a:t>11</a:t>
                      </a:r>
                    </a:p>
                  </a:txBody>
                  <a:tcPr marL="68580" marR="68580" marT="0" marB="0" anchor="ctr">
                    <a:solidFill>
                      <a:schemeClr val="bg2">
                        <a:lumMod val="90000"/>
                      </a:schemeClr>
                    </a:solidFill>
                  </a:tcPr>
                </a:tc>
                <a:tc>
                  <a:txBody>
                    <a:bodyPr/>
                    <a:lstStyle/>
                    <a:p>
                      <a:pPr algn="ctr">
                        <a:lnSpc>
                          <a:spcPct val="150000"/>
                        </a:lnSpc>
                        <a:spcAft>
                          <a:spcPts val="0"/>
                        </a:spcAft>
                      </a:pPr>
                      <a:r>
                        <a:rPr lang="id-ID" sz="1400">
                          <a:solidFill>
                            <a:schemeClr val="accent6">
                              <a:lumMod val="75000"/>
                            </a:schemeClr>
                          </a:solidFill>
                          <a:latin typeface="Tempus Sans ITC" pitchFamily="82" charset="0"/>
                          <a:ea typeface="Calibri"/>
                          <a:cs typeface="Times New Roman"/>
                        </a:rPr>
                        <a:t>15</a:t>
                      </a:r>
                    </a:p>
                  </a:txBody>
                  <a:tcPr marL="68580" marR="68580" marT="0" marB="0" anchor="ctr">
                    <a:solidFill>
                      <a:schemeClr val="bg2">
                        <a:lumMod val="90000"/>
                      </a:schemeClr>
                    </a:solidFill>
                  </a:tcPr>
                </a:tc>
                <a:tc>
                  <a:txBody>
                    <a:bodyPr/>
                    <a:lstStyle/>
                    <a:p>
                      <a:pPr algn="ctr">
                        <a:lnSpc>
                          <a:spcPct val="150000"/>
                        </a:lnSpc>
                        <a:spcAft>
                          <a:spcPts val="0"/>
                        </a:spcAft>
                      </a:pPr>
                      <a:r>
                        <a:rPr lang="id-ID" sz="1400">
                          <a:solidFill>
                            <a:schemeClr val="accent6">
                              <a:lumMod val="75000"/>
                            </a:schemeClr>
                          </a:solidFill>
                          <a:latin typeface="Tempus Sans ITC" pitchFamily="82" charset="0"/>
                          <a:ea typeface="Calibri"/>
                          <a:cs typeface="Times New Roman"/>
                        </a:rPr>
                        <a:t>9</a:t>
                      </a:r>
                    </a:p>
                  </a:txBody>
                  <a:tcPr marL="68580" marR="68580" marT="0" marB="0" anchor="ctr">
                    <a:solidFill>
                      <a:schemeClr val="bg2">
                        <a:lumMod val="90000"/>
                      </a:schemeClr>
                    </a:solidFill>
                  </a:tcPr>
                </a:tc>
                <a:tc>
                  <a:txBody>
                    <a:bodyPr/>
                    <a:lstStyle/>
                    <a:p>
                      <a:pPr algn="ctr">
                        <a:lnSpc>
                          <a:spcPct val="150000"/>
                        </a:lnSpc>
                        <a:spcAft>
                          <a:spcPts val="0"/>
                        </a:spcAft>
                      </a:pPr>
                      <a:r>
                        <a:rPr lang="id-ID" sz="1400" dirty="0">
                          <a:solidFill>
                            <a:schemeClr val="accent6">
                              <a:lumMod val="75000"/>
                            </a:schemeClr>
                          </a:solidFill>
                          <a:latin typeface="Tempus Sans ITC" pitchFamily="82" charset="0"/>
                          <a:ea typeface="Calibri"/>
                          <a:cs typeface="Times New Roman"/>
                        </a:rPr>
                        <a:t>70</a:t>
                      </a:r>
                    </a:p>
                  </a:txBody>
                  <a:tcPr marL="68580" marR="68580" marT="0" marB="0" anchor="ctr">
                    <a:solidFill>
                      <a:schemeClr val="bg2">
                        <a:lumMod val="90000"/>
                      </a:schemeClr>
                    </a:solidFill>
                  </a:tcPr>
                </a:tc>
              </a:tr>
              <a:tr h="370840">
                <a:tc>
                  <a:txBody>
                    <a:bodyPr/>
                    <a:lstStyle/>
                    <a:p>
                      <a:endParaRPr lang="id-ID">
                        <a:solidFill>
                          <a:schemeClr val="accent6">
                            <a:lumMod val="75000"/>
                          </a:schemeClr>
                        </a:solidFill>
                      </a:endParaRPr>
                    </a:p>
                  </a:txBody>
                  <a:tcPr>
                    <a:solidFill>
                      <a:schemeClr val="bg2">
                        <a:lumMod val="90000"/>
                      </a:schemeClr>
                    </a:solidFill>
                  </a:tcPr>
                </a:tc>
                <a:tc>
                  <a:txBody>
                    <a:bodyPr/>
                    <a:lstStyle/>
                    <a:p>
                      <a:endParaRPr lang="id-ID">
                        <a:solidFill>
                          <a:schemeClr val="accent6">
                            <a:lumMod val="75000"/>
                          </a:schemeClr>
                        </a:solidFill>
                      </a:endParaRPr>
                    </a:p>
                  </a:txBody>
                  <a:tcPr>
                    <a:solidFill>
                      <a:schemeClr val="bg2">
                        <a:lumMod val="90000"/>
                      </a:schemeClr>
                    </a:solidFill>
                  </a:tcPr>
                </a:tc>
                <a:tc>
                  <a:txBody>
                    <a:bodyPr/>
                    <a:lstStyle/>
                    <a:p>
                      <a:endParaRPr lang="id-ID">
                        <a:solidFill>
                          <a:schemeClr val="accent6">
                            <a:lumMod val="75000"/>
                          </a:schemeClr>
                        </a:solidFill>
                      </a:endParaRPr>
                    </a:p>
                  </a:txBody>
                  <a:tcPr>
                    <a:solidFill>
                      <a:schemeClr val="bg2">
                        <a:lumMod val="90000"/>
                      </a:schemeClr>
                    </a:solidFill>
                  </a:tcPr>
                </a:tc>
                <a:tc>
                  <a:txBody>
                    <a:bodyPr/>
                    <a:lstStyle/>
                    <a:p>
                      <a:endParaRPr lang="id-ID">
                        <a:solidFill>
                          <a:schemeClr val="accent6">
                            <a:lumMod val="75000"/>
                          </a:schemeClr>
                        </a:solidFill>
                      </a:endParaRPr>
                    </a:p>
                  </a:txBody>
                  <a:tcPr>
                    <a:solidFill>
                      <a:schemeClr val="bg2">
                        <a:lumMod val="90000"/>
                      </a:schemeClr>
                    </a:solidFill>
                  </a:tcPr>
                </a:tc>
                <a:tc>
                  <a:txBody>
                    <a:bodyPr/>
                    <a:lstStyle/>
                    <a:p>
                      <a:endParaRPr lang="id-ID">
                        <a:solidFill>
                          <a:schemeClr val="accent6">
                            <a:lumMod val="75000"/>
                          </a:schemeClr>
                        </a:solidFill>
                      </a:endParaRPr>
                    </a:p>
                  </a:txBody>
                  <a:tcPr>
                    <a:solidFill>
                      <a:schemeClr val="bg2">
                        <a:lumMod val="90000"/>
                      </a:schemeClr>
                    </a:solidFill>
                  </a:tcPr>
                </a:tc>
                <a:tc>
                  <a:txBody>
                    <a:bodyPr/>
                    <a:lstStyle/>
                    <a:p>
                      <a:endParaRPr lang="id-ID" dirty="0">
                        <a:solidFill>
                          <a:schemeClr val="accent6">
                            <a:lumMod val="75000"/>
                          </a:schemeClr>
                        </a:solidFill>
                      </a:endParaRPr>
                    </a:p>
                  </a:txBody>
                  <a:tcPr>
                    <a:solidFill>
                      <a:schemeClr val="bg2">
                        <a:lumMod val="90000"/>
                      </a:schemeClr>
                    </a:solidFill>
                  </a:tcPr>
                </a:tc>
              </a:tr>
            </a:tbl>
          </a:graphicData>
        </a:graphic>
      </p:graphicFrame>
      <p:sp>
        <p:nvSpPr>
          <p:cNvPr id="5" name="Rectangle 4"/>
          <p:cNvSpPr/>
          <p:nvPr/>
        </p:nvSpPr>
        <p:spPr>
          <a:xfrm>
            <a:off x="1928794" y="1571612"/>
            <a:ext cx="6500858" cy="107157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solidFill>
                  <a:schemeClr val="tx1"/>
                </a:solidFill>
              </a:rPr>
              <a:t>Data Sekolah Responden</a:t>
            </a:r>
            <a:endParaRPr lang="id-ID" sz="2800" dirty="0">
              <a:solidFill>
                <a:schemeClr val="tx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1714480" y="285728"/>
          <a:ext cx="6643738" cy="2966720"/>
        </p:xfrm>
        <a:graphic>
          <a:graphicData uri="http://schemas.openxmlformats.org/drawingml/2006/table">
            <a:tbl>
              <a:tblPr firstRow="1" bandRow="1">
                <a:tableStyleId>{5C22544A-7EE6-4342-B048-85BDC9FD1C3A}</a:tableStyleId>
              </a:tblPr>
              <a:tblGrid>
                <a:gridCol w="1285888"/>
                <a:gridCol w="500056"/>
                <a:gridCol w="1071580"/>
                <a:gridCol w="500066"/>
                <a:gridCol w="714380"/>
                <a:gridCol w="1143008"/>
                <a:gridCol w="642942"/>
                <a:gridCol w="785818"/>
              </a:tblGrid>
              <a:tr h="370840">
                <a:tc rowSpan="2">
                  <a:txBody>
                    <a:bodyPr/>
                    <a:lstStyle/>
                    <a:p>
                      <a:pPr algn="just">
                        <a:lnSpc>
                          <a:spcPct val="150000"/>
                        </a:lnSpc>
                        <a:spcAft>
                          <a:spcPts val="0"/>
                        </a:spcAft>
                      </a:pPr>
                      <a:r>
                        <a:rPr lang="id-ID" sz="1200" b="1" dirty="0">
                          <a:solidFill>
                            <a:srgbClr val="000000"/>
                          </a:solidFill>
                          <a:latin typeface="Segoe UI Light" pitchFamily="34" charset="0"/>
                          <a:ea typeface="Calibri"/>
                          <a:cs typeface="Times New Roman"/>
                        </a:rPr>
                        <a:t>Kabupaten/Kota</a:t>
                      </a:r>
                      <a:endParaRPr lang="id-ID" sz="1200" dirty="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gridSpan="3">
                  <a:txBody>
                    <a:bodyPr/>
                    <a:lstStyle/>
                    <a:p>
                      <a:pPr algn="ctr">
                        <a:lnSpc>
                          <a:spcPct val="150000"/>
                        </a:lnSpc>
                        <a:spcAft>
                          <a:spcPts val="0"/>
                        </a:spcAft>
                      </a:pPr>
                      <a:r>
                        <a:rPr lang="id-ID" sz="1200" b="1" dirty="0">
                          <a:solidFill>
                            <a:srgbClr val="000000"/>
                          </a:solidFill>
                          <a:latin typeface="Tempus Sans ITC" pitchFamily="82" charset="0"/>
                          <a:ea typeface="Calibri"/>
                          <a:cs typeface="Times New Roman"/>
                        </a:rPr>
                        <a:t>SD</a:t>
                      </a:r>
                      <a:endParaRPr lang="id-ID" sz="1200" dirty="0">
                        <a:latin typeface="Tempus Sans ITC" pitchFamily="82"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hMerge="1">
                  <a:txBody>
                    <a:bodyPr/>
                    <a:lstStyle/>
                    <a:p>
                      <a:endParaRPr lang="id-ID"/>
                    </a:p>
                  </a:txBody>
                  <a:tcPr/>
                </a:tc>
                <a:tc hMerge="1">
                  <a:txBody>
                    <a:bodyPr/>
                    <a:lstStyle/>
                    <a:p>
                      <a:endParaRPr lang="id-ID"/>
                    </a:p>
                  </a:txBody>
                  <a:tcPr/>
                </a:tc>
                <a:tc gridSpan="3">
                  <a:txBody>
                    <a:bodyPr/>
                    <a:lstStyle/>
                    <a:p>
                      <a:pPr algn="ctr">
                        <a:lnSpc>
                          <a:spcPct val="150000"/>
                        </a:lnSpc>
                        <a:spcAft>
                          <a:spcPts val="0"/>
                        </a:spcAft>
                      </a:pPr>
                      <a:r>
                        <a:rPr lang="id-ID" sz="1200" b="1" dirty="0">
                          <a:solidFill>
                            <a:srgbClr val="000000"/>
                          </a:solidFill>
                          <a:latin typeface="Tempus Sans ITC" pitchFamily="82" charset="0"/>
                          <a:ea typeface="Calibri"/>
                          <a:cs typeface="Times New Roman"/>
                        </a:rPr>
                        <a:t>SMP</a:t>
                      </a:r>
                      <a:endParaRPr lang="id-ID" sz="1200" dirty="0">
                        <a:latin typeface="Tempus Sans ITC" pitchFamily="82"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hMerge="1">
                  <a:txBody>
                    <a:bodyPr/>
                    <a:lstStyle/>
                    <a:p>
                      <a:endParaRPr lang="id-ID"/>
                    </a:p>
                  </a:txBody>
                  <a:tcPr/>
                </a:tc>
                <a:tc hMerge="1">
                  <a:txBody>
                    <a:bodyPr/>
                    <a:lstStyle/>
                    <a:p>
                      <a:endParaRPr lang="id-ID"/>
                    </a:p>
                  </a:txBody>
                  <a:tcPr/>
                </a:tc>
                <a:tc rowSpan="2">
                  <a:txBody>
                    <a:bodyPr/>
                    <a:lstStyle/>
                    <a:p>
                      <a:pPr algn="ctr">
                        <a:lnSpc>
                          <a:spcPct val="150000"/>
                        </a:lnSpc>
                        <a:spcAft>
                          <a:spcPts val="0"/>
                        </a:spcAft>
                      </a:pPr>
                      <a:r>
                        <a:rPr lang="id-ID" sz="1200" b="1" dirty="0">
                          <a:solidFill>
                            <a:srgbClr val="000000"/>
                          </a:solidFill>
                          <a:latin typeface="Segoe UI Light" pitchFamily="34" charset="0"/>
                          <a:ea typeface="Calibri"/>
                          <a:cs typeface="Times New Roman"/>
                        </a:rPr>
                        <a:t>Jumlah</a:t>
                      </a:r>
                      <a:endParaRPr lang="id-ID" sz="1200" dirty="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r>
              <a:tr h="370840">
                <a:tc vMerge="1">
                  <a:txBody>
                    <a:bodyPr/>
                    <a:lstStyle/>
                    <a:p>
                      <a:pPr algn="just">
                        <a:lnSpc>
                          <a:spcPct val="150000"/>
                        </a:lnSpc>
                        <a:spcAft>
                          <a:spcPts val="0"/>
                        </a:spcAft>
                      </a:pPr>
                      <a:endParaRPr lang="id-ID" sz="1200" dirty="0">
                        <a:solidFill>
                          <a:srgbClr val="000000"/>
                        </a:solidFill>
                        <a:latin typeface="Tempus Sans ITC" pitchFamily="82"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lnSpc>
                          <a:spcPct val="150000"/>
                        </a:lnSpc>
                        <a:spcAft>
                          <a:spcPts val="0"/>
                        </a:spcAft>
                      </a:pPr>
                      <a:r>
                        <a:rPr lang="id-ID" sz="1200" b="1" dirty="0">
                          <a:solidFill>
                            <a:srgbClr val="000000"/>
                          </a:solidFill>
                          <a:latin typeface="Segoe UI Light" pitchFamily="34" charset="0"/>
                          <a:ea typeface="Calibri"/>
                          <a:cs typeface="Times New Roman"/>
                        </a:rPr>
                        <a:t>Kota</a:t>
                      </a:r>
                      <a:endParaRPr lang="id-ID" sz="1200" dirty="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lnSpc>
                          <a:spcPct val="150000"/>
                        </a:lnSpc>
                        <a:spcAft>
                          <a:spcPts val="0"/>
                        </a:spcAft>
                      </a:pPr>
                      <a:r>
                        <a:rPr lang="id-ID" sz="1200" b="1" dirty="0">
                          <a:solidFill>
                            <a:srgbClr val="000000"/>
                          </a:solidFill>
                          <a:latin typeface="Segoe UI Light" pitchFamily="34" charset="0"/>
                          <a:ea typeface="Calibri"/>
                          <a:cs typeface="Times New Roman"/>
                        </a:rPr>
                        <a:t>Pinggir Kota</a:t>
                      </a:r>
                      <a:endParaRPr lang="id-ID" sz="1200" dirty="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lnSpc>
                          <a:spcPct val="150000"/>
                        </a:lnSpc>
                        <a:spcAft>
                          <a:spcPts val="0"/>
                        </a:spcAft>
                      </a:pPr>
                      <a:r>
                        <a:rPr lang="id-ID" sz="1200" b="1" dirty="0">
                          <a:solidFill>
                            <a:srgbClr val="000000"/>
                          </a:solidFill>
                          <a:latin typeface="Segoe UI Light" pitchFamily="34" charset="0"/>
                          <a:ea typeface="Calibri"/>
                          <a:cs typeface="Times New Roman"/>
                        </a:rPr>
                        <a:t>Desa</a:t>
                      </a:r>
                      <a:endParaRPr lang="id-ID" sz="1200" dirty="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lnSpc>
                          <a:spcPct val="150000"/>
                        </a:lnSpc>
                        <a:spcAft>
                          <a:spcPts val="0"/>
                        </a:spcAft>
                      </a:pPr>
                      <a:r>
                        <a:rPr lang="id-ID" sz="1200" b="1" dirty="0">
                          <a:solidFill>
                            <a:srgbClr val="000000"/>
                          </a:solidFill>
                          <a:latin typeface="Segoe UI Light" pitchFamily="34" charset="0"/>
                          <a:ea typeface="Calibri"/>
                          <a:cs typeface="Times New Roman"/>
                        </a:rPr>
                        <a:t>Kota</a:t>
                      </a:r>
                      <a:endParaRPr lang="id-ID" sz="1200" dirty="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lnSpc>
                          <a:spcPct val="150000"/>
                        </a:lnSpc>
                        <a:spcAft>
                          <a:spcPts val="0"/>
                        </a:spcAft>
                      </a:pPr>
                      <a:r>
                        <a:rPr lang="id-ID" sz="1200" b="1" dirty="0">
                          <a:solidFill>
                            <a:srgbClr val="000000"/>
                          </a:solidFill>
                          <a:latin typeface="Segoe UI Light" pitchFamily="34" charset="0"/>
                          <a:ea typeface="Calibri"/>
                          <a:cs typeface="Times New Roman"/>
                        </a:rPr>
                        <a:t>Pinggir Kota</a:t>
                      </a:r>
                      <a:endParaRPr lang="id-ID" sz="1200" dirty="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lnSpc>
                          <a:spcPct val="150000"/>
                        </a:lnSpc>
                        <a:spcAft>
                          <a:spcPts val="0"/>
                        </a:spcAft>
                      </a:pPr>
                      <a:r>
                        <a:rPr lang="id-ID" sz="1200" b="1" dirty="0">
                          <a:solidFill>
                            <a:srgbClr val="000000"/>
                          </a:solidFill>
                          <a:latin typeface="Segoe UI Light" pitchFamily="34" charset="0"/>
                          <a:ea typeface="Calibri"/>
                          <a:cs typeface="Times New Roman"/>
                        </a:rPr>
                        <a:t>Desa</a:t>
                      </a:r>
                      <a:endParaRPr lang="id-ID" sz="1200" dirty="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vMerge="1">
                  <a:txBody>
                    <a:bodyPr/>
                    <a:lstStyle/>
                    <a:p>
                      <a:endParaRPr lang="id-ID"/>
                    </a:p>
                  </a:txBody>
                  <a:tcPr/>
                </a:tc>
              </a:tr>
              <a:tr h="370840">
                <a:tc>
                  <a:txBody>
                    <a:bodyPr/>
                    <a:lstStyle/>
                    <a:p>
                      <a:pPr algn="just">
                        <a:lnSpc>
                          <a:spcPct val="150000"/>
                        </a:lnSpc>
                        <a:spcAft>
                          <a:spcPts val="0"/>
                        </a:spcAft>
                      </a:pPr>
                      <a:r>
                        <a:rPr lang="id-ID" sz="1200" dirty="0">
                          <a:solidFill>
                            <a:srgbClr val="000000"/>
                          </a:solidFill>
                          <a:latin typeface="Segoe UI Light" pitchFamily="34" charset="0"/>
                          <a:ea typeface="Calibri"/>
                          <a:cs typeface="Times New Roman"/>
                        </a:rPr>
                        <a:t>Bantul</a:t>
                      </a:r>
                      <a:endParaRPr lang="id-ID" sz="1200" dirty="0">
                        <a:latin typeface="Segoe UI Light"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200" dirty="0">
                          <a:solidFill>
                            <a:srgbClr val="000000"/>
                          </a:solidFill>
                          <a:latin typeface="Segoe UI Light" pitchFamily="34" charset="0"/>
                          <a:ea typeface="Calibri"/>
                          <a:cs typeface="Times New Roman"/>
                        </a:rPr>
                        <a:t>2</a:t>
                      </a:r>
                      <a:endParaRPr lang="id-ID" sz="1200" dirty="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200" dirty="0">
                          <a:solidFill>
                            <a:srgbClr val="000000"/>
                          </a:solidFill>
                          <a:latin typeface="Segoe UI Light" pitchFamily="34" charset="0"/>
                          <a:ea typeface="Calibri"/>
                          <a:cs typeface="Times New Roman"/>
                        </a:rPr>
                        <a:t>2</a:t>
                      </a:r>
                      <a:endParaRPr lang="id-ID" sz="1200" dirty="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200" dirty="0">
                          <a:solidFill>
                            <a:srgbClr val="000000"/>
                          </a:solidFill>
                          <a:latin typeface="Segoe UI Light" pitchFamily="34" charset="0"/>
                          <a:ea typeface="Calibri"/>
                          <a:cs typeface="Times New Roman"/>
                        </a:rPr>
                        <a:t>1</a:t>
                      </a:r>
                      <a:endParaRPr lang="id-ID" sz="1200" dirty="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200" dirty="0">
                          <a:solidFill>
                            <a:srgbClr val="000000"/>
                          </a:solidFill>
                          <a:latin typeface="Segoe UI Light" pitchFamily="34" charset="0"/>
                          <a:ea typeface="Calibri"/>
                          <a:cs typeface="Times New Roman"/>
                        </a:rPr>
                        <a:t>1</a:t>
                      </a:r>
                      <a:endParaRPr lang="id-ID" sz="1200" dirty="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200" dirty="0">
                          <a:solidFill>
                            <a:srgbClr val="000000"/>
                          </a:solidFill>
                          <a:latin typeface="Segoe UI Light" pitchFamily="34" charset="0"/>
                          <a:ea typeface="Calibri"/>
                          <a:cs typeface="Times New Roman"/>
                        </a:rPr>
                        <a:t>2</a:t>
                      </a:r>
                      <a:endParaRPr lang="id-ID" sz="1200" dirty="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200" dirty="0">
                          <a:solidFill>
                            <a:srgbClr val="000000"/>
                          </a:solidFill>
                          <a:latin typeface="Segoe UI Light" pitchFamily="34" charset="0"/>
                          <a:ea typeface="Calibri"/>
                          <a:cs typeface="Times New Roman"/>
                        </a:rPr>
                        <a:t>1</a:t>
                      </a:r>
                      <a:endParaRPr lang="id-ID" sz="1200" dirty="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200" dirty="0">
                          <a:solidFill>
                            <a:srgbClr val="000000"/>
                          </a:solidFill>
                          <a:latin typeface="Segoe UI Light" pitchFamily="34" charset="0"/>
                          <a:ea typeface="Calibri"/>
                          <a:cs typeface="Times New Roman"/>
                        </a:rPr>
                        <a:t>9</a:t>
                      </a:r>
                      <a:endParaRPr lang="id-ID" sz="1200" dirty="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just">
                        <a:lnSpc>
                          <a:spcPct val="150000"/>
                        </a:lnSpc>
                        <a:spcAft>
                          <a:spcPts val="0"/>
                        </a:spcAft>
                      </a:pPr>
                      <a:r>
                        <a:rPr lang="id-ID" sz="1200" dirty="0">
                          <a:solidFill>
                            <a:srgbClr val="000000"/>
                          </a:solidFill>
                          <a:latin typeface="Segoe UI Light" pitchFamily="34" charset="0"/>
                          <a:ea typeface="Calibri"/>
                          <a:cs typeface="Times New Roman"/>
                        </a:rPr>
                        <a:t>Gunungkidul</a:t>
                      </a:r>
                      <a:endParaRPr lang="id-ID" sz="1200" dirty="0">
                        <a:latin typeface="Segoe UI Light"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200">
                          <a:solidFill>
                            <a:srgbClr val="000000"/>
                          </a:solidFill>
                          <a:latin typeface="Segoe UI Light" pitchFamily="34" charset="0"/>
                          <a:ea typeface="Calibri"/>
                          <a:cs typeface="Times New Roman"/>
                        </a:rPr>
                        <a:t>2</a:t>
                      </a:r>
                      <a:endParaRPr lang="id-ID" sz="120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200">
                          <a:solidFill>
                            <a:srgbClr val="000000"/>
                          </a:solidFill>
                          <a:latin typeface="Segoe UI Light" pitchFamily="34" charset="0"/>
                          <a:ea typeface="Calibri"/>
                          <a:cs typeface="Times New Roman"/>
                        </a:rPr>
                        <a:t>6</a:t>
                      </a:r>
                      <a:endParaRPr lang="id-ID" sz="120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200">
                          <a:solidFill>
                            <a:srgbClr val="000000"/>
                          </a:solidFill>
                          <a:latin typeface="Segoe UI Light" pitchFamily="34" charset="0"/>
                          <a:ea typeface="Calibri"/>
                          <a:cs typeface="Times New Roman"/>
                        </a:rPr>
                        <a:t>2</a:t>
                      </a:r>
                      <a:endParaRPr lang="id-ID" sz="120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200" dirty="0">
                          <a:solidFill>
                            <a:srgbClr val="000000"/>
                          </a:solidFill>
                          <a:latin typeface="Segoe UI Light" pitchFamily="34" charset="0"/>
                          <a:ea typeface="Calibri"/>
                          <a:cs typeface="Times New Roman"/>
                        </a:rPr>
                        <a:t>2</a:t>
                      </a:r>
                      <a:endParaRPr lang="id-ID" sz="1200" dirty="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200" dirty="0">
                          <a:solidFill>
                            <a:srgbClr val="000000"/>
                          </a:solidFill>
                          <a:latin typeface="Segoe UI Light" pitchFamily="34" charset="0"/>
                          <a:ea typeface="Calibri"/>
                          <a:cs typeface="Times New Roman"/>
                        </a:rPr>
                        <a:t>2</a:t>
                      </a:r>
                      <a:endParaRPr lang="id-ID" sz="1200" dirty="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200">
                          <a:solidFill>
                            <a:srgbClr val="000000"/>
                          </a:solidFill>
                          <a:latin typeface="Segoe UI Light" pitchFamily="34" charset="0"/>
                          <a:ea typeface="Calibri"/>
                          <a:cs typeface="Times New Roman"/>
                        </a:rPr>
                        <a:t>1</a:t>
                      </a:r>
                      <a:endParaRPr lang="id-ID" sz="120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200" dirty="0">
                          <a:solidFill>
                            <a:srgbClr val="000000"/>
                          </a:solidFill>
                          <a:latin typeface="Segoe UI Light" pitchFamily="34" charset="0"/>
                          <a:ea typeface="Calibri"/>
                          <a:cs typeface="Times New Roman"/>
                        </a:rPr>
                        <a:t>15</a:t>
                      </a:r>
                      <a:endParaRPr lang="id-ID" sz="1200" dirty="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just">
                        <a:lnSpc>
                          <a:spcPct val="150000"/>
                        </a:lnSpc>
                        <a:spcAft>
                          <a:spcPts val="0"/>
                        </a:spcAft>
                      </a:pPr>
                      <a:r>
                        <a:rPr lang="id-ID" sz="1200">
                          <a:solidFill>
                            <a:srgbClr val="000000"/>
                          </a:solidFill>
                          <a:latin typeface="Segoe UI Light" pitchFamily="34" charset="0"/>
                          <a:ea typeface="Calibri"/>
                          <a:cs typeface="Times New Roman"/>
                        </a:rPr>
                        <a:t>Kulonprogo</a:t>
                      </a:r>
                      <a:endParaRPr lang="id-ID" sz="1200">
                        <a:latin typeface="Segoe UI Light"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200">
                          <a:solidFill>
                            <a:srgbClr val="000000"/>
                          </a:solidFill>
                          <a:latin typeface="Segoe UI Light" pitchFamily="34" charset="0"/>
                          <a:ea typeface="Calibri"/>
                          <a:cs typeface="Times New Roman"/>
                        </a:rPr>
                        <a:t>4</a:t>
                      </a:r>
                      <a:endParaRPr lang="id-ID" sz="120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200">
                          <a:solidFill>
                            <a:srgbClr val="000000"/>
                          </a:solidFill>
                          <a:latin typeface="Segoe UI Light" pitchFamily="34" charset="0"/>
                          <a:ea typeface="Calibri"/>
                          <a:cs typeface="Times New Roman"/>
                        </a:rPr>
                        <a:t>5</a:t>
                      </a:r>
                      <a:endParaRPr lang="id-ID" sz="120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200">
                          <a:solidFill>
                            <a:srgbClr val="000000"/>
                          </a:solidFill>
                          <a:latin typeface="Segoe UI Light" pitchFamily="34" charset="0"/>
                          <a:ea typeface="Calibri"/>
                          <a:cs typeface="Times New Roman"/>
                        </a:rPr>
                        <a:t>2</a:t>
                      </a:r>
                      <a:endParaRPr lang="id-ID" sz="120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200">
                          <a:solidFill>
                            <a:srgbClr val="000000"/>
                          </a:solidFill>
                          <a:latin typeface="Segoe UI Light" pitchFamily="34" charset="0"/>
                          <a:ea typeface="Calibri"/>
                          <a:cs typeface="Times New Roman"/>
                        </a:rPr>
                        <a:t>2</a:t>
                      </a:r>
                      <a:endParaRPr lang="id-ID" sz="120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200" dirty="0">
                          <a:solidFill>
                            <a:srgbClr val="000000"/>
                          </a:solidFill>
                          <a:latin typeface="Segoe UI Light" pitchFamily="34" charset="0"/>
                          <a:ea typeface="Calibri"/>
                          <a:cs typeface="Times New Roman"/>
                        </a:rPr>
                        <a:t>2</a:t>
                      </a:r>
                      <a:endParaRPr lang="id-ID" sz="1200" dirty="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200">
                          <a:solidFill>
                            <a:srgbClr val="000000"/>
                          </a:solidFill>
                          <a:latin typeface="Segoe UI Light" pitchFamily="34" charset="0"/>
                          <a:ea typeface="Calibri"/>
                          <a:cs typeface="Times New Roman"/>
                        </a:rPr>
                        <a:t>1</a:t>
                      </a:r>
                      <a:endParaRPr lang="id-ID" sz="120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200" dirty="0">
                          <a:solidFill>
                            <a:srgbClr val="000000"/>
                          </a:solidFill>
                          <a:latin typeface="Segoe UI Light" pitchFamily="34" charset="0"/>
                          <a:ea typeface="Calibri"/>
                          <a:cs typeface="Times New Roman"/>
                        </a:rPr>
                        <a:t>16</a:t>
                      </a:r>
                      <a:endParaRPr lang="id-ID" sz="1200" dirty="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just">
                        <a:lnSpc>
                          <a:spcPct val="150000"/>
                        </a:lnSpc>
                        <a:spcAft>
                          <a:spcPts val="0"/>
                        </a:spcAft>
                      </a:pPr>
                      <a:r>
                        <a:rPr lang="id-ID" sz="1200">
                          <a:solidFill>
                            <a:srgbClr val="000000"/>
                          </a:solidFill>
                          <a:latin typeface="Segoe UI Light" pitchFamily="34" charset="0"/>
                          <a:ea typeface="Calibri"/>
                          <a:cs typeface="Times New Roman"/>
                        </a:rPr>
                        <a:t>Sleman </a:t>
                      </a:r>
                      <a:endParaRPr lang="id-ID" sz="1200">
                        <a:latin typeface="Segoe UI Light"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200">
                          <a:solidFill>
                            <a:srgbClr val="000000"/>
                          </a:solidFill>
                          <a:latin typeface="Segoe UI Light" pitchFamily="34" charset="0"/>
                          <a:ea typeface="Calibri"/>
                          <a:cs typeface="Times New Roman"/>
                        </a:rPr>
                        <a:t>5</a:t>
                      </a:r>
                      <a:endParaRPr lang="id-ID" sz="120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200">
                          <a:solidFill>
                            <a:srgbClr val="000000"/>
                          </a:solidFill>
                          <a:latin typeface="Segoe UI Light" pitchFamily="34" charset="0"/>
                          <a:ea typeface="Calibri"/>
                          <a:cs typeface="Times New Roman"/>
                        </a:rPr>
                        <a:t>3</a:t>
                      </a:r>
                      <a:endParaRPr lang="id-ID" sz="120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200">
                          <a:solidFill>
                            <a:srgbClr val="000000"/>
                          </a:solidFill>
                          <a:latin typeface="Segoe UI Light" pitchFamily="34" charset="0"/>
                          <a:ea typeface="Calibri"/>
                          <a:cs typeface="Times New Roman"/>
                        </a:rPr>
                        <a:t>2</a:t>
                      </a:r>
                      <a:endParaRPr lang="id-ID" sz="120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200">
                          <a:solidFill>
                            <a:srgbClr val="000000"/>
                          </a:solidFill>
                          <a:latin typeface="Segoe UI Light" pitchFamily="34" charset="0"/>
                          <a:ea typeface="Calibri"/>
                          <a:cs typeface="Times New Roman"/>
                        </a:rPr>
                        <a:t>2</a:t>
                      </a:r>
                      <a:endParaRPr lang="id-ID" sz="120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200" dirty="0">
                          <a:solidFill>
                            <a:srgbClr val="000000"/>
                          </a:solidFill>
                          <a:latin typeface="Segoe UI Light" pitchFamily="34" charset="0"/>
                          <a:ea typeface="Calibri"/>
                          <a:cs typeface="Times New Roman"/>
                        </a:rPr>
                        <a:t>1</a:t>
                      </a:r>
                      <a:endParaRPr lang="id-ID" sz="1200" dirty="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200" dirty="0">
                          <a:solidFill>
                            <a:srgbClr val="000000"/>
                          </a:solidFill>
                          <a:latin typeface="Segoe UI Light" pitchFamily="34" charset="0"/>
                          <a:ea typeface="Calibri"/>
                          <a:cs typeface="Times New Roman"/>
                        </a:rPr>
                        <a:t>1</a:t>
                      </a:r>
                      <a:endParaRPr lang="id-ID" sz="1200" dirty="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200" dirty="0">
                          <a:solidFill>
                            <a:srgbClr val="000000"/>
                          </a:solidFill>
                          <a:latin typeface="Segoe UI Light" pitchFamily="34" charset="0"/>
                          <a:ea typeface="Calibri"/>
                          <a:cs typeface="Times New Roman"/>
                        </a:rPr>
                        <a:t>14</a:t>
                      </a:r>
                      <a:endParaRPr lang="id-ID" sz="1200" dirty="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just">
                        <a:lnSpc>
                          <a:spcPct val="150000"/>
                        </a:lnSpc>
                        <a:spcAft>
                          <a:spcPts val="0"/>
                        </a:spcAft>
                      </a:pPr>
                      <a:r>
                        <a:rPr lang="id-ID" sz="1200">
                          <a:solidFill>
                            <a:srgbClr val="000000"/>
                          </a:solidFill>
                          <a:latin typeface="Segoe UI Light" pitchFamily="34" charset="0"/>
                          <a:ea typeface="Calibri"/>
                          <a:cs typeface="Times New Roman"/>
                        </a:rPr>
                        <a:t>Yogyakarta</a:t>
                      </a:r>
                      <a:endParaRPr lang="id-ID" sz="1200">
                        <a:latin typeface="Segoe UI Light"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200">
                          <a:solidFill>
                            <a:srgbClr val="000000"/>
                          </a:solidFill>
                          <a:latin typeface="Segoe UI Light" pitchFamily="34" charset="0"/>
                          <a:ea typeface="Calibri"/>
                          <a:cs typeface="Times New Roman"/>
                        </a:rPr>
                        <a:t>7</a:t>
                      </a:r>
                      <a:endParaRPr lang="id-ID" sz="120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200">
                          <a:solidFill>
                            <a:srgbClr val="000000"/>
                          </a:solidFill>
                          <a:latin typeface="Segoe UI Light" pitchFamily="34" charset="0"/>
                          <a:ea typeface="Calibri"/>
                          <a:cs typeface="Times New Roman"/>
                        </a:rPr>
                        <a:t>4</a:t>
                      </a:r>
                      <a:endParaRPr lang="id-ID" sz="120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200">
                          <a:solidFill>
                            <a:srgbClr val="000000"/>
                          </a:solidFill>
                          <a:latin typeface="Segoe UI Light" pitchFamily="34" charset="0"/>
                          <a:ea typeface="Calibri"/>
                          <a:cs typeface="Times New Roman"/>
                        </a:rPr>
                        <a:t>0</a:t>
                      </a:r>
                      <a:endParaRPr lang="id-ID" sz="120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200">
                          <a:solidFill>
                            <a:srgbClr val="000000"/>
                          </a:solidFill>
                          <a:latin typeface="Segoe UI Light" pitchFamily="34" charset="0"/>
                          <a:ea typeface="Calibri"/>
                          <a:cs typeface="Times New Roman"/>
                        </a:rPr>
                        <a:t>4</a:t>
                      </a:r>
                      <a:endParaRPr lang="id-ID" sz="120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200" dirty="0">
                          <a:solidFill>
                            <a:srgbClr val="000000"/>
                          </a:solidFill>
                          <a:latin typeface="Segoe UI Light" pitchFamily="34" charset="0"/>
                          <a:ea typeface="Calibri"/>
                          <a:cs typeface="Times New Roman"/>
                        </a:rPr>
                        <a:t>2</a:t>
                      </a:r>
                      <a:endParaRPr lang="id-ID" sz="1200" dirty="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200" dirty="0">
                          <a:solidFill>
                            <a:srgbClr val="000000"/>
                          </a:solidFill>
                          <a:latin typeface="Segoe UI Light" pitchFamily="34" charset="0"/>
                          <a:ea typeface="Calibri"/>
                          <a:cs typeface="Times New Roman"/>
                        </a:rPr>
                        <a:t>0</a:t>
                      </a:r>
                      <a:endParaRPr lang="id-ID" sz="1200" dirty="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200" dirty="0">
                          <a:solidFill>
                            <a:srgbClr val="000000"/>
                          </a:solidFill>
                          <a:latin typeface="Segoe UI Light" pitchFamily="34" charset="0"/>
                          <a:ea typeface="Calibri"/>
                          <a:cs typeface="Times New Roman"/>
                        </a:rPr>
                        <a:t>17</a:t>
                      </a:r>
                      <a:endParaRPr lang="id-ID" sz="1200" dirty="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just">
                        <a:lnSpc>
                          <a:spcPct val="150000"/>
                        </a:lnSpc>
                        <a:spcAft>
                          <a:spcPts val="0"/>
                        </a:spcAft>
                      </a:pPr>
                      <a:r>
                        <a:rPr lang="id-ID" sz="1200" b="1">
                          <a:solidFill>
                            <a:srgbClr val="000000"/>
                          </a:solidFill>
                          <a:latin typeface="Tempus Sans ITC" pitchFamily="82" charset="0"/>
                          <a:ea typeface="Calibri"/>
                          <a:cs typeface="Times New Roman"/>
                        </a:rPr>
                        <a:t>Jumlah</a:t>
                      </a:r>
                      <a:endParaRPr lang="id-ID" sz="1200">
                        <a:latin typeface="Tempus Sans ITC" pitchFamily="82"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200" b="1">
                          <a:solidFill>
                            <a:srgbClr val="000000"/>
                          </a:solidFill>
                          <a:latin typeface="Tempus Sans ITC" pitchFamily="82" charset="0"/>
                          <a:ea typeface="Calibri"/>
                          <a:cs typeface="Times New Roman"/>
                        </a:rPr>
                        <a:t>20</a:t>
                      </a:r>
                      <a:endParaRPr lang="id-ID" sz="1200">
                        <a:latin typeface="Tempus Sans ITC" pitchFamily="82"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200" b="1">
                          <a:solidFill>
                            <a:srgbClr val="000000"/>
                          </a:solidFill>
                          <a:latin typeface="Tempus Sans ITC" pitchFamily="82" charset="0"/>
                          <a:ea typeface="Calibri"/>
                          <a:cs typeface="Times New Roman"/>
                        </a:rPr>
                        <a:t>19</a:t>
                      </a:r>
                      <a:endParaRPr lang="id-ID" sz="1200">
                        <a:latin typeface="Tempus Sans ITC" pitchFamily="82"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200" b="1">
                          <a:solidFill>
                            <a:srgbClr val="000000"/>
                          </a:solidFill>
                          <a:latin typeface="Tempus Sans ITC" pitchFamily="82" charset="0"/>
                          <a:ea typeface="Calibri"/>
                          <a:cs typeface="Times New Roman"/>
                        </a:rPr>
                        <a:t>7</a:t>
                      </a:r>
                      <a:endParaRPr lang="id-ID" sz="1200">
                        <a:latin typeface="Tempus Sans ITC" pitchFamily="82"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200" b="1">
                          <a:solidFill>
                            <a:srgbClr val="000000"/>
                          </a:solidFill>
                          <a:latin typeface="Tempus Sans ITC" pitchFamily="82" charset="0"/>
                          <a:ea typeface="Calibri"/>
                          <a:cs typeface="Times New Roman"/>
                        </a:rPr>
                        <a:t>11</a:t>
                      </a:r>
                      <a:endParaRPr lang="id-ID" sz="1200">
                        <a:latin typeface="Tempus Sans ITC" pitchFamily="82"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200" b="1" dirty="0">
                          <a:solidFill>
                            <a:srgbClr val="000000"/>
                          </a:solidFill>
                          <a:latin typeface="Tempus Sans ITC" pitchFamily="82" charset="0"/>
                          <a:ea typeface="Calibri"/>
                          <a:cs typeface="Times New Roman"/>
                        </a:rPr>
                        <a:t>9</a:t>
                      </a:r>
                      <a:endParaRPr lang="id-ID" sz="1200" dirty="0">
                        <a:latin typeface="Tempus Sans ITC" pitchFamily="82"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200" b="1" dirty="0">
                          <a:solidFill>
                            <a:srgbClr val="000000"/>
                          </a:solidFill>
                          <a:latin typeface="Tempus Sans ITC" pitchFamily="82" charset="0"/>
                          <a:ea typeface="Calibri"/>
                          <a:cs typeface="Times New Roman"/>
                        </a:rPr>
                        <a:t>4</a:t>
                      </a:r>
                      <a:endParaRPr lang="id-ID" sz="1200" dirty="0">
                        <a:latin typeface="Tempus Sans ITC" pitchFamily="82"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200" b="1" dirty="0">
                          <a:solidFill>
                            <a:srgbClr val="000000"/>
                          </a:solidFill>
                          <a:latin typeface="Tempus Sans ITC" pitchFamily="82" charset="0"/>
                          <a:ea typeface="Calibri"/>
                          <a:cs typeface="Times New Roman"/>
                        </a:rPr>
                        <a:t>70</a:t>
                      </a:r>
                      <a:endParaRPr lang="id-ID" sz="1200" dirty="0">
                        <a:latin typeface="Tempus Sans ITC" pitchFamily="82"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6" name="Table 5"/>
          <p:cNvGraphicFramePr>
            <a:graphicFrameLocks noGrp="1"/>
          </p:cNvGraphicFramePr>
          <p:nvPr/>
        </p:nvGraphicFramePr>
        <p:xfrm>
          <a:off x="1928794" y="3500438"/>
          <a:ext cx="6357982" cy="2966720"/>
        </p:xfrm>
        <a:graphic>
          <a:graphicData uri="http://schemas.openxmlformats.org/drawingml/2006/table">
            <a:tbl>
              <a:tblPr firstRow="1" bandRow="1">
                <a:tableStyleId>{5C22544A-7EE6-4342-B048-85BDC9FD1C3A}</a:tableStyleId>
              </a:tblPr>
              <a:tblGrid>
                <a:gridCol w="1500198"/>
                <a:gridCol w="714380"/>
                <a:gridCol w="571504"/>
                <a:gridCol w="571504"/>
                <a:gridCol w="714380"/>
                <a:gridCol w="441746"/>
                <a:gridCol w="728018"/>
                <a:gridCol w="1116252"/>
              </a:tblGrid>
              <a:tr h="370840">
                <a:tc>
                  <a:txBody>
                    <a:bodyPr/>
                    <a:lstStyle/>
                    <a:p>
                      <a:pPr>
                        <a:lnSpc>
                          <a:spcPct val="150000"/>
                        </a:lnSpc>
                        <a:spcAft>
                          <a:spcPts val="0"/>
                        </a:spcAft>
                      </a:pPr>
                      <a:r>
                        <a:rPr lang="id-ID" sz="1400" dirty="0">
                          <a:solidFill>
                            <a:srgbClr val="000000"/>
                          </a:solidFill>
                          <a:latin typeface="Segoe UI Light" pitchFamily="34" charset="0"/>
                          <a:ea typeface="Calibri"/>
                          <a:cs typeface="Times New Roman"/>
                        </a:rPr>
                        <a:t>Kabupaten/Kota</a:t>
                      </a:r>
                      <a:endParaRPr lang="id-ID" sz="1200" dirty="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3">
                  <a:txBody>
                    <a:bodyPr/>
                    <a:lstStyle/>
                    <a:p>
                      <a:pPr algn="ctr">
                        <a:lnSpc>
                          <a:spcPct val="150000"/>
                        </a:lnSpc>
                        <a:spcAft>
                          <a:spcPts val="0"/>
                        </a:spcAft>
                      </a:pPr>
                      <a:r>
                        <a:rPr lang="id-ID" sz="1400" dirty="0">
                          <a:solidFill>
                            <a:srgbClr val="000000"/>
                          </a:solidFill>
                          <a:latin typeface="Segoe UI Light" pitchFamily="34" charset="0"/>
                          <a:ea typeface="Calibri"/>
                          <a:cs typeface="Times New Roman"/>
                        </a:rPr>
                        <a:t>SD</a:t>
                      </a:r>
                      <a:endParaRPr lang="id-ID" sz="1200" dirty="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id-ID"/>
                    </a:p>
                  </a:txBody>
                  <a:tcPr/>
                </a:tc>
                <a:tc hMerge="1">
                  <a:txBody>
                    <a:bodyPr/>
                    <a:lstStyle/>
                    <a:p>
                      <a:endParaRPr lang="id-ID"/>
                    </a:p>
                  </a:txBody>
                  <a:tcPr/>
                </a:tc>
                <a:tc gridSpan="3">
                  <a:txBody>
                    <a:bodyPr/>
                    <a:lstStyle/>
                    <a:p>
                      <a:pPr algn="ctr">
                        <a:lnSpc>
                          <a:spcPct val="150000"/>
                        </a:lnSpc>
                        <a:spcAft>
                          <a:spcPts val="0"/>
                        </a:spcAft>
                      </a:pPr>
                      <a:r>
                        <a:rPr lang="id-ID" sz="1400">
                          <a:solidFill>
                            <a:srgbClr val="000000"/>
                          </a:solidFill>
                          <a:latin typeface="Segoe UI Light" pitchFamily="34" charset="0"/>
                          <a:ea typeface="Calibri"/>
                          <a:cs typeface="Times New Roman"/>
                        </a:rPr>
                        <a:t>SMP</a:t>
                      </a:r>
                      <a:endParaRPr lang="id-ID" sz="120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id-ID"/>
                    </a:p>
                  </a:txBody>
                  <a:tcPr/>
                </a:tc>
                <a:tc hMerge="1">
                  <a:txBody>
                    <a:bodyPr/>
                    <a:lstStyle/>
                    <a:p>
                      <a:endParaRPr lang="id-ID"/>
                    </a:p>
                  </a:txBody>
                  <a:tcPr/>
                </a:tc>
                <a:tc rowSpan="2">
                  <a:txBody>
                    <a:bodyPr/>
                    <a:lstStyle/>
                    <a:p>
                      <a:pPr algn="ctr">
                        <a:lnSpc>
                          <a:spcPct val="150000"/>
                        </a:lnSpc>
                        <a:spcAft>
                          <a:spcPts val="0"/>
                        </a:spcAft>
                      </a:pPr>
                      <a:r>
                        <a:rPr lang="id-ID" sz="1400">
                          <a:solidFill>
                            <a:srgbClr val="000000"/>
                          </a:solidFill>
                          <a:latin typeface="Segoe UI Light" pitchFamily="34" charset="0"/>
                          <a:ea typeface="Calibri"/>
                          <a:cs typeface="Times New Roman"/>
                        </a:rPr>
                        <a:t>Jumlah </a:t>
                      </a:r>
                      <a:endParaRPr lang="id-ID" sz="120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70840">
                <a:tc>
                  <a:txBody>
                    <a:bodyPr/>
                    <a:lstStyle/>
                    <a:p>
                      <a:pPr algn="just">
                        <a:lnSpc>
                          <a:spcPct val="150000"/>
                        </a:lnSpc>
                        <a:spcAft>
                          <a:spcPts val="0"/>
                        </a:spcAft>
                      </a:pPr>
                      <a:endParaRPr lang="id-ID" sz="1400" dirty="0">
                        <a:solidFill>
                          <a:srgbClr val="000000"/>
                        </a:solidFill>
                        <a:latin typeface="Segoe UI Light"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50000"/>
                        </a:lnSpc>
                        <a:spcAft>
                          <a:spcPts val="0"/>
                        </a:spcAft>
                      </a:pPr>
                      <a:r>
                        <a:rPr lang="id-ID" sz="1400" dirty="0">
                          <a:solidFill>
                            <a:srgbClr val="000000"/>
                          </a:solidFill>
                          <a:latin typeface="Segoe UI Light" pitchFamily="34" charset="0"/>
                          <a:ea typeface="Calibri"/>
                          <a:cs typeface="Times New Roman"/>
                        </a:rPr>
                        <a:t>Standar</a:t>
                      </a:r>
                      <a:endParaRPr lang="id-ID" sz="1200" dirty="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50000"/>
                        </a:lnSpc>
                        <a:spcAft>
                          <a:spcPts val="0"/>
                        </a:spcAft>
                      </a:pPr>
                      <a:r>
                        <a:rPr lang="id-ID" sz="1400" dirty="0">
                          <a:solidFill>
                            <a:srgbClr val="000000"/>
                          </a:solidFill>
                          <a:latin typeface="Segoe UI Light" pitchFamily="34" charset="0"/>
                          <a:ea typeface="Calibri"/>
                          <a:cs typeface="Times New Roman"/>
                        </a:rPr>
                        <a:t>SSN</a:t>
                      </a:r>
                      <a:endParaRPr lang="id-ID" sz="1200" dirty="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50000"/>
                        </a:lnSpc>
                        <a:spcAft>
                          <a:spcPts val="0"/>
                        </a:spcAft>
                      </a:pPr>
                      <a:r>
                        <a:rPr lang="id-ID" sz="1400" dirty="0">
                          <a:solidFill>
                            <a:srgbClr val="000000"/>
                          </a:solidFill>
                          <a:latin typeface="Segoe UI Light" pitchFamily="34" charset="0"/>
                          <a:ea typeface="Calibri"/>
                          <a:cs typeface="Times New Roman"/>
                        </a:rPr>
                        <a:t>RSBI</a:t>
                      </a:r>
                      <a:endParaRPr lang="id-ID" sz="1200" dirty="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50000"/>
                        </a:lnSpc>
                        <a:spcAft>
                          <a:spcPts val="0"/>
                        </a:spcAft>
                      </a:pPr>
                      <a:r>
                        <a:rPr lang="id-ID" sz="1400" dirty="0">
                          <a:solidFill>
                            <a:srgbClr val="000000"/>
                          </a:solidFill>
                          <a:latin typeface="Segoe UI Light" pitchFamily="34" charset="0"/>
                          <a:ea typeface="Calibri"/>
                          <a:cs typeface="Times New Roman"/>
                        </a:rPr>
                        <a:t>Standar</a:t>
                      </a:r>
                      <a:endParaRPr lang="id-ID" sz="1200" dirty="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50000"/>
                        </a:lnSpc>
                        <a:spcAft>
                          <a:spcPts val="0"/>
                        </a:spcAft>
                      </a:pPr>
                      <a:r>
                        <a:rPr lang="id-ID" sz="1400" dirty="0">
                          <a:solidFill>
                            <a:srgbClr val="000000"/>
                          </a:solidFill>
                          <a:latin typeface="Segoe UI Light" pitchFamily="34" charset="0"/>
                          <a:ea typeface="Calibri"/>
                          <a:cs typeface="Times New Roman"/>
                        </a:rPr>
                        <a:t>SSN</a:t>
                      </a:r>
                      <a:endParaRPr lang="id-ID" sz="1200" dirty="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50000"/>
                        </a:lnSpc>
                        <a:spcAft>
                          <a:spcPts val="0"/>
                        </a:spcAft>
                      </a:pPr>
                      <a:r>
                        <a:rPr lang="id-ID" sz="1400" dirty="0">
                          <a:solidFill>
                            <a:srgbClr val="000000"/>
                          </a:solidFill>
                          <a:latin typeface="Segoe UI Light" pitchFamily="34" charset="0"/>
                          <a:ea typeface="Calibri"/>
                          <a:cs typeface="Times New Roman"/>
                        </a:rPr>
                        <a:t>RSBI</a:t>
                      </a:r>
                      <a:endParaRPr lang="id-ID" sz="1200" dirty="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endParaRPr lang="id-ID"/>
                    </a:p>
                  </a:txBody>
                  <a:tcPr/>
                </a:tc>
              </a:tr>
              <a:tr h="370840">
                <a:tc>
                  <a:txBody>
                    <a:bodyPr/>
                    <a:lstStyle/>
                    <a:p>
                      <a:pPr>
                        <a:lnSpc>
                          <a:spcPct val="150000"/>
                        </a:lnSpc>
                        <a:spcAft>
                          <a:spcPts val="0"/>
                        </a:spcAft>
                      </a:pPr>
                      <a:r>
                        <a:rPr lang="id-ID" sz="1400">
                          <a:solidFill>
                            <a:srgbClr val="000000"/>
                          </a:solidFill>
                          <a:latin typeface="Segoe UI Light" pitchFamily="34" charset="0"/>
                          <a:ea typeface="Calibri"/>
                          <a:cs typeface="Times New Roman"/>
                        </a:rPr>
                        <a:t>Bantul</a:t>
                      </a:r>
                      <a:endParaRPr lang="id-ID" sz="120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400" dirty="0">
                          <a:solidFill>
                            <a:srgbClr val="000000"/>
                          </a:solidFill>
                          <a:latin typeface="Segoe UI Light" pitchFamily="34" charset="0"/>
                          <a:ea typeface="Calibri"/>
                          <a:cs typeface="Times New Roman"/>
                        </a:rPr>
                        <a:t>3</a:t>
                      </a:r>
                      <a:endParaRPr lang="id-ID" sz="1200" dirty="0">
                        <a:latin typeface="Segoe UI Light"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400" dirty="0">
                          <a:solidFill>
                            <a:srgbClr val="000000"/>
                          </a:solidFill>
                          <a:latin typeface="Segoe UI Light" pitchFamily="34" charset="0"/>
                          <a:ea typeface="Calibri"/>
                          <a:cs typeface="Times New Roman"/>
                        </a:rPr>
                        <a:t>2</a:t>
                      </a:r>
                      <a:endParaRPr lang="id-ID" sz="1200" dirty="0">
                        <a:latin typeface="Segoe UI Light"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400" dirty="0">
                          <a:solidFill>
                            <a:srgbClr val="000000"/>
                          </a:solidFill>
                          <a:latin typeface="Segoe UI Light" pitchFamily="34" charset="0"/>
                          <a:ea typeface="Calibri"/>
                          <a:cs typeface="Times New Roman"/>
                        </a:rPr>
                        <a:t>0</a:t>
                      </a:r>
                      <a:endParaRPr lang="id-ID" sz="1200" dirty="0">
                        <a:latin typeface="Segoe UI Light"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400" dirty="0">
                          <a:solidFill>
                            <a:srgbClr val="000000"/>
                          </a:solidFill>
                          <a:latin typeface="Segoe UI Light" pitchFamily="34" charset="0"/>
                          <a:ea typeface="Calibri"/>
                          <a:cs typeface="Times New Roman"/>
                        </a:rPr>
                        <a:t>4</a:t>
                      </a:r>
                      <a:endParaRPr lang="id-ID" sz="1200" dirty="0">
                        <a:latin typeface="Segoe UI Light"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400">
                          <a:solidFill>
                            <a:srgbClr val="000000"/>
                          </a:solidFill>
                          <a:latin typeface="Segoe UI Light" pitchFamily="34" charset="0"/>
                          <a:ea typeface="Calibri"/>
                          <a:cs typeface="Times New Roman"/>
                        </a:rPr>
                        <a:t>0</a:t>
                      </a:r>
                      <a:endParaRPr lang="id-ID" sz="1200">
                        <a:latin typeface="Segoe UI Light"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400" dirty="0">
                          <a:solidFill>
                            <a:srgbClr val="000000"/>
                          </a:solidFill>
                          <a:latin typeface="Segoe UI Light" pitchFamily="34" charset="0"/>
                          <a:ea typeface="Calibri"/>
                          <a:cs typeface="Times New Roman"/>
                        </a:rPr>
                        <a:t>0</a:t>
                      </a:r>
                      <a:endParaRPr lang="id-ID" sz="1200" dirty="0">
                        <a:latin typeface="Segoe UI Light"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400" dirty="0">
                          <a:solidFill>
                            <a:srgbClr val="000000"/>
                          </a:solidFill>
                          <a:latin typeface="Segoe UI Light" pitchFamily="34" charset="0"/>
                          <a:ea typeface="Calibri"/>
                          <a:cs typeface="Times New Roman"/>
                        </a:rPr>
                        <a:t>9</a:t>
                      </a:r>
                      <a:endParaRPr lang="id-ID" sz="1200" dirty="0">
                        <a:latin typeface="Segoe UI Light"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nSpc>
                          <a:spcPct val="150000"/>
                        </a:lnSpc>
                        <a:spcAft>
                          <a:spcPts val="0"/>
                        </a:spcAft>
                      </a:pPr>
                      <a:r>
                        <a:rPr lang="id-ID" sz="1400">
                          <a:solidFill>
                            <a:srgbClr val="000000"/>
                          </a:solidFill>
                          <a:latin typeface="Segoe UI Light" pitchFamily="34" charset="0"/>
                          <a:ea typeface="Calibri"/>
                          <a:cs typeface="Times New Roman"/>
                        </a:rPr>
                        <a:t>Gunungkidul</a:t>
                      </a:r>
                      <a:endParaRPr lang="id-ID" sz="120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400">
                          <a:solidFill>
                            <a:srgbClr val="000000"/>
                          </a:solidFill>
                          <a:latin typeface="Segoe UI Light" pitchFamily="34" charset="0"/>
                          <a:ea typeface="Calibri"/>
                          <a:cs typeface="Times New Roman"/>
                        </a:rPr>
                        <a:t>9</a:t>
                      </a:r>
                      <a:endParaRPr lang="id-ID" sz="1200">
                        <a:latin typeface="Segoe UI Light"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400">
                          <a:solidFill>
                            <a:srgbClr val="000000"/>
                          </a:solidFill>
                          <a:latin typeface="Segoe UI Light" pitchFamily="34" charset="0"/>
                          <a:ea typeface="Calibri"/>
                          <a:cs typeface="Times New Roman"/>
                        </a:rPr>
                        <a:t>1</a:t>
                      </a:r>
                      <a:endParaRPr lang="id-ID" sz="1200">
                        <a:latin typeface="Segoe UI Light"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400" dirty="0">
                          <a:solidFill>
                            <a:srgbClr val="000000"/>
                          </a:solidFill>
                          <a:latin typeface="Segoe UI Light" pitchFamily="34" charset="0"/>
                          <a:ea typeface="Calibri"/>
                          <a:cs typeface="Times New Roman"/>
                        </a:rPr>
                        <a:t>0</a:t>
                      </a:r>
                      <a:endParaRPr lang="id-ID" sz="1200" dirty="0">
                        <a:latin typeface="Segoe UI Light"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400">
                          <a:solidFill>
                            <a:srgbClr val="000000"/>
                          </a:solidFill>
                          <a:latin typeface="Segoe UI Light" pitchFamily="34" charset="0"/>
                          <a:ea typeface="Calibri"/>
                          <a:cs typeface="Times New Roman"/>
                        </a:rPr>
                        <a:t>5</a:t>
                      </a:r>
                      <a:endParaRPr lang="id-ID" sz="1200">
                        <a:latin typeface="Segoe UI Light"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400">
                          <a:solidFill>
                            <a:srgbClr val="000000"/>
                          </a:solidFill>
                          <a:latin typeface="Segoe UI Light" pitchFamily="34" charset="0"/>
                          <a:ea typeface="Calibri"/>
                          <a:cs typeface="Times New Roman"/>
                        </a:rPr>
                        <a:t>0</a:t>
                      </a:r>
                      <a:endParaRPr lang="id-ID" sz="1200">
                        <a:latin typeface="Segoe UI Light"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400">
                          <a:solidFill>
                            <a:srgbClr val="000000"/>
                          </a:solidFill>
                          <a:latin typeface="Segoe UI Light" pitchFamily="34" charset="0"/>
                          <a:ea typeface="Calibri"/>
                          <a:cs typeface="Times New Roman"/>
                        </a:rPr>
                        <a:t>0</a:t>
                      </a:r>
                      <a:endParaRPr lang="id-ID" sz="1200">
                        <a:latin typeface="Segoe UI Light"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400" dirty="0">
                          <a:solidFill>
                            <a:srgbClr val="000000"/>
                          </a:solidFill>
                          <a:latin typeface="Segoe UI Light" pitchFamily="34" charset="0"/>
                          <a:ea typeface="Calibri"/>
                          <a:cs typeface="Times New Roman"/>
                        </a:rPr>
                        <a:t>15</a:t>
                      </a:r>
                      <a:endParaRPr lang="id-ID" sz="1200" dirty="0">
                        <a:latin typeface="Segoe UI Light"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nSpc>
                          <a:spcPct val="150000"/>
                        </a:lnSpc>
                        <a:spcAft>
                          <a:spcPts val="0"/>
                        </a:spcAft>
                      </a:pPr>
                      <a:r>
                        <a:rPr lang="id-ID" sz="1400">
                          <a:solidFill>
                            <a:srgbClr val="000000"/>
                          </a:solidFill>
                          <a:latin typeface="Segoe UI Light" pitchFamily="34" charset="0"/>
                          <a:ea typeface="Calibri"/>
                          <a:cs typeface="Times New Roman"/>
                        </a:rPr>
                        <a:t>Kulonprogo</a:t>
                      </a:r>
                      <a:endParaRPr lang="id-ID" sz="120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400">
                          <a:solidFill>
                            <a:srgbClr val="000000"/>
                          </a:solidFill>
                          <a:latin typeface="Segoe UI Light" pitchFamily="34" charset="0"/>
                          <a:ea typeface="Calibri"/>
                          <a:cs typeface="Times New Roman"/>
                        </a:rPr>
                        <a:t>9</a:t>
                      </a:r>
                      <a:endParaRPr lang="id-ID" sz="1200">
                        <a:latin typeface="Segoe UI Light"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400">
                          <a:solidFill>
                            <a:srgbClr val="000000"/>
                          </a:solidFill>
                          <a:latin typeface="Segoe UI Light" pitchFamily="34" charset="0"/>
                          <a:ea typeface="Calibri"/>
                          <a:cs typeface="Times New Roman"/>
                        </a:rPr>
                        <a:t>2</a:t>
                      </a:r>
                      <a:endParaRPr lang="id-ID" sz="1200">
                        <a:latin typeface="Segoe UI Light"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400">
                          <a:solidFill>
                            <a:srgbClr val="000000"/>
                          </a:solidFill>
                          <a:latin typeface="Segoe UI Light" pitchFamily="34" charset="0"/>
                          <a:ea typeface="Calibri"/>
                          <a:cs typeface="Times New Roman"/>
                        </a:rPr>
                        <a:t>0</a:t>
                      </a:r>
                      <a:endParaRPr lang="id-ID" sz="1200">
                        <a:latin typeface="Segoe UI Light"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400">
                          <a:solidFill>
                            <a:srgbClr val="000000"/>
                          </a:solidFill>
                          <a:latin typeface="Segoe UI Light" pitchFamily="34" charset="0"/>
                          <a:ea typeface="Calibri"/>
                          <a:cs typeface="Times New Roman"/>
                        </a:rPr>
                        <a:t>6</a:t>
                      </a:r>
                      <a:endParaRPr lang="id-ID" sz="1200">
                        <a:latin typeface="Segoe UI Light"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400">
                          <a:solidFill>
                            <a:srgbClr val="000000"/>
                          </a:solidFill>
                          <a:latin typeface="Segoe UI Light" pitchFamily="34" charset="0"/>
                          <a:ea typeface="Calibri"/>
                          <a:cs typeface="Times New Roman"/>
                        </a:rPr>
                        <a:t>0</a:t>
                      </a:r>
                      <a:endParaRPr lang="id-ID" sz="1200">
                        <a:latin typeface="Segoe UI Light"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400">
                          <a:solidFill>
                            <a:srgbClr val="000000"/>
                          </a:solidFill>
                          <a:latin typeface="Segoe UI Light" pitchFamily="34" charset="0"/>
                          <a:ea typeface="Calibri"/>
                          <a:cs typeface="Times New Roman"/>
                        </a:rPr>
                        <a:t>0</a:t>
                      </a:r>
                      <a:endParaRPr lang="id-ID" sz="1200">
                        <a:latin typeface="Segoe UI Light"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400" dirty="0">
                          <a:solidFill>
                            <a:srgbClr val="000000"/>
                          </a:solidFill>
                          <a:latin typeface="Segoe UI Light" pitchFamily="34" charset="0"/>
                          <a:ea typeface="Calibri"/>
                          <a:cs typeface="Times New Roman"/>
                        </a:rPr>
                        <a:t>16</a:t>
                      </a:r>
                      <a:endParaRPr lang="id-ID" sz="1200" dirty="0">
                        <a:latin typeface="Segoe UI Light"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nSpc>
                          <a:spcPct val="150000"/>
                        </a:lnSpc>
                        <a:spcAft>
                          <a:spcPts val="0"/>
                        </a:spcAft>
                      </a:pPr>
                      <a:r>
                        <a:rPr lang="id-ID" sz="1400">
                          <a:solidFill>
                            <a:srgbClr val="000000"/>
                          </a:solidFill>
                          <a:latin typeface="Segoe UI Light" pitchFamily="34" charset="0"/>
                          <a:ea typeface="Calibri"/>
                          <a:cs typeface="Times New Roman"/>
                        </a:rPr>
                        <a:t>Sleman</a:t>
                      </a:r>
                      <a:endParaRPr lang="id-ID" sz="120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400">
                          <a:solidFill>
                            <a:srgbClr val="000000"/>
                          </a:solidFill>
                          <a:latin typeface="Segoe UI Light" pitchFamily="34" charset="0"/>
                          <a:ea typeface="Calibri"/>
                          <a:cs typeface="Times New Roman"/>
                        </a:rPr>
                        <a:t>8</a:t>
                      </a:r>
                      <a:endParaRPr lang="id-ID" sz="1200">
                        <a:latin typeface="Segoe UI Light"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400">
                          <a:solidFill>
                            <a:srgbClr val="000000"/>
                          </a:solidFill>
                          <a:latin typeface="Segoe UI Light" pitchFamily="34" charset="0"/>
                          <a:ea typeface="Calibri"/>
                          <a:cs typeface="Times New Roman"/>
                        </a:rPr>
                        <a:t>2</a:t>
                      </a:r>
                      <a:endParaRPr lang="id-ID" sz="1200">
                        <a:latin typeface="Segoe UI Light"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400">
                          <a:solidFill>
                            <a:srgbClr val="000000"/>
                          </a:solidFill>
                          <a:latin typeface="Segoe UI Light" pitchFamily="34" charset="0"/>
                          <a:ea typeface="Calibri"/>
                          <a:cs typeface="Times New Roman"/>
                        </a:rPr>
                        <a:t>0</a:t>
                      </a:r>
                      <a:endParaRPr lang="id-ID" sz="1200">
                        <a:latin typeface="Segoe UI Light"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400">
                          <a:solidFill>
                            <a:srgbClr val="000000"/>
                          </a:solidFill>
                          <a:latin typeface="Segoe UI Light" pitchFamily="34" charset="0"/>
                          <a:ea typeface="Calibri"/>
                          <a:cs typeface="Times New Roman"/>
                        </a:rPr>
                        <a:t>4</a:t>
                      </a:r>
                      <a:endParaRPr lang="id-ID" sz="1200">
                        <a:latin typeface="Segoe UI Light"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400">
                          <a:solidFill>
                            <a:srgbClr val="000000"/>
                          </a:solidFill>
                          <a:latin typeface="Segoe UI Light" pitchFamily="34" charset="0"/>
                          <a:ea typeface="Calibri"/>
                          <a:cs typeface="Times New Roman"/>
                        </a:rPr>
                        <a:t>0</a:t>
                      </a:r>
                      <a:endParaRPr lang="id-ID" sz="1200">
                        <a:latin typeface="Segoe UI Light"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400">
                          <a:solidFill>
                            <a:srgbClr val="000000"/>
                          </a:solidFill>
                          <a:latin typeface="Segoe UI Light" pitchFamily="34" charset="0"/>
                          <a:ea typeface="Calibri"/>
                          <a:cs typeface="Times New Roman"/>
                        </a:rPr>
                        <a:t>0</a:t>
                      </a:r>
                      <a:endParaRPr lang="id-ID" sz="1200">
                        <a:latin typeface="Segoe UI Light"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400" dirty="0">
                          <a:solidFill>
                            <a:srgbClr val="000000"/>
                          </a:solidFill>
                          <a:latin typeface="Segoe UI Light" pitchFamily="34" charset="0"/>
                          <a:ea typeface="Calibri"/>
                          <a:cs typeface="Times New Roman"/>
                        </a:rPr>
                        <a:t>14</a:t>
                      </a:r>
                      <a:endParaRPr lang="id-ID" sz="1200" dirty="0">
                        <a:latin typeface="Segoe UI Light"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nSpc>
                          <a:spcPct val="150000"/>
                        </a:lnSpc>
                        <a:spcAft>
                          <a:spcPts val="0"/>
                        </a:spcAft>
                      </a:pPr>
                      <a:r>
                        <a:rPr lang="id-ID" sz="1400">
                          <a:solidFill>
                            <a:srgbClr val="000000"/>
                          </a:solidFill>
                          <a:latin typeface="Segoe UI Light" pitchFamily="34" charset="0"/>
                          <a:ea typeface="Calibri"/>
                          <a:cs typeface="Times New Roman"/>
                        </a:rPr>
                        <a:t>Yogyakarta</a:t>
                      </a:r>
                      <a:endParaRPr lang="id-ID" sz="120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400">
                          <a:solidFill>
                            <a:srgbClr val="000000"/>
                          </a:solidFill>
                          <a:latin typeface="Segoe UI Light" pitchFamily="34" charset="0"/>
                          <a:ea typeface="Calibri"/>
                          <a:cs typeface="Times New Roman"/>
                        </a:rPr>
                        <a:t>9</a:t>
                      </a:r>
                      <a:endParaRPr lang="id-ID" sz="1200">
                        <a:latin typeface="Segoe UI Light"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400">
                          <a:solidFill>
                            <a:srgbClr val="000000"/>
                          </a:solidFill>
                          <a:latin typeface="Segoe UI Light" pitchFamily="34" charset="0"/>
                          <a:ea typeface="Calibri"/>
                          <a:cs typeface="Times New Roman"/>
                        </a:rPr>
                        <a:t>1</a:t>
                      </a:r>
                      <a:endParaRPr lang="id-ID" sz="1200">
                        <a:latin typeface="Segoe UI Light"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400">
                          <a:solidFill>
                            <a:srgbClr val="000000"/>
                          </a:solidFill>
                          <a:latin typeface="Segoe UI Light" pitchFamily="34" charset="0"/>
                          <a:ea typeface="Calibri"/>
                          <a:cs typeface="Times New Roman"/>
                        </a:rPr>
                        <a:t>0</a:t>
                      </a:r>
                      <a:endParaRPr lang="id-ID" sz="1200">
                        <a:latin typeface="Segoe UI Light"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400">
                          <a:solidFill>
                            <a:srgbClr val="000000"/>
                          </a:solidFill>
                          <a:latin typeface="Segoe UI Light" pitchFamily="34" charset="0"/>
                          <a:ea typeface="Calibri"/>
                          <a:cs typeface="Times New Roman"/>
                        </a:rPr>
                        <a:t>5</a:t>
                      </a:r>
                      <a:endParaRPr lang="id-ID" sz="1200">
                        <a:latin typeface="Segoe UI Light"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400">
                          <a:solidFill>
                            <a:srgbClr val="000000"/>
                          </a:solidFill>
                          <a:latin typeface="Segoe UI Light" pitchFamily="34" charset="0"/>
                          <a:ea typeface="Calibri"/>
                          <a:cs typeface="Times New Roman"/>
                        </a:rPr>
                        <a:t>0</a:t>
                      </a:r>
                      <a:endParaRPr lang="id-ID" sz="1200">
                        <a:latin typeface="Segoe UI Light"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400">
                          <a:solidFill>
                            <a:srgbClr val="000000"/>
                          </a:solidFill>
                          <a:latin typeface="Segoe UI Light" pitchFamily="34" charset="0"/>
                          <a:ea typeface="Calibri"/>
                          <a:cs typeface="Times New Roman"/>
                        </a:rPr>
                        <a:t>2</a:t>
                      </a:r>
                      <a:endParaRPr lang="id-ID" sz="1200">
                        <a:latin typeface="Segoe UI Light"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400" dirty="0">
                          <a:solidFill>
                            <a:srgbClr val="000000"/>
                          </a:solidFill>
                          <a:latin typeface="Segoe UI Light" pitchFamily="34" charset="0"/>
                          <a:ea typeface="Calibri"/>
                          <a:cs typeface="Times New Roman"/>
                        </a:rPr>
                        <a:t>16</a:t>
                      </a:r>
                      <a:endParaRPr lang="id-ID" sz="1200" dirty="0">
                        <a:latin typeface="Segoe UI Light"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nSpc>
                          <a:spcPct val="150000"/>
                        </a:lnSpc>
                        <a:spcAft>
                          <a:spcPts val="0"/>
                        </a:spcAft>
                      </a:pPr>
                      <a:r>
                        <a:rPr lang="id-ID" sz="1400">
                          <a:solidFill>
                            <a:srgbClr val="000000"/>
                          </a:solidFill>
                          <a:latin typeface="Segoe UI Light" pitchFamily="34" charset="0"/>
                          <a:ea typeface="Calibri"/>
                          <a:cs typeface="Times New Roman"/>
                        </a:rPr>
                        <a:t>Jumlah</a:t>
                      </a:r>
                      <a:endParaRPr lang="id-ID" sz="1200">
                        <a:latin typeface="Segoe UI Light" pitchFamily="34"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400">
                          <a:solidFill>
                            <a:srgbClr val="000000"/>
                          </a:solidFill>
                          <a:latin typeface="Segoe UI Light" pitchFamily="34" charset="0"/>
                          <a:ea typeface="Calibri"/>
                          <a:cs typeface="Times New Roman"/>
                        </a:rPr>
                        <a:t>38</a:t>
                      </a:r>
                      <a:endParaRPr lang="id-ID" sz="1200">
                        <a:latin typeface="Segoe UI Light"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400">
                          <a:solidFill>
                            <a:srgbClr val="000000"/>
                          </a:solidFill>
                          <a:latin typeface="Segoe UI Light" pitchFamily="34" charset="0"/>
                          <a:ea typeface="Calibri"/>
                          <a:cs typeface="Times New Roman"/>
                        </a:rPr>
                        <a:t>8</a:t>
                      </a:r>
                      <a:endParaRPr lang="id-ID" sz="1200">
                        <a:latin typeface="Segoe UI Light"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400">
                          <a:solidFill>
                            <a:srgbClr val="000000"/>
                          </a:solidFill>
                          <a:latin typeface="Segoe UI Light" pitchFamily="34" charset="0"/>
                          <a:ea typeface="Calibri"/>
                          <a:cs typeface="Times New Roman"/>
                        </a:rPr>
                        <a:t>0</a:t>
                      </a:r>
                      <a:endParaRPr lang="id-ID" sz="1200">
                        <a:latin typeface="Segoe UI Light"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400">
                          <a:solidFill>
                            <a:srgbClr val="000000"/>
                          </a:solidFill>
                          <a:latin typeface="Segoe UI Light" pitchFamily="34" charset="0"/>
                          <a:ea typeface="Calibri"/>
                          <a:cs typeface="Times New Roman"/>
                        </a:rPr>
                        <a:t>24</a:t>
                      </a:r>
                      <a:endParaRPr lang="id-ID" sz="1200">
                        <a:latin typeface="Segoe UI Light"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400">
                          <a:solidFill>
                            <a:srgbClr val="000000"/>
                          </a:solidFill>
                          <a:latin typeface="Segoe UI Light" pitchFamily="34" charset="0"/>
                          <a:ea typeface="Calibri"/>
                          <a:cs typeface="Times New Roman"/>
                        </a:rPr>
                        <a:t>0</a:t>
                      </a:r>
                      <a:endParaRPr lang="id-ID" sz="1200">
                        <a:latin typeface="Segoe UI Light"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400">
                          <a:solidFill>
                            <a:srgbClr val="000000"/>
                          </a:solidFill>
                          <a:latin typeface="Segoe UI Light" pitchFamily="34" charset="0"/>
                          <a:ea typeface="Calibri"/>
                          <a:cs typeface="Times New Roman"/>
                        </a:rPr>
                        <a:t>2</a:t>
                      </a:r>
                      <a:endParaRPr lang="id-ID" sz="1200">
                        <a:latin typeface="Segoe UI Light"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400" dirty="0">
                          <a:solidFill>
                            <a:srgbClr val="000000"/>
                          </a:solidFill>
                          <a:latin typeface="Segoe UI Light" pitchFamily="34" charset="0"/>
                          <a:ea typeface="Calibri"/>
                          <a:cs typeface="Times New Roman"/>
                        </a:rPr>
                        <a:t>70</a:t>
                      </a:r>
                      <a:endParaRPr lang="id-ID" sz="1200" dirty="0">
                        <a:latin typeface="Segoe UI Light" pitchFamily="34"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Sarana dan Prasarana</a:t>
            </a:r>
            <a:endParaRPr lang="id-ID" dirty="0"/>
          </a:p>
        </p:txBody>
      </p:sp>
      <p:graphicFrame>
        <p:nvGraphicFramePr>
          <p:cNvPr id="4" name="Content Placeholder 3"/>
          <p:cNvGraphicFramePr>
            <a:graphicFrameLocks noGrp="1"/>
          </p:cNvGraphicFramePr>
          <p:nvPr>
            <p:ph idx="1"/>
          </p:nvPr>
        </p:nvGraphicFramePr>
        <p:xfrm>
          <a:off x="1140813" y="1428736"/>
          <a:ext cx="7786743" cy="3708400"/>
        </p:xfrm>
        <a:graphic>
          <a:graphicData uri="http://schemas.openxmlformats.org/drawingml/2006/table">
            <a:tbl>
              <a:tblPr firstRow="1" bandRow="1">
                <a:tableStyleId>{5C22544A-7EE6-4342-B048-85BDC9FD1C3A}</a:tableStyleId>
              </a:tblPr>
              <a:tblGrid>
                <a:gridCol w="794958"/>
                <a:gridCol w="1633935"/>
                <a:gridCol w="1143008"/>
                <a:gridCol w="1285884"/>
                <a:gridCol w="1285884"/>
                <a:gridCol w="1643074"/>
              </a:tblGrid>
              <a:tr h="370840">
                <a:tc rowSpan="2">
                  <a:txBody>
                    <a:bodyPr/>
                    <a:lstStyle/>
                    <a:p>
                      <a:pPr algn="ctr">
                        <a:lnSpc>
                          <a:spcPct val="150000"/>
                        </a:lnSpc>
                        <a:spcAft>
                          <a:spcPts val="0"/>
                        </a:spcAft>
                      </a:pPr>
                      <a:r>
                        <a:rPr lang="id-ID" sz="1600" dirty="0">
                          <a:solidFill>
                            <a:srgbClr val="000000"/>
                          </a:solidFill>
                          <a:latin typeface="Segoe UI Symbol" pitchFamily="34" charset="0"/>
                          <a:ea typeface="Segoe UI Symbol" pitchFamily="34" charset="0"/>
                          <a:cs typeface="Times New Roman"/>
                        </a:rPr>
                        <a:t>No</a:t>
                      </a:r>
                      <a:endParaRPr lang="id-ID" sz="1400" dirty="0">
                        <a:latin typeface="Segoe UI Symbol" pitchFamily="34" charset="0"/>
                        <a:ea typeface="Segoe UI Symbol" pitchFamily="34"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rowSpan="2">
                  <a:txBody>
                    <a:bodyPr/>
                    <a:lstStyle/>
                    <a:p>
                      <a:pPr algn="ctr">
                        <a:lnSpc>
                          <a:spcPct val="150000"/>
                        </a:lnSpc>
                        <a:spcAft>
                          <a:spcPts val="0"/>
                        </a:spcAft>
                      </a:pPr>
                      <a:r>
                        <a:rPr lang="id-ID" sz="1600" dirty="0">
                          <a:solidFill>
                            <a:srgbClr val="000000"/>
                          </a:solidFill>
                          <a:latin typeface="Segoe UI Symbol" pitchFamily="34" charset="0"/>
                          <a:ea typeface="Segoe UI Symbol" pitchFamily="34" charset="0"/>
                          <a:cs typeface="Times New Roman"/>
                        </a:rPr>
                        <a:t>Ruang</a:t>
                      </a:r>
                      <a:endParaRPr lang="id-ID" sz="1400" dirty="0">
                        <a:latin typeface="Segoe UI Symbol" pitchFamily="34" charset="0"/>
                        <a:ea typeface="Segoe UI Symbol" pitchFamily="34"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gridSpan="4">
                  <a:txBody>
                    <a:bodyPr/>
                    <a:lstStyle/>
                    <a:p>
                      <a:pPr algn="ctr">
                        <a:lnSpc>
                          <a:spcPct val="150000"/>
                        </a:lnSpc>
                        <a:spcAft>
                          <a:spcPts val="0"/>
                        </a:spcAft>
                      </a:pPr>
                      <a:r>
                        <a:rPr lang="id-ID" sz="1600">
                          <a:solidFill>
                            <a:srgbClr val="000000"/>
                          </a:solidFill>
                          <a:latin typeface="Segoe UI Symbol" pitchFamily="34" charset="0"/>
                          <a:ea typeface="Segoe UI Symbol" pitchFamily="34" charset="0"/>
                          <a:cs typeface="Times New Roman"/>
                        </a:rPr>
                        <a:t>Ukuran</a:t>
                      </a:r>
                      <a:endParaRPr lang="id-ID" sz="1400">
                        <a:latin typeface="Segoe UI Symbol" pitchFamily="34" charset="0"/>
                        <a:ea typeface="Segoe UI Symbol" pitchFamily="34" charset="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lang="id-ID"/>
                    </a:p>
                  </a:txBody>
                  <a:tcPr/>
                </a:tc>
                <a:tc hMerge="1">
                  <a:txBody>
                    <a:bodyPr/>
                    <a:lstStyle/>
                    <a:p>
                      <a:endParaRPr lang="id-ID"/>
                    </a:p>
                  </a:txBody>
                  <a:tcPr/>
                </a:tc>
                <a:tc hMerge="1">
                  <a:txBody>
                    <a:bodyPr/>
                    <a:lstStyle/>
                    <a:p>
                      <a:endParaRPr lang="id-ID"/>
                    </a:p>
                  </a:txBody>
                  <a:tcPr/>
                </a:tc>
              </a:tr>
              <a:tr h="370840">
                <a:tc vMerge="1">
                  <a:txBody>
                    <a:bodyPr/>
                    <a:lstStyle/>
                    <a:p>
                      <a:endParaRPr lang="id-ID"/>
                    </a:p>
                  </a:txBody>
                  <a:tcPr/>
                </a:tc>
                <a:tc vMerge="1">
                  <a:txBody>
                    <a:bodyPr/>
                    <a:lstStyle/>
                    <a:p>
                      <a:endParaRPr lang="id-ID"/>
                    </a:p>
                  </a:txBody>
                  <a:tcPr/>
                </a:tc>
                <a:tc>
                  <a:txBody>
                    <a:bodyPr/>
                    <a:lstStyle/>
                    <a:p>
                      <a:pPr algn="ctr">
                        <a:lnSpc>
                          <a:spcPct val="150000"/>
                        </a:lnSpc>
                        <a:spcAft>
                          <a:spcPts val="0"/>
                        </a:spcAft>
                      </a:pPr>
                      <a:r>
                        <a:rPr lang="id-ID" sz="1600" dirty="0">
                          <a:solidFill>
                            <a:srgbClr val="000000"/>
                          </a:solidFill>
                          <a:latin typeface="Segoe UI Symbol" pitchFamily="34" charset="0"/>
                          <a:ea typeface="Segoe UI Symbol" pitchFamily="34" charset="0"/>
                          <a:cs typeface="Times New Roman"/>
                        </a:rPr>
                        <a:t>Kuantitas</a:t>
                      </a:r>
                      <a:endParaRPr lang="id-ID" sz="1400" dirty="0">
                        <a:latin typeface="Segoe UI Symbol" pitchFamily="34" charset="0"/>
                        <a:ea typeface="Segoe UI Symbol" pitchFamily="34"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lnSpc>
                          <a:spcPct val="150000"/>
                        </a:lnSpc>
                        <a:spcAft>
                          <a:spcPts val="0"/>
                        </a:spcAft>
                      </a:pPr>
                      <a:r>
                        <a:rPr lang="id-ID" sz="1600" dirty="0">
                          <a:solidFill>
                            <a:srgbClr val="000000"/>
                          </a:solidFill>
                          <a:latin typeface="Segoe UI Symbol" pitchFamily="34" charset="0"/>
                          <a:ea typeface="Segoe UI Symbol" pitchFamily="34" charset="0"/>
                          <a:cs typeface="Times New Roman"/>
                        </a:rPr>
                        <a:t>Luas (m2)</a:t>
                      </a:r>
                      <a:endParaRPr lang="id-ID" sz="1400" dirty="0">
                        <a:latin typeface="Segoe UI Symbol" pitchFamily="34" charset="0"/>
                        <a:ea typeface="Segoe UI Symbol" pitchFamily="34"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lnSpc>
                          <a:spcPct val="150000"/>
                        </a:lnSpc>
                        <a:spcAft>
                          <a:spcPts val="0"/>
                        </a:spcAft>
                      </a:pPr>
                      <a:r>
                        <a:rPr lang="id-ID" sz="1600" dirty="0">
                          <a:solidFill>
                            <a:srgbClr val="000000"/>
                          </a:solidFill>
                          <a:latin typeface="Segoe UI Symbol" pitchFamily="34" charset="0"/>
                          <a:ea typeface="Segoe UI Symbol" pitchFamily="34" charset="0"/>
                          <a:cs typeface="Times New Roman"/>
                        </a:rPr>
                        <a:t>Rata-rata</a:t>
                      </a:r>
                      <a:endParaRPr lang="id-ID" sz="1400" dirty="0">
                        <a:latin typeface="Segoe UI Symbol" pitchFamily="34" charset="0"/>
                        <a:ea typeface="Segoe UI Symbol" pitchFamily="34"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lnSpc>
                          <a:spcPct val="150000"/>
                        </a:lnSpc>
                        <a:spcAft>
                          <a:spcPts val="0"/>
                        </a:spcAft>
                      </a:pPr>
                      <a:r>
                        <a:rPr lang="id-ID" sz="1600" dirty="0">
                          <a:solidFill>
                            <a:srgbClr val="000000"/>
                          </a:solidFill>
                          <a:latin typeface="Segoe UI Symbol" pitchFamily="34" charset="0"/>
                          <a:ea typeface="Segoe UI Symbol" pitchFamily="34" charset="0"/>
                          <a:cs typeface="Times New Roman"/>
                        </a:rPr>
                        <a:t>Kondisi Baik (%)</a:t>
                      </a:r>
                      <a:endParaRPr lang="id-ID" sz="1400" dirty="0">
                        <a:latin typeface="Segoe UI Symbol" pitchFamily="34" charset="0"/>
                        <a:ea typeface="Segoe UI Symbol" pitchFamily="34"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r>
              <a:tr h="370840">
                <a:tc>
                  <a:txBody>
                    <a:bodyPr/>
                    <a:lstStyle/>
                    <a:p>
                      <a:pPr algn="ctr">
                        <a:lnSpc>
                          <a:spcPct val="150000"/>
                        </a:lnSpc>
                        <a:spcAft>
                          <a:spcPts val="0"/>
                        </a:spcAft>
                      </a:pPr>
                      <a:r>
                        <a:rPr lang="id-ID" sz="1600">
                          <a:solidFill>
                            <a:srgbClr val="000000"/>
                          </a:solidFill>
                          <a:latin typeface="Segoe UI Symbol" pitchFamily="34" charset="0"/>
                          <a:ea typeface="Segoe UI Symbol" pitchFamily="34" charset="0"/>
                          <a:cs typeface="Times New Roman"/>
                        </a:rPr>
                        <a:t>1</a:t>
                      </a:r>
                      <a:endParaRPr lang="id-ID" sz="1400">
                        <a:latin typeface="Segoe UI Symbol" pitchFamily="34" charset="0"/>
                        <a:ea typeface="Segoe UI Symbol" pitchFamily="34" charset="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50000"/>
                        </a:lnSpc>
                        <a:spcAft>
                          <a:spcPts val="0"/>
                        </a:spcAft>
                      </a:pPr>
                      <a:r>
                        <a:rPr lang="id-ID" sz="1600">
                          <a:solidFill>
                            <a:srgbClr val="000000"/>
                          </a:solidFill>
                          <a:latin typeface="Segoe UI Symbol" pitchFamily="34" charset="0"/>
                          <a:ea typeface="Segoe UI Symbol" pitchFamily="34" charset="0"/>
                          <a:cs typeface="Times New Roman"/>
                        </a:rPr>
                        <a:t>Kelas</a:t>
                      </a:r>
                      <a:endParaRPr lang="id-ID" sz="1400">
                        <a:latin typeface="Segoe UI Symbol" pitchFamily="34" charset="0"/>
                        <a:ea typeface="Segoe UI Symbol" pitchFamily="34" charset="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600">
                          <a:solidFill>
                            <a:srgbClr val="000000"/>
                          </a:solidFill>
                          <a:latin typeface="Segoe UI Symbol" pitchFamily="34" charset="0"/>
                          <a:ea typeface="Segoe UI Symbol" pitchFamily="34" charset="0"/>
                          <a:cs typeface="Times New Roman"/>
                        </a:rPr>
                        <a:t>745</a:t>
                      </a:r>
                      <a:endParaRPr lang="id-ID" sz="1400">
                        <a:latin typeface="Segoe UI Symbol" pitchFamily="34" charset="0"/>
                        <a:ea typeface="Segoe UI Symbol" pitchFamily="34"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600">
                          <a:solidFill>
                            <a:srgbClr val="000000"/>
                          </a:solidFill>
                          <a:latin typeface="Segoe UI Symbol" pitchFamily="34" charset="0"/>
                          <a:ea typeface="Segoe UI Symbol" pitchFamily="34" charset="0"/>
                          <a:cs typeface="Times New Roman"/>
                        </a:rPr>
                        <a:t>42721</a:t>
                      </a:r>
                      <a:endParaRPr lang="id-ID" sz="1400">
                        <a:latin typeface="Segoe UI Symbol" pitchFamily="34" charset="0"/>
                        <a:ea typeface="Segoe UI Symbol" pitchFamily="34"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600">
                          <a:solidFill>
                            <a:srgbClr val="000000"/>
                          </a:solidFill>
                          <a:latin typeface="Segoe UI Symbol" pitchFamily="34" charset="0"/>
                          <a:ea typeface="Segoe UI Symbol" pitchFamily="34" charset="0"/>
                          <a:cs typeface="Times New Roman"/>
                        </a:rPr>
                        <a:t>57,34</a:t>
                      </a:r>
                      <a:endParaRPr lang="id-ID" sz="1400">
                        <a:latin typeface="Segoe UI Symbol" pitchFamily="34" charset="0"/>
                        <a:ea typeface="Segoe UI Symbol" pitchFamily="34"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600">
                          <a:solidFill>
                            <a:srgbClr val="000000"/>
                          </a:solidFill>
                          <a:latin typeface="Segoe UI Symbol" pitchFamily="34" charset="0"/>
                          <a:ea typeface="Segoe UI Symbol" pitchFamily="34" charset="0"/>
                          <a:cs typeface="Times New Roman"/>
                        </a:rPr>
                        <a:t>90</a:t>
                      </a:r>
                      <a:endParaRPr lang="id-ID" sz="1400">
                        <a:latin typeface="Segoe UI Symbol" pitchFamily="34" charset="0"/>
                        <a:ea typeface="Segoe UI Symbol" pitchFamily="34"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lnSpc>
                          <a:spcPct val="150000"/>
                        </a:lnSpc>
                        <a:spcAft>
                          <a:spcPts val="0"/>
                        </a:spcAft>
                      </a:pPr>
                      <a:r>
                        <a:rPr lang="id-ID" sz="1600">
                          <a:solidFill>
                            <a:srgbClr val="000000"/>
                          </a:solidFill>
                          <a:latin typeface="Segoe UI Symbol" pitchFamily="34" charset="0"/>
                          <a:ea typeface="Segoe UI Symbol" pitchFamily="34" charset="0"/>
                          <a:cs typeface="Times New Roman"/>
                        </a:rPr>
                        <a:t>2</a:t>
                      </a:r>
                      <a:endParaRPr lang="id-ID" sz="1400">
                        <a:latin typeface="Segoe UI Symbol" pitchFamily="34" charset="0"/>
                        <a:ea typeface="Segoe UI Symbol" pitchFamily="34" charset="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50000"/>
                        </a:lnSpc>
                        <a:spcAft>
                          <a:spcPts val="0"/>
                        </a:spcAft>
                      </a:pPr>
                      <a:r>
                        <a:rPr lang="id-ID" sz="1600">
                          <a:solidFill>
                            <a:srgbClr val="000000"/>
                          </a:solidFill>
                          <a:latin typeface="Segoe UI Symbol" pitchFamily="34" charset="0"/>
                          <a:ea typeface="Segoe UI Symbol" pitchFamily="34" charset="0"/>
                          <a:cs typeface="Times New Roman"/>
                        </a:rPr>
                        <a:t>Guru</a:t>
                      </a:r>
                      <a:endParaRPr lang="id-ID" sz="1400">
                        <a:latin typeface="Segoe UI Symbol" pitchFamily="34" charset="0"/>
                        <a:ea typeface="Segoe UI Symbol" pitchFamily="34" charset="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600">
                          <a:solidFill>
                            <a:srgbClr val="000000"/>
                          </a:solidFill>
                          <a:latin typeface="Segoe UI Symbol" pitchFamily="34" charset="0"/>
                          <a:ea typeface="Segoe UI Symbol" pitchFamily="34" charset="0"/>
                          <a:cs typeface="Times New Roman"/>
                        </a:rPr>
                        <a:t>62</a:t>
                      </a:r>
                      <a:endParaRPr lang="id-ID" sz="1400">
                        <a:latin typeface="Segoe UI Symbol" pitchFamily="34" charset="0"/>
                        <a:ea typeface="Segoe UI Symbol" pitchFamily="34"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600">
                          <a:solidFill>
                            <a:srgbClr val="000000"/>
                          </a:solidFill>
                          <a:latin typeface="Segoe UI Symbol" pitchFamily="34" charset="0"/>
                          <a:ea typeface="Segoe UI Symbol" pitchFamily="34" charset="0"/>
                          <a:cs typeface="Times New Roman"/>
                        </a:rPr>
                        <a:t>4602</a:t>
                      </a:r>
                      <a:endParaRPr lang="id-ID" sz="1400">
                        <a:latin typeface="Segoe UI Symbol" pitchFamily="34" charset="0"/>
                        <a:ea typeface="Segoe UI Symbol" pitchFamily="34"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600">
                          <a:solidFill>
                            <a:srgbClr val="000000"/>
                          </a:solidFill>
                          <a:latin typeface="Segoe UI Symbol" pitchFamily="34" charset="0"/>
                          <a:ea typeface="Segoe UI Symbol" pitchFamily="34" charset="0"/>
                          <a:cs typeface="Times New Roman"/>
                        </a:rPr>
                        <a:t>63,92</a:t>
                      </a:r>
                      <a:endParaRPr lang="id-ID" sz="1400">
                        <a:latin typeface="Segoe UI Symbol" pitchFamily="34" charset="0"/>
                        <a:ea typeface="Segoe UI Symbol" pitchFamily="34"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600">
                          <a:solidFill>
                            <a:srgbClr val="000000"/>
                          </a:solidFill>
                          <a:latin typeface="Segoe UI Symbol" pitchFamily="34" charset="0"/>
                          <a:ea typeface="Segoe UI Symbol" pitchFamily="34" charset="0"/>
                          <a:cs typeface="Times New Roman"/>
                        </a:rPr>
                        <a:t>90</a:t>
                      </a:r>
                      <a:endParaRPr lang="id-ID" sz="1400">
                        <a:latin typeface="Segoe UI Symbol" pitchFamily="34" charset="0"/>
                        <a:ea typeface="Segoe UI Symbol" pitchFamily="34"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lnSpc>
                          <a:spcPct val="150000"/>
                        </a:lnSpc>
                        <a:spcAft>
                          <a:spcPts val="0"/>
                        </a:spcAft>
                      </a:pPr>
                      <a:r>
                        <a:rPr lang="id-ID" sz="1600">
                          <a:solidFill>
                            <a:srgbClr val="000000"/>
                          </a:solidFill>
                          <a:latin typeface="Segoe UI Symbol" pitchFamily="34" charset="0"/>
                          <a:ea typeface="Segoe UI Symbol" pitchFamily="34" charset="0"/>
                          <a:cs typeface="Times New Roman"/>
                        </a:rPr>
                        <a:t>3</a:t>
                      </a:r>
                      <a:endParaRPr lang="id-ID" sz="1400">
                        <a:latin typeface="Segoe UI Symbol" pitchFamily="34" charset="0"/>
                        <a:ea typeface="Segoe UI Symbol" pitchFamily="34" charset="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50000"/>
                        </a:lnSpc>
                        <a:spcAft>
                          <a:spcPts val="0"/>
                        </a:spcAft>
                      </a:pPr>
                      <a:r>
                        <a:rPr lang="id-ID" sz="1600">
                          <a:solidFill>
                            <a:srgbClr val="000000"/>
                          </a:solidFill>
                          <a:latin typeface="Segoe UI Symbol" pitchFamily="34" charset="0"/>
                          <a:ea typeface="Segoe UI Symbol" pitchFamily="34" charset="0"/>
                          <a:cs typeface="Times New Roman"/>
                        </a:rPr>
                        <a:t>Kantor </a:t>
                      </a:r>
                      <a:endParaRPr lang="id-ID" sz="1400">
                        <a:latin typeface="Segoe UI Symbol" pitchFamily="34" charset="0"/>
                        <a:ea typeface="Segoe UI Symbol" pitchFamily="34" charset="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600">
                          <a:solidFill>
                            <a:srgbClr val="000000"/>
                          </a:solidFill>
                          <a:latin typeface="Segoe UI Symbol" pitchFamily="34" charset="0"/>
                          <a:ea typeface="Segoe UI Symbol" pitchFamily="34" charset="0"/>
                          <a:cs typeface="Times New Roman"/>
                        </a:rPr>
                        <a:t>81</a:t>
                      </a:r>
                      <a:endParaRPr lang="id-ID" sz="1400">
                        <a:latin typeface="Segoe UI Symbol" pitchFamily="34" charset="0"/>
                        <a:ea typeface="Segoe UI Symbol" pitchFamily="34"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600">
                          <a:solidFill>
                            <a:srgbClr val="000000"/>
                          </a:solidFill>
                          <a:latin typeface="Segoe UI Symbol" pitchFamily="34" charset="0"/>
                          <a:ea typeface="Segoe UI Symbol" pitchFamily="34" charset="0"/>
                          <a:cs typeface="Times New Roman"/>
                        </a:rPr>
                        <a:t>1058</a:t>
                      </a:r>
                      <a:endParaRPr lang="id-ID" sz="1400">
                        <a:latin typeface="Segoe UI Symbol" pitchFamily="34" charset="0"/>
                        <a:ea typeface="Segoe UI Symbol" pitchFamily="34"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600">
                          <a:solidFill>
                            <a:srgbClr val="000000"/>
                          </a:solidFill>
                          <a:latin typeface="Segoe UI Symbol" pitchFamily="34" charset="0"/>
                          <a:ea typeface="Segoe UI Symbol" pitchFamily="34" charset="0"/>
                          <a:cs typeface="Times New Roman"/>
                        </a:rPr>
                        <a:t>13,06</a:t>
                      </a:r>
                      <a:endParaRPr lang="id-ID" sz="1400">
                        <a:latin typeface="Segoe UI Symbol" pitchFamily="34" charset="0"/>
                        <a:ea typeface="Segoe UI Symbol" pitchFamily="34"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600">
                          <a:solidFill>
                            <a:srgbClr val="000000"/>
                          </a:solidFill>
                          <a:latin typeface="Segoe UI Symbol" pitchFamily="34" charset="0"/>
                          <a:ea typeface="Segoe UI Symbol" pitchFamily="34" charset="0"/>
                          <a:cs typeface="Times New Roman"/>
                        </a:rPr>
                        <a:t>95</a:t>
                      </a:r>
                      <a:endParaRPr lang="id-ID" sz="1400">
                        <a:latin typeface="Segoe UI Symbol" pitchFamily="34" charset="0"/>
                        <a:ea typeface="Segoe UI Symbol" pitchFamily="34"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lnSpc>
                          <a:spcPct val="150000"/>
                        </a:lnSpc>
                        <a:spcAft>
                          <a:spcPts val="0"/>
                        </a:spcAft>
                      </a:pPr>
                      <a:r>
                        <a:rPr lang="id-ID" sz="1600">
                          <a:solidFill>
                            <a:srgbClr val="000000"/>
                          </a:solidFill>
                          <a:latin typeface="Segoe UI Symbol" pitchFamily="34" charset="0"/>
                          <a:ea typeface="Segoe UI Symbol" pitchFamily="34" charset="0"/>
                          <a:cs typeface="Times New Roman"/>
                        </a:rPr>
                        <a:t>4</a:t>
                      </a:r>
                      <a:endParaRPr lang="id-ID" sz="1400">
                        <a:latin typeface="Segoe UI Symbol" pitchFamily="34" charset="0"/>
                        <a:ea typeface="Segoe UI Symbol" pitchFamily="34" charset="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50000"/>
                        </a:lnSpc>
                        <a:spcAft>
                          <a:spcPts val="0"/>
                        </a:spcAft>
                      </a:pPr>
                      <a:r>
                        <a:rPr lang="id-ID" sz="1600">
                          <a:solidFill>
                            <a:srgbClr val="000000"/>
                          </a:solidFill>
                          <a:latin typeface="Segoe UI Symbol" pitchFamily="34" charset="0"/>
                          <a:ea typeface="Segoe UI Symbol" pitchFamily="34" charset="0"/>
                          <a:cs typeface="Times New Roman"/>
                        </a:rPr>
                        <a:t>Laboratorium</a:t>
                      </a:r>
                      <a:endParaRPr lang="id-ID" sz="1400">
                        <a:latin typeface="Segoe UI Symbol" pitchFamily="34" charset="0"/>
                        <a:ea typeface="Segoe UI Symbol" pitchFamily="34" charset="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600">
                          <a:solidFill>
                            <a:srgbClr val="000000"/>
                          </a:solidFill>
                          <a:latin typeface="Segoe UI Symbol" pitchFamily="34" charset="0"/>
                          <a:ea typeface="Segoe UI Symbol" pitchFamily="34" charset="0"/>
                          <a:cs typeface="Times New Roman"/>
                        </a:rPr>
                        <a:t>65</a:t>
                      </a:r>
                      <a:endParaRPr lang="id-ID" sz="1400">
                        <a:latin typeface="Segoe UI Symbol" pitchFamily="34" charset="0"/>
                        <a:ea typeface="Segoe UI Symbol" pitchFamily="34"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600">
                          <a:solidFill>
                            <a:srgbClr val="000000"/>
                          </a:solidFill>
                          <a:latin typeface="Segoe UI Symbol" pitchFamily="34" charset="0"/>
                          <a:ea typeface="Segoe UI Symbol" pitchFamily="34" charset="0"/>
                          <a:cs typeface="Times New Roman"/>
                        </a:rPr>
                        <a:t>4800</a:t>
                      </a:r>
                      <a:endParaRPr lang="id-ID" sz="1400">
                        <a:latin typeface="Segoe UI Symbol" pitchFamily="34" charset="0"/>
                        <a:ea typeface="Segoe UI Symbol" pitchFamily="34"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600">
                          <a:solidFill>
                            <a:srgbClr val="000000"/>
                          </a:solidFill>
                          <a:latin typeface="Segoe UI Symbol" pitchFamily="34" charset="0"/>
                          <a:ea typeface="Segoe UI Symbol" pitchFamily="34" charset="0"/>
                          <a:cs typeface="Times New Roman"/>
                        </a:rPr>
                        <a:t>73,85</a:t>
                      </a:r>
                      <a:endParaRPr lang="id-ID" sz="1400">
                        <a:latin typeface="Segoe UI Symbol" pitchFamily="34" charset="0"/>
                        <a:ea typeface="Segoe UI Symbol" pitchFamily="34"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600">
                          <a:solidFill>
                            <a:srgbClr val="000000"/>
                          </a:solidFill>
                          <a:latin typeface="Segoe UI Symbol" pitchFamily="34" charset="0"/>
                          <a:ea typeface="Segoe UI Symbol" pitchFamily="34" charset="0"/>
                          <a:cs typeface="Times New Roman"/>
                        </a:rPr>
                        <a:t>75</a:t>
                      </a:r>
                      <a:endParaRPr lang="id-ID" sz="1400">
                        <a:latin typeface="Segoe UI Symbol" pitchFamily="34" charset="0"/>
                        <a:ea typeface="Segoe UI Symbol" pitchFamily="34"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lnSpc>
                          <a:spcPct val="150000"/>
                        </a:lnSpc>
                        <a:spcAft>
                          <a:spcPts val="0"/>
                        </a:spcAft>
                      </a:pPr>
                      <a:r>
                        <a:rPr lang="id-ID" sz="1600">
                          <a:solidFill>
                            <a:srgbClr val="000000"/>
                          </a:solidFill>
                          <a:latin typeface="Segoe UI Symbol" pitchFamily="34" charset="0"/>
                          <a:ea typeface="Segoe UI Symbol" pitchFamily="34" charset="0"/>
                          <a:cs typeface="Times New Roman"/>
                        </a:rPr>
                        <a:t>5</a:t>
                      </a:r>
                      <a:endParaRPr lang="id-ID" sz="1400">
                        <a:latin typeface="Segoe UI Symbol" pitchFamily="34" charset="0"/>
                        <a:ea typeface="Segoe UI Symbol" pitchFamily="34" charset="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50000"/>
                        </a:lnSpc>
                        <a:spcAft>
                          <a:spcPts val="0"/>
                        </a:spcAft>
                      </a:pPr>
                      <a:r>
                        <a:rPr lang="id-ID" sz="1600">
                          <a:solidFill>
                            <a:srgbClr val="000000"/>
                          </a:solidFill>
                          <a:latin typeface="Segoe UI Symbol" pitchFamily="34" charset="0"/>
                          <a:ea typeface="Segoe UI Symbol" pitchFamily="34" charset="0"/>
                          <a:cs typeface="Times New Roman"/>
                        </a:rPr>
                        <a:t>Perpustakaan</a:t>
                      </a:r>
                      <a:endParaRPr lang="id-ID" sz="1400">
                        <a:latin typeface="Segoe UI Symbol" pitchFamily="34" charset="0"/>
                        <a:ea typeface="Segoe UI Symbol" pitchFamily="34" charset="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600">
                          <a:solidFill>
                            <a:srgbClr val="000000"/>
                          </a:solidFill>
                          <a:latin typeface="Segoe UI Symbol" pitchFamily="34" charset="0"/>
                          <a:ea typeface="Segoe UI Symbol" pitchFamily="34" charset="0"/>
                          <a:cs typeface="Times New Roman"/>
                        </a:rPr>
                        <a:t>66</a:t>
                      </a:r>
                      <a:endParaRPr lang="id-ID" sz="1400">
                        <a:latin typeface="Segoe UI Symbol" pitchFamily="34" charset="0"/>
                        <a:ea typeface="Segoe UI Symbol" pitchFamily="34"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600">
                          <a:solidFill>
                            <a:srgbClr val="000000"/>
                          </a:solidFill>
                          <a:latin typeface="Segoe UI Symbol" pitchFamily="34" charset="0"/>
                          <a:ea typeface="Segoe UI Symbol" pitchFamily="34" charset="0"/>
                          <a:cs typeface="Times New Roman"/>
                        </a:rPr>
                        <a:t>1872</a:t>
                      </a:r>
                      <a:endParaRPr lang="id-ID" sz="1400">
                        <a:latin typeface="Segoe UI Symbol" pitchFamily="34" charset="0"/>
                        <a:ea typeface="Segoe UI Symbol" pitchFamily="34"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600">
                          <a:solidFill>
                            <a:srgbClr val="000000"/>
                          </a:solidFill>
                          <a:latin typeface="Segoe UI Symbol" pitchFamily="34" charset="0"/>
                          <a:ea typeface="Segoe UI Symbol" pitchFamily="34" charset="0"/>
                          <a:cs typeface="Times New Roman"/>
                        </a:rPr>
                        <a:t>28,36</a:t>
                      </a:r>
                      <a:endParaRPr lang="id-ID" sz="1400">
                        <a:latin typeface="Segoe UI Symbol" pitchFamily="34" charset="0"/>
                        <a:ea typeface="Segoe UI Symbol" pitchFamily="34"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600">
                          <a:solidFill>
                            <a:srgbClr val="000000"/>
                          </a:solidFill>
                          <a:latin typeface="Segoe UI Symbol" pitchFamily="34" charset="0"/>
                          <a:ea typeface="Segoe UI Symbol" pitchFamily="34" charset="0"/>
                          <a:cs typeface="Times New Roman"/>
                        </a:rPr>
                        <a:t>75</a:t>
                      </a:r>
                      <a:endParaRPr lang="id-ID" sz="1400">
                        <a:latin typeface="Segoe UI Symbol" pitchFamily="34" charset="0"/>
                        <a:ea typeface="Segoe UI Symbol" pitchFamily="34"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lnSpc>
                          <a:spcPct val="150000"/>
                        </a:lnSpc>
                        <a:spcAft>
                          <a:spcPts val="0"/>
                        </a:spcAft>
                      </a:pPr>
                      <a:r>
                        <a:rPr lang="id-ID" sz="1600">
                          <a:solidFill>
                            <a:srgbClr val="000000"/>
                          </a:solidFill>
                          <a:latin typeface="Segoe UI Symbol" pitchFamily="34" charset="0"/>
                          <a:ea typeface="Segoe UI Symbol" pitchFamily="34" charset="0"/>
                          <a:cs typeface="Times New Roman"/>
                        </a:rPr>
                        <a:t>6</a:t>
                      </a:r>
                      <a:endParaRPr lang="id-ID" sz="1400">
                        <a:latin typeface="Segoe UI Symbol" pitchFamily="34" charset="0"/>
                        <a:ea typeface="Segoe UI Symbol" pitchFamily="34" charset="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50000"/>
                        </a:lnSpc>
                        <a:spcAft>
                          <a:spcPts val="0"/>
                        </a:spcAft>
                      </a:pPr>
                      <a:r>
                        <a:rPr lang="id-ID" sz="1600">
                          <a:solidFill>
                            <a:srgbClr val="000000"/>
                          </a:solidFill>
                          <a:latin typeface="Segoe UI Symbol" pitchFamily="34" charset="0"/>
                          <a:ea typeface="Segoe UI Symbol" pitchFamily="34" charset="0"/>
                          <a:cs typeface="Times New Roman"/>
                        </a:rPr>
                        <a:t>Serbaguna</a:t>
                      </a:r>
                      <a:endParaRPr lang="id-ID" sz="1400">
                        <a:latin typeface="Segoe UI Symbol" pitchFamily="34" charset="0"/>
                        <a:ea typeface="Segoe UI Symbol" pitchFamily="34" charset="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600">
                          <a:solidFill>
                            <a:srgbClr val="000000"/>
                          </a:solidFill>
                          <a:latin typeface="Segoe UI Symbol" pitchFamily="34" charset="0"/>
                          <a:ea typeface="Segoe UI Symbol" pitchFamily="34" charset="0"/>
                          <a:cs typeface="Times New Roman"/>
                        </a:rPr>
                        <a:t>26</a:t>
                      </a:r>
                      <a:endParaRPr lang="id-ID" sz="1400">
                        <a:latin typeface="Segoe UI Symbol" pitchFamily="34" charset="0"/>
                        <a:ea typeface="Segoe UI Symbol" pitchFamily="34"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600">
                          <a:solidFill>
                            <a:srgbClr val="000000"/>
                          </a:solidFill>
                          <a:latin typeface="Segoe UI Symbol" pitchFamily="34" charset="0"/>
                          <a:ea typeface="Segoe UI Symbol" pitchFamily="34" charset="0"/>
                          <a:cs typeface="Times New Roman"/>
                        </a:rPr>
                        <a:t>4199</a:t>
                      </a:r>
                      <a:endParaRPr lang="id-ID" sz="1400">
                        <a:latin typeface="Segoe UI Symbol" pitchFamily="34" charset="0"/>
                        <a:ea typeface="Segoe UI Symbol" pitchFamily="34"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600">
                          <a:solidFill>
                            <a:srgbClr val="000000"/>
                          </a:solidFill>
                          <a:latin typeface="Segoe UI Symbol" pitchFamily="34" charset="0"/>
                          <a:ea typeface="Segoe UI Symbol" pitchFamily="34" charset="0"/>
                          <a:cs typeface="Times New Roman"/>
                        </a:rPr>
                        <a:t>161,50</a:t>
                      </a:r>
                      <a:endParaRPr lang="id-ID" sz="1400">
                        <a:latin typeface="Segoe UI Symbol" pitchFamily="34" charset="0"/>
                        <a:ea typeface="Segoe UI Symbol" pitchFamily="34"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600">
                          <a:solidFill>
                            <a:srgbClr val="000000"/>
                          </a:solidFill>
                          <a:latin typeface="Segoe UI Symbol" pitchFamily="34" charset="0"/>
                          <a:ea typeface="Segoe UI Symbol" pitchFamily="34" charset="0"/>
                          <a:cs typeface="Times New Roman"/>
                        </a:rPr>
                        <a:t>60</a:t>
                      </a:r>
                      <a:endParaRPr lang="id-ID" sz="1400">
                        <a:latin typeface="Segoe UI Symbol" pitchFamily="34" charset="0"/>
                        <a:ea typeface="Segoe UI Symbol" pitchFamily="34"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lnSpc>
                          <a:spcPct val="150000"/>
                        </a:lnSpc>
                        <a:spcAft>
                          <a:spcPts val="0"/>
                        </a:spcAft>
                      </a:pPr>
                      <a:r>
                        <a:rPr lang="id-ID" sz="1600">
                          <a:solidFill>
                            <a:srgbClr val="000000"/>
                          </a:solidFill>
                          <a:latin typeface="Segoe UI Symbol" pitchFamily="34" charset="0"/>
                          <a:ea typeface="Segoe UI Symbol" pitchFamily="34" charset="0"/>
                          <a:cs typeface="Times New Roman"/>
                        </a:rPr>
                        <a:t>7</a:t>
                      </a:r>
                      <a:endParaRPr lang="id-ID" sz="1400">
                        <a:latin typeface="Segoe UI Symbol" pitchFamily="34" charset="0"/>
                        <a:ea typeface="Segoe UI Symbol" pitchFamily="34" charset="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50000"/>
                        </a:lnSpc>
                        <a:spcAft>
                          <a:spcPts val="0"/>
                        </a:spcAft>
                      </a:pPr>
                      <a:r>
                        <a:rPr lang="id-ID" sz="1600">
                          <a:solidFill>
                            <a:srgbClr val="000000"/>
                          </a:solidFill>
                          <a:latin typeface="Segoe UI Symbol" pitchFamily="34" charset="0"/>
                          <a:ea typeface="Segoe UI Symbol" pitchFamily="34" charset="0"/>
                          <a:cs typeface="Times New Roman"/>
                        </a:rPr>
                        <a:t>Olahraga</a:t>
                      </a:r>
                      <a:endParaRPr lang="id-ID" sz="1400">
                        <a:latin typeface="Segoe UI Symbol" pitchFamily="34" charset="0"/>
                        <a:ea typeface="Segoe UI Symbol" pitchFamily="34" charset="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600">
                          <a:solidFill>
                            <a:srgbClr val="000000"/>
                          </a:solidFill>
                          <a:latin typeface="Segoe UI Symbol" pitchFamily="34" charset="0"/>
                          <a:ea typeface="Segoe UI Symbol" pitchFamily="34" charset="0"/>
                          <a:cs typeface="Times New Roman"/>
                        </a:rPr>
                        <a:t>58</a:t>
                      </a:r>
                      <a:endParaRPr lang="id-ID" sz="1400">
                        <a:latin typeface="Segoe UI Symbol" pitchFamily="34" charset="0"/>
                        <a:ea typeface="Segoe UI Symbol" pitchFamily="34"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600">
                          <a:solidFill>
                            <a:srgbClr val="000000"/>
                          </a:solidFill>
                          <a:latin typeface="Segoe UI Symbol" pitchFamily="34" charset="0"/>
                          <a:ea typeface="Segoe UI Symbol" pitchFamily="34" charset="0"/>
                          <a:cs typeface="Times New Roman"/>
                        </a:rPr>
                        <a:t>34252</a:t>
                      </a:r>
                      <a:endParaRPr lang="id-ID" sz="1400">
                        <a:latin typeface="Segoe UI Symbol" pitchFamily="34" charset="0"/>
                        <a:ea typeface="Segoe UI Symbol" pitchFamily="34"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600">
                          <a:solidFill>
                            <a:srgbClr val="000000"/>
                          </a:solidFill>
                          <a:latin typeface="Segoe UI Symbol" pitchFamily="34" charset="0"/>
                          <a:ea typeface="Segoe UI Symbol" pitchFamily="34" charset="0"/>
                          <a:cs typeface="Times New Roman"/>
                        </a:rPr>
                        <a:t>590,55</a:t>
                      </a:r>
                      <a:endParaRPr lang="id-ID" sz="1400">
                        <a:latin typeface="Segoe UI Symbol" pitchFamily="34" charset="0"/>
                        <a:ea typeface="Segoe UI Symbol" pitchFamily="34"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600">
                          <a:solidFill>
                            <a:srgbClr val="000000"/>
                          </a:solidFill>
                          <a:latin typeface="Segoe UI Symbol" pitchFamily="34" charset="0"/>
                          <a:ea typeface="Segoe UI Symbol" pitchFamily="34" charset="0"/>
                          <a:cs typeface="Times New Roman"/>
                        </a:rPr>
                        <a:t>85</a:t>
                      </a:r>
                      <a:endParaRPr lang="id-ID" sz="1400">
                        <a:latin typeface="Segoe UI Symbol" pitchFamily="34" charset="0"/>
                        <a:ea typeface="Segoe UI Symbol" pitchFamily="34"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lnSpc>
                          <a:spcPct val="150000"/>
                        </a:lnSpc>
                        <a:spcAft>
                          <a:spcPts val="0"/>
                        </a:spcAft>
                      </a:pPr>
                      <a:r>
                        <a:rPr lang="id-ID" sz="1600">
                          <a:solidFill>
                            <a:srgbClr val="000000"/>
                          </a:solidFill>
                          <a:latin typeface="Segoe UI Symbol" pitchFamily="34" charset="0"/>
                          <a:ea typeface="Segoe UI Symbol" pitchFamily="34" charset="0"/>
                          <a:cs typeface="Times New Roman"/>
                        </a:rPr>
                        <a:t>8</a:t>
                      </a:r>
                      <a:endParaRPr lang="id-ID" sz="1400">
                        <a:latin typeface="Segoe UI Symbol" pitchFamily="34" charset="0"/>
                        <a:ea typeface="Segoe UI Symbol" pitchFamily="34" charset="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50000"/>
                        </a:lnSpc>
                        <a:spcAft>
                          <a:spcPts val="0"/>
                        </a:spcAft>
                      </a:pPr>
                      <a:r>
                        <a:rPr lang="id-ID" sz="1600">
                          <a:solidFill>
                            <a:srgbClr val="000000"/>
                          </a:solidFill>
                          <a:latin typeface="Segoe UI Symbol" pitchFamily="34" charset="0"/>
                          <a:ea typeface="Segoe UI Symbol" pitchFamily="34" charset="0"/>
                          <a:cs typeface="Times New Roman"/>
                        </a:rPr>
                        <a:t>Lainnya</a:t>
                      </a:r>
                      <a:endParaRPr lang="id-ID" sz="1400">
                        <a:latin typeface="Segoe UI Symbol" pitchFamily="34" charset="0"/>
                        <a:ea typeface="Segoe UI Symbol" pitchFamily="34" charset="0"/>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600">
                          <a:solidFill>
                            <a:srgbClr val="000000"/>
                          </a:solidFill>
                          <a:latin typeface="Segoe UI Symbol" pitchFamily="34" charset="0"/>
                          <a:ea typeface="Segoe UI Symbol" pitchFamily="34" charset="0"/>
                          <a:cs typeface="Times New Roman"/>
                        </a:rPr>
                        <a:t>99</a:t>
                      </a:r>
                      <a:endParaRPr lang="id-ID" sz="1400">
                        <a:latin typeface="Segoe UI Symbol" pitchFamily="34" charset="0"/>
                        <a:ea typeface="Segoe UI Symbol" pitchFamily="34"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600">
                          <a:solidFill>
                            <a:srgbClr val="000000"/>
                          </a:solidFill>
                          <a:latin typeface="Segoe UI Symbol" pitchFamily="34" charset="0"/>
                          <a:ea typeface="Segoe UI Symbol" pitchFamily="34" charset="0"/>
                          <a:cs typeface="Times New Roman"/>
                        </a:rPr>
                        <a:t>6733</a:t>
                      </a:r>
                      <a:endParaRPr lang="id-ID" sz="1400">
                        <a:latin typeface="Segoe UI Symbol" pitchFamily="34" charset="0"/>
                        <a:ea typeface="Segoe UI Symbol" pitchFamily="34"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600">
                          <a:solidFill>
                            <a:srgbClr val="000000"/>
                          </a:solidFill>
                          <a:latin typeface="Segoe UI Symbol" pitchFamily="34" charset="0"/>
                          <a:ea typeface="Segoe UI Symbol" pitchFamily="34" charset="0"/>
                          <a:cs typeface="Times New Roman"/>
                        </a:rPr>
                        <a:t>68,01</a:t>
                      </a:r>
                      <a:endParaRPr lang="id-ID" sz="1400">
                        <a:latin typeface="Segoe UI Symbol" pitchFamily="34" charset="0"/>
                        <a:ea typeface="Segoe UI Symbol" pitchFamily="34"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Aft>
                          <a:spcPts val="0"/>
                        </a:spcAft>
                      </a:pPr>
                      <a:r>
                        <a:rPr lang="id-ID" sz="1600" dirty="0">
                          <a:solidFill>
                            <a:srgbClr val="000000"/>
                          </a:solidFill>
                          <a:latin typeface="Segoe UI Symbol" pitchFamily="34" charset="0"/>
                          <a:ea typeface="Segoe UI Symbol" pitchFamily="34" charset="0"/>
                          <a:cs typeface="Times New Roman"/>
                        </a:rPr>
                        <a:t>80</a:t>
                      </a:r>
                      <a:endParaRPr lang="id-ID" sz="1400" dirty="0">
                        <a:latin typeface="Segoe UI Symbol" pitchFamily="34" charset="0"/>
                        <a:ea typeface="Segoe UI Symbol" pitchFamily="34"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Sumber Daya Manusia</a:t>
            </a:r>
            <a:endParaRPr lang="id-ID" dirty="0"/>
          </a:p>
        </p:txBody>
      </p:sp>
      <p:graphicFrame>
        <p:nvGraphicFramePr>
          <p:cNvPr id="4" name="Content Placeholder 3"/>
          <p:cNvGraphicFramePr>
            <a:graphicFrameLocks noGrp="1"/>
          </p:cNvGraphicFramePr>
          <p:nvPr>
            <p:ph idx="1"/>
          </p:nvPr>
        </p:nvGraphicFramePr>
        <p:xfrm>
          <a:off x="1435100" y="1447800"/>
          <a:ext cx="6923114" cy="2595880"/>
        </p:xfrm>
        <a:graphic>
          <a:graphicData uri="http://schemas.openxmlformats.org/drawingml/2006/table">
            <a:tbl>
              <a:tblPr firstRow="1" bandRow="1">
                <a:tableStyleId>{5C22544A-7EE6-4342-B048-85BDC9FD1C3A}</a:tableStyleId>
              </a:tblPr>
              <a:tblGrid>
                <a:gridCol w="779446"/>
                <a:gridCol w="2571768"/>
                <a:gridCol w="1071570"/>
                <a:gridCol w="1143008"/>
                <a:gridCol w="1357322"/>
              </a:tblGrid>
              <a:tr h="370840">
                <a:tc>
                  <a:txBody>
                    <a:bodyPr/>
                    <a:lstStyle/>
                    <a:p>
                      <a:pPr algn="ctr">
                        <a:lnSpc>
                          <a:spcPct val="150000"/>
                        </a:lnSpc>
                        <a:spcAft>
                          <a:spcPts val="0"/>
                        </a:spcAft>
                      </a:pPr>
                      <a:r>
                        <a:rPr lang="id-ID" sz="1400" dirty="0">
                          <a:solidFill>
                            <a:srgbClr val="000000"/>
                          </a:solidFill>
                          <a:latin typeface="Segoe UI Symbol" pitchFamily="34" charset="0"/>
                          <a:ea typeface="Segoe UI Symbol" pitchFamily="34" charset="0"/>
                          <a:cs typeface="Times New Roman"/>
                        </a:rPr>
                        <a:t>No</a:t>
                      </a:r>
                      <a:endParaRPr lang="id-ID" sz="1400" dirty="0">
                        <a:latin typeface="Segoe UI Symbol" pitchFamily="34" charset="0"/>
                        <a:ea typeface="Segoe UI Symbol" pitchFamily="34" charset="0"/>
                        <a:cs typeface="Times New Roman"/>
                      </a:endParaRPr>
                    </a:p>
                  </a:txBody>
                  <a:tcPr marL="68580" marR="68580" marT="0" marB="0" anchor="ctr"/>
                </a:tc>
                <a:tc>
                  <a:txBody>
                    <a:bodyPr/>
                    <a:lstStyle/>
                    <a:p>
                      <a:pPr algn="l">
                        <a:lnSpc>
                          <a:spcPct val="150000"/>
                        </a:lnSpc>
                        <a:spcAft>
                          <a:spcPts val="0"/>
                        </a:spcAft>
                      </a:pPr>
                      <a:r>
                        <a:rPr lang="id-ID" sz="1400">
                          <a:solidFill>
                            <a:srgbClr val="000000"/>
                          </a:solidFill>
                          <a:latin typeface="Segoe UI Symbol" pitchFamily="34" charset="0"/>
                          <a:ea typeface="Segoe UI Symbol" pitchFamily="34" charset="0"/>
                          <a:cs typeface="Times New Roman"/>
                        </a:rPr>
                        <a:t>SDM</a:t>
                      </a:r>
                      <a:endParaRPr lang="id-ID" sz="1400">
                        <a:latin typeface="Segoe UI Symbol" pitchFamily="34" charset="0"/>
                        <a:ea typeface="Segoe UI Symbol" pitchFamily="34" charset="0"/>
                        <a:cs typeface="Times New Roman"/>
                      </a:endParaRPr>
                    </a:p>
                  </a:txBody>
                  <a:tcPr marL="68580" marR="68580" marT="0" marB="0" anchor="ctr"/>
                </a:tc>
                <a:tc>
                  <a:txBody>
                    <a:bodyPr/>
                    <a:lstStyle/>
                    <a:p>
                      <a:pPr algn="ctr">
                        <a:lnSpc>
                          <a:spcPct val="150000"/>
                        </a:lnSpc>
                        <a:spcAft>
                          <a:spcPts val="0"/>
                        </a:spcAft>
                      </a:pPr>
                      <a:r>
                        <a:rPr lang="id-ID" sz="1400" dirty="0">
                          <a:solidFill>
                            <a:srgbClr val="000000"/>
                          </a:solidFill>
                          <a:latin typeface="Segoe UI Symbol" pitchFamily="34" charset="0"/>
                          <a:ea typeface="Segoe UI Symbol" pitchFamily="34" charset="0"/>
                          <a:cs typeface="Times New Roman"/>
                        </a:rPr>
                        <a:t>2007/2008</a:t>
                      </a:r>
                      <a:endParaRPr lang="id-ID" sz="1400" dirty="0">
                        <a:latin typeface="Segoe UI Symbol" pitchFamily="34" charset="0"/>
                        <a:ea typeface="Segoe UI Symbol" pitchFamily="34" charset="0"/>
                        <a:cs typeface="Times New Roman"/>
                      </a:endParaRPr>
                    </a:p>
                  </a:txBody>
                  <a:tcPr marL="68580" marR="68580" marT="0" marB="0" anchor="ctr"/>
                </a:tc>
                <a:tc>
                  <a:txBody>
                    <a:bodyPr/>
                    <a:lstStyle/>
                    <a:p>
                      <a:pPr algn="ctr">
                        <a:lnSpc>
                          <a:spcPct val="150000"/>
                        </a:lnSpc>
                        <a:spcAft>
                          <a:spcPts val="0"/>
                        </a:spcAft>
                      </a:pPr>
                      <a:r>
                        <a:rPr lang="id-ID" sz="1400">
                          <a:solidFill>
                            <a:srgbClr val="000000"/>
                          </a:solidFill>
                          <a:latin typeface="Segoe UI Symbol" pitchFamily="34" charset="0"/>
                          <a:ea typeface="Segoe UI Symbol" pitchFamily="34" charset="0"/>
                          <a:cs typeface="Times New Roman"/>
                        </a:rPr>
                        <a:t>2008/2009</a:t>
                      </a:r>
                      <a:endParaRPr lang="id-ID" sz="1400">
                        <a:latin typeface="Segoe UI Symbol" pitchFamily="34" charset="0"/>
                        <a:ea typeface="Segoe UI Symbol" pitchFamily="34" charset="0"/>
                        <a:cs typeface="Times New Roman"/>
                      </a:endParaRPr>
                    </a:p>
                  </a:txBody>
                  <a:tcPr marL="68580" marR="68580" marT="0" marB="0" anchor="ctr"/>
                </a:tc>
                <a:tc>
                  <a:txBody>
                    <a:bodyPr/>
                    <a:lstStyle/>
                    <a:p>
                      <a:pPr algn="ctr">
                        <a:lnSpc>
                          <a:spcPct val="150000"/>
                        </a:lnSpc>
                        <a:spcAft>
                          <a:spcPts val="0"/>
                        </a:spcAft>
                      </a:pPr>
                      <a:r>
                        <a:rPr lang="id-ID" sz="1400">
                          <a:solidFill>
                            <a:srgbClr val="000000"/>
                          </a:solidFill>
                          <a:latin typeface="Segoe UI Symbol" pitchFamily="34" charset="0"/>
                          <a:ea typeface="Segoe UI Symbol" pitchFamily="34" charset="0"/>
                          <a:cs typeface="Times New Roman"/>
                        </a:rPr>
                        <a:t>2009/2010</a:t>
                      </a:r>
                      <a:endParaRPr lang="id-ID" sz="1400">
                        <a:latin typeface="Segoe UI Symbol" pitchFamily="34" charset="0"/>
                        <a:ea typeface="Segoe UI Symbol" pitchFamily="34" charset="0"/>
                        <a:cs typeface="Times New Roman"/>
                      </a:endParaRPr>
                    </a:p>
                  </a:txBody>
                  <a:tcPr marL="68580" marR="68580" marT="0" marB="0" anchor="ctr"/>
                </a:tc>
              </a:tr>
              <a:tr h="370840">
                <a:tc>
                  <a:txBody>
                    <a:bodyPr/>
                    <a:lstStyle/>
                    <a:p>
                      <a:pPr algn="ctr">
                        <a:lnSpc>
                          <a:spcPct val="150000"/>
                        </a:lnSpc>
                        <a:spcAft>
                          <a:spcPts val="0"/>
                        </a:spcAft>
                      </a:pPr>
                      <a:r>
                        <a:rPr lang="id-ID" sz="1400" dirty="0">
                          <a:solidFill>
                            <a:srgbClr val="000000"/>
                          </a:solidFill>
                          <a:latin typeface="Segoe UI Symbol" pitchFamily="34" charset="0"/>
                          <a:ea typeface="Segoe UI Symbol" pitchFamily="34" charset="0"/>
                          <a:cs typeface="Times New Roman"/>
                        </a:rPr>
                        <a:t>1</a:t>
                      </a:r>
                      <a:endParaRPr lang="id-ID" sz="1400" dirty="0">
                        <a:latin typeface="Segoe UI Symbol" pitchFamily="34" charset="0"/>
                        <a:ea typeface="Segoe UI Symbol" pitchFamily="34" charset="0"/>
                        <a:cs typeface="Times New Roman"/>
                      </a:endParaRPr>
                    </a:p>
                  </a:txBody>
                  <a:tcPr marL="68580" marR="68580" marT="0" marB="0" anchor="ctr"/>
                </a:tc>
                <a:tc>
                  <a:txBody>
                    <a:bodyPr/>
                    <a:lstStyle/>
                    <a:p>
                      <a:pPr algn="l">
                        <a:lnSpc>
                          <a:spcPct val="150000"/>
                        </a:lnSpc>
                        <a:spcAft>
                          <a:spcPts val="0"/>
                        </a:spcAft>
                      </a:pPr>
                      <a:r>
                        <a:rPr lang="id-ID" sz="1400" dirty="0">
                          <a:solidFill>
                            <a:srgbClr val="000000"/>
                          </a:solidFill>
                          <a:latin typeface="Segoe UI Symbol" pitchFamily="34" charset="0"/>
                          <a:ea typeface="Segoe UI Symbol" pitchFamily="34" charset="0"/>
                          <a:cs typeface="Times New Roman"/>
                        </a:rPr>
                        <a:t>Guru tetap</a:t>
                      </a:r>
                      <a:endParaRPr lang="id-ID" sz="1400" dirty="0">
                        <a:latin typeface="Segoe UI Symbol" pitchFamily="34" charset="0"/>
                        <a:ea typeface="Segoe UI Symbol" pitchFamily="34" charset="0"/>
                        <a:cs typeface="Times New Roman"/>
                      </a:endParaRPr>
                    </a:p>
                  </a:txBody>
                  <a:tcPr marL="68580" marR="68580" marT="0" marB="0" anchor="ctr"/>
                </a:tc>
                <a:tc>
                  <a:txBody>
                    <a:bodyPr/>
                    <a:lstStyle/>
                    <a:p>
                      <a:pPr algn="ctr">
                        <a:lnSpc>
                          <a:spcPct val="150000"/>
                        </a:lnSpc>
                        <a:spcAft>
                          <a:spcPts val="0"/>
                        </a:spcAft>
                      </a:pPr>
                      <a:r>
                        <a:rPr lang="id-ID" sz="1400">
                          <a:solidFill>
                            <a:srgbClr val="000000"/>
                          </a:solidFill>
                          <a:latin typeface="Segoe UI Symbol" pitchFamily="34" charset="0"/>
                          <a:ea typeface="Segoe UI Symbol" pitchFamily="34" charset="0"/>
                          <a:cs typeface="Times New Roman"/>
                        </a:rPr>
                        <a:t>1104</a:t>
                      </a:r>
                      <a:endParaRPr lang="id-ID" sz="1400">
                        <a:latin typeface="Segoe UI Symbol" pitchFamily="34" charset="0"/>
                        <a:ea typeface="Segoe UI Symbol" pitchFamily="34" charset="0"/>
                        <a:cs typeface="Times New Roman"/>
                      </a:endParaRPr>
                    </a:p>
                  </a:txBody>
                  <a:tcPr marL="68580" marR="68580" marT="0" marB="0" anchor="ctr"/>
                </a:tc>
                <a:tc>
                  <a:txBody>
                    <a:bodyPr/>
                    <a:lstStyle/>
                    <a:p>
                      <a:pPr algn="ctr">
                        <a:lnSpc>
                          <a:spcPct val="150000"/>
                        </a:lnSpc>
                        <a:spcAft>
                          <a:spcPts val="0"/>
                        </a:spcAft>
                      </a:pPr>
                      <a:r>
                        <a:rPr lang="id-ID" sz="1400">
                          <a:solidFill>
                            <a:srgbClr val="000000"/>
                          </a:solidFill>
                          <a:latin typeface="Segoe UI Symbol" pitchFamily="34" charset="0"/>
                          <a:ea typeface="Segoe UI Symbol" pitchFamily="34" charset="0"/>
                          <a:cs typeface="Times New Roman"/>
                        </a:rPr>
                        <a:t>1113</a:t>
                      </a:r>
                      <a:endParaRPr lang="id-ID" sz="1400">
                        <a:latin typeface="Segoe UI Symbol" pitchFamily="34" charset="0"/>
                        <a:ea typeface="Segoe UI Symbol" pitchFamily="34" charset="0"/>
                        <a:cs typeface="Times New Roman"/>
                      </a:endParaRPr>
                    </a:p>
                  </a:txBody>
                  <a:tcPr marL="68580" marR="68580" marT="0" marB="0" anchor="ctr"/>
                </a:tc>
                <a:tc>
                  <a:txBody>
                    <a:bodyPr/>
                    <a:lstStyle/>
                    <a:p>
                      <a:pPr algn="ctr">
                        <a:lnSpc>
                          <a:spcPct val="150000"/>
                        </a:lnSpc>
                        <a:spcAft>
                          <a:spcPts val="0"/>
                        </a:spcAft>
                      </a:pPr>
                      <a:r>
                        <a:rPr lang="id-ID" sz="1400">
                          <a:solidFill>
                            <a:srgbClr val="000000"/>
                          </a:solidFill>
                          <a:latin typeface="Segoe UI Symbol" pitchFamily="34" charset="0"/>
                          <a:ea typeface="Segoe UI Symbol" pitchFamily="34" charset="0"/>
                          <a:cs typeface="Times New Roman"/>
                        </a:rPr>
                        <a:t>1138</a:t>
                      </a:r>
                      <a:endParaRPr lang="id-ID" sz="1400">
                        <a:latin typeface="Segoe UI Symbol" pitchFamily="34" charset="0"/>
                        <a:ea typeface="Segoe UI Symbol" pitchFamily="34" charset="0"/>
                        <a:cs typeface="Times New Roman"/>
                      </a:endParaRPr>
                    </a:p>
                  </a:txBody>
                  <a:tcPr marL="68580" marR="68580" marT="0" marB="0" anchor="ctr"/>
                </a:tc>
              </a:tr>
              <a:tr h="370840">
                <a:tc>
                  <a:txBody>
                    <a:bodyPr/>
                    <a:lstStyle/>
                    <a:p>
                      <a:pPr algn="ctr">
                        <a:lnSpc>
                          <a:spcPct val="150000"/>
                        </a:lnSpc>
                        <a:spcAft>
                          <a:spcPts val="0"/>
                        </a:spcAft>
                      </a:pPr>
                      <a:r>
                        <a:rPr lang="id-ID" sz="1400" dirty="0">
                          <a:solidFill>
                            <a:srgbClr val="000000"/>
                          </a:solidFill>
                          <a:latin typeface="Segoe UI Symbol" pitchFamily="34" charset="0"/>
                          <a:ea typeface="Segoe UI Symbol" pitchFamily="34" charset="0"/>
                          <a:cs typeface="Times New Roman"/>
                        </a:rPr>
                        <a:t>2</a:t>
                      </a:r>
                      <a:endParaRPr lang="id-ID" sz="1400" dirty="0">
                        <a:latin typeface="Segoe UI Symbol" pitchFamily="34" charset="0"/>
                        <a:ea typeface="Segoe UI Symbol" pitchFamily="34" charset="0"/>
                        <a:cs typeface="Times New Roman"/>
                      </a:endParaRPr>
                    </a:p>
                  </a:txBody>
                  <a:tcPr marL="68580" marR="68580" marT="0" marB="0" anchor="ctr"/>
                </a:tc>
                <a:tc>
                  <a:txBody>
                    <a:bodyPr/>
                    <a:lstStyle/>
                    <a:p>
                      <a:pPr algn="l">
                        <a:lnSpc>
                          <a:spcPct val="150000"/>
                        </a:lnSpc>
                        <a:spcAft>
                          <a:spcPts val="0"/>
                        </a:spcAft>
                      </a:pPr>
                      <a:r>
                        <a:rPr lang="id-ID" sz="1400" dirty="0">
                          <a:solidFill>
                            <a:srgbClr val="000000"/>
                          </a:solidFill>
                          <a:latin typeface="Segoe UI Symbol" pitchFamily="34" charset="0"/>
                          <a:ea typeface="Segoe UI Symbol" pitchFamily="34" charset="0"/>
                          <a:cs typeface="Times New Roman"/>
                        </a:rPr>
                        <a:t>Guru tidak tetap</a:t>
                      </a:r>
                      <a:endParaRPr lang="id-ID" sz="1400" dirty="0">
                        <a:latin typeface="Segoe UI Symbol" pitchFamily="34" charset="0"/>
                        <a:ea typeface="Segoe UI Symbol" pitchFamily="34" charset="0"/>
                        <a:cs typeface="Times New Roman"/>
                      </a:endParaRPr>
                    </a:p>
                  </a:txBody>
                  <a:tcPr marL="68580" marR="68580" marT="0" marB="0" anchor="ctr"/>
                </a:tc>
                <a:tc>
                  <a:txBody>
                    <a:bodyPr/>
                    <a:lstStyle/>
                    <a:p>
                      <a:pPr algn="ctr">
                        <a:lnSpc>
                          <a:spcPct val="150000"/>
                        </a:lnSpc>
                        <a:spcAft>
                          <a:spcPts val="0"/>
                        </a:spcAft>
                      </a:pPr>
                      <a:r>
                        <a:rPr lang="id-ID" sz="1400">
                          <a:solidFill>
                            <a:srgbClr val="000000"/>
                          </a:solidFill>
                          <a:latin typeface="Segoe UI Symbol" pitchFamily="34" charset="0"/>
                          <a:ea typeface="Segoe UI Symbol" pitchFamily="34" charset="0"/>
                          <a:cs typeface="Times New Roman"/>
                        </a:rPr>
                        <a:t>390</a:t>
                      </a:r>
                      <a:endParaRPr lang="id-ID" sz="1400">
                        <a:latin typeface="Segoe UI Symbol" pitchFamily="34" charset="0"/>
                        <a:ea typeface="Segoe UI Symbol" pitchFamily="34" charset="0"/>
                        <a:cs typeface="Times New Roman"/>
                      </a:endParaRPr>
                    </a:p>
                  </a:txBody>
                  <a:tcPr marL="68580" marR="68580" marT="0" marB="0" anchor="ctr"/>
                </a:tc>
                <a:tc>
                  <a:txBody>
                    <a:bodyPr/>
                    <a:lstStyle/>
                    <a:p>
                      <a:pPr algn="ctr">
                        <a:lnSpc>
                          <a:spcPct val="150000"/>
                        </a:lnSpc>
                        <a:spcAft>
                          <a:spcPts val="0"/>
                        </a:spcAft>
                      </a:pPr>
                      <a:r>
                        <a:rPr lang="id-ID" sz="1400">
                          <a:solidFill>
                            <a:srgbClr val="000000"/>
                          </a:solidFill>
                          <a:latin typeface="Segoe UI Symbol" pitchFamily="34" charset="0"/>
                          <a:ea typeface="Segoe UI Symbol" pitchFamily="34" charset="0"/>
                          <a:cs typeface="Times New Roman"/>
                        </a:rPr>
                        <a:t>392</a:t>
                      </a:r>
                      <a:endParaRPr lang="id-ID" sz="1400">
                        <a:latin typeface="Segoe UI Symbol" pitchFamily="34" charset="0"/>
                        <a:ea typeface="Segoe UI Symbol" pitchFamily="34" charset="0"/>
                        <a:cs typeface="Times New Roman"/>
                      </a:endParaRPr>
                    </a:p>
                  </a:txBody>
                  <a:tcPr marL="68580" marR="68580" marT="0" marB="0" anchor="ctr"/>
                </a:tc>
                <a:tc>
                  <a:txBody>
                    <a:bodyPr/>
                    <a:lstStyle/>
                    <a:p>
                      <a:pPr algn="ctr">
                        <a:lnSpc>
                          <a:spcPct val="150000"/>
                        </a:lnSpc>
                        <a:spcAft>
                          <a:spcPts val="0"/>
                        </a:spcAft>
                      </a:pPr>
                      <a:r>
                        <a:rPr lang="id-ID" sz="1400">
                          <a:solidFill>
                            <a:srgbClr val="000000"/>
                          </a:solidFill>
                          <a:latin typeface="Segoe UI Symbol" pitchFamily="34" charset="0"/>
                          <a:ea typeface="Segoe UI Symbol" pitchFamily="34" charset="0"/>
                          <a:cs typeface="Times New Roman"/>
                        </a:rPr>
                        <a:t>385</a:t>
                      </a:r>
                      <a:endParaRPr lang="id-ID" sz="1400">
                        <a:latin typeface="Segoe UI Symbol" pitchFamily="34" charset="0"/>
                        <a:ea typeface="Segoe UI Symbol" pitchFamily="34" charset="0"/>
                        <a:cs typeface="Times New Roman"/>
                      </a:endParaRPr>
                    </a:p>
                  </a:txBody>
                  <a:tcPr marL="68580" marR="68580" marT="0" marB="0" anchor="ctr"/>
                </a:tc>
              </a:tr>
              <a:tr h="370840">
                <a:tc>
                  <a:txBody>
                    <a:bodyPr/>
                    <a:lstStyle/>
                    <a:p>
                      <a:pPr algn="ctr">
                        <a:lnSpc>
                          <a:spcPct val="150000"/>
                        </a:lnSpc>
                        <a:spcAft>
                          <a:spcPts val="0"/>
                        </a:spcAft>
                      </a:pPr>
                      <a:r>
                        <a:rPr lang="id-ID" sz="1400" dirty="0">
                          <a:solidFill>
                            <a:srgbClr val="000000"/>
                          </a:solidFill>
                          <a:latin typeface="Segoe UI Symbol" pitchFamily="34" charset="0"/>
                          <a:ea typeface="Segoe UI Symbol" pitchFamily="34" charset="0"/>
                          <a:cs typeface="Times New Roman"/>
                        </a:rPr>
                        <a:t>3</a:t>
                      </a:r>
                      <a:endParaRPr lang="id-ID" sz="1400" dirty="0">
                        <a:latin typeface="Segoe UI Symbol" pitchFamily="34" charset="0"/>
                        <a:ea typeface="Segoe UI Symbol" pitchFamily="34" charset="0"/>
                        <a:cs typeface="Times New Roman"/>
                      </a:endParaRPr>
                    </a:p>
                  </a:txBody>
                  <a:tcPr marL="68580" marR="68580" marT="0" marB="0" anchor="ctr"/>
                </a:tc>
                <a:tc>
                  <a:txBody>
                    <a:bodyPr/>
                    <a:lstStyle/>
                    <a:p>
                      <a:pPr algn="l">
                        <a:lnSpc>
                          <a:spcPct val="150000"/>
                        </a:lnSpc>
                        <a:spcAft>
                          <a:spcPts val="0"/>
                        </a:spcAft>
                      </a:pPr>
                      <a:r>
                        <a:rPr lang="id-ID" sz="1400">
                          <a:solidFill>
                            <a:srgbClr val="000000"/>
                          </a:solidFill>
                          <a:latin typeface="Segoe UI Symbol" pitchFamily="34" charset="0"/>
                          <a:ea typeface="Segoe UI Symbol" pitchFamily="34" charset="0"/>
                          <a:cs typeface="Times New Roman"/>
                        </a:rPr>
                        <a:t>Tenaga administrasi (PNS)</a:t>
                      </a:r>
                      <a:endParaRPr lang="id-ID" sz="1400">
                        <a:latin typeface="Segoe UI Symbol" pitchFamily="34" charset="0"/>
                        <a:ea typeface="Segoe UI Symbol" pitchFamily="34" charset="0"/>
                        <a:cs typeface="Times New Roman"/>
                      </a:endParaRPr>
                    </a:p>
                  </a:txBody>
                  <a:tcPr marL="68580" marR="68580" marT="0" marB="0" anchor="ctr"/>
                </a:tc>
                <a:tc>
                  <a:txBody>
                    <a:bodyPr/>
                    <a:lstStyle/>
                    <a:p>
                      <a:pPr algn="ctr">
                        <a:lnSpc>
                          <a:spcPct val="150000"/>
                        </a:lnSpc>
                        <a:spcAft>
                          <a:spcPts val="0"/>
                        </a:spcAft>
                      </a:pPr>
                      <a:r>
                        <a:rPr lang="id-ID" sz="1400">
                          <a:solidFill>
                            <a:srgbClr val="000000"/>
                          </a:solidFill>
                          <a:latin typeface="Segoe UI Symbol" pitchFamily="34" charset="0"/>
                          <a:ea typeface="Segoe UI Symbol" pitchFamily="34" charset="0"/>
                          <a:cs typeface="Times New Roman"/>
                        </a:rPr>
                        <a:t>139</a:t>
                      </a:r>
                      <a:endParaRPr lang="id-ID" sz="1400">
                        <a:latin typeface="Segoe UI Symbol" pitchFamily="34" charset="0"/>
                        <a:ea typeface="Segoe UI Symbol" pitchFamily="34" charset="0"/>
                        <a:cs typeface="Times New Roman"/>
                      </a:endParaRPr>
                    </a:p>
                  </a:txBody>
                  <a:tcPr marL="68580" marR="68580" marT="0" marB="0" anchor="ctr"/>
                </a:tc>
                <a:tc>
                  <a:txBody>
                    <a:bodyPr/>
                    <a:lstStyle/>
                    <a:p>
                      <a:pPr algn="ctr">
                        <a:lnSpc>
                          <a:spcPct val="150000"/>
                        </a:lnSpc>
                        <a:spcAft>
                          <a:spcPts val="0"/>
                        </a:spcAft>
                      </a:pPr>
                      <a:r>
                        <a:rPr lang="id-ID" sz="1400">
                          <a:solidFill>
                            <a:srgbClr val="000000"/>
                          </a:solidFill>
                          <a:latin typeface="Segoe UI Symbol" pitchFamily="34" charset="0"/>
                          <a:ea typeface="Segoe UI Symbol" pitchFamily="34" charset="0"/>
                          <a:cs typeface="Times New Roman"/>
                        </a:rPr>
                        <a:t>140</a:t>
                      </a:r>
                      <a:endParaRPr lang="id-ID" sz="1400">
                        <a:latin typeface="Segoe UI Symbol" pitchFamily="34" charset="0"/>
                        <a:ea typeface="Segoe UI Symbol" pitchFamily="34" charset="0"/>
                        <a:cs typeface="Times New Roman"/>
                      </a:endParaRPr>
                    </a:p>
                  </a:txBody>
                  <a:tcPr marL="68580" marR="68580" marT="0" marB="0" anchor="ctr"/>
                </a:tc>
                <a:tc>
                  <a:txBody>
                    <a:bodyPr/>
                    <a:lstStyle/>
                    <a:p>
                      <a:pPr algn="ctr">
                        <a:lnSpc>
                          <a:spcPct val="150000"/>
                        </a:lnSpc>
                        <a:spcAft>
                          <a:spcPts val="0"/>
                        </a:spcAft>
                      </a:pPr>
                      <a:r>
                        <a:rPr lang="id-ID" sz="1400">
                          <a:solidFill>
                            <a:srgbClr val="000000"/>
                          </a:solidFill>
                          <a:latin typeface="Segoe UI Symbol" pitchFamily="34" charset="0"/>
                          <a:ea typeface="Segoe UI Symbol" pitchFamily="34" charset="0"/>
                          <a:cs typeface="Times New Roman"/>
                        </a:rPr>
                        <a:t>145</a:t>
                      </a:r>
                      <a:endParaRPr lang="id-ID" sz="1400">
                        <a:latin typeface="Segoe UI Symbol" pitchFamily="34" charset="0"/>
                        <a:ea typeface="Segoe UI Symbol" pitchFamily="34" charset="0"/>
                        <a:cs typeface="Times New Roman"/>
                      </a:endParaRPr>
                    </a:p>
                  </a:txBody>
                  <a:tcPr marL="68580" marR="68580" marT="0" marB="0" anchor="ctr"/>
                </a:tc>
              </a:tr>
              <a:tr h="370840">
                <a:tc>
                  <a:txBody>
                    <a:bodyPr/>
                    <a:lstStyle/>
                    <a:p>
                      <a:pPr algn="ctr">
                        <a:lnSpc>
                          <a:spcPct val="150000"/>
                        </a:lnSpc>
                        <a:spcAft>
                          <a:spcPts val="0"/>
                        </a:spcAft>
                      </a:pPr>
                      <a:r>
                        <a:rPr lang="id-ID" sz="1400" dirty="0">
                          <a:solidFill>
                            <a:srgbClr val="000000"/>
                          </a:solidFill>
                          <a:latin typeface="Segoe UI Symbol" pitchFamily="34" charset="0"/>
                          <a:ea typeface="Segoe UI Symbol" pitchFamily="34" charset="0"/>
                          <a:cs typeface="Times New Roman"/>
                        </a:rPr>
                        <a:t>4</a:t>
                      </a:r>
                      <a:endParaRPr lang="id-ID" sz="1400" dirty="0">
                        <a:latin typeface="Segoe UI Symbol" pitchFamily="34" charset="0"/>
                        <a:ea typeface="Segoe UI Symbol" pitchFamily="34" charset="0"/>
                        <a:cs typeface="Times New Roman"/>
                      </a:endParaRPr>
                    </a:p>
                  </a:txBody>
                  <a:tcPr marL="68580" marR="68580" marT="0" marB="0" anchor="ctr"/>
                </a:tc>
                <a:tc>
                  <a:txBody>
                    <a:bodyPr/>
                    <a:lstStyle/>
                    <a:p>
                      <a:pPr algn="l">
                        <a:lnSpc>
                          <a:spcPct val="150000"/>
                        </a:lnSpc>
                        <a:spcAft>
                          <a:spcPts val="0"/>
                        </a:spcAft>
                      </a:pPr>
                      <a:r>
                        <a:rPr lang="id-ID" sz="1400">
                          <a:solidFill>
                            <a:srgbClr val="000000"/>
                          </a:solidFill>
                          <a:latin typeface="Segoe UI Symbol" pitchFamily="34" charset="0"/>
                          <a:ea typeface="Segoe UI Symbol" pitchFamily="34" charset="0"/>
                          <a:cs typeface="Times New Roman"/>
                        </a:rPr>
                        <a:t>Tenaga administrasi (non-PNS)</a:t>
                      </a:r>
                      <a:endParaRPr lang="id-ID" sz="1400">
                        <a:latin typeface="Segoe UI Symbol" pitchFamily="34" charset="0"/>
                        <a:ea typeface="Segoe UI Symbol" pitchFamily="34" charset="0"/>
                        <a:cs typeface="Times New Roman"/>
                      </a:endParaRPr>
                    </a:p>
                  </a:txBody>
                  <a:tcPr marL="68580" marR="68580" marT="0" marB="0" anchor="ctr"/>
                </a:tc>
                <a:tc>
                  <a:txBody>
                    <a:bodyPr/>
                    <a:lstStyle/>
                    <a:p>
                      <a:pPr algn="ctr">
                        <a:lnSpc>
                          <a:spcPct val="150000"/>
                        </a:lnSpc>
                        <a:spcAft>
                          <a:spcPts val="0"/>
                        </a:spcAft>
                      </a:pPr>
                      <a:r>
                        <a:rPr lang="id-ID" sz="1400">
                          <a:solidFill>
                            <a:srgbClr val="000000"/>
                          </a:solidFill>
                          <a:latin typeface="Segoe UI Symbol" pitchFamily="34" charset="0"/>
                          <a:ea typeface="Segoe UI Symbol" pitchFamily="34" charset="0"/>
                          <a:cs typeface="Times New Roman"/>
                        </a:rPr>
                        <a:t>168</a:t>
                      </a:r>
                      <a:endParaRPr lang="id-ID" sz="1400">
                        <a:latin typeface="Segoe UI Symbol" pitchFamily="34" charset="0"/>
                        <a:ea typeface="Segoe UI Symbol" pitchFamily="34" charset="0"/>
                        <a:cs typeface="Times New Roman"/>
                      </a:endParaRPr>
                    </a:p>
                  </a:txBody>
                  <a:tcPr marL="68580" marR="68580" marT="0" marB="0" anchor="ctr"/>
                </a:tc>
                <a:tc>
                  <a:txBody>
                    <a:bodyPr/>
                    <a:lstStyle/>
                    <a:p>
                      <a:pPr algn="ctr">
                        <a:lnSpc>
                          <a:spcPct val="150000"/>
                        </a:lnSpc>
                        <a:spcAft>
                          <a:spcPts val="0"/>
                        </a:spcAft>
                      </a:pPr>
                      <a:r>
                        <a:rPr lang="id-ID" sz="1400">
                          <a:solidFill>
                            <a:srgbClr val="000000"/>
                          </a:solidFill>
                          <a:latin typeface="Segoe UI Symbol" pitchFamily="34" charset="0"/>
                          <a:ea typeface="Segoe UI Symbol" pitchFamily="34" charset="0"/>
                          <a:cs typeface="Times New Roman"/>
                        </a:rPr>
                        <a:t>173</a:t>
                      </a:r>
                      <a:endParaRPr lang="id-ID" sz="1400">
                        <a:latin typeface="Segoe UI Symbol" pitchFamily="34" charset="0"/>
                        <a:ea typeface="Segoe UI Symbol" pitchFamily="34" charset="0"/>
                        <a:cs typeface="Times New Roman"/>
                      </a:endParaRPr>
                    </a:p>
                  </a:txBody>
                  <a:tcPr marL="68580" marR="68580" marT="0" marB="0" anchor="ctr"/>
                </a:tc>
                <a:tc>
                  <a:txBody>
                    <a:bodyPr/>
                    <a:lstStyle/>
                    <a:p>
                      <a:pPr algn="ctr">
                        <a:lnSpc>
                          <a:spcPct val="150000"/>
                        </a:lnSpc>
                        <a:spcAft>
                          <a:spcPts val="0"/>
                        </a:spcAft>
                      </a:pPr>
                      <a:r>
                        <a:rPr lang="id-ID" sz="1400">
                          <a:solidFill>
                            <a:srgbClr val="000000"/>
                          </a:solidFill>
                          <a:latin typeface="Segoe UI Symbol" pitchFamily="34" charset="0"/>
                          <a:ea typeface="Segoe UI Symbol" pitchFamily="34" charset="0"/>
                          <a:cs typeface="Times New Roman"/>
                        </a:rPr>
                        <a:t>176</a:t>
                      </a:r>
                      <a:endParaRPr lang="id-ID" sz="1400">
                        <a:latin typeface="Segoe UI Symbol" pitchFamily="34" charset="0"/>
                        <a:ea typeface="Segoe UI Symbol" pitchFamily="34" charset="0"/>
                        <a:cs typeface="Times New Roman"/>
                      </a:endParaRPr>
                    </a:p>
                  </a:txBody>
                  <a:tcPr marL="68580" marR="68580" marT="0" marB="0" anchor="ctr"/>
                </a:tc>
              </a:tr>
              <a:tr h="370840">
                <a:tc>
                  <a:txBody>
                    <a:bodyPr/>
                    <a:lstStyle/>
                    <a:p>
                      <a:pPr algn="ctr">
                        <a:lnSpc>
                          <a:spcPct val="150000"/>
                        </a:lnSpc>
                        <a:spcAft>
                          <a:spcPts val="0"/>
                        </a:spcAft>
                      </a:pPr>
                      <a:r>
                        <a:rPr lang="id-ID" sz="1400" dirty="0">
                          <a:solidFill>
                            <a:srgbClr val="000000"/>
                          </a:solidFill>
                          <a:latin typeface="Segoe UI Symbol" pitchFamily="34" charset="0"/>
                          <a:ea typeface="Segoe UI Symbol" pitchFamily="34" charset="0"/>
                          <a:cs typeface="Times New Roman"/>
                        </a:rPr>
                        <a:t>5</a:t>
                      </a:r>
                      <a:endParaRPr lang="id-ID" sz="1400" dirty="0">
                        <a:latin typeface="Segoe UI Symbol" pitchFamily="34" charset="0"/>
                        <a:ea typeface="Segoe UI Symbol" pitchFamily="34" charset="0"/>
                        <a:cs typeface="Times New Roman"/>
                      </a:endParaRPr>
                    </a:p>
                  </a:txBody>
                  <a:tcPr marL="68580" marR="68580" marT="0" marB="0" anchor="ctr"/>
                </a:tc>
                <a:tc>
                  <a:txBody>
                    <a:bodyPr/>
                    <a:lstStyle/>
                    <a:p>
                      <a:pPr algn="l">
                        <a:lnSpc>
                          <a:spcPct val="150000"/>
                        </a:lnSpc>
                        <a:spcAft>
                          <a:spcPts val="0"/>
                        </a:spcAft>
                      </a:pPr>
                      <a:r>
                        <a:rPr lang="id-ID" sz="1400">
                          <a:solidFill>
                            <a:srgbClr val="000000"/>
                          </a:solidFill>
                          <a:latin typeface="Segoe UI Symbol" pitchFamily="34" charset="0"/>
                          <a:ea typeface="Segoe UI Symbol" pitchFamily="34" charset="0"/>
                          <a:cs typeface="Times New Roman"/>
                        </a:rPr>
                        <a:t>Teknisi</a:t>
                      </a:r>
                      <a:endParaRPr lang="id-ID" sz="1400">
                        <a:latin typeface="Segoe UI Symbol" pitchFamily="34" charset="0"/>
                        <a:ea typeface="Segoe UI Symbol" pitchFamily="34" charset="0"/>
                        <a:cs typeface="Times New Roman"/>
                      </a:endParaRPr>
                    </a:p>
                  </a:txBody>
                  <a:tcPr marL="68580" marR="68580" marT="0" marB="0" anchor="ctr"/>
                </a:tc>
                <a:tc>
                  <a:txBody>
                    <a:bodyPr/>
                    <a:lstStyle/>
                    <a:p>
                      <a:pPr algn="ctr">
                        <a:lnSpc>
                          <a:spcPct val="150000"/>
                        </a:lnSpc>
                        <a:spcAft>
                          <a:spcPts val="0"/>
                        </a:spcAft>
                      </a:pPr>
                      <a:r>
                        <a:rPr lang="id-ID" sz="1400">
                          <a:solidFill>
                            <a:srgbClr val="000000"/>
                          </a:solidFill>
                          <a:latin typeface="Segoe UI Symbol" pitchFamily="34" charset="0"/>
                          <a:ea typeface="Segoe UI Symbol" pitchFamily="34" charset="0"/>
                          <a:cs typeface="Times New Roman"/>
                        </a:rPr>
                        <a:t>16</a:t>
                      </a:r>
                      <a:endParaRPr lang="id-ID" sz="1400">
                        <a:latin typeface="Segoe UI Symbol" pitchFamily="34" charset="0"/>
                        <a:ea typeface="Segoe UI Symbol" pitchFamily="34" charset="0"/>
                        <a:cs typeface="Times New Roman"/>
                      </a:endParaRPr>
                    </a:p>
                  </a:txBody>
                  <a:tcPr marL="68580" marR="68580" marT="0" marB="0" anchor="ctr"/>
                </a:tc>
                <a:tc>
                  <a:txBody>
                    <a:bodyPr/>
                    <a:lstStyle/>
                    <a:p>
                      <a:pPr algn="ctr">
                        <a:lnSpc>
                          <a:spcPct val="150000"/>
                        </a:lnSpc>
                        <a:spcAft>
                          <a:spcPts val="0"/>
                        </a:spcAft>
                      </a:pPr>
                      <a:r>
                        <a:rPr lang="id-ID" sz="1400">
                          <a:solidFill>
                            <a:srgbClr val="000000"/>
                          </a:solidFill>
                          <a:latin typeface="Segoe UI Symbol" pitchFamily="34" charset="0"/>
                          <a:ea typeface="Segoe UI Symbol" pitchFamily="34" charset="0"/>
                          <a:cs typeface="Times New Roman"/>
                        </a:rPr>
                        <a:t>16</a:t>
                      </a:r>
                      <a:endParaRPr lang="id-ID" sz="1400">
                        <a:latin typeface="Segoe UI Symbol" pitchFamily="34" charset="0"/>
                        <a:ea typeface="Segoe UI Symbol" pitchFamily="34" charset="0"/>
                        <a:cs typeface="Times New Roman"/>
                      </a:endParaRPr>
                    </a:p>
                  </a:txBody>
                  <a:tcPr marL="68580" marR="68580" marT="0" marB="0" anchor="ctr"/>
                </a:tc>
                <a:tc>
                  <a:txBody>
                    <a:bodyPr/>
                    <a:lstStyle/>
                    <a:p>
                      <a:pPr algn="ctr">
                        <a:lnSpc>
                          <a:spcPct val="150000"/>
                        </a:lnSpc>
                        <a:spcAft>
                          <a:spcPts val="0"/>
                        </a:spcAft>
                      </a:pPr>
                      <a:r>
                        <a:rPr lang="id-ID" sz="1400" dirty="0">
                          <a:solidFill>
                            <a:srgbClr val="000000"/>
                          </a:solidFill>
                          <a:latin typeface="Segoe UI Symbol" pitchFamily="34" charset="0"/>
                          <a:ea typeface="Segoe UI Symbol" pitchFamily="34" charset="0"/>
                          <a:cs typeface="Times New Roman"/>
                        </a:rPr>
                        <a:t>16</a:t>
                      </a:r>
                      <a:endParaRPr lang="id-ID" sz="1400" dirty="0">
                        <a:latin typeface="Segoe UI Symbol" pitchFamily="34" charset="0"/>
                        <a:ea typeface="Segoe UI Symbol" pitchFamily="34" charset="0"/>
                        <a:cs typeface="Times New Roman"/>
                      </a:endParaRPr>
                    </a:p>
                  </a:txBody>
                  <a:tcPr marL="68580" marR="68580" marT="0" marB="0" anchor="ctr"/>
                </a:tc>
              </a:tr>
              <a:tr h="370840">
                <a:tc>
                  <a:txBody>
                    <a:bodyPr/>
                    <a:lstStyle/>
                    <a:p>
                      <a:pPr algn="ctr"/>
                      <a:r>
                        <a:rPr lang="id-ID" sz="1400" dirty="0" smtClean="0">
                          <a:latin typeface="Segoe UI Symbol" pitchFamily="34" charset="0"/>
                          <a:ea typeface="Segoe UI Symbol" pitchFamily="34" charset="0"/>
                        </a:rPr>
                        <a:t>6</a:t>
                      </a:r>
                      <a:endParaRPr lang="id-ID" sz="1400" dirty="0">
                        <a:latin typeface="Segoe UI Symbol" pitchFamily="34" charset="0"/>
                        <a:ea typeface="Segoe UI Symbol" pitchFamily="34" charset="0"/>
                      </a:endParaRPr>
                    </a:p>
                  </a:txBody>
                  <a:tcPr/>
                </a:tc>
                <a:tc>
                  <a:txBody>
                    <a:bodyPr/>
                    <a:lstStyle/>
                    <a:p>
                      <a:pPr algn="l"/>
                      <a:r>
                        <a:rPr lang="id-ID" sz="1400" dirty="0" smtClean="0">
                          <a:latin typeface="Segoe UI Symbol" pitchFamily="34" charset="0"/>
                          <a:ea typeface="Segoe UI Symbol" pitchFamily="34" charset="0"/>
                        </a:rPr>
                        <a:t>Siswa</a:t>
                      </a:r>
                      <a:endParaRPr lang="id-ID" sz="1400" dirty="0">
                        <a:latin typeface="Segoe UI Symbol" pitchFamily="34" charset="0"/>
                        <a:ea typeface="Segoe UI Symbol" pitchFamily="34" charset="0"/>
                      </a:endParaRPr>
                    </a:p>
                  </a:txBody>
                  <a:tcPr/>
                </a:tc>
                <a:tc>
                  <a:txBody>
                    <a:bodyPr/>
                    <a:lstStyle/>
                    <a:p>
                      <a:pPr algn="ctr"/>
                      <a:r>
                        <a:rPr lang="id-ID" sz="1400" dirty="0" smtClean="0">
                          <a:latin typeface="Segoe UI Symbol" pitchFamily="34" charset="0"/>
                          <a:ea typeface="Segoe UI Symbol" pitchFamily="34" charset="0"/>
                        </a:rPr>
                        <a:t>22.969</a:t>
                      </a:r>
                      <a:endParaRPr lang="id-ID" sz="1400" dirty="0">
                        <a:latin typeface="Segoe UI Symbol" pitchFamily="34" charset="0"/>
                        <a:ea typeface="Segoe UI Symbol" pitchFamily="34" charset="0"/>
                      </a:endParaRPr>
                    </a:p>
                  </a:txBody>
                  <a:tcPr/>
                </a:tc>
                <a:tc>
                  <a:txBody>
                    <a:bodyPr/>
                    <a:lstStyle/>
                    <a:p>
                      <a:pPr algn="ctr"/>
                      <a:r>
                        <a:rPr lang="id-ID" sz="1400" dirty="0" smtClean="0">
                          <a:latin typeface="Segoe UI Symbol" pitchFamily="34" charset="0"/>
                          <a:ea typeface="Segoe UI Symbol" pitchFamily="34" charset="0"/>
                        </a:rPr>
                        <a:t>23.201</a:t>
                      </a:r>
                      <a:endParaRPr lang="id-ID" sz="1400" dirty="0">
                        <a:latin typeface="Segoe UI Symbol" pitchFamily="34" charset="0"/>
                        <a:ea typeface="Segoe UI Symbol" pitchFamily="34" charset="0"/>
                      </a:endParaRPr>
                    </a:p>
                  </a:txBody>
                  <a:tcPr/>
                </a:tc>
                <a:tc>
                  <a:txBody>
                    <a:bodyPr/>
                    <a:lstStyle/>
                    <a:p>
                      <a:pPr algn="ctr"/>
                      <a:r>
                        <a:rPr lang="id-ID" sz="1400" dirty="0" smtClean="0">
                          <a:latin typeface="Segoe UI Symbol" pitchFamily="34" charset="0"/>
                          <a:ea typeface="Segoe UI Symbol" pitchFamily="34" charset="0"/>
                        </a:rPr>
                        <a:t>22.752</a:t>
                      </a:r>
                      <a:endParaRPr lang="id-ID" sz="1400" dirty="0">
                        <a:latin typeface="Segoe UI Symbol" pitchFamily="34" charset="0"/>
                        <a:ea typeface="Segoe UI Symbo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54032"/>
          </a:xfrm>
        </p:spPr>
        <p:txBody>
          <a:bodyPr>
            <a:normAutofit/>
          </a:bodyPr>
          <a:lstStyle/>
          <a:p>
            <a:r>
              <a:rPr lang="id-ID" sz="3200" dirty="0" smtClean="0"/>
              <a:t>Sumber Pendanaan SD dan SMP</a:t>
            </a:r>
            <a:endParaRPr lang="id-ID" sz="3200" dirty="0"/>
          </a:p>
        </p:txBody>
      </p:sp>
      <p:graphicFrame>
        <p:nvGraphicFramePr>
          <p:cNvPr id="4" name="Content Placeholder 3"/>
          <p:cNvGraphicFramePr>
            <a:graphicFrameLocks noGrp="1"/>
          </p:cNvGraphicFramePr>
          <p:nvPr>
            <p:ph idx="1"/>
          </p:nvPr>
        </p:nvGraphicFramePr>
        <p:xfrm>
          <a:off x="1277201" y="972398"/>
          <a:ext cx="7143800" cy="2714648"/>
        </p:xfrm>
        <a:graphic>
          <a:graphicData uri="http://schemas.openxmlformats.org/drawingml/2006/table">
            <a:tbl>
              <a:tblPr firstRow="1" bandRow="1">
                <a:tableStyleId>{5C22544A-7EE6-4342-B048-85BDC9FD1C3A}</a:tableStyleId>
              </a:tblPr>
              <a:tblGrid>
                <a:gridCol w="1364100"/>
                <a:gridCol w="973870"/>
                <a:gridCol w="1023818"/>
                <a:gridCol w="980522"/>
                <a:gridCol w="770410"/>
                <a:gridCol w="840447"/>
                <a:gridCol w="1190633"/>
              </a:tblGrid>
              <a:tr h="339331">
                <a:tc rowSpan="2">
                  <a:txBody>
                    <a:bodyPr/>
                    <a:lstStyle/>
                    <a:p>
                      <a:pPr>
                        <a:lnSpc>
                          <a:spcPct val="150000"/>
                        </a:lnSpc>
                        <a:spcAft>
                          <a:spcPts val="0"/>
                        </a:spcAft>
                      </a:pPr>
                      <a:r>
                        <a:rPr lang="id-ID" sz="1200" dirty="0">
                          <a:solidFill>
                            <a:srgbClr val="000000"/>
                          </a:solidFill>
                          <a:latin typeface="Segoe UI Symbol" pitchFamily="34" charset="0"/>
                          <a:ea typeface="Segoe UI Symbol" pitchFamily="34" charset="0"/>
                          <a:cs typeface="Times New Roman"/>
                        </a:rPr>
                        <a:t>Sumber dana</a:t>
                      </a:r>
                      <a:endParaRPr lang="id-ID" sz="1100" dirty="0">
                        <a:latin typeface="Segoe UI Symbol" pitchFamily="34" charset="0"/>
                        <a:ea typeface="Segoe UI Symbol" pitchFamily="34" charset="0"/>
                        <a:cs typeface="Times New Roman"/>
                      </a:endParaRPr>
                    </a:p>
                  </a:txBody>
                  <a:tcPr marL="68580" marR="68580" marT="0" marB="0" anchor="ctr"/>
                </a:tc>
                <a:tc gridSpan="3">
                  <a:txBody>
                    <a:bodyPr/>
                    <a:lstStyle/>
                    <a:p>
                      <a:pPr algn="ctr">
                        <a:lnSpc>
                          <a:spcPct val="150000"/>
                        </a:lnSpc>
                        <a:spcAft>
                          <a:spcPts val="0"/>
                        </a:spcAft>
                      </a:pPr>
                      <a:r>
                        <a:rPr lang="id-ID" sz="1200" dirty="0">
                          <a:solidFill>
                            <a:srgbClr val="000000"/>
                          </a:solidFill>
                          <a:latin typeface="Segoe UI Symbol" pitchFamily="34" charset="0"/>
                          <a:ea typeface="Segoe UI Symbol" pitchFamily="34" charset="0"/>
                          <a:cs typeface="Times New Roman"/>
                        </a:rPr>
                        <a:t>Jumlah</a:t>
                      </a:r>
                      <a:endParaRPr lang="id-ID" sz="1100" dirty="0">
                        <a:latin typeface="Segoe UI Symbol" pitchFamily="34" charset="0"/>
                        <a:ea typeface="Segoe UI Symbol" pitchFamily="34" charset="0"/>
                        <a:cs typeface="Times New Roman"/>
                      </a:endParaRPr>
                    </a:p>
                  </a:txBody>
                  <a:tcPr marL="68580" marR="68580" marT="0" marB="0" anchor="ctr"/>
                </a:tc>
                <a:tc hMerge="1">
                  <a:txBody>
                    <a:bodyPr/>
                    <a:lstStyle/>
                    <a:p>
                      <a:endParaRPr lang="id-ID"/>
                    </a:p>
                  </a:txBody>
                  <a:tcPr/>
                </a:tc>
                <a:tc hMerge="1">
                  <a:txBody>
                    <a:bodyPr/>
                    <a:lstStyle/>
                    <a:p>
                      <a:endParaRPr lang="id-ID"/>
                    </a:p>
                  </a:txBody>
                  <a:tcPr/>
                </a:tc>
                <a:tc gridSpan="3">
                  <a:txBody>
                    <a:bodyPr/>
                    <a:lstStyle/>
                    <a:p>
                      <a:pPr algn="ctr">
                        <a:lnSpc>
                          <a:spcPct val="150000"/>
                        </a:lnSpc>
                        <a:spcAft>
                          <a:spcPts val="0"/>
                        </a:spcAft>
                      </a:pPr>
                      <a:r>
                        <a:rPr lang="id-ID" sz="1200">
                          <a:solidFill>
                            <a:srgbClr val="000000"/>
                          </a:solidFill>
                          <a:latin typeface="Segoe UI Symbol" pitchFamily="34" charset="0"/>
                          <a:ea typeface="Segoe UI Symbol" pitchFamily="34" charset="0"/>
                          <a:cs typeface="Times New Roman"/>
                        </a:rPr>
                        <a:t>Persentase</a:t>
                      </a:r>
                      <a:endParaRPr lang="id-ID" sz="1100">
                        <a:latin typeface="Segoe UI Symbol" pitchFamily="34" charset="0"/>
                        <a:ea typeface="Segoe UI Symbol" pitchFamily="34" charset="0"/>
                        <a:cs typeface="Times New Roman"/>
                      </a:endParaRPr>
                    </a:p>
                  </a:txBody>
                  <a:tcPr marL="68580" marR="68580" marT="0" marB="0" anchor="ctr"/>
                </a:tc>
                <a:tc hMerge="1">
                  <a:txBody>
                    <a:bodyPr/>
                    <a:lstStyle/>
                    <a:p>
                      <a:endParaRPr lang="id-ID"/>
                    </a:p>
                  </a:txBody>
                  <a:tcPr/>
                </a:tc>
                <a:tc hMerge="1">
                  <a:txBody>
                    <a:bodyPr/>
                    <a:lstStyle/>
                    <a:p>
                      <a:endParaRPr lang="id-ID"/>
                    </a:p>
                  </a:txBody>
                  <a:tcPr/>
                </a:tc>
              </a:tr>
              <a:tr h="339331">
                <a:tc vMerge="1">
                  <a:txBody>
                    <a:bodyPr/>
                    <a:lstStyle/>
                    <a:p>
                      <a:endParaRPr lang="id-ID"/>
                    </a:p>
                  </a:txBody>
                  <a:tcPr/>
                </a:tc>
                <a:tc>
                  <a:txBody>
                    <a:bodyPr/>
                    <a:lstStyle/>
                    <a:p>
                      <a:pPr algn="ctr">
                        <a:lnSpc>
                          <a:spcPct val="150000"/>
                        </a:lnSpc>
                        <a:spcAft>
                          <a:spcPts val="0"/>
                        </a:spcAft>
                      </a:pPr>
                      <a:r>
                        <a:rPr lang="id-ID" sz="1000" dirty="0">
                          <a:solidFill>
                            <a:srgbClr val="000000"/>
                          </a:solidFill>
                          <a:latin typeface="Segoe UI Symbol" pitchFamily="34" charset="0"/>
                          <a:ea typeface="Segoe UI Symbol" pitchFamily="34" charset="0"/>
                          <a:cs typeface="Times New Roman"/>
                        </a:rPr>
                        <a:t>2007/2008</a:t>
                      </a:r>
                      <a:endParaRPr lang="id-ID" sz="1100" dirty="0">
                        <a:latin typeface="Segoe UI Symbol" pitchFamily="34" charset="0"/>
                        <a:ea typeface="Segoe UI Symbol" pitchFamily="34" charset="0"/>
                        <a:cs typeface="Times New Roman"/>
                      </a:endParaRPr>
                    </a:p>
                  </a:txBody>
                  <a:tcPr marL="68580" marR="68580" marT="0" marB="0" anchor="ctr"/>
                </a:tc>
                <a:tc>
                  <a:txBody>
                    <a:bodyPr/>
                    <a:lstStyle/>
                    <a:p>
                      <a:pPr algn="ctr">
                        <a:lnSpc>
                          <a:spcPct val="150000"/>
                        </a:lnSpc>
                        <a:spcAft>
                          <a:spcPts val="0"/>
                        </a:spcAft>
                      </a:pPr>
                      <a:r>
                        <a:rPr lang="id-ID" sz="1000">
                          <a:solidFill>
                            <a:srgbClr val="000000"/>
                          </a:solidFill>
                          <a:latin typeface="Segoe UI Symbol" pitchFamily="34" charset="0"/>
                          <a:ea typeface="Segoe UI Symbol" pitchFamily="34" charset="0"/>
                          <a:cs typeface="Times New Roman"/>
                        </a:rPr>
                        <a:t>2008/2009</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50000"/>
                        </a:lnSpc>
                        <a:spcAft>
                          <a:spcPts val="0"/>
                        </a:spcAft>
                      </a:pPr>
                      <a:r>
                        <a:rPr lang="id-ID" sz="1000" dirty="0">
                          <a:solidFill>
                            <a:srgbClr val="000000"/>
                          </a:solidFill>
                          <a:latin typeface="Segoe UI Symbol" pitchFamily="34" charset="0"/>
                          <a:ea typeface="Segoe UI Symbol" pitchFamily="34" charset="0"/>
                          <a:cs typeface="Times New Roman"/>
                        </a:rPr>
                        <a:t>2009/2010</a:t>
                      </a:r>
                      <a:endParaRPr lang="id-ID" sz="1100" dirty="0">
                        <a:latin typeface="Segoe UI Symbol" pitchFamily="34" charset="0"/>
                        <a:ea typeface="Segoe UI Symbol" pitchFamily="34" charset="0"/>
                        <a:cs typeface="Times New Roman"/>
                      </a:endParaRPr>
                    </a:p>
                  </a:txBody>
                  <a:tcPr marL="68580" marR="68580" marT="0" marB="0" anchor="ctr"/>
                </a:tc>
                <a:tc>
                  <a:txBody>
                    <a:bodyPr/>
                    <a:lstStyle/>
                    <a:p>
                      <a:pPr algn="ctr">
                        <a:lnSpc>
                          <a:spcPct val="150000"/>
                        </a:lnSpc>
                        <a:spcAft>
                          <a:spcPts val="0"/>
                        </a:spcAft>
                      </a:pPr>
                      <a:r>
                        <a:rPr lang="id-ID" sz="1000">
                          <a:solidFill>
                            <a:srgbClr val="000000"/>
                          </a:solidFill>
                          <a:latin typeface="Segoe UI Symbol" pitchFamily="34" charset="0"/>
                          <a:ea typeface="Segoe UI Symbol" pitchFamily="34" charset="0"/>
                          <a:cs typeface="Times New Roman"/>
                        </a:rPr>
                        <a:t>2007/2008</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50000"/>
                        </a:lnSpc>
                        <a:spcAft>
                          <a:spcPts val="0"/>
                        </a:spcAft>
                      </a:pPr>
                      <a:r>
                        <a:rPr lang="id-ID" sz="1000">
                          <a:solidFill>
                            <a:srgbClr val="000000"/>
                          </a:solidFill>
                          <a:latin typeface="Segoe UI Symbol" pitchFamily="34" charset="0"/>
                          <a:ea typeface="Segoe UI Symbol" pitchFamily="34" charset="0"/>
                          <a:cs typeface="Times New Roman"/>
                        </a:rPr>
                        <a:t>2008/2009</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50000"/>
                        </a:lnSpc>
                        <a:spcAft>
                          <a:spcPts val="0"/>
                        </a:spcAft>
                      </a:pPr>
                      <a:r>
                        <a:rPr lang="id-ID" sz="1000">
                          <a:solidFill>
                            <a:srgbClr val="000000"/>
                          </a:solidFill>
                          <a:latin typeface="Segoe UI Symbol" pitchFamily="34" charset="0"/>
                          <a:ea typeface="Segoe UI Symbol" pitchFamily="34" charset="0"/>
                          <a:cs typeface="Times New Roman"/>
                        </a:rPr>
                        <a:t>2009/2010</a:t>
                      </a:r>
                      <a:endParaRPr lang="id-ID" sz="1100">
                        <a:latin typeface="Segoe UI Symbol" pitchFamily="34" charset="0"/>
                        <a:ea typeface="Segoe UI Symbol" pitchFamily="34" charset="0"/>
                        <a:cs typeface="Times New Roman"/>
                      </a:endParaRPr>
                    </a:p>
                  </a:txBody>
                  <a:tcPr marL="68580" marR="68580" marT="0" marB="0" anchor="ctr"/>
                </a:tc>
              </a:tr>
              <a:tr h="339331">
                <a:tc>
                  <a:txBody>
                    <a:bodyPr/>
                    <a:lstStyle/>
                    <a:p>
                      <a:pPr algn="just">
                        <a:lnSpc>
                          <a:spcPct val="150000"/>
                        </a:lnSpc>
                        <a:spcAft>
                          <a:spcPts val="0"/>
                        </a:spcAft>
                      </a:pPr>
                      <a:r>
                        <a:rPr lang="id-ID" sz="1000">
                          <a:solidFill>
                            <a:srgbClr val="000000"/>
                          </a:solidFill>
                          <a:latin typeface="Segoe UI Symbol" pitchFamily="34" charset="0"/>
                          <a:ea typeface="Segoe UI Symbol" pitchFamily="34" charset="0"/>
                          <a:cs typeface="Times New Roman"/>
                        </a:rPr>
                        <a:t>Pemerintah</a:t>
                      </a:r>
                      <a:endParaRPr lang="id-ID" sz="1100">
                        <a:latin typeface="Segoe UI Symbol" pitchFamily="34" charset="0"/>
                        <a:ea typeface="Segoe UI Symbol" pitchFamily="34" charset="0"/>
                        <a:cs typeface="Times New Roman"/>
                      </a:endParaRPr>
                    </a:p>
                  </a:txBody>
                  <a:tcPr marL="68580" marR="68580" marT="0" marB="0"/>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8.108.392.929</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12.370.148.990</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14.251.754.258</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50000"/>
                        </a:lnSpc>
                        <a:spcAft>
                          <a:spcPts val="0"/>
                        </a:spcAft>
                      </a:pPr>
                      <a:r>
                        <a:rPr lang="id-ID" sz="1000">
                          <a:solidFill>
                            <a:srgbClr val="000000"/>
                          </a:solidFill>
                          <a:latin typeface="Segoe UI Symbol" pitchFamily="34" charset="0"/>
                          <a:ea typeface="Segoe UI Symbol" pitchFamily="34" charset="0"/>
                          <a:cs typeface="Times New Roman"/>
                        </a:rPr>
                        <a:t>52</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56,56945</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58,52906</a:t>
                      </a:r>
                      <a:endParaRPr lang="id-ID" sz="1100">
                        <a:latin typeface="Segoe UI Symbol" pitchFamily="34" charset="0"/>
                        <a:ea typeface="Segoe UI Symbol" pitchFamily="34" charset="0"/>
                        <a:cs typeface="Times New Roman"/>
                      </a:endParaRPr>
                    </a:p>
                  </a:txBody>
                  <a:tcPr marL="68580" marR="68580" marT="0" marB="0" anchor="ctr"/>
                </a:tc>
              </a:tr>
              <a:tr h="339331">
                <a:tc>
                  <a:txBody>
                    <a:bodyPr/>
                    <a:lstStyle/>
                    <a:p>
                      <a:pPr algn="just">
                        <a:lnSpc>
                          <a:spcPct val="150000"/>
                        </a:lnSpc>
                        <a:spcAft>
                          <a:spcPts val="0"/>
                        </a:spcAft>
                      </a:pPr>
                      <a:r>
                        <a:rPr lang="id-ID" sz="1000">
                          <a:solidFill>
                            <a:srgbClr val="000000"/>
                          </a:solidFill>
                          <a:latin typeface="Segoe UI Symbol" pitchFamily="34" charset="0"/>
                          <a:ea typeface="Segoe UI Symbol" pitchFamily="34" charset="0"/>
                          <a:cs typeface="Times New Roman"/>
                        </a:rPr>
                        <a:t>Yayasan</a:t>
                      </a:r>
                      <a:endParaRPr lang="id-ID" sz="1100">
                        <a:latin typeface="Segoe UI Symbol" pitchFamily="34" charset="0"/>
                        <a:ea typeface="Segoe UI Symbol" pitchFamily="34" charset="0"/>
                        <a:cs typeface="Times New Roman"/>
                      </a:endParaRPr>
                    </a:p>
                  </a:txBody>
                  <a:tcPr marL="68580" marR="68580" marT="0" marB="0"/>
                </a:tc>
                <a:tc>
                  <a:txBody>
                    <a:bodyPr/>
                    <a:lstStyle/>
                    <a:p>
                      <a:pPr algn="ctr">
                        <a:lnSpc>
                          <a:spcPct val="115000"/>
                        </a:lnSpc>
                        <a:spcAft>
                          <a:spcPts val="0"/>
                        </a:spcAft>
                      </a:pPr>
                      <a:r>
                        <a:rPr lang="id-ID" sz="1000" dirty="0">
                          <a:solidFill>
                            <a:srgbClr val="000000"/>
                          </a:solidFill>
                          <a:latin typeface="Segoe UI Symbol" pitchFamily="34" charset="0"/>
                          <a:ea typeface="Segoe UI Symbol" pitchFamily="34" charset="0"/>
                          <a:cs typeface="Times New Roman"/>
                        </a:rPr>
                        <a:t>844.798.704</a:t>
                      </a:r>
                      <a:endParaRPr lang="id-ID" sz="1100" dirty="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dirty="0">
                          <a:solidFill>
                            <a:srgbClr val="000000"/>
                          </a:solidFill>
                          <a:latin typeface="Segoe UI Symbol" pitchFamily="34" charset="0"/>
                          <a:ea typeface="Segoe UI Symbol" pitchFamily="34" charset="0"/>
                          <a:cs typeface="Times New Roman"/>
                        </a:rPr>
                        <a:t>1.094.087.504</a:t>
                      </a:r>
                      <a:endParaRPr lang="id-ID" sz="1100" dirty="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dirty="0">
                          <a:solidFill>
                            <a:srgbClr val="000000"/>
                          </a:solidFill>
                          <a:latin typeface="Segoe UI Symbol" pitchFamily="34" charset="0"/>
                          <a:ea typeface="Segoe UI Symbol" pitchFamily="34" charset="0"/>
                          <a:cs typeface="Times New Roman"/>
                        </a:rPr>
                        <a:t>1.322.183.104</a:t>
                      </a:r>
                      <a:endParaRPr lang="id-ID" sz="1100" dirty="0">
                        <a:latin typeface="Segoe UI Symbol" pitchFamily="34" charset="0"/>
                        <a:ea typeface="Segoe UI Symbol" pitchFamily="34" charset="0"/>
                        <a:cs typeface="Times New Roman"/>
                      </a:endParaRPr>
                    </a:p>
                  </a:txBody>
                  <a:tcPr marL="68580" marR="68580" marT="0" marB="0" anchor="ctr"/>
                </a:tc>
                <a:tc>
                  <a:txBody>
                    <a:bodyPr/>
                    <a:lstStyle/>
                    <a:p>
                      <a:pPr algn="ctr">
                        <a:lnSpc>
                          <a:spcPct val="150000"/>
                        </a:lnSpc>
                        <a:spcAft>
                          <a:spcPts val="0"/>
                        </a:spcAft>
                      </a:pPr>
                      <a:r>
                        <a:rPr lang="id-ID" sz="1000">
                          <a:solidFill>
                            <a:srgbClr val="000000"/>
                          </a:solidFill>
                          <a:latin typeface="Segoe UI Symbol" pitchFamily="34" charset="0"/>
                          <a:ea typeface="Segoe UI Symbol" pitchFamily="34" charset="0"/>
                          <a:cs typeface="Times New Roman"/>
                        </a:rPr>
                        <a:t>5</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5,003329</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5,429937</a:t>
                      </a:r>
                      <a:endParaRPr lang="id-ID" sz="1100">
                        <a:latin typeface="Segoe UI Symbol" pitchFamily="34" charset="0"/>
                        <a:ea typeface="Segoe UI Symbol" pitchFamily="34" charset="0"/>
                        <a:cs typeface="Times New Roman"/>
                      </a:endParaRPr>
                    </a:p>
                  </a:txBody>
                  <a:tcPr marL="68580" marR="68580" marT="0" marB="0" anchor="ctr"/>
                </a:tc>
              </a:tr>
              <a:tr h="339331">
                <a:tc>
                  <a:txBody>
                    <a:bodyPr/>
                    <a:lstStyle/>
                    <a:p>
                      <a:pPr algn="just">
                        <a:lnSpc>
                          <a:spcPct val="150000"/>
                        </a:lnSpc>
                        <a:spcAft>
                          <a:spcPts val="0"/>
                        </a:spcAft>
                      </a:pPr>
                      <a:r>
                        <a:rPr lang="id-ID" sz="1000">
                          <a:solidFill>
                            <a:srgbClr val="000000"/>
                          </a:solidFill>
                          <a:latin typeface="Segoe UI Symbol" pitchFamily="34" charset="0"/>
                          <a:ea typeface="Segoe UI Symbol" pitchFamily="34" charset="0"/>
                          <a:cs typeface="Times New Roman"/>
                        </a:rPr>
                        <a:t>SPP</a:t>
                      </a:r>
                      <a:endParaRPr lang="id-ID" sz="1100">
                        <a:latin typeface="Segoe UI Symbol" pitchFamily="34" charset="0"/>
                        <a:ea typeface="Segoe UI Symbol" pitchFamily="34" charset="0"/>
                        <a:cs typeface="Times New Roman"/>
                      </a:endParaRPr>
                    </a:p>
                  </a:txBody>
                  <a:tcPr marL="68580" marR="68580" marT="0" marB="0"/>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5.648.033.000</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7.069.508.000</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7.532.289.000</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50000"/>
                        </a:lnSpc>
                        <a:spcAft>
                          <a:spcPts val="0"/>
                        </a:spcAft>
                      </a:pPr>
                      <a:r>
                        <a:rPr lang="id-ID" sz="1000">
                          <a:solidFill>
                            <a:srgbClr val="000000"/>
                          </a:solidFill>
                          <a:latin typeface="Segoe UI Symbol" pitchFamily="34" charset="0"/>
                          <a:ea typeface="Segoe UI Symbol" pitchFamily="34" charset="0"/>
                          <a:cs typeface="Times New Roman"/>
                        </a:rPr>
                        <a:t>36</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32,32929</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30,93358</a:t>
                      </a:r>
                      <a:endParaRPr lang="id-ID" sz="1100">
                        <a:latin typeface="Segoe UI Symbol" pitchFamily="34" charset="0"/>
                        <a:ea typeface="Segoe UI Symbol" pitchFamily="34" charset="0"/>
                        <a:cs typeface="Times New Roman"/>
                      </a:endParaRPr>
                    </a:p>
                  </a:txBody>
                  <a:tcPr marL="68580" marR="68580" marT="0" marB="0" anchor="ctr"/>
                </a:tc>
              </a:tr>
              <a:tr h="339331">
                <a:tc>
                  <a:txBody>
                    <a:bodyPr/>
                    <a:lstStyle/>
                    <a:p>
                      <a:pPr algn="just">
                        <a:lnSpc>
                          <a:spcPct val="150000"/>
                        </a:lnSpc>
                        <a:spcAft>
                          <a:spcPts val="0"/>
                        </a:spcAft>
                      </a:pPr>
                      <a:r>
                        <a:rPr lang="id-ID" sz="1000">
                          <a:solidFill>
                            <a:srgbClr val="000000"/>
                          </a:solidFill>
                          <a:latin typeface="Segoe UI Symbol" pitchFamily="34" charset="0"/>
                          <a:ea typeface="Segoe UI Symbol" pitchFamily="34" charset="0"/>
                          <a:cs typeface="Times New Roman"/>
                        </a:rPr>
                        <a:t>Masyarakat</a:t>
                      </a:r>
                      <a:endParaRPr lang="id-ID" sz="1100">
                        <a:latin typeface="Segoe UI Symbol" pitchFamily="34" charset="0"/>
                        <a:ea typeface="Segoe UI Symbol" pitchFamily="34" charset="0"/>
                        <a:cs typeface="Times New Roman"/>
                      </a:endParaRPr>
                    </a:p>
                  </a:txBody>
                  <a:tcPr marL="68580" marR="68580" marT="0" marB="0"/>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677.794.000</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871.687.000</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592.256.000</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50000"/>
                        </a:lnSpc>
                        <a:spcAft>
                          <a:spcPts val="0"/>
                        </a:spcAft>
                      </a:pPr>
                      <a:r>
                        <a:rPr lang="id-ID" sz="1000">
                          <a:solidFill>
                            <a:srgbClr val="000000"/>
                          </a:solidFill>
                          <a:latin typeface="Segoe UI Symbol" pitchFamily="34" charset="0"/>
                          <a:ea typeface="Segoe UI Symbol" pitchFamily="34" charset="0"/>
                          <a:cs typeface="Times New Roman"/>
                        </a:rPr>
                        <a:t>4</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3,986278</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2,432275</a:t>
                      </a:r>
                      <a:endParaRPr lang="id-ID" sz="1100">
                        <a:latin typeface="Segoe UI Symbol" pitchFamily="34" charset="0"/>
                        <a:ea typeface="Segoe UI Symbol" pitchFamily="34" charset="0"/>
                        <a:cs typeface="Times New Roman"/>
                      </a:endParaRPr>
                    </a:p>
                  </a:txBody>
                  <a:tcPr marL="68580" marR="68580" marT="0" marB="0" anchor="ctr"/>
                </a:tc>
              </a:tr>
              <a:tr h="339331">
                <a:tc>
                  <a:txBody>
                    <a:bodyPr/>
                    <a:lstStyle/>
                    <a:p>
                      <a:pPr algn="just">
                        <a:lnSpc>
                          <a:spcPct val="150000"/>
                        </a:lnSpc>
                        <a:spcAft>
                          <a:spcPts val="0"/>
                        </a:spcAft>
                      </a:pPr>
                      <a:r>
                        <a:rPr lang="id-ID" sz="1000">
                          <a:solidFill>
                            <a:srgbClr val="000000"/>
                          </a:solidFill>
                          <a:latin typeface="Segoe UI Symbol" pitchFamily="34" charset="0"/>
                          <a:ea typeface="Segoe UI Symbol" pitchFamily="34" charset="0"/>
                          <a:cs typeface="Times New Roman"/>
                        </a:rPr>
                        <a:t>Lainnya (Dunia usaha)</a:t>
                      </a:r>
                      <a:endParaRPr lang="id-ID" sz="1100">
                        <a:latin typeface="Segoe UI Symbol" pitchFamily="34" charset="0"/>
                        <a:ea typeface="Segoe UI Symbol" pitchFamily="34" charset="0"/>
                        <a:cs typeface="Times New Roman"/>
                      </a:endParaRPr>
                    </a:p>
                  </a:txBody>
                  <a:tcPr marL="68580" marR="68580" marT="0" marB="0"/>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367.080.500</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461.758.000</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651.396.085</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50000"/>
                        </a:lnSpc>
                        <a:spcAft>
                          <a:spcPts val="0"/>
                        </a:spcAft>
                      </a:pPr>
                      <a:r>
                        <a:rPr lang="id-ID" sz="1000">
                          <a:solidFill>
                            <a:srgbClr val="000000"/>
                          </a:solidFill>
                          <a:latin typeface="Segoe UI Symbol" pitchFamily="34" charset="0"/>
                          <a:ea typeface="Segoe UI Symbol" pitchFamily="34" charset="0"/>
                          <a:cs typeface="Times New Roman"/>
                        </a:rPr>
                        <a:t>2</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2,111648</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2,675151</a:t>
                      </a:r>
                      <a:endParaRPr lang="id-ID" sz="1100">
                        <a:latin typeface="Segoe UI Symbol" pitchFamily="34" charset="0"/>
                        <a:ea typeface="Segoe UI Symbol" pitchFamily="34" charset="0"/>
                        <a:cs typeface="Times New Roman"/>
                      </a:endParaRPr>
                    </a:p>
                  </a:txBody>
                  <a:tcPr marL="68580" marR="68580" marT="0" marB="0" anchor="ctr"/>
                </a:tc>
              </a:tr>
              <a:tr h="339331">
                <a:tc>
                  <a:txBody>
                    <a:bodyPr/>
                    <a:lstStyle/>
                    <a:p>
                      <a:pPr algn="just">
                        <a:lnSpc>
                          <a:spcPct val="150000"/>
                        </a:lnSpc>
                        <a:spcAft>
                          <a:spcPts val="0"/>
                        </a:spcAft>
                      </a:pPr>
                      <a:r>
                        <a:rPr lang="id-ID" sz="1000">
                          <a:solidFill>
                            <a:srgbClr val="000000"/>
                          </a:solidFill>
                          <a:latin typeface="Segoe UI Symbol" pitchFamily="34" charset="0"/>
                          <a:ea typeface="Segoe UI Symbol" pitchFamily="34" charset="0"/>
                          <a:cs typeface="Times New Roman"/>
                        </a:rPr>
                        <a:t>Jumlah</a:t>
                      </a:r>
                      <a:endParaRPr lang="id-ID" sz="1100">
                        <a:latin typeface="Segoe UI Symbol" pitchFamily="34" charset="0"/>
                        <a:ea typeface="Segoe UI Symbol" pitchFamily="34" charset="0"/>
                        <a:cs typeface="Times New Roman"/>
                      </a:endParaRPr>
                    </a:p>
                  </a:txBody>
                  <a:tcPr marL="68580" marR="68580" marT="0" marB="0"/>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15.646.099.133</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21.867.189.494</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24.349.878.447</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50000"/>
                        </a:lnSpc>
                        <a:spcAft>
                          <a:spcPts val="0"/>
                        </a:spcAft>
                      </a:pPr>
                      <a:r>
                        <a:rPr lang="id-ID" sz="1000">
                          <a:solidFill>
                            <a:srgbClr val="000000"/>
                          </a:solidFill>
                          <a:latin typeface="Segoe UI Symbol" pitchFamily="34" charset="0"/>
                          <a:ea typeface="Segoe UI Symbol" pitchFamily="34" charset="0"/>
                          <a:cs typeface="Times New Roman"/>
                        </a:rPr>
                        <a:t>100</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50000"/>
                        </a:lnSpc>
                        <a:spcAft>
                          <a:spcPts val="0"/>
                        </a:spcAft>
                      </a:pPr>
                      <a:r>
                        <a:rPr lang="id-ID" sz="1000">
                          <a:solidFill>
                            <a:srgbClr val="000000"/>
                          </a:solidFill>
                          <a:latin typeface="Segoe UI Symbol" pitchFamily="34" charset="0"/>
                          <a:ea typeface="Segoe UI Symbol" pitchFamily="34" charset="0"/>
                          <a:cs typeface="Times New Roman"/>
                        </a:rPr>
                        <a:t>100</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50000"/>
                        </a:lnSpc>
                        <a:spcAft>
                          <a:spcPts val="0"/>
                        </a:spcAft>
                      </a:pPr>
                      <a:r>
                        <a:rPr lang="id-ID" sz="1000" dirty="0">
                          <a:solidFill>
                            <a:srgbClr val="000000"/>
                          </a:solidFill>
                          <a:latin typeface="Segoe UI Symbol" pitchFamily="34" charset="0"/>
                          <a:ea typeface="Segoe UI Symbol" pitchFamily="34" charset="0"/>
                          <a:cs typeface="Times New Roman"/>
                        </a:rPr>
                        <a:t>100</a:t>
                      </a:r>
                      <a:endParaRPr lang="id-ID" sz="1100" dirty="0">
                        <a:latin typeface="Segoe UI Symbol" pitchFamily="34" charset="0"/>
                        <a:ea typeface="Segoe UI Symbol" pitchFamily="34" charset="0"/>
                        <a:cs typeface="Times New Roman"/>
                      </a:endParaRPr>
                    </a:p>
                  </a:txBody>
                  <a:tcPr marL="68580" marR="68580" marT="0" marB="0" anchor="ctr"/>
                </a:tc>
              </a:tr>
            </a:tbl>
          </a:graphicData>
        </a:graphic>
      </p:graphicFrame>
      <p:graphicFrame>
        <p:nvGraphicFramePr>
          <p:cNvPr id="5" name="Table 4"/>
          <p:cNvGraphicFramePr>
            <a:graphicFrameLocks noGrp="1"/>
          </p:cNvGraphicFramePr>
          <p:nvPr/>
        </p:nvGraphicFramePr>
        <p:xfrm>
          <a:off x="1119592" y="3822005"/>
          <a:ext cx="7858149" cy="2966720"/>
        </p:xfrm>
        <a:graphic>
          <a:graphicData uri="http://schemas.openxmlformats.org/drawingml/2006/table">
            <a:tbl>
              <a:tblPr firstRow="1" bandRow="1">
                <a:tableStyleId>{5C22544A-7EE6-4342-B048-85BDC9FD1C3A}</a:tableStyleId>
              </a:tblPr>
              <a:tblGrid>
                <a:gridCol w="1582188"/>
                <a:gridCol w="1186641"/>
                <a:gridCol w="1186641"/>
                <a:gridCol w="1186641"/>
                <a:gridCol w="1028422"/>
                <a:gridCol w="949312"/>
                <a:gridCol w="738304"/>
              </a:tblGrid>
              <a:tr h="370840">
                <a:tc rowSpan="2">
                  <a:txBody>
                    <a:bodyPr/>
                    <a:lstStyle/>
                    <a:p>
                      <a:pPr>
                        <a:lnSpc>
                          <a:spcPct val="150000"/>
                        </a:lnSpc>
                        <a:spcAft>
                          <a:spcPts val="0"/>
                        </a:spcAft>
                      </a:pPr>
                      <a:r>
                        <a:rPr lang="id-ID" sz="1000" dirty="0">
                          <a:solidFill>
                            <a:srgbClr val="000000"/>
                          </a:solidFill>
                          <a:latin typeface="Segoe UI Symbol" pitchFamily="34" charset="0"/>
                          <a:ea typeface="Segoe UI Symbol" pitchFamily="34" charset="0"/>
                          <a:cs typeface="Times New Roman"/>
                        </a:rPr>
                        <a:t>Sumber dana</a:t>
                      </a:r>
                      <a:endParaRPr lang="id-ID" sz="1100" dirty="0">
                        <a:latin typeface="Segoe UI Symbol" pitchFamily="34" charset="0"/>
                        <a:ea typeface="Segoe UI Symbol" pitchFamily="34" charset="0"/>
                        <a:cs typeface="Times New Roman"/>
                      </a:endParaRPr>
                    </a:p>
                  </a:txBody>
                  <a:tcPr marL="68580" marR="68580" marT="0" marB="0" anchor="ctr"/>
                </a:tc>
                <a:tc gridSpan="3">
                  <a:txBody>
                    <a:bodyPr/>
                    <a:lstStyle/>
                    <a:p>
                      <a:pPr algn="ctr">
                        <a:lnSpc>
                          <a:spcPct val="150000"/>
                        </a:lnSpc>
                        <a:spcAft>
                          <a:spcPts val="0"/>
                        </a:spcAft>
                      </a:pPr>
                      <a:r>
                        <a:rPr lang="id-ID" sz="1000">
                          <a:solidFill>
                            <a:srgbClr val="000000"/>
                          </a:solidFill>
                          <a:latin typeface="Segoe UI Symbol" pitchFamily="34" charset="0"/>
                          <a:ea typeface="Segoe UI Symbol" pitchFamily="34" charset="0"/>
                          <a:cs typeface="Times New Roman"/>
                        </a:rPr>
                        <a:t>Jumlah</a:t>
                      </a:r>
                      <a:endParaRPr lang="id-ID" sz="1100">
                        <a:latin typeface="Segoe UI Symbol" pitchFamily="34" charset="0"/>
                        <a:ea typeface="Segoe UI Symbol" pitchFamily="34" charset="0"/>
                        <a:cs typeface="Times New Roman"/>
                      </a:endParaRPr>
                    </a:p>
                  </a:txBody>
                  <a:tcPr marL="68580" marR="68580" marT="0" marB="0" anchor="ctr"/>
                </a:tc>
                <a:tc hMerge="1">
                  <a:txBody>
                    <a:bodyPr/>
                    <a:lstStyle/>
                    <a:p>
                      <a:endParaRPr lang="id-ID"/>
                    </a:p>
                  </a:txBody>
                  <a:tcPr/>
                </a:tc>
                <a:tc hMerge="1">
                  <a:txBody>
                    <a:bodyPr/>
                    <a:lstStyle/>
                    <a:p>
                      <a:endParaRPr lang="id-ID"/>
                    </a:p>
                  </a:txBody>
                  <a:tcPr/>
                </a:tc>
                <a:tc gridSpan="3">
                  <a:txBody>
                    <a:bodyPr/>
                    <a:lstStyle/>
                    <a:p>
                      <a:pPr algn="ctr">
                        <a:lnSpc>
                          <a:spcPct val="150000"/>
                        </a:lnSpc>
                        <a:spcAft>
                          <a:spcPts val="0"/>
                        </a:spcAft>
                      </a:pPr>
                      <a:r>
                        <a:rPr lang="id-ID" sz="1000">
                          <a:solidFill>
                            <a:srgbClr val="000000"/>
                          </a:solidFill>
                          <a:latin typeface="Segoe UI Symbol" pitchFamily="34" charset="0"/>
                          <a:ea typeface="Segoe UI Symbol" pitchFamily="34" charset="0"/>
                          <a:cs typeface="Times New Roman"/>
                        </a:rPr>
                        <a:t>Persentase</a:t>
                      </a:r>
                      <a:endParaRPr lang="id-ID" sz="1100">
                        <a:latin typeface="Segoe UI Symbol" pitchFamily="34" charset="0"/>
                        <a:ea typeface="Segoe UI Symbol" pitchFamily="34" charset="0"/>
                        <a:cs typeface="Times New Roman"/>
                      </a:endParaRPr>
                    </a:p>
                  </a:txBody>
                  <a:tcPr marL="68580" marR="68580" marT="0" marB="0" anchor="ctr"/>
                </a:tc>
                <a:tc hMerge="1">
                  <a:txBody>
                    <a:bodyPr/>
                    <a:lstStyle/>
                    <a:p>
                      <a:endParaRPr lang="id-ID"/>
                    </a:p>
                  </a:txBody>
                  <a:tcPr/>
                </a:tc>
                <a:tc hMerge="1">
                  <a:txBody>
                    <a:bodyPr/>
                    <a:lstStyle/>
                    <a:p>
                      <a:endParaRPr lang="id-ID"/>
                    </a:p>
                  </a:txBody>
                  <a:tcPr/>
                </a:tc>
              </a:tr>
              <a:tr h="370840">
                <a:tc vMerge="1">
                  <a:txBody>
                    <a:bodyPr/>
                    <a:lstStyle/>
                    <a:p>
                      <a:endParaRPr lang="id-ID"/>
                    </a:p>
                  </a:txBody>
                  <a:tcPr/>
                </a:tc>
                <a:tc>
                  <a:txBody>
                    <a:bodyPr/>
                    <a:lstStyle/>
                    <a:p>
                      <a:pPr algn="ctr">
                        <a:lnSpc>
                          <a:spcPct val="150000"/>
                        </a:lnSpc>
                        <a:spcAft>
                          <a:spcPts val="0"/>
                        </a:spcAft>
                      </a:pPr>
                      <a:r>
                        <a:rPr lang="id-ID" sz="1000">
                          <a:solidFill>
                            <a:srgbClr val="000000"/>
                          </a:solidFill>
                          <a:latin typeface="Segoe UI Symbol" pitchFamily="34" charset="0"/>
                          <a:ea typeface="Segoe UI Symbol" pitchFamily="34" charset="0"/>
                          <a:cs typeface="Times New Roman"/>
                        </a:rPr>
                        <a:t>2007/2008</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50000"/>
                        </a:lnSpc>
                        <a:spcAft>
                          <a:spcPts val="0"/>
                        </a:spcAft>
                      </a:pPr>
                      <a:r>
                        <a:rPr lang="id-ID" sz="1000">
                          <a:solidFill>
                            <a:srgbClr val="000000"/>
                          </a:solidFill>
                          <a:latin typeface="Segoe UI Symbol" pitchFamily="34" charset="0"/>
                          <a:ea typeface="Segoe UI Symbol" pitchFamily="34" charset="0"/>
                          <a:cs typeface="Times New Roman"/>
                        </a:rPr>
                        <a:t>2008/2009</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50000"/>
                        </a:lnSpc>
                        <a:spcAft>
                          <a:spcPts val="0"/>
                        </a:spcAft>
                      </a:pPr>
                      <a:r>
                        <a:rPr lang="id-ID" sz="1000">
                          <a:solidFill>
                            <a:srgbClr val="000000"/>
                          </a:solidFill>
                          <a:latin typeface="Segoe UI Symbol" pitchFamily="34" charset="0"/>
                          <a:ea typeface="Segoe UI Symbol" pitchFamily="34" charset="0"/>
                          <a:cs typeface="Times New Roman"/>
                        </a:rPr>
                        <a:t>2009/2010</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50000"/>
                        </a:lnSpc>
                        <a:spcAft>
                          <a:spcPts val="0"/>
                        </a:spcAft>
                      </a:pPr>
                      <a:r>
                        <a:rPr lang="id-ID" sz="1000">
                          <a:solidFill>
                            <a:srgbClr val="000000"/>
                          </a:solidFill>
                          <a:latin typeface="Segoe UI Symbol" pitchFamily="34" charset="0"/>
                          <a:ea typeface="Segoe UI Symbol" pitchFamily="34" charset="0"/>
                          <a:cs typeface="Times New Roman"/>
                        </a:rPr>
                        <a:t>2007/2008</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50000"/>
                        </a:lnSpc>
                        <a:spcAft>
                          <a:spcPts val="0"/>
                        </a:spcAft>
                      </a:pPr>
                      <a:r>
                        <a:rPr lang="id-ID" sz="1000">
                          <a:solidFill>
                            <a:srgbClr val="000000"/>
                          </a:solidFill>
                          <a:latin typeface="Segoe UI Symbol" pitchFamily="34" charset="0"/>
                          <a:ea typeface="Segoe UI Symbol" pitchFamily="34" charset="0"/>
                          <a:cs typeface="Times New Roman"/>
                        </a:rPr>
                        <a:t>2008/2009</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50000"/>
                        </a:lnSpc>
                        <a:spcAft>
                          <a:spcPts val="0"/>
                        </a:spcAft>
                      </a:pPr>
                      <a:r>
                        <a:rPr lang="id-ID" sz="1000">
                          <a:solidFill>
                            <a:srgbClr val="000000"/>
                          </a:solidFill>
                          <a:latin typeface="Segoe UI Symbol" pitchFamily="34" charset="0"/>
                          <a:ea typeface="Segoe UI Symbol" pitchFamily="34" charset="0"/>
                          <a:cs typeface="Times New Roman"/>
                        </a:rPr>
                        <a:t>2009/2010</a:t>
                      </a:r>
                      <a:endParaRPr lang="id-ID" sz="1100">
                        <a:latin typeface="Segoe UI Symbol" pitchFamily="34" charset="0"/>
                        <a:ea typeface="Segoe UI Symbol" pitchFamily="34" charset="0"/>
                        <a:cs typeface="Times New Roman"/>
                      </a:endParaRPr>
                    </a:p>
                  </a:txBody>
                  <a:tcPr marL="68580" marR="68580" marT="0" marB="0" anchor="ctr"/>
                </a:tc>
              </a:tr>
              <a:tr h="370840">
                <a:tc>
                  <a:txBody>
                    <a:bodyPr/>
                    <a:lstStyle/>
                    <a:p>
                      <a:pPr>
                        <a:lnSpc>
                          <a:spcPct val="150000"/>
                        </a:lnSpc>
                        <a:spcAft>
                          <a:spcPts val="0"/>
                        </a:spcAft>
                      </a:pPr>
                      <a:r>
                        <a:rPr lang="id-ID" sz="1000" dirty="0">
                          <a:solidFill>
                            <a:srgbClr val="000000"/>
                          </a:solidFill>
                          <a:latin typeface="Segoe UI Symbol" pitchFamily="34" charset="0"/>
                          <a:ea typeface="Segoe UI Symbol" pitchFamily="34" charset="0"/>
                          <a:cs typeface="Times New Roman"/>
                        </a:rPr>
                        <a:t>Pemerintah</a:t>
                      </a:r>
                      <a:endParaRPr lang="id-ID" sz="1100" dirty="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15.548.149.880</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21.627.537.867</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24.094.562.887</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73,40</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76,43</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82,91</a:t>
                      </a:r>
                      <a:endParaRPr lang="id-ID" sz="1100">
                        <a:latin typeface="Segoe UI Symbol" pitchFamily="34" charset="0"/>
                        <a:ea typeface="Segoe UI Symbol" pitchFamily="34" charset="0"/>
                        <a:cs typeface="Times New Roman"/>
                      </a:endParaRPr>
                    </a:p>
                  </a:txBody>
                  <a:tcPr marL="68580" marR="68580" marT="0" marB="0" anchor="ctr"/>
                </a:tc>
              </a:tr>
              <a:tr h="370840">
                <a:tc>
                  <a:txBody>
                    <a:bodyPr/>
                    <a:lstStyle/>
                    <a:p>
                      <a:pPr>
                        <a:lnSpc>
                          <a:spcPct val="150000"/>
                        </a:lnSpc>
                        <a:spcAft>
                          <a:spcPts val="0"/>
                        </a:spcAft>
                      </a:pPr>
                      <a:r>
                        <a:rPr lang="id-ID" sz="1000">
                          <a:solidFill>
                            <a:srgbClr val="000000"/>
                          </a:solidFill>
                          <a:latin typeface="Segoe UI Symbol" pitchFamily="34" charset="0"/>
                          <a:ea typeface="Segoe UI Symbol" pitchFamily="34" charset="0"/>
                          <a:cs typeface="Times New Roman"/>
                        </a:rPr>
                        <a:t>Yayasan</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196.985.312</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346.067.914</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503.358.512</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dirty="0">
                          <a:solidFill>
                            <a:srgbClr val="000000"/>
                          </a:solidFill>
                          <a:latin typeface="Segoe UI Symbol" pitchFamily="34" charset="0"/>
                          <a:ea typeface="Segoe UI Symbol" pitchFamily="34" charset="0"/>
                          <a:cs typeface="Times New Roman"/>
                        </a:rPr>
                        <a:t>0,91</a:t>
                      </a:r>
                      <a:endParaRPr lang="id-ID" sz="1100" dirty="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1,22</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1,73</a:t>
                      </a:r>
                      <a:endParaRPr lang="id-ID" sz="1100">
                        <a:latin typeface="Segoe UI Symbol" pitchFamily="34" charset="0"/>
                        <a:ea typeface="Segoe UI Symbol" pitchFamily="34" charset="0"/>
                        <a:cs typeface="Times New Roman"/>
                      </a:endParaRPr>
                    </a:p>
                  </a:txBody>
                  <a:tcPr marL="68580" marR="68580" marT="0" marB="0" anchor="ctr"/>
                </a:tc>
              </a:tr>
              <a:tr h="370840">
                <a:tc>
                  <a:txBody>
                    <a:bodyPr/>
                    <a:lstStyle/>
                    <a:p>
                      <a:pPr>
                        <a:lnSpc>
                          <a:spcPct val="150000"/>
                        </a:lnSpc>
                        <a:spcAft>
                          <a:spcPts val="0"/>
                        </a:spcAft>
                      </a:pPr>
                      <a:r>
                        <a:rPr lang="id-ID" sz="1000">
                          <a:solidFill>
                            <a:srgbClr val="000000"/>
                          </a:solidFill>
                          <a:latin typeface="Segoe UI Symbol" pitchFamily="34" charset="0"/>
                          <a:ea typeface="Segoe UI Symbol" pitchFamily="34" charset="0"/>
                          <a:cs typeface="Times New Roman"/>
                        </a:rPr>
                        <a:t>SPP</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3.550.133.732</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3.891.167.000</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2.968.584.400</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16,76</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13,75</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10,22</a:t>
                      </a:r>
                      <a:endParaRPr lang="id-ID" sz="1100">
                        <a:latin typeface="Segoe UI Symbol" pitchFamily="34" charset="0"/>
                        <a:ea typeface="Segoe UI Symbol" pitchFamily="34" charset="0"/>
                        <a:cs typeface="Times New Roman"/>
                      </a:endParaRPr>
                    </a:p>
                  </a:txBody>
                  <a:tcPr marL="68580" marR="68580" marT="0" marB="0" anchor="ctr"/>
                </a:tc>
              </a:tr>
              <a:tr h="370840">
                <a:tc>
                  <a:txBody>
                    <a:bodyPr/>
                    <a:lstStyle/>
                    <a:p>
                      <a:pPr>
                        <a:lnSpc>
                          <a:spcPct val="150000"/>
                        </a:lnSpc>
                        <a:spcAft>
                          <a:spcPts val="0"/>
                        </a:spcAft>
                      </a:pPr>
                      <a:r>
                        <a:rPr lang="id-ID" sz="1000">
                          <a:solidFill>
                            <a:srgbClr val="000000"/>
                          </a:solidFill>
                          <a:latin typeface="Segoe UI Symbol" pitchFamily="34" charset="0"/>
                          <a:ea typeface="Segoe UI Symbol" pitchFamily="34" charset="0"/>
                          <a:cs typeface="Times New Roman"/>
                        </a:rPr>
                        <a:t>Masyarakat</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1.769.463.227</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1.800.191.042</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1.281.791.000</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8,35</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6,36</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4,4</a:t>
                      </a:r>
                      <a:endParaRPr lang="id-ID" sz="1100">
                        <a:latin typeface="Segoe UI Symbol" pitchFamily="34" charset="0"/>
                        <a:ea typeface="Segoe UI Symbol" pitchFamily="34" charset="0"/>
                        <a:cs typeface="Times New Roman"/>
                      </a:endParaRPr>
                    </a:p>
                  </a:txBody>
                  <a:tcPr marL="68580" marR="68580" marT="0" marB="0" anchor="ctr"/>
                </a:tc>
              </a:tr>
              <a:tr h="370840">
                <a:tc>
                  <a:txBody>
                    <a:bodyPr/>
                    <a:lstStyle/>
                    <a:p>
                      <a:pPr>
                        <a:lnSpc>
                          <a:spcPct val="150000"/>
                        </a:lnSpc>
                        <a:spcAft>
                          <a:spcPts val="0"/>
                        </a:spcAft>
                      </a:pPr>
                      <a:r>
                        <a:rPr lang="id-ID" sz="1000">
                          <a:solidFill>
                            <a:srgbClr val="000000"/>
                          </a:solidFill>
                          <a:latin typeface="Segoe UI Symbol" pitchFamily="34" charset="0"/>
                          <a:ea typeface="Segoe UI Symbol" pitchFamily="34" charset="0"/>
                          <a:cs typeface="Times New Roman"/>
                        </a:rPr>
                        <a:t>Lainnya (Dunia usaha)</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118.006.200</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633.404.291</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212.562.000</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0,56</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2,24</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0,73</a:t>
                      </a:r>
                      <a:endParaRPr lang="id-ID" sz="1100">
                        <a:latin typeface="Segoe UI Symbol" pitchFamily="34" charset="0"/>
                        <a:ea typeface="Segoe UI Symbol" pitchFamily="34" charset="0"/>
                        <a:cs typeface="Times New Roman"/>
                      </a:endParaRPr>
                    </a:p>
                  </a:txBody>
                  <a:tcPr marL="68580" marR="68580" marT="0" marB="0" anchor="ctr"/>
                </a:tc>
              </a:tr>
              <a:tr h="370840">
                <a:tc>
                  <a:txBody>
                    <a:bodyPr/>
                    <a:lstStyle/>
                    <a:p>
                      <a:pPr>
                        <a:lnSpc>
                          <a:spcPct val="150000"/>
                        </a:lnSpc>
                        <a:spcAft>
                          <a:spcPts val="0"/>
                        </a:spcAft>
                      </a:pPr>
                      <a:r>
                        <a:rPr lang="id-ID" sz="1000">
                          <a:solidFill>
                            <a:srgbClr val="000000"/>
                          </a:solidFill>
                          <a:latin typeface="Segoe UI Symbol" pitchFamily="34" charset="0"/>
                          <a:ea typeface="Segoe UI Symbol" pitchFamily="34" charset="0"/>
                          <a:cs typeface="Times New Roman"/>
                        </a:rPr>
                        <a:t>Jumlah</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21.182.738.351</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28.298.368.114</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15000"/>
                        </a:lnSpc>
                        <a:spcAft>
                          <a:spcPts val="0"/>
                        </a:spcAft>
                      </a:pPr>
                      <a:r>
                        <a:rPr lang="id-ID" sz="1000">
                          <a:solidFill>
                            <a:srgbClr val="000000"/>
                          </a:solidFill>
                          <a:latin typeface="Segoe UI Symbol" pitchFamily="34" charset="0"/>
                          <a:ea typeface="Segoe UI Symbol" pitchFamily="34" charset="0"/>
                          <a:cs typeface="Times New Roman"/>
                        </a:rPr>
                        <a:t>29.060.858.799</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50000"/>
                        </a:lnSpc>
                        <a:spcAft>
                          <a:spcPts val="0"/>
                        </a:spcAft>
                      </a:pPr>
                      <a:r>
                        <a:rPr lang="id-ID" sz="1000">
                          <a:solidFill>
                            <a:srgbClr val="000000"/>
                          </a:solidFill>
                          <a:latin typeface="Segoe UI Symbol" pitchFamily="34" charset="0"/>
                          <a:ea typeface="Segoe UI Symbol" pitchFamily="34" charset="0"/>
                          <a:cs typeface="Times New Roman"/>
                        </a:rPr>
                        <a:t>100</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50000"/>
                        </a:lnSpc>
                        <a:spcAft>
                          <a:spcPts val="0"/>
                        </a:spcAft>
                      </a:pPr>
                      <a:r>
                        <a:rPr lang="id-ID" sz="1000">
                          <a:solidFill>
                            <a:srgbClr val="000000"/>
                          </a:solidFill>
                          <a:latin typeface="Segoe UI Symbol" pitchFamily="34" charset="0"/>
                          <a:ea typeface="Segoe UI Symbol" pitchFamily="34" charset="0"/>
                          <a:cs typeface="Times New Roman"/>
                        </a:rPr>
                        <a:t>100</a:t>
                      </a:r>
                      <a:endParaRPr lang="id-ID" sz="1100">
                        <a:latin typeface="Segoe UI Symbol" pitchFamily="34" charset="0"/>
                        <a:ea typeface="Segoe UI Symbol" pitchFamily="34" charset="0"/>
                        <a:cs typeface="Times New Roman"/>
                      </a:endParaRPr>
                    </a:p>
                  </a:txBody>
                  <a:tcPr marL="68580" marR="68580" marT="0" marB="0" anchor="ctr"/>
                </a:tc>
                <a:tc>
                  <a:txBody>
                    <a:bodyPr/>
                    <a:lstStyle/>
                    <a:p>
                      <a:pPr algn="ctr">
                        <a:lnSpc>
                          <a:spcPct val="150000"/>
                        </a:lnSpc>
                        <a:spcAft>
                          <a:spcPts val="0"/>
                        </a:spcAft>
                      </a:pPr>
                      <a:r>
                        <a:rPr lang="id-ID" sz="1000" dirty="0">
                          <a:solidFill>
                            <a:srgbClr val="000000"/>
                          </a:solidFill>
                          <a:latin typeface="Segoe UI Symbol" pitchFamily="34" charset="0"/>
                          <a:ea typeface="Segoe UI Symbol" pitchFamily="34" charset="0"/>
                          <a:cs typeface="Times New Roman"/>
                        </a:rPr>
                        <a:t>100</a:t>
                      </a:r>
                      <a:endParaRPr lang="id-ID" sz="1100" dirty="0">
                        <a:latin typeface="Segoe UI Symbol" pitchFamily="34" charset="0"/>
                        <a:ea typeface="Segoe UI Symbol" pitchFamily="34" charset="0"/>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2400" dirty="0" smtClean="0"/>
              <a:t>Sumber Pendanaan Pendidikan Dasar 9 Tahun</a:t>
            </a:r>
            <a:endParaRPr lang="id-ID" sz="2400" dirty="0"/>
          </a:p>
        </p:txBody>
      </p:sp>
      <p:graphicFrame>
        <p:nvGraphicFramePr>
          <p:cNvPr id="4" name="Content Placeholder 3"/>
          <p:cNvGraphicFramePr>
            <a:graphicFrameLocks noGrp="1"/>
          </p:cNvGraphicFramePr>
          <p:nvPr>
            <p:ph idx="1"/>
          </p:nvPr>
        </p:nvGraphicFramePr>
        <p:xfrm>
          <a:off x="1279366" y="1627915"/>
          <a:ext cx="7143797" cy="2966720"/>
        </p:xfrm>
        <a:graphic>
          <a:graphicData uri="http://schemas.openxmlformats.org/drawingml/2006/table">
            <a:tbl>
              <a:tblPr firstRow="1" bandRow="1">
                <a:tableStyleId>{5C22544A-7EE6-4342-B048-85BDC9FD1C3A}</a:tableStyleId>
              </a:tblPr>
              <a:tblGrid>
                <a:gridCol w="1428757"/>
                <a:gridCol w="1143008"/>
                <a:gridCol w="1071570"/>
                <a:gridCol w="1071570"/>
                <a:gridCol w="857256"/>
                <a:gridCol w="785818"/>
                <a:gridCol w="785818"/>
              </a:tblGrid>
              <a:tr h="370840">
                <a:tc rowSpan="2">
                  <a:txBody>
                    <a:bodyPr/>
                    <a:lstStyle/>
                    <a:p>
                      <a:pPr>
                        <a:lnSpc>
                          <a:spcPct val="150000"/>
                        </a:lnSpc>
                        <a:spcAft>
                          <a:spcPts val="0"/>
                        </a:spcAft>
                      </a:pPr>
                      <a:r>
                        <a:rPr lang="id-ID" sz="1600" b="1" dirty="0">
                          <a:solidFill>
                            <a:srgbClr val="000000"/>
                          </a:solidFill>
                          <a:latin typeface="Times New Roman"/>
                          <a:ea typeface="Calibri"/>
                          <a:cs typeface="Times New Roman"/>
                        </a:rPr>
                        <a:t>Sumber dana</a:t>
                      </a:r>
                      <a:endParaRPr lang="id-ID" sz="1400" dirty="0">
                        <a:latin typeface="Calibri"/>
                        <a:ea typeface="Calibri"/>
                        <a:cs typeface="Times New Roman"/>
                      </a:endParaRPr>
                    </a:p>
                  </a:txBody>
                  <a:tcPr marL="68580" marR="68580" marT="0" marB="0" anchor="ctr"/>
                </a:tc>
                <a:tc gridSpan="3">
                  <a:txBody>
                    <a:bodyPr/>
                    <a:lstStyle/>
                    <a:p>
                      <a:pPr algn="ctr">
                        <a:lnSpc>
                          <a:spcPct val="150000"/>
                        </a:lnSpc>
                        <a:spcAft>
                          <a:spcPts val="0"/>
                        </a:spcAft>
                      </a:pPr>
                      <a:r>
                        <a:rPr lang="id-ID" sz="1600" b="1">
                          <a:solidFill>
                            <a:srgbClr val="000000"/>
                          </a:solidFill>
                          <a:latin typeface="Times New Roman"/>
                          <a:ea typeface="Calibri"/>
                          <a:cs typeface="Times New Roman"/>
                        </a:rPr>
                        <a:t>Jumlah</a:t>
                      </a:r>
                      <a:endParaRPr lang="id-ID" sz="1400">
                        <a:latin typeface="Calibri"/>
                        <a:ea typeface="Calibri"/>
                        <a:cs typeface="Times New Roman"/>
                      </a:endParaRPr>
                    </a:p>
                  </a:txBody>
                  <a:tcPr marL="68580" marR="68580" marT="0" marB="0" anchor="ctr"/>
                </a:tc>
                <a:tc hMerge="1">
                  <a:txBody>
                    <a:bodyPr/>
                    <a:lstStyle/>
                    <a:p>
                      <a:endParaRPr lang="id-ID"/>
                    </a:p>
                  </a:txBody>
                  <a:tcPr/>
                </a:tc>
                <a:tc hMerge="1">
                  <a:txBody>
                    <a:bodyPr/>
                    <a:lstStyle/>
                    <a:p>
                      <a:endParaRPr lang="id-ID"/>
                    </a:p>
                  </a:txBody>
                  <a:tcPr/>
                </a:tc>
                <a:tc gridSpan="3">
                  <a:txBody>
                    <a:bodyPr/>
                    <a:lstStyle/>
                    <a:p>
                      <a:pPr algn="ctr">
                        <a:lnSpc>
                          <a:spcPct val="150000"/>
                        </a:lnSpc>
                        <a:spcAft>
                          <a:spcPts val="0"/>
                        </a:spcAft>
                      </a:pPr>
                      <a:r>
                        <a:rPr lang="id-ID" sz="1600" b="1">
                          <a:solidFill>
                            <a:srgbClr val="000000"/>
                          </a:solidFill>
                          <a:latin typeface="Times New Roman"/>
                          <a:ea typeface="Calibri"/>
                          <a:cs typeface="Times New Roman"/>
                        </a:rPr>
                        <a:t>Persentase</a:t>
                      </a:r>
                      <a:endParaRPr lang="id-ID" sz="1400">
                        <a:latin typeface="Calibri"/>
                        <a:ea typeface="Calibri"/>
                        <a:cs typeface="Times New Roman"/>
                      </a:endParaRPr>
                    </a:p>
                  </a:txBody>
                  <a:tcPr marL="68580" marR="68580" marT="0" marB="0" anchor="ctr"/>
                </a:tc>
                <a:tc hMerge="1">
                  <a:txBody>
                    <a:bodyPr/>
                    <a:lstStyle/>
                    <a:p>
                      <a:endParaRPr lang="id-ID"/>
                    </a:p>
                  </a:txBody>
                  <a:tcPr/>
                </a:tc>
                <a:tc hMerge="1">
                  <a:txBody>
                    <a:bodyPr/>
                    <a:lstStyle/>
                    <a:p>
                      <a:endParaRPr lang="id-ID"/>
                    </a:p>
                  </a:txBody>
                  <a:tcPr/>
                </a:tc>
              </a:tr>
              <a:tr h="370840">
                <a:tc vMerge="1">
                  <a:txBody>
                    <a:bodyPr/>
                    <a:lstStyle/>
                    <a:p>
                      <a:endParaRPr lang="id-ID"/>
                    </a:p>
                  </a:txBody>
                  <a:tcPr/>
                </a:tc>
                <a:tc>
                  <a:txBody>
                    <a:bodyPr/>
                    <a:lstStyle/>
                    <a:p>
                      <a:pPr algn="ctr">
                        <a:lnSpc>
                          <a:spcPct val="150000"/>
                        </a:lnSpc>
                        <a:spcAft>
                          <a:spcPts val="0"/>
                        </a:spcAft>
                      </a:pPr>
                      <a:r>
                        <a:rPr lang="id-ID" sz="1100">
                          <a:solidFill>
                            <a:srgbClr val="000000"/>
                          </a:solidFill>
                          <a:latin typeface="Times New Roman"/>
                          <a:ea typeface="Calibri"/>
                          <a:cs typeface="Times New Roman"/>
                        </a:rPr>
                        <a:t>2007/2008</a:t>
                      </a:r>
                      <a:endParaRPr lang="id-ID" sz="1400">
                        <a:latin typeface="Calibri"/>
                        <a:ea typeface="Calibri"/>
                        <a:cs typeface="Times New Roman"/>
                      </a:endParaRPr>
                    </a:p>
                  </a:txBody>
                  <a:tcPr marL="68580" marR="68580" marT="0" marB="0" anchor="ctr"/>
                </a:tc>
                <a:tc>
                  <a:txBody>
                    <a:bodyPr/>
                    <a:lstStyle/>
                    <a:p>
                      <a:pPr algn="ctr">
                        <a:lnSpc>
                          <a:spcPct val="150000"/>
                        </a:lnSpc>
                        <a:spcAft>
                          <a:spcPts val="0"/>
                        </a:spcAft>
                      </a:pPr>
                      <a:r>
                        <a:rPr lang="id-ID" sz="1100">
                          <a:solidFill>
                            <a:srgbClr val="000000"/>
                          </a:solidFill>
                          <a:latin typeface="Times New Roman"/>
                          <a:ea typeface="Calibri"/>
                          <a:cs typeface="Times New Roman"/>
                        </a:rPr>
                        <a:t>2008/2009</a:t>
                      </a:r>
                      <a:endParaRPr lang="id-ID" sz="1400">
                        <a:latin typeface="Calibri"/>
                        <a:ea typeface="Calibri"/>
                        <a:cs typeface="Times New Roman"/>
                      </a:endParaRPr>
                    </a:p>
                  </a:txBody>
                  <a:tcPr marL="68580" marR="68580" marT="0" marB="0" anchor="ctr"/>
                </a:tc>
                <a:tc>
                  <a:txBody>
                    <a:bodyPr/>
                    <a:lstStyle/>
                    <a:p>
                      <a:pPr algn="ctr">
                        <a:lnSpc>
                          <a:spcPct val="150000"/>
                        </a:lnSpc>
                        <a:spcAft>
                          <a:spcPts val="0"/>
                        </a:spcAft>
                      </a:pPr>
                      <a:r>
                        <a:rPr lang="id-ID" sz="1100">
                          <a:solidFill>
                            <a:srgbClr val="000000"/>
                          </a:solidFill>
                          <a:latin typeface="Times New Roman"/>
                          <a:ea typeface="Calibri"/>
                          <a:cs typeface="Times New Roman"/>
                        </a:rPr>
                        <a:t>2009/2010</a:t>
                      </a:r>
                      <a:endParaRPr lang="id-ID" sz="1400">
                        <a:latin typeface="Calibri"/>
                        <a:ea typeface="Calibri"/>
                        <a:cs typeface="Times New Roman"/>
                      </a:endParaRPr>
                    </a:p>
                  </a:txBody>
                  <a:tcPr marL="68580" marR="68580" marT="0" marB="0" anchor="ctr"/>
                </a:tc>
                <a:tc>
                  <a:txBody>
                    <a:bodyPr/>
                    <a:lstStyle/>
                    <a:p>
                      <a:pPr algn="ctr">
                        <a:lnSpc>
                          <a:spcPct val="150000"/>
                        </a:lnSpc>
                        <a:spcAft>
                          <a:spcPts val="0"/>
                        </a:spcAft>
                      </a:pPr>
                      <a:r>
                        <a:rPr lang="id-ID" sz="1100">
                          <a:solidFill>
                            <a:srgbClr val="000000"/>
                          </a:solidFill>
                          <a:latin typeface="Times New Roman"/>
                          <a:ea typeface="Calibri"/>
                          <a:cs typeface="Times New Roman"/>
                        </a:rPr>
                        <a:t>2007/2008</a:t>
                      </a:r>
                      <a:endParaRPr lang="id-ID" sz="1400">
                        <a:latin typeface="Calibri"/>
                        <a:ea typeface="Calibri"/>
                        <a:cs typeface="Times New Roman"/>
                      </a:endParaRPr>
                    </a:p>
                  </a:txBody>
                  <a:tcPr marL="68580" marR="68580" marT="0" marB="0"/>
                </a:tc>
                <a:tc>
                  <a:txBody>
                    <a:bodyPr/>
                    <a:lstStyle/>
                    <a:p>
                      <a:pPr algn="ctr">
                        <a:lnSpc>
                          <a:spcPct val="150000"/>
                        </a:lnSpc>
                        <a:spcAft>
                          <a:spcPts val="0"/>
                        </a:spcAft>
                      </a:pPr>
                      <a:r>
                        <a:rPr lang="id-ID" sz="1100">
                          <a:solidFill>
                            <a:srgbClr val="000000"/>
                          </a:solidFill>
                          <a:latin typeface="Times New Roman"/>
                          <a:ea typeface="Calibri"/>
                          <a:cs typeface="Times New Roman"/>
                        </a:rPr>
                        <a:t>2008/2009</a:t>
                      </a:r>
                      <a:endParaRPr lang="id-ID" sz="1400">
                        <a:latin typeface="Calibri"/>
                        <a:ea typeface="Calibri"/>
                        <a:cs typeface="Times New Roman"/>
                      </a:endParaRPr>
                    </a:p>
                  </a:txBody>
                  <a:tcPr marL="68580" marR="68580" marT="0" marB="0"/>
                </a:tc>
                <a:tc>
                  <a:txBody>
                    <a:bodyPr/>
                    <a:lstStyle/>
                    <a:p>
                      <a:pPr algn="ctr">
                        <a:lnSpc>
                          <a:spcPct val="150000"/>
                        </a:lnSpc>
                        <a:spcAft>
                          <a:spcPts val="0"/>
                        </a:spcAft>
                      </a:pPr>
                      <a:r>
                        <a:rPr lang="id-ID" sz="1100">
                          <a:solidFill>
                            <a:srgbClr val="000000"/>
                          </a:solidFill>
                          <a:latin typeface="Times New Roman"/>
                          <a:ea typeface="Calibri"/>
                          <a:cs typeface="Times New Roman"/>
                        </a:rPr>
                        <a:t>2009/2010</a:t>
                      </a:r>
                      <a:endParaRPr lang="id-ID" sz="1400">
                        <a:latin typeface="Calibri"/>
                        <a:ea typeface="Calibri"/>
                        <a:cs typeface="Times New Roman"/>
                      </a:endParaRPr>
                    </a:p>
                  </a:txBody>
                  <a:tcPr marL="68580" marR="68580" marT="0" marB="0"/>
                </a:tc>
              </a:tr>
              <a:tr h="370840">
                <a:tc>
                  <a:txBody>
                    <a:bodyPr/>
                    <a:lstStyle/>
                    <a:p>
                      <a:pPr algn="just">
                        <a:lnSpc>
                          <a:spcPct val="150000"/>
                        </a:lnSpc>
                        <a:spcAft>
                          <a:spcPts val="0"/>
                        </a:spcAft>
                      </a:pPr>
                      <a:r>
                        <a:rPr lang="id-ID" sz="1100">
                          <a:solidFill>
                            <a:srgbClr val="000000"/>
                          </a:solidFill>
                          <a:latin typeface="Times New Roman"/>
                          <a:ea typeface="Calibri"/>
                          <a:cs typeface="Times New Roman"/>
                        </a:rPr>
                        <a:t>Pemerintah</a:t>
                      </a:r>
                      <a:endParaRPr lang="id-ID" sz="1400">
                        <a:latin typeface="Calibri"/>
                        <a:ea typeface="Calibri"/>
                        <a:cs typeface="Times New Roman"/>
                      </a:endParaRPr>
                    </a:p>
                  </a:txBody>
                  <a:tcPr marL="68580" marR="68580" marT="0" marB="0"/>
                </a:tc>
                <a:tc>
                  <a:txBody>
                    <a:bodyPr/>
                    <a:lstStyle/>
                    <a:p>
                      <a:pPr algn="r">
                        <a:lnSpc>
                          <a:spcPct val="115000"/>
                        </a:lnSpc>
                        <a:spcAft>
                          <a:spcPts val="0"/>
                        </a:spcAft>
                      </a:pPr>
                      <a:r>
                        <a:rPr lang="id-ID" sz="1100" dirty="0">
                          <a:solidFill>
                            <a:srgbClr val="000000"/>
                          </a:solidFill>
                          <a:latin typeface="Times New Roman"/>
                          <a:ea typeface="Calibri"/>
                          <a:cs typeface="Times New Roman"/>
                        </a:rPr>
                        <a:t>23.656.542.809</a:t>
                      </a:r>
                      <a:endParaRPr lang="id-ID" sz="1400" dirty="0">
                        <a:latin typeface="Calibri"/>
                        <a:ea typeface="Calibri"/>
                        <a:cs typeface="Times New Roman"/>
                      </a:endParaRPr>
                    </a:p>
                  </a:txBody>
                  <a:tcPr marL="68580" marR="68580" marT="0" marB="0" anchor="ctr"/>
                </a:tc>
                <a:tc>
                  <a:txBody>
                    <a:bodyPr/>
                    <a:lstStyle/>
                    <a:p>
                      <a:pPr algn="r">
                        <a:lnSpc>
                          <a:spcPct val="115000"/>
                        </a:lnSpc>
                        <a:spcAft>
                          <a:spcPts val="0"/>
                        </a:spcAft>
                      </a:pPr>
                      <a:r>
                        <a:rPr lang="id-ID" sz="1100">
                          <a:solidFill>
                            <a:srgbClr val="000000"/>
                          </a:solidFill>
                          <a:latin typeface="Times New Roman"/>
                          <a:ea typeface="Calibri"/>
                          <a:cs typeface="Times New Roman"/>
                        </a:rPr>
                        <a:t>33.997.686.857</a:t>
                      </a:r>
                      <a:endParaRPr lang="id-ID" sz="1400">
                        <a:latin typeface="Calibri"/>
                        <a:ea typeface="Calibri"/>
                        <a:cs typeface="Times New Roman"/>
                      </a:endParaRPr>
                    </a:p>
                  </a:txBody>
                  <a:tcPr marL="68580" marR="68580" marT="0" marB="0" anchor="ctr"/>
                </a:tc>
                <a:tc>
                  <a:txBody>
                    <a:bodyPr/>
                    <a:lstStyle/>
                    <a:p>
                      <a:pPr algn="r">
                        <a:lnSpc>
                          <a:spcPct val="115000"/>
                        </a:lnSpc>
                        <a:spcAft>
                          <a:spcPts val="0"/>
                        </a:spcAft>
                      </a:pPr>
                      <a:r>
                        <a:rPr lang="id-ID" sz="1100">
                          <a:solidFill>
                            <a:srgbClr val="000000"/>
                          </a:solidFill>
                          <a:latin typeface="Times New Roman"/>
                          <a:ea typeface="Calibri"/>
                          <a:cs typeface="Times New Roman"/>
                        </a:rPr>
                        <a:t>38.346.317.145</a:t>
                      </a:r>
                      <a:endParaRPr lang="id-ID" sz="1400">
                        <a:latin typeface="Calibri"/>
                        <a:ea typeface="Calibri"/>
                        <a:cs typeface="Times New Roman"/>
                      </a:endParaRPr>
                    </a:p>
                  </a:txBody>
                  <a:tcPr marL="68580" marR="68580" marT="0" marB="0" anchor="ctr"/>
                </a:tc>
                <a:tc>
                  <a:txBody>
                    <a:bodyPr/>
                    <a:lstStyle/>
                    <a:p>
                      <a:pPr algn="ctr">
                        <a:lnSpc>
                          <a:spcPct val="150000"/>
                        </a:lnSpc>
                        <a:spcAft>
                          <a:spcPts val="0"/>
                        </a:spcAft>
                      </a:pPr>
                      <a:r>
                        <a:rPr lang="id-ID" sz="1100">
                          <a:solidFill>
                            <a:srgbClr val="000000"/>
                          </a:solidFill>
                          <a:latin typeface="Times New Roman"/>
                          <a:ea typeface="Calibri"/>
                          <a:cs typeface="Times New Roman"/>
                        </a:rPr>
                        <a:t>64,23</a:t>
                      </a:r>
                      <a:endParaRPr lang="id-ID" sz="1400">
                        <a:latin typeface="Calibri"/>
                        <a:ea typeface="Calibri"/>
                        <a:cs typeface="Times New Roman"/>
                      </a:endParaRPr>
                    </a:p>
                  </a:txBody>
                  <a:tcPr marL="68580" marR="68580" marT="0" marB="0"/>
                </a:tc>
                <a:tc>
                  <a:txBody>
                    <a:bodyPr/>
                    <a:lstStyle/>
                    <a:p>
                      <a:pPr algn="ctr">
                        <a:lnSpc>
                          <a:spcPct val="150000"/>
                        </a:lnSpc>
                        <a:spcAft>
                          <a:spcPts val="0"/>
                        </a:spcAft>
                      </a:pPr>
                      <a:r>
                        <a:rPr lang="id-ID" sz="1100">
                          <a:solidFill>
                            <a:srgbClr val="000000"/>
                          </a:solidFill>
                          <a:latin typeface="Times New Roman"/>
                          <a:ea typeface="Calibri"/>
                          <a:cs typeface="Times New Roman"/>
                        </a:rPr>
                        <a:t>67,77</a:t>
                      </a:r>
                      <a:endParaRPr lang="id-ID" sz="1400">
                        <a:latin typeface="Calibri"/>
                        <a:ea typeface="Calibri"/>
                        <a:cs typeface="Times New Roman"/>
                      </a:endParaRPr>
                    </a:p>
                  </a:txBody>
                  <a:tcPr marL="68580" marR="68580" marT="0" marB="0"/>
                </a:tc>
                <a:tc>
                  <a:txBody>
                    <a:bodyPr/>
                    <a:lstStyle/>
                    <a:p>
                      <a:pPr algn="ctr">
                        <a:lnSpc>
                          <a:spcPct val="150000"/>
                        </a:lnSpc>
                        <a:spcAft>
                          <a:spcPts val="0"/>
                        </a:spcAft>
                      </a:pPr>
                      <a:r>
                        <a:rPr lang="id-ID" sz="1100">
                          <a:solidFill>
                            <a:srgbClr val="000000"/>
                          </a:solidFill>
                          <a:latin typeface="Times New Roman"/>
                          <a:ea typeface="Calibri"/>
                          <a:cs typeface="Times New Roman"/>
                        </a:rPr>
                        <a:t>71,80</a:t>
                      </a:r>
                      <a:endParaRPr lang="id-ID" sz="1400">
                        <a:latin typeface="Calibri"/>
                        <a:ea typeface="Calibri"/>
                        <a:cs typeface="Times New Roman"/>
                      </a:endParaRPr>
                    </a:p>
                  </a:txBody>
                  <a:tcPr marL="68580" marR="68580" marT="0" marB="0"/>
                </a:tc>
              </a:tr>
              <a:tr h="370840">
                <a:tc>
                  <a:txBody>
                    <a:bodyPr/>
                    <a:lstStyle/>
                    <a:p>
                      <a:pPr algn="just">
                        <a:lnSpc>
                          <a:spcPct val="150000"/>
                        </a:lnSpc>
                        <a:spcAft>
                          <a:spcPts val="0"/>
                        </a:spcAft>
                      </a:pPr>
                      <a:r>
                        <a:rPr lang="id-ID" sz="1100">
                          <a:solidFill>
                            <a:srgbClr val="000000"/>
                          </a:solidFill>
                          <a:latin typeface="Times New Roman"/>
                          <a:ea typeface="Calibri"/>
                          <a:cs typeface="Times New Roman"/>
                        </a:rPr>
                        <a:t>Yayasan</a:t>
                      </a:r>
                      <a:endParaRPr lang="id-ID" sz="1400">
                        <a:latin typeface="Calibri"/>
                        <a:ea typeface="Calibri"/>
                        <a:cs typeface="Times New Roman"/>
                      </a:endParaRPr>
                    </a:p>
                  </a:txBody>
                  <a:tcPr marL="68580" marR="68580" marT="0" marB="0"/>
                </a:tc>
                <a:tc>
                  <a:txBody>
                    <a:bodyPr/>
                    <a:lstStyle/>
                    <a:p>
                      <a:pPr algn="r">
                        <a:lnSpc>
                          <a:spcPct val="115000"/>
                        </a:lnSpc>
                        <a:spcAft>
                          <a:spcPts val="0"/>
                        </a:spcAft>
                      </a:pPr>
                      <a:r>
                        <a:rPr lang="id-ID" sz="1100">
                          <a:solidFill>
                            <a:srgbClr val="000000"/>
                          </a:solidFill>
                          <a:latin typeface="Times New Roman"/>
                          <a:ea typeface="Calibri"/>
                          <a:cs typeface="Times New Roman"/>
                        </a:rPr>
                        <a:t>1.041.784.016</a:t>
                      </a:r>
                      <a:endParaRPr lang="id-ID" sz="1400">
                        <a:latin typeface="Calibri"/>
                        <a:ea typeface="Calibri"/>
                        <a:cs typeface="Times New Roman"/>
                      </a:endParaRPr>
                    </a:p>
                  </a:txBody>
                  <a:tcPr marL="68580" marR="68580" marT="0" marB="0" anchor="ctr"/>
                </a:tc>
                <a:tc>
                  <a:txBody>
                    <a:bodyPr/>
                    <a:lstStyle/>
                    <a:p>
                      <a:pPr algn="r">
                        <a:lnSpc>
                          <a:spcPct val="115000"/>
                        </a:lnSpc>
                        <a:spcAft>
                          <a:spcPts val="0"/>
                        </a:spcAft>
                      </a:pPr>
                      <a:r>
                        <a:rPr lang="id-ID" sz="1100">
                          <a:solidFill>
                            <a:srgbClr val="000000"/>
                          </a:solidFill>
                          <a:latin typeface="Times New Roman"/>
                          <a:ea typeface="Calibri"/>
                          <a:cs typeface="Times New Roman"/>
                        </a:rPr>
                        <a:t>1.440.155.418</a:t>
                      </a:r>
                      <a:endParaRPr lang="id-ID" sz="1400">
                        <a:latin typeface="Calibri"/>
                        <a:ea typeface="Calibri"/>
                        <a:cs typeface="Times New Roman"/>
                      </a:endParaRPr>
                    </a:p>
                  </a:txBody>
                  <a:tcPr marL="68580" marR="68580" marT="0" marB="0" anchor="ctr"/>
                </a:tc>
                <a:tc>
                  <a:txBody>
                    <a:bodyPr/>
                    <a:lstStyle/>
                    <a:p>
                      <a:pPr algn="r">
                        <a:lnSpc>
                          <a:spcPct val="115000"/>
                        </a:lnSpc>
                        <a:spcAft>
                          <a:spcPts val="0"/>
                        </a:spcAft>
                      </a:pPr>
                      <a:r>
                        <a:rPr lang="id-ID" sz="1100">
                          <a:solidFill>
                            <a:srgbClr val="000000"/>
                          </a:solidFill>
                          <a:latin typeface="Times New Roman"/>
                          <a:ea typeface="Calibri"/>
                          <a:cs typeface="Times New Roman"/>
                        </a:rPr>
                        <a:t>1.825.541.616</a:t>
                      </a:r>
                      <a:endParaRPr lang="id-ID" sz="1400">
                        <a:latin typeface="Calibri"/>
                        <a:ea typeface="Calibri"/>
                        <a:cs typeface="Times New Roman"/>
                      </a:endParaRPr>
                    </a:p>
                  </a:txBody>
                  <a:tcPr marL="68580" marR="68580" marT="0" marB="0" anchor="ctr"/>
                </a:tc>
                <a:tc>
                  <a:txBody>
                    <a:bodyPr/>
                    <a:lstStyle/>
                    <a:p>
                      <a:pPr algn="ctr">
                        <a:lnSpc>
                          <a:spcPct val="150000"/>
                        </a:lnSpc>
                        <a:spcAft>
                          <a:spcPts val="0"/>
                        </a:spcAft>
                      </a:pPr>
                      <a:r>
                        <a:rPr lang="id-ID" sz="1100">
                          <a:solidFill>
                            <a:srgbClr val="000000"/>
                          </a:solidFill>
                          <a:latin typeface="Times New Roman"/>
                          <a:ea typeface="Calibri"/>
                          <a:cs typeface="Times New Roman"/>
                        </a:rPr>
                        <a:t>2,83</a:t>
                      </a:r>
                      <a:endParaRPr lang="id-ID" sz="1400">
                        <a:latin typeface="Calibri"/>
                        <a:ea typeface="Calibri"/>
                        <a:cs typeface="Times New Roman"/>
                      </a:endParaRPr>
                    </a:p>
                  </a:txBody>
                  <a:tcPr marL="68580" marR="68580" marT="0" marB="0"/>
                </a:tc>
                <a:tc>
                  <a:txBody>
                    <a:bodyPr/>
                    <a:lstStyle/>
                    <a:p>
                      <a:pPr algn="ctr">
                        <a:lnSpc>
                          <a:spcPct val="150000"/>
                        </a:lnSpc>
                        <a:spcAft>
                          <a:spcPts val="0"/>
                        </a:spcAft>
                      </a:pPr>
                      <a:r>
                        <a:rPr lang="id-ID" sz="1100">
                          <a:solidFill>
                            <a:srgbClr val="000000"/>
                          </a:solidFill>
                          <a:latin typeface="Times New Roman"/>
                          <a:ea typeface="Calibri"/>
                          <a:cs typeface="Times New Roman"/>
                        </a:rPr>
                        <a:t>2,87</a:t>
                      </a:r>
                      <a:endParaRPr lang="id-ID" sz="1400">
                        <a:latin typeface="Calibri"/>
                        <a:ea typeface="Calibri"/>
                        <a:cs typeface="Times New Roman"/>
                      </a:endParaRPr>
                    </a:p>
                  </a:txBody>
                  <a:tcPr marL="68580" marR="68580" marT="0" marB="0"/>
                </a:tc>
                <a:tc>
                  <a:txBody>
                    <a:bodyPr/>
                    <a:lstStyle/>
                    <a:p>
                      <a:pPr algn="ctr">
                        <a:lnSpc>
                          <a:spcPct val="150000"/>
                        </a:lnSpc>
                        <a:spcAft>
                          <a:spcPts val="0"/>
                        </a:spcAft>
                      </a:pPr>
                      <a:r>
                        <a:rPr lang="id-ID" sz="1100">
                          <a:solidFill>
                            <a:srgbClr val="000000"/>
                          </a:solidFill>
                          <a:latin typeface="Times New Roman"/>
                          <a:ea typeface="Calibri"/>
                          <a:cs typeface="Times New Roman"/>
                        </a:rPr>
                        <a:t>3,42</a:t>
                      </a:r>
                      <a:endParaRPr lang="id-ID" sz="1400">
                        <a:latin typeface="Calibri"/>
                        <a:ea typeface="Calibri"/>
                        <a:cs typeface="Times New Roman"/>
                      </a:endParaRPr>
                    </a:p>
                  </a:txBody>
                  <a:tcPr marL="68580" marR="68580" marT="0" marB="0"/>
                </a:tc>
              </a:tr>
              <a:tr h="370840">
                <a:tc>
                  <a:txBody>
                    <a:bodyPr/>
                    <a:lstStyle/>
                    <a:p>
                      <a:pPr algn="just">
                        <a:lnSpc>
                          <a:spcPct val="150000"/>
                        </a:lnSpc>
                        <a:spcAft>
                          <a:spcPts val="0"/>
                        </a:spcAft>
                      </a:pPr>
                      <a:r>
                        <a:rPr lang="id-ID" sz="1100">
                          <a:solidFill>
                            <a:srgbClr val="000000"/>
                          </a:solidFill>
                          <a:latin typeface="Times New Roman"/>
                          <a:ea typeface="Calibri"/>
                          <a:cs typeface="Times New Roman"/>
                        </a:rPr>
                        <a:t>SPP</a:t>
                      </a:r>
                      <a:endParaRPr lang="id-ID" sz="1400">
                        <a:latin typeface="Calibri"/>
                        <a:ea typeface="Calibri"/>
                        <a:cs typeface="Times New Roman"/>
                      </a:endParaRPr>
                    </a:p>
                  </a:txBody>
                  <a:tcPr marL="68580" marR="68580" marT="0" marB="0"/>
                </a:tc>
                <a:tc>
                  <a:txBody>
                    <a:bodyPr/>
                    <a:lstStyle/>
                    <a:p>
                      <a:pPr algn="r">
                        <a:lnSpc>
                          <a:spcPct val="115000"/>
                        </a:lnSpc>
                        <a:spcAft>
                          <a:spcPts val="0"/>
                        </a:spcAft>
                      </a:pPr>
                      <a:r>
                        <a:rPr lang="id-ID" sz="1100">
                          <a:solidFill>
                            <a:srgbClr val="000000"/>
                          </a:solidFill>
                          <a:latin typeface="Times New Roman"/>
                          <a:ea typeface="Calibri"/>
                          <a:cs typeface="Times New Roman"/>
                        </a:rPr>
                        <a:t>9.198.166.732</a:t>
                      </a:r>
                      <a:endParaRPr lang="id-ID" sz="1400">
                        <a:latin typeface="Calibri"/>
                        <a:ea typeface="Calibri"/>
                        <a:cs typeface="Times New Roman"/>
                      </a:endParaRPr>
                    </a:p>
                  </a:txBody>
                  <a:tcPr marL="68580" marR="68580" marT="0" marB="0" anchor="ctr"/>
                </a:tc>
                <a:tc>
                  <a:txBody>
                    <a:bodyPr/>
                    <a:lstStyle/>
                    <a:p>
                      <a:pPr algn="r">
                        <a:lnSpc>
                          <a:spcPct val="115000"/>
                        </a:lnSpc>
                        <a:spcAft>
                          <a:spcPts val="0"/>
                        </a:spcAft>
                      </a:pPr>
                      <a:r>
                        <a:rPr lang="id-ID" sz="1100">
                          <a:solidFill>
                            <a:srgbClr val="000000"/>
                          </a:solidFill>
                          <a:latin typeface="Times New Roman"/>
                          <a:ea typeface="Calibri"/>
                          <a:cs typeface="Times New Roman"/>
                        </a:rPr>
                        <a:t>10.960.675.000</a:t>
                      </a:r>
                      <a:endParaRPr lang="id-ID" sz="1400">
                        <a:latin typeface="Calibri"/>
                        <a:ea typeface="Calibri"/>
                        <a:cs typeface="Times New Roman"/>
                      </a:endParaRPr>
                    </a:p>
                  </a:txBody>
                  <a:tcPr marL="68580" marR="68580" marT="0" marB="0" anchor="ctr"/>
                </a:tc>
                <a:tc>
                  <a:txBody>
                    <a:bodyPr/>
                    <a:lstStyle/>
                    <a:p>
                      <a:pPr algn="r">
                        <a:lnSpc>
                          <a:spcPct val="115000"/>
                        </a:lnSpc>
                        <a:spcAft>
                          <a:spcPts val="0"/>
                        </a:spcAft>
                      </a:pPr>
                      <a:r>
                        <a:rPr lang="id-ID" sz="1100">
                          <a:solidFill>
                            <a:srgbClr val="000000"/>
                          </a:solidFill>
                          <a:latin typeface="Times New Roman"/>
                          <a:ea typeface="Calibri"/>
                          <a:cs typeface="Times New Roman"/>
                        </a:rPr>
                        <a:t>10.500.873.400</a:t>
                      </a:r>
                      <a:endParaRPr lang="id-ID" sz="1400">
                        <a:latin typeface="Calibri"/>
                        <a:ea typeface="Calibri"/>
                        <a:cs typeface="Times New Roman"/>
                      </a:endParaRPr>
                    </a:p>
                  </a:txBody>
                  <a:tcPr marL="68580" marR="68580" marT="0" marB="0" anchor="ctr"/>
                </a:tc>
                <a:tc>
                  <a:txBody>
                    <a:bodyPr/>
                    <a:lstStyle/>
                    <a:p>
                      <a:pPr algn="ctr">
                        <a:lnSpc>
                          <a:spcPct val="150000"/>
                        </a:lnSpc>
                        <a:spcAft>
                          <a:spcPts val="0"/>
                        </a:spcAft>
                      </a:pPr>
                      <a:r>
                        <a:rPr lang="id-ID" sz="1100">
                          <a:solidFill>
                            <a:srgbClr val="000000"/>
                          </a:solidFill>
                          <a:latin typeface="Times New Roman"/>
                          <a:ea typeface="Calibri"/>
                          <a:cs typeface="Times New Roman"/>
                        </a:rPr>
                        <a:t>24,98</a:t>
                      </a:r>
                      <a:endParaRPr lang="id-ID" sz="1400">
                        <a:latin typeface="Calibri"/>
                        <a:ea typeface="Calibri"/>
                        <a:cs typeface="Times New Roman"/>
                      </a:endParaRPr>
                    </a:p>
                  </a:txBody>
                  <a:tcPr marL="68580" marR="68580" marT="0" marB="0"/>
                </a:tc>
                <a:tc>
                  <a:txBody>
                    <a:bodyPr/>
                    <a:lstStyle/>
                    <a:p>
                      <a:pPr algn="ctr">
                        <a:lnSpc>
                          <a:spcPct val="150000"/>
                        </a:lnSpc>
                        <a:spcAft>
                          <a:spcPts val="0"/>
                        </a:spcAft>
                      </a:pPr>
                      <a:r>
                        <a:rPr lang="id-ID" sz="1100">
                          <a:solidFill>
                            <a:srgbClr val="000000"/>
                          </a:solidFill>
                          <a:latin typeface="Times New Roman"/>
                          <a:ea typeface="Calibri"/>
                          <a:cs typeface="Times New Roman"/>
                        </a:rPr>
                        <a:t>21,85</a:t>
                      </a:r>
                      <a:endParaRPr lang="id-ID" sz="1400">
                        <a:latin typeface="Calibri"/>
                        <a:ea typeface="Calibri"/>
                        <a:cs typeface="Times New Roman"/>
                      </a:endParaRPr>
                    </a:p>
                  </a:txBody>
                  <a:tcPr marL="68580" marR="68580" marT="0" marB="0"/>
                </a:tc>
                <a:tc>
                  <a:txBody>
                    <a:bodyPr/>
                    <a:lstStyle/>
                    <a:p>
                      <a:pPr algn="ctr">
                        <a:lnSpc>
                          <a:spcPct val="150000"/>
                        </a:lnSpc>
                        <a:spcAft>
                          <a:spcPts val="0"/>
                        </a:spcAft>
                      </a:pPr>
                      <a:r>
                        <a:rPr lang="id-ID" sz="1100">
                          <a:solidFill>
                            <a:srgbClr val="000000"/>
                          </a:solidFill>
                          <a:latin typeface="Times New Roman"/>
                          <a:ea typeface="Calibri"/>
                          <a:cs typeface="Times New Roman"/>
                        </a:rPr>
                        <a:t>19,66</a:t>
                      </a:r>
                      <a:endParaRPr lang="id-ID" sz="1400">
                        <a:latin typeface="Calibri"/>
                        <a:ea typeface="Calibri"/>
                        <a:cs typeface="Times New Roman"/>
                      </a:endParaRPr>
                    </a:p>
                  </a:txBody>
                  <a:tcPr marL="68580" marR="68580" marT="0" marB="0"/>
                </a:tc>
              </a:tr>
              <a:tr h="370840">
                <a:tc>
                  <a:txBody>
                    <a:bodyPr/>
                    <a:lstStyle/>
                    <a:p>
                      <a:pPr algn="just">
                        <a:lnSpc>
                          <a:spcPct val="150000"/>
                        </a:lnSpc>
                        <a:spcAft>
                          <a:spcPts val="0"/>
                        </a:spcAft>
                      </a:pPr>
                      <a:r>
                        <a:rPr lang="id-ID" sz="1100">
                          <a:solidFill>
                            <a:srgbClr val="000000"/>
                          </a:solidFill>
                          <a:latin typeface="Times New Roman"/>
                          <a:ea typeface="Calibri"/>
                          <a:cs typeface="Times New Roman"/>
                        </a:rPr>
                        <a:t>Masyarakat</a:t>
                      </a:r>
                      <a:endParaRPr lang="id-ID" sz="1400">
                        <a:latin typeface="Calibri"/>
                        <a:ea typeface="Calibri"/>
                        <a:cs typeface="Times New Roman"/>
                      </a:endParaRPr>
                    </a:p>
                  </a:txBody>
                  <a:tcPr marL="68580" marR="68580" marT="0" marB="0"/>
                </a:tc>
                <a:tc>
                  <a:txBody>
                    <a:bodyPr/>
                    <a:lstStyle/>
                    <a:p>
                      <a:pPr algn="r">
                        <a:lnSpc>
                          <a:spcPct val="115000"/>
                        </a:lnSpc>
                        <a:spcAft>
                          <a:spcPts val="0"/>
                        </a:spcAft>
                      </a:pPr>
                      <a:r>
                        <a:rPr lang="id-ID" sz="1100">
                          <a:solidFill>
                            <a:srgbClr val="000000"/>
                          </a:solidFill>
                          <a:latin typeface="Times New Roman"/>
                          <a:ea typeface="Calibri"/>
                          <a:cs typeface="Times New Roman"/>
                        </a:rPr>
                        <a:t>2.447.257.227</a:t>
                      </a:r>
                      <a:endParaRPr lang="id-ID" sz="1400">
                        <a:latin typeface="Calibri"/>
                        <a:ea typeface="Calibri"/>
                        <a:cs typeface="Times New Roman"/>
                      </a:endParaRPr>
                    </a:p>
                  </a:txBody>
                  <a:tcPr marL="68580" marR="68580" marT="0" marB="0" anchor="ctr"/>
                </a:tc>
                <a:tc>
                  <a:txBody>
                    <a:bodyPr/>
                    <a:lstStyle/>
                    <a:p>
                      <a:pPr algn="r">
                        <a:lnSpc>
                          <a:spcPct val="115000"/>
                        </a:lnSpc>
                        <a:spcAft>
                          <a:spcPts val="0"/>
                        </a:spcAft>
                      </a:pPr>
                      <a:r>
                        <a:rPr lang="id-ID" sz="1100">
                          <a:solidFill>
                            <a:srgbClr val="000000"/>
                          </a:solidFill>
                          <a:latin typeface="Times New Roman"/>
                          <a:ea typeface="Calibri"/>
                          <a:cs typeface="Times New Roman"/>
                        </a:rPr>
                        <a:t>2.671.878.042</a:t>
                      </a:r>
                      <a:endParaRPr lang="id-ID" sz="1400">
                        <a:latin typeface="Calibri"/>
                        <a:ea typeface="Calibri"/>
                        <a:cs typeface="Times New Roman"/>
                      </a:endParaRPr>
                    </a:p>
                  </a:txBody>
                  <a:tcPr marL="68580" marR="68580" marT="0" marB="0" anchor="ctr"/>
                </a:tc>
                <a:tc>
                  <a:txBody>
                    <a:bodyPr/>
                    <a:lstStyle/>
                    <a:p>
                      <a:pPr algn="r">
                        <a:lnSpc>
                          <a:spcPct val="115000"/>
                        </a:lnSpc>
                        <a:spcAft>
                          <a:spcPts val="0"/>
                        </a:spcAft>
                      </a:pPr>
                      <a:r>
                        <a:rPr lang="id-ID" sz="1100">
                          <a:solidFill>
                            <a:srgbClr val="000000"/>
                          </a:solidFill>
                          <a:latin typeface="Times New Roman"/>
                          <a:ea typeface="Calibri"/>
                          <a:cs typeface="Times New Roman"/>
                        </a:rPr>
                        <a:t>1.874.047.000</a:t>
                      </a:r>
                      <a:endParaRPr lang="id-ID" sz="1400">
                        <a:latin typeface="Calibri"/>
                        <a:ea typeface="Calibri"/>
                        <a:cs typeface="Times New Roman"/>
                      </a:endParaRPr>
                    </a:p>
                  </a:txBody>
                  <a:tcPr marL="68580" marR="68580" marT="0" marB="0" anchor="ctr"/>
                </a:tc>
                <a:tc>
                  <a:txBody>
                    <a:bodyPr/>
                    <a:lstStyle/>
                    <a:p>
                      <a:pPr algn="ctr">
                        <a:lnSpc>
                          <a:spcPct val="150000"/>
                        </a:lnSpc>
                        <a:spcAft>
                          <a:spcPts val="0"/>
                        </a:spcAft>
                      </a:pPr>
                      <a:r>
                        <a:rPr lang="id-ID" sz="1100">
                          <a:solidFill>
                            <a:srgbClr val="000000"/>
                          </a:solidFill>
                          <a:latin typeface="Times New Roman"/>
                          <a:ea typeface="Calibri"/>
                          <a:cs typeface="Times New Roman"/>
                        </a:rPr>
                        <a:t>6,64</a:t>
                      </a:r>
                      <a:endParaRPr lang="id-ID" sz="1400">
                        <a:latin typeface="Calibri"/>
                        <a:ea typeface="Calibri"/>
                        <a:cs typeface="Times New Roman"/>
                      </a:endParaRPr>
                    </a:p>
                  </a:txBody>
                  <a:tcPr marL="68580" marR="68580" marT="0" marB="0"/>
                </a:tc>
                <a:tc>
                  <a:txBody>
                    <a:bodyPr/>
                    <a:lstStyle/>
                    <a:p>
                      <a:pPr algn="ctr">
                        <a:lnSpc>
                          <a:spcPct val="150000"/>
                        </a:lnSpc>
                        <a:spcAft>
                          <a:spcPts val="0"/>
                        </a:spcAft>
                      </a:pPr>
                      <a:r>
                        <a:rPr lang="id-ID" sz="1100">
                          <a:solidFill>
                            <a:srgbClr val="000000"/>
                          </a:solidFill>
                          <a:latin typeface="Times New Roman"/>
                          <a:ea typeface="Calibri"/>
                          <a:cs typeface="Times New Roman"/>
                        </a:rPr>
                        <a:t>5,33</a:t>
                      </a:r>
                      <a:endParaRPr lang="id-ID" sz="1400">
                        <a:latin typeface="Calibri"/>
                        <a:ea typeface="Calibri"/>
                        <a:cs typeface="Times New Roman"/>
                      </a:endParaRPr>
                    </a:p>
                  </a:txBody>
                  <a:tcPr marL="68580" marR="68580" marT="0" marB="0"/>
                </a:tc>
                <a:tc>
                  <a:txBody>
                    <a:bodyPr/>
                    <a:lstStyle/>
                    <a:p>
                      <a:pPr algn="ctr">
                        <a:lnSpc>
                          <a:spcPct val="150000"/>
                        </a:lnSpc>
                        <a:spcAft>
                          <a:spcPts val="0"/>
                        </a:spcAft>
                      </a:pPr>
                      <a:r>
                        <a:rPr lang="id-ID" sz="1100">
                          <a:solidFill>
                            <a:srgbClr val="000000"/>
                          </a:solidFill>
                          <a:latin typeface="Times New Roman"/>
                          <a:ea typeface="Calibri"/>
                          <a:cs typeface="Times New Roman"/>
                        </a:rPr>
                        <a:t>3,51</a:t>
                      </a:r>
                      <a:endParaRPr lang="id-ID" sz="1400">
                        <a:latin typeface="Calibri"/>
                        <a:ea typeface="Calibri"/>
                        <a:cs typeface="Times New Roman"/>
                      </a:endParaRPr>
                    </a:p>
                  </a:txBody>
                  <a:tcPr marL="68580" marR="68580" marT="0" marB="0"/>
                </a:tc>
              </a:tr>
              <a:tr h="370840">
                <a:tc>
                  <a:txBody>
                    <a:bodyPr/>
                    <a:lstStyle/>
                    <a:p>
                      <a:pPr algn="just">
                        <a:lnSpc>
                          <a:spcPct val="150000"/>
                        </a:lnSpc>
                        <a:spcAft>
                          <a:spcPts val="0"/>
                        </a:spcAft>
                      </a:pPr>
                      <a:r>
                        <a:rPr lang="id-ID" sz="1100">
                          <a:solidFill>
                            <a:srgbClr val="000000"/>
                          </a:solidFill>
                          <a:latin typeface="Times New Roman"/>
                          <a:ea typeface="Calibri"/>
                          <a:cs typeface="Times New Roman"/>
                        </a:rPr>
                        <a:t>Lainnya (Dunia usaha)</a:t>
                      </a:r>
                      <a:endParaRPr lang="id-ID" sz="1400">
                        <a:latin typeface="Calibri"/>
                        <a:ea typeface="Calibri"/>
                        <a:cs typeface="Times New Roman"/>
                      </a:endParaRPr>
                    </a:p>
                  </a:txBody>
                  <a:tcPr marL="68580" marR="68580" marT="0" marB="0"/>
                </a:tc>
                <a:tc>
                  <a:txBody>
                    <a:bodyPr/>
                    <a:lstStyle/>
                    <a:p>
                      <a:pPr algn="r">
                        <a:lnSpc>
                          <a:spcPct val="115000"/>
                        </a:lnSpc>
                        <a:spcAft>
                          <a:spcPts val="0"/>
                        </a:spcAft>
                      </a:pPr>
                      <a:r>
                        <a:rPr lang="id-ID" sz="1100">
                          <a:solidFill>
                            <a:srgbClr val="000000"/>
                          </a:solidFill>
                          <a:latin typeface="Times New Roman"/>
                          <a:ea typeface="Calibri"/>
                          <a:cs typeface="Times New Roman"/>
                        </a:rPr>
                        <a:t>485.086.700</a:t>
                      </a:r>
                      <a:endParaRPr lang="id-ID" sz="1400">
                        <a:latin typeface="Calibri"/>
                        <a:ea typeface="Calibri"/>
                        <a:cs typeface="Times New Roman"/>
                      </a:endParaRPr>
                    </a:p>
                  </a:txBody>
                  <a:tcPr marL="68580" marR="68580" marT="0" marB="0" anchor="ctr"/>
                </a:tc>
                <a:tc>
                  <a:txBody>
                    <a:bodyPr/>
                    <a:lstStyle/>
                    <a:p>
                      <a:pPr algn="r">
                        <a:lnSpc>
                          <a:spcPct val="115000"/>
                        </a:lnSpc>
                        <a:spcAft>
                          <a:spcPts val="0"/>
                        </a:spcAft>
                      </a:pPr>
                      <a:r>
                        <a:rPr lang="id-ID" sz="1100">
                          <a:solidFill>
                            <a:srgbClr val="000000"/>
                          </a:solidFill>
                          <a:latin typeface="Times New Roman"/>
                          <a:ea typeface="Calibri"/>
                          <a:cs typeface="Times New Roman"/>
                        </a:rPr>
                        <a:t>1.095.162.291</a:t>
                      </a:r>
                      <a:endParaRPr lang="id-ID" sz="1400">
                        <a:latin typeface="Calibri"/>
                        <a:ea typeface="Calibri"/>
                        <a:cs typeface="Times New Roman"/>
                      </a:endParaRPr>
                    </a:p>
                  </a:txBody>
                  <a:tcPr marL="68580" marR="68580" marT="0" marB="0" anchor="ctr"/>
                </a:tc>
                <a:tc>
                  <a:txBody>
                    <a:bodyPr/>
                    <a:lstStyle/>
                    <a:p>
                      <a:pPr algn="r">
                        <a:lnSpc>
                          <a:spcPct val="115000"/>
                        </a:lnSpc>
                        <a:spcAft>
                          <a:spcPts val="0"/>
                        </a:spcAft>
                      </a:pPr>
                      <a:r>
                        <a:rPr lang="id-ID" sz="1100">
                          <a:solidFill>
                            <a:srgbClr val="000000"/>
                          </a:solidFill>
                          <a:latin typeface="Times New Roman"/>
                          <a:ea typeface="Calibri"/>
                          <a:cs typeface="Times New Roman"/>
                        </a:rPr>
                        <a:t>863.958.085</a:t>
                      </a:r>
                      <a:endParaRPr lang="id-ID" sz="1400">
                        <a:latin typeface="Calibri"/>
                        <a:ea typeface="Calibri"/>
                        <a:cs typeface="Times New Roman"/>
                      </a:endParaRPr>
                    </a:p>
                  </a:txBody>
                  <a:tcPr marL="68580" marR="68580" marT="0" marB="0" anchor="ctr"/>
                </a:tc>
                <a:tc>
                  <a:txBody>
                    <a:bodyPr/>
                    <a:lstStyle/>
                    <a:p>
                      <a:pPr algn="ctr">
                        <a:lnSpc>
                          <a:spcPct val="150000"/>
                        </a:lnSpc>
                        <a:spcAft>
                          <a:spcPts val="0"/>
                        </a:spcAft>
                      </a:pPr>
                      <a:r>
                        <a:rPr lang="id-ID" sz="1100">
                          <a:solidFill>
                            <a:srgbClr val="000000"/>
                          </a:solidFill>
                          <a:latin typeface="Times New Roman"/>
                          <a:ea typeface="Calibri"/>
                          <a:cs typeface="Times New Roman"/>
                        </a:rPr>
                        <a:t>1,32</a:t>
                      </a:r>
                      <a:endParaRPr lang="id-ID" sz="1400">
                        <a:latin typeface="Calibri"/>
                        <a:ea typeface="Calibri"/>
                        <a:cs typeface="Times New Roman"/>
                      </a:endParaRPr>
                    </a:p>
                  </a:txBody>
                  <a:tcPr marL="68580" marR="68580" marT="0" marB="0"/>
                </a:tc>
                <a:tc>
                  <a:txBody>
                    <a:bodyPr/>
                    <a:lstStyle/>
                    <a:p>
                      <a:pPr algn="ctr">
                        <a:lnSpc>
                          <a:spcPct val="150000"/>
                        </a:lnSpc>
                        <a:spcAft>
                          <a:spcPts val="0"/>
                        </a:spcAft>
                      </a:pPr>
                      <a:r>
                        <a:rPr lang="id-ID" sz="1100">
                          <a:solidFill>
                            <a:srgbClr val="000000"/>
                          </a:solidFill>
                          <a:latin typeface="Times New Roman"/>
                          <a:ea typeface="Calibri"/>
                          <a:cs typeface="Times New Roman"/>
                        </a:rPr>
                        <a:t>2,18</a:t>
                      </a:r>
                      <a:endParaRPr lang="id-ID" sz="1400">
                        <a:latin typeface="Calibri"/>
                        <a:ea typeface="Calibri"/>
                        <a:cs typeface="Times New Roman"/>
                      </a:endParaRPr>
                    </a:p>
                  </a:txBody>
                  <a:tcPr marL="68580" marR="68580" marT="0" marB="0"/>
                </a:tc>
                <a:tc>
                  <a:txBody>
                    <a:bodyPr/>
                    <a:lstStyle/>
                    <a:p>
                      <a:pPr algn="ctr">
                        <a:lnSpc>
                          <a:spcPct val="150000"/>
                        </a:lnSpc>
                        <a:spcAft>
                          <a:spcPts val="0"/>
                        </a:spcAft>
                      </a:pPr>
                      <a:r>
                        <a:rPr lang="id-ID" sz="1100">
                          <a:solidFill>
                            <a:srgbClr val="000000"/>
                          </a:solidFill>
                          <a:latin typeface="Times New Roman"/>
                          <a:ea typeface="Calibri"/>
                          <a:cs typeface="Times New Roman"/>
                        </a:rPr>
                        <a:t>1,62</a:t>
                      </a:r>
                      <a:endParaRPr lang="id-ID" sz="1400">
                        <a:latin typeface="Calibri"/>
                        <a:ea typeface="Calibri"/>
                        <a:cs typeface="Times New Roman"/>
                      </a:endParaRPr>
                    </a:p>
                  </a:txBody>
                  <a:tcPr marL="68580" marR="68580" marT="0" marB="0"/>
                </a:tc>
              </a:tr>
              <a:tr h="370840">
                <a:tc>
                  <a:txBody>
                    <a:bodyPr/>
                    <a:lstStyle/>
                    <a:p>
                      <a:pPr algn="just">
                        <a:lnSpc>
                          <a:spcPct val="150000"/>
                        </a:lnSpc>
                        <a:spcAft>
                          <a:spcPts val="0"/>
                        </a:spcAft>
                      </a:pPr>
                      <a:r>
                        <a:rPr lang="id-ID" sz="1100">
                          <a:solidFill>
                            <a:srgbClr val="000000"/>
                          </a:solidFill>
                          <a:latin typeface="Times New Roman"/>
                          <a:ea typeface="Calibri"/>
                          <a:cs typeface="Times New Roman"/>
                        </a:rPr>
                        <a:t>Jumlah</a:t>
                      </a:r>
                      <a:endParaRPr lang="id-ID" sz="1400">
                        <a:latin typeface="Calibri"/>
                        <a:ea typeface="Calibri"/>
                        <a:cs typeface="Times New Roman"/>
                      </a:endParaRPr>
                    </a:p>
                  </a:txBody>
                  <a:tcPr marL="68580" marR="68580" marT="0" marB="0"/>
                </a:tc>
                <a:tc>
                  <a:txBody>
                    <a:bodyPr/>
                    <a:lstStyle/>
                    <a:p>
                      <a:pPr algn="r">
                        <a:lnSpc>
                          <a:spcPct val="150000"/>
                        </a:lnSpc>
                        <a:spcAft>
                          <a:spcPts val="0"/>
                        </a:spcAft>
                      </a:pPr>
                      <a:r>
                        <a:rPr lang="id-ID" sz="1100">
                          <a:solidFill>
                            <a:srgbClr val="000000"/>
                          </a:solidFill>
                          <a:latin typeface="Times New Roman"/>
                          <a:ea typeface="Calibri"/>
                          <a:cs typeface="Times New Roman"/>
                        </a:rPr>
                        <a:t>36.828.837.484</a:t>
                      </a:r>
                      <a:endParaRPr lang="id-ID" sz="1400">
                        <a:latin typeface="Calibri"/>
                        <a:ea typeface="Calibri"/>
                        <a:cs typeface="Times New Roman"/>
                      </a:endParaRPr>
                    </a:p>
                  </a:txBody>
                  <a:tcPr marL="68580" marR="68580" marT="0" marB="0" anchor="ctr"/>
                </a:tc>
                <a:tc>
                  <a:txBody>
                    <a:bodyPr/>
                    <a:lstStyle/>
                    <a:p>
                      <a:pPr algn="r">
                        <a:lnSpc>
                          <a:spcPct val="150000"/>
                        </a:lnSpc>
                        <a:spcAft>
                          <a:spcPts val="0"/>
                        </a:spcAft>
                      </a:pPr>
                      <a:r>
                        <a:rPr lang="id-ID" sz="1100">
                          <a:solidFill>
                            <a:srgbClr val="000000"/>
                          </a:solidFill>
                          <a:latin typeface="Times New Roman"/>
                          <a:ea typeface="Calibri"/>
                          <a:cs typeface="Times New Roman"/>
                        </a:rPr>
                        <a:t>50.165.557.608</a:t>
                      </a:r>
                      <a:endParaRPr lang="id-ID" sz="1400">
                        <a:latin typeface="Calibri"/>
                        <a:ea typeface="Calibri"/>
                        <a:cs typeface="Times New Roman"/>
                      </a:endParaRPr>
                    </a:p>
                  </a:txBody>
                  <a:tcPr marL="68580" marR="68580" marT="0" marB="0" anchor="ctr"/>
                </a:tc>
                <a:tc>
                  <a:txBody>
                    <a:bodyPr/>
                    <a:lstStyle/>
                    <a:p>
                      <a:pPr algn="r">
                        <a:lnSpc>
                          <a:spcPct val="150000"/>
                        </a:lnSpc>
                        <a:spcAft>
                          <a:spcPts val="0"/>
                        </a:spcAft>
                      </a:pPr>
                      <a:r>
                        <a:rPr lang="id-ID" sz="1100">
                          <a:solidFill>
                            <a:srgbClr val="000000"/>
                          </a:solidFill>
                          <a:latin typeface="Times New Roman"/>
                          <a:ea typeface="Calibri"/>
                          <a:cs typeface="Times New Roman"/>
                        </a:rPr>
                        <a:t>53.410.737.246</a:t>
                      </a:r>
                      <a:endParaRPr lang="id-ID" sz="1400">
                        <a:latin typeface="Calibri"/>
                        <a:ea typeface="Calibri"/>
                        <a:cs typeface="Times New Roman"/>
                      </a:endParaRPr>
                    </a:p>
                  </a:txBody>
                  <a:tcPr marL="68580" marR="68580" marT="0" marB="0" anchor="ctr"/>
                </a:tc>
                <a:tc>
                  <a:txBody>
                    <a:bodyPr/>
                    <a:lstStyle/>
                    <a:p>
                      <a:pPr algn="ctr">
                        <a:lnSpc>
                          <a:spcPct val="150000"/>
                        </a:lnSpc>
                        <a:spcAft>
                          <a:spcPts val="0"/>
                        </a:spcAft>
                      </a:pPr>
                      <a:r>
                        <a:rPr lang="id-ID" sz="1100">
                          <a:solidFill>
                            <a:srgbClr val="000000"/>
                          </a:solidFill>
                          <a:latin typeface="Times New Roman"/>
                          <a:ea typeface="Calibri"/>
                          <a:cs typeface="Times New Roman"/>
                        </a:rPr>
                        <a:t>100</a:t>
                      </a:r>
                      <a:endParaRPr lang="id-ID" sz="1400">
                        <a:latin typeface="Calibri"/>
                        <a:ea typeface="Calibri"/>
                        <a:cs typeface="Times New Roman"/>
                      </a:endParaRPr>
                    </a:p>
                  </a:txBody>
                  <a:tcPr marL="68580" marR="68580" marT="0" marB="0"/>
                </a:tc>
                <a:tc>
                  <a:txBody>
                    <a:bodyPr/>
                    <a:lstStyle/>
                    <a:p>
                      <a:pPr algn="ctr">
                        <a:lnSpc>
                          <a:spcPct val="150000"/>
                        </a:lnSpc>
                        <a:spcAft>
                          <a:spcPts val="0"/>
                        </a:spcAft>
                      </a:pPr>
                      <a:r>
                        <a:rPr lang="id-ID" sz="1100">
                          <a:solidFill>
                            <a:srgbClr val="000000"/>
                          </a:solidFill>
                          <a:latin typeface="Times New Roman"/>
                          <a:ea typeface="Calibri"/>
                          <a:cs typeface="Times New Roman"/>
                        </a:rPr>
                        <a:t>100</a:t>
                      </a:r>
                      <a:endParaRPr lang="id-ID" sz="1400">
                        <a:latin typeface="Calibri"/>
                        <a:ea typeface="Calibri"/>
                        <a:cs typeface="Times New Roman"/>
                      </a:endParaRPr>
                    </a:p>
                  </a:txBody>
                  <a:tcPr marL="68580" marR="68580" marT="0" marB="0"/>
                </a:tc>
                <a:tc>
                  <a:txBody>
                    <a:bodyPr/>
                    <a:lstStyle/>
                    <a:p>
                      <a:pPr algn="ctr">
                        <a:lnSpc>
                          <a:spcPct val="150000"/>
                        </a:lnSpc>
                        <a:spcAft>
                          <a:spcPts val="0"/>
                        </a:spcAft>
                      </a:pPr>
                      <a:r>
                        <a:rPr lang="id-ID" sz="1100" dirty="0">
                          <a:solidFill>
                            <a:srgbClr val="000000"/>
                          </a:solidFill>
                          <a:latin typeface="Times New Roman"/>
                          <a:ea typeface="Calibri"/>
                          <a:cs typeface="Times New Roman"/>
                        </a:rPr>
                        <a:t>100</a:t>
                      </a:r>
                      <a:endParaRPr lang="id-ID" sz="14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Data </a:t>
            </a:r>
            <a:r>
              <a:rPr lang="id-ID" smtClean="0"/>
              <a:t>Pengeluaran SD</a:t>
            </a:r>
            <a:endParaRPr lang="id-ID" dirty="0"/>
          </a:p>
        </p:txBody>
      </p:sp>
      <p:graphicFrame>
        <p:nvGraphicFramePr>
          <p:cNvPr id="4" name="Content Placeholder 3"/>
          <p:cNvGraphicFramePr>
            <a:graphicFrameLocks noGrp="1"/>
          </p:cNvGraphicFramePr>
          <p:nvPr>
            <p:ph idx="1"/>
          </p:nvPr>
        </p:nvGraphicFramePr>
        <p:xfrm>
          <a:off x="1435100" y="1447800"/>
          <a:ext cx="7499352" cy="5110480"/>
        </p:xfrm>
        <a:graphic>
          <a:graphicData uri="http://schemas.openxmlformats.org/drawingml/2006/table">
            <a:tbl>
              <a:tblPr firstRow="1" bandRow="1">
                <a:tableStyleId>{5C22544A-7EE6-4342-B048-85BDC9FD1C3A}</a:tableStyleId>
              </a:tblPr>
              <a:tblGrid>
                <a:gridCol w="1874838"/>
                <a:gridCol w="1874838"/>
                <a:gridCol w="1874838"/>
                <a:gridCol w="1874838"/>
              </a:tblGrid>
              <a:tr h="370840">
                <a:tc rowSpan="2">
                  <a:txBody>
                    <a:bodyPr/>
                    <a:lstStyle/>
                    <a:p>
                      <a:pPr>
                        <a:lnSpc>
                          <a:spcPct val="115000"/>
                        </a:lnSpc>
                        <a:spcAft>
                          <a:spcPts val="0"/>
                        </a:spcAft>
                      </a:pPr>
                      <a:r>
                        <a:rPr lang="id-ID" sz="1600" dirty="0">
                          <a:solidFill>
                            <a:srgbClr val="000000"/>
                          </a:solidFill>
                          <a:latin typeface="Segoe UI Light" pitchFamily="34" charset="0"/>
                          <a:ea typeface="Calibri"/>
                          <a:cs typeface="Times New Roman"/>
                        </a:rPr>
                        <a:t>Jenis Pengeluaran</a:t>
                      </a:r>
                      <a:endParaRPr lang="id-ID" sz="1600" dirty="0">
                        <a:latin typeface="Segoe UI Light" pitchFamily="34" charset="0"/>
                        <a:ea typeface="Calibri"/>
                        <a:cs typeface="Times New Roman"/>
                      </a:endParaRPr>
                    </a:p>
                  </a:txBody>
                  <a:tcPr marL="68580" marR="68580" marT="0" marB="0" anchor="ctr"/>
                </a:tc>
                <a:tc gridSpan="3">
                  <a:txBody>
                    <a:bodyPr/>
                    <a:lstStyle/>
                    <a:p>
                      <a:pPr algn="ctr"/>
                      <a:r>
                        <a:rPr lang="id-ID" sz="1600" dirty="0" smtClean="0">
                          <a:latin typeface="Segoe UI Light" pitchFamily="34" charset="0"/>
                        </a:rPr>
                        <a:t>Tahun Ajaran</a:t>
                      </a:r>
                      <a:endParaRPr lang="id-ID" sz="1600" dirty="0">
                        <a:latin typeface="Segoe UI Light" pitchFamily="34" charset="0"/>
                      </a:endParaRPr>
                    </a:p>
                  </a:txBody>
                  <a:tcPr anchor="ctr"/>
                </a:tc>
                <a:tc hMerge="1">
                  <a:txBody>
                    <a:bodyPr/>
                    <a:lstStyle/>
                    <a:p>
                      <a:endParaRPr lang="id-ID" dirty="0"/>
                    </a:p>
                  </a:txBody>
                  <a:tcPr/>
                </a:tc>
                <a:tc hMerge="1">
                  <a:txBody>
                    <a:bodyPr/>
                    <a:lstStyle/>
                    <a:p>
                      <a:endParaRPr lang="id-ID" dirty="0"/>
                    </a:p>
                  </a:txBody>
                  <a:tcPr/>
                </a:tc>
              </a:tr>
              <a:tr h="370840">
                <a:tc vMerge="1">
                  <a:txBody>
                    <a:bodyPr/>
                    <a:lstStyle/>
                    <a:p>
                      <a:endParaRPr lang="id-ID"/>
                    </a:p>
                  </a:txBody>
                  <a:tcPr/>
                </a:tc>
                <a:tc>
                  <a:txBody>
                    <a:bodyPr/>
                    <a:lstStyle/>
                    <a:p>
                      <a:pPr algn="ctr">
                        <a:lnSpc>
                          <a:spcPct val="115000"/>
                        </a:lnSpc>
                        <a:spcAft>
                          <a:spcPts val="0"/>
                        </a:spcAft>
                      </a:pPr>
                      <a:r>
                        <a:rPr lang="id-ID" sz="1600" dirty="0">
                          <a:solidFill>
                            <a:srgbClr val="000000"/>
                          </a:solidFill>
                          <a:latin typeface="Segoe UI Light" pitchFamily="34" charset="0"/>
                          <a:ea typeface="Calibri"/>
                          <a:cs typeface="Times New Roman"/>
                        </a:rPr>
                        <a:t>2007/2008</a:t>
                      </a:r>
                      <a:endParaRPr lang="id-ID" sz="1600" dirty="0">
                        <a:latin typeface="Segoe UI Light" pitchFamily="34" charset="0"/>
                        <a:ea typeface="Calibri"/>
                        <a:cs typeface="Times New Roman"/>
                      </a:endParaRPr>
                    </a:p>
                  </a:txBody>
                  <a:tcPr marL="68580" marR="68580" marT="0" marB="0" anchor="ctr"/>
                </a:tc>
                <a:tc>
                  <a:txBody>
                    <a:bodyPr/>
                    <a:lstStyle/>
                    <a:p>
                      <a:r>
                        <a:rPr lang="id-ID" sz="1600" dirty="0" smtClean="0">
                          <a:latin typeface="Segoe UI Light" pitchFamily="34" charset="0"/>
                        </a:rPr>
                        <a:t>2008/2009</a:t>
                      </a:r>
                      <a:endParaRPr lang="id-ID" sz="1600" dirty="0">
                        <a:latin typeface="Segoe UI Light" pitchFamily="34" charset="0"/>
                      </a:endParaRPr>
                    </a:p>
                  </a:txBody>
                  <a:tcPr anchor="ctr"/>
                </a:tc>
                <a:tc>
                  <a:txBody>
                    <a:bodyPr/>
                    <a:lstStyle/>
                    <a:p>
                      <a:r>
                        <a:rPr lang="id-ID" sz="1600" dirty="0" smtClean="0">
                          <a:latin typeface="Segoe UI Light" pitchFamily="34" charset="0"/>
                        </a:rPr>
                        <a:t>2009/2010</a:t>
                      </a:r>
                      <a:endParaRPr lang="id-ID" sz="1600" dirty="0">
                        <a:latin typeface="Segoe UI Light" pitchFamily="34" charset="0"/>
                      </a:endParaRPr>
                    </a:p>
                  </a:txBody>
                  <a:tcPr anchor="ctr"/>
                </a:tc>
              </a:tr>
              <a:tr h="370840">
                <a:tc>
                  <a:txBody>
                    <a:bodyPr/>
                    <a:lstStyle/>
                    <a:p>
                      <a:pPr>
                        <a:lnSpc>
                          <a:spcPct val="115000"/>
                        </a:lnSpc>
                        <a:spcAft>
                          <a:spcPts val="0"/>
                        </a:spcAft>
                      </a:pPr>
                      <a:r>
                        <a:rPr lang="id-ID" sz="1600">
                          <a:solidFill>
                            <a:srgbClr val="000000"/>
                          </a:solidFill>
                          <a:latin typeface="Segoe UI Light" pitchFamily="34" charset="0"/>
                          <a:ea typeface="Calibri"/>
                          <a:cs typeface="Times New Roman"/>
                        </a:rPr>
                        <a:t>Gaji Guru</a:t>
                      </a:r>
                      <a:endParaRPr lang="id-ID" sz="1600">
                        <a:latin typeface="Segoe UI Light" pitchFamily="34" charset="0"/>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Segoe UI Light" pitchFamily="34" charset="0"/>
                          <a:ea typeface="Times New Roman"/>
                          <a:cs typeface="Times New Roman"/>
                        </a:rPr>
                        <a:t>68,73</a:t>
                      </a:r>
                      <a:endParaRPr lang="id-ID" sz="1600">
                        <a:latin typeface="Segoe UI Light" pitchFamily="34" charset="0"/>
                        <a:ea typeface="Calibri"/>
                        <a:cs typeface="Times New Roman"/>
                      </a:endParaRPr>
                    </a:p>
                  </a:txBody>
                  <a:tcPr marL="68580" marR="68580" marT="0" marB="0" anchor="ctr"/>
                </a:tc>
                <a:tc>
                  <a:txBody>
                    <a:bodyPr/>
                    <a:lstStyle/>
                    <a:p>
                      <a:pPr algn="ctr">
                        <a:lnSpc>
                          <a:spcPct val="115000"/>
                        </a:lnSpc>
                        <a:spcAft>
                          <a:spcPts val="0"/>
                        </a:spcAft>
                      </a:pPr>
                      <a:r>
                        <a:rPr lang="id-ID" sz="1600" dirty="0">
                          <a:solidFill>
                            <a:srgbClr val="000000"/>
                          </a:solidFill>
                          <a:latin typeface="Segoe UI Light" pitchFamily="34" charset="0"/>
                          <a:ea typeface="Times New Roman"/>
                          <a:cs typeface="Times New Roman"/>
                        </a:rPr>
                        <a:t>65,66</a:t>
                      </a:r>
                      <a:endParaRPr lang="id-ID" sz="1600" dirty="0">
                        <a:latin typeface="Segoe UI Light" pitchFamily="34" charset="0"/>
                        <a:ea typeface="Calibri"/>
                        <a:cs typeface="Times New Roman"/>
                      </a:endParaRPr>
                    </a:p>
                  </a:txBody>
                  <a:tcPr marL="68580" marR="68580" marT="0" marB="0" anchor="ctr"/>
                </a:tc>
                <a:tc>
                  <a:txBody>
                    <a:bodyPr/>
                    <a:lstStyle/>
                    <a:p>
                      <a:pPr algn="ctr">
                        <a:lnSpc>
                          <a:spcPct val="115000"/>
                        </a:lnSpc>
                        <a:spcAft>
                          <a:spcPts val="0"/>
                        </a:spcAft>
                      </a:pPr>
                      <a:r>
                        <a:rPr lang="id-ID" sz="1600" dirty="0">
                          <a:solidFill>
                            <a:srgbClr val="000000"/>
                          </a:solidFill>
                          <a:latin typeface="Segoe UI Light" pitchFamily="34" charset="0"/>
                          <a:ea typeface="Times New Roman"/>
                          <a:cs typeface="Times New Roman"/>
                        </a:rPr>
                        <a:t>69,50</a:t>
                      </a:r>
                      <a:endParaRPr lang="id-ID" sz="1600" dirty="0">
                        <a:latin typeface="Segoe UI Light" pitchFamily="34" charset="0"/>
                        <a:ea typeface="Calibri"/>
                        <a:cs typeface="Times New Roman"/>
                      </a:endParaRPr>
                    </a:p>
                  </a:txBody>
                  <a:tcPr marL="68580" marR="68580" marT="0" marB="0" anchor="ctr"/>
                </a:tc>
              </a:tr>
              <a:tr h="370840">
                <a:tc>
                  <a:txBody>
                    <a:bodyPr/>
                    <a:lstStyle/>
                    <a:p>
                      <a:pPr>
                        <a:lnSpc>
                          <a:spcPct val="115000"/>
                        </a:lnSpc>
                        <a:spcAft>
                          <a:spcPts val="0"/>
                        </a:spcAft>
                      </a:pPr>
                      <a:r>
                        <a:rPr lang="id-ID" sz="1600">
                          <a:solidFill>
                            <a:srgbClr val="000000"/>
                          </a:solidFill>
                          <a:latin typeface="Segoe UI Light" pitchFamily="34" charset="0"/>
                          <a:ea typeface="Calibri"/>
                          <a:cs typeface="Times New Roman"/>
                        </a:rPr>
                        <a:t>Gaji Pegawai</a:t>
                      </a:r>
                      <a:endParaRPr lang="id-ID" sz="1600">
                        <a:latin typeface="Segoe UI Light" pitchFamily="34" charset="0"/>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Segoe UI Light" pitchFamily="34" charset="0"/>
                          <a:ea typeface="Times New Roman"/>
                          <a:cs typeface="Times New Roman"/>
                        </a:rPr>
                        <a:t>1,65</a:t>
                      </a:r>
                      <a:endParaRPr lang="id-ID" sz="1600">
                        <a:latin typeface="Segoe UI Light" pitchFamily="34" charset="0"/>
                        <a:ea typeface="Calibri"/>
                        <a:cs typeface="Times New Roman"/>
                      </a:endParaRPr>
                    </a:p>
                  </a:txBody>
                  <a:tcPr marL="68580" marR="68580" marT="0" marB="0" anchor="ctr"/>
                </a:tc>
                <a:tc>
                  <a:txBody>
                    <a:bodyPr/>
                    <a:lstStyle/>
                    <a:p>
                      <a:pPr algn="ctr">
                        <a:lnSpc>
                          <a:spcPct val="115000"/>
                        </a:lnSpc>
                        <a:spcAft>
                          <a:spcPts val="0"/>
                        </a:spcAft>
                      </a:pPr>
                      <a:r>
                        <a:rPr lang="id-ID" sz="1600" dirty="0">
                          <a:solidFill>
                            <a:srgbClr val="000000"/>
                          </a:solidFill>
                          <a:latin typeface="Segoe UI Light" pitchFamily="34" charset="0"/>
                          <a:ea typeface="Times New Roman"/>
                          <a:cs typeface="Times New Roman"/>
                        </a:rPr>
                        <a:t>3,29</a:t>
                      </a:r>
                      <a:endParaRPr lang="id-ID" sz="1600" dirty="0">
                        <a:latin typeface="Segoe UI Light" pitchFamily="34" charset="0"/>
                        <a:ea typeface="Calibri"/>
                        <a:cs typeface="Times New Roman"/>
                      </a:endParaRPr>
                    </a:p>
                  </a:txBody>
                  <a:tcPr marL="68580" marR="68580" marT="0" marB="0" anchor="ctr"/>
                </a:tc>
                <a:tc>
                  <a:txBody>
                    <a:bodyPr/>
                    <a:lstStyle/>
                    <a:p>
                      <a:pPr algn="ctr">
                        <a:lnSpc>
                          <a:spcPct val="115000"/>
                        </a:lnSpc>
                        <a:spcAft>
                          <a:spcPts val="0"/>
                        </a:spcAft>
                      </a:pPr>
                      <a:r>
                        <a:rPr lang="id-ID" sz="1600" dirty="0">
                          <a:solidFill>
                            <a:srgbClr val="000000"/>
                          </a:solidFill>
                          <a:latin typeface="Segoe UI Light" pitchFamily="34" charset="0"/>
                          <a:ea typeface="Times New Roman"/>
                          <a:cs typeface="Times New Roman"/>
                        </a:rPr>
                        <a:t>2,89</a:t>
                      </a:r>
                      <a:endParaRPr lang="id-ID" sz="1600" dirty="0">
                        <a:latin typeface="Segoe UI Light" pitchFamily="34" charset="0"/>
                        <a:ea typeface="Calibri"/>
                        <a:cs typeface="Times New Roman"/>
                      </a:endParaRPr>
                    </a:p>
                  </a:txBody>
                  <a:tcPr marL="68580" marR="68580" marT="0" marB="0" anchor="ctr"/>
                </a:tc>
              </a:tr>
              <a:tr h="370840">
                <a:tc>
                  <a:txBody>
                    <a:bodyPr/>
                    <a:lstStyle/>
                    <a:p>
                      <a:pPr>
                        <a:lnSpc>
                          <a:spcPct val="115000"/>
                        </a:lnSpc>
                        <a:spcAft>
                          <a:spcPts val="0"/>
                        </a:spcAft>
                      </a:pPr>
                      <a:r>
                        <a:rPr lang="id-ID" sz="1600">
                          <a:solidFill>
                            <a:srgbClr val="000000"/>
                          </a:solidFill>
                          <a:latin typeface="Segoe UI Light" pitchFamily="34" charset="0"/>
                          <a:ea typeface="Calibri"/>
                          <a:cs typeface="Times New Roman"/>
                        </a:rPr>
                        <a:t>Gaji Teknisi</a:t>
                      </a:r>
                      <a:endParaRPr lang="id-ID" sz="1600">
                        <a:latin typeface="Segoe UI Light" pitchFamily="34" charset="0"/>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Segoe UI Light" pitchFamily="34" charset="0"/>
                          <a:ea typeface="Times New Roman"/>
                          <a:cs typeface="Times New Roman"/>
                        </a:rPr>
                        <a:t>0,12</a:t>
                      </a:r>
                      <a:endParaRPr lang="id-ID" sz="1600">
                        <a:latin typeface="Segoe UI Light" pitchFamily="34" charset="0"/>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Segoe UI Light" pitchFamily="34" charset="0"/>
                          <a:ea typeface="Times New Roman"/>
                          <a:cs typeface="Times New Roman"/>
                        </a:rPr>
                        <a:t>0,06</a:t>
                      </a:r>
                      <a:endParaRPr lang="id-ID" sz="1600">
                        <a:latin typeface="Segoe UI Light" pitchFamily="34" charset="0"/>
                        <a:ea typeface="Calibri"/>
                        <a:cs typeface="Times New Roman"/>
                      </a:endParaRPr>
                    </a:p>
                  </a:txBody>
                  <a:tcPr marL="68580" marR="68580" marT="0" marB="0" anchor="ctr"/>
                </a:tc>
                <a:tc>
                  <a:txBody>
                    <a:bodyPr/>
                    <a:lstStyle/>
                    <a:p>
                      <a:pPr algn="ctr">
                        <a:lnSpc>
                          <a:spcPct val="115000"/>
                        </a:lnSpc>
                        <a:spcAft>
                          <a:spcPts val="0"/>
                        </a:spcAft>
                      </a:pPr>
                      <a:r>
                        <a:rPr lang="id-ID" sz="1600" dirty="0">
                          <a:solidFill>
                            <a:srgbClr val="000000"/>
                          </a:solidFill>
                          <a:latin typeface="Segoe UI Light" pitchFamily="34" charset="0"/>
                          <a:ea typeface="Times New Roman"/>
                          <a:cs typeface="Times New Roman"/>
                        </a:rPr>
                        <a:t>0,07</a:t>
                      </a:r>
                      <a:endParaRPr lang="id-ID" sz="1600" dirty="0">
                        <a:latin typeface="Segoe UI Light" pitchFamily="34" charset="0"/>
                        <a:ea typeface="Calibri"/>
                        <a:cs typeface="Times New Roman"/>
                      </a:endParaRPr>
                    </a:p>
                  </a:txBody>
                  <a:tcPr marL="68580" marR="68580" marT="0" marB="0" anchor="ctr"/>
                </a:tc>
              </a:tr>
              <a:tr h="370840">
                <a:tc>
                  <a:txBody>
                    <a:bodyPr/>
                    <a:lstStyle/>
                    <a:p>
                      <a:pPr>
                        <a:lnSpc>
                          <a:spcPct val="115000"/>
                        </a:lnSpc>
                        <a:spcAft>
                          <a:spcPts val="0"/>
                        </a:spcAft>
                      </a:pPr>
                      <a:r>
                        <a:rPr lang="id-ID" sz="1600">
                          <a:solidFill>
                            <a:srgbClr val="000000"/>
                          </a:solidFill>
                          <a:latin typeface="Segoe UI Light" pitchFamily="34" charset="0"/>
                          <a:ea typeface="Calibri"/>
                          <a:cs typeface="Times New Roman"/>
                        </a:rPr>
                        <a:t>Belanja Barang</a:t>
                      </a:r>
                      <a:endParaRPr lang="id-ID" sz="1600">
                        <a:latin typeface="Segoe UI Light" pitchFamily="34" charset="0"/>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Segoe UI Light" pitchFamily="34" charset="0"/>
                          <a:ea typeface="Times New Roman"/>
                          <a:cs typeface="Times New Roman"/>
                        </a:rPr>
                        <a:t>5,69</a:t>
                      </a:r>
                      <a:endParaRPr lang="id-ID" sz="1600">
                        <a:latin typeface="Segoe UI Light" pitchFamily="34" charset="0"/>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Segoe UI Light" pitchFamily="34" charset="0"/>
                          <a:ea typeface="Times New Roman"/>
                          <a:cs typeface="Times New Roman"/>
                        </a:rPr>
                        <a:t>6,79</a:t>
                      </a:r>
                      <a:endParaRPr lang="id-ID" sz="1600">
                        <a:latin typeface="Segoe UI Light" pitchFamily="34" charset="0"/>
                        <a:ea typeface="Calibri"/>
                        <a:cs typeface="Times New Roman"/>
                      </a:endParaRPr>
                    </a:p>
                  </a:txBody>
                  <a:tcPr marL="68580" marR="68580" marT="0" marB="0" anchor="ctr"/>
                </a:tc>
                <a:tc>
                  <a:txBody>
                    <a:bodyPr/>
                    <a:lstStyle/>
                    <a:p>
                      <a:pPr algn="ctr">
                        <a:lnSpc>
                          <a:spcPct val="115000"/>
                        </a:lnSpc>
                        <a:spcAft>
                          <a:spcPts val="0"/>
                        </a:spcAft>
                      </a:pPr>
                      <a:r>
                        <a:rPr lang="id-ID" sz="1600" dirty="0">
                          <a:solidFill>
                            <a:srgbClr val="000000"/>
                          </a:solidFill>
                          <a:latin typeface="Segoe UI Light" pitchFamily="34" charset="0"/>
                          <a:ea typeface="Times New Roman"/>
                          <a:cs typeface="Times New Roman"/>
                        </a:rPr>
                        <a:t>9,52</a:t>
                      </a:r>
                      <a:endParaRPr lang="id-ID" sz="1600" dirty="0">
                        <a:latin typeface="Segoe UI Light" pitchFamily="34" charset="0"/>
                        <a:ea typeface="Calibri"/>
                        <a:cs typeface="Times New Roman"/>
                      </a:endParaRPr>
                    </a:p>
                  </a:txBody>
                  <a:tcPr marL="68580" marR="68580" marT="0" marB="0" anchor="ctr"/>
                </a:tc>
              </a:tr>
              <a:tr h="370840">
                <a:tc>
                  <a:txBody>
                    <a:bodyPr/>
                    <a:lstStyle/>
                    <a:p>
                      <a:pPr>
                        <a:lnSpc>
                          <a:spcPct val="150000"/>
                        </a:lnSpc>
                        <a:spcAft>
                          <a:spcPts val="0"/>
                        </a:spcAft>
                      </a:pPr>
                      <a:r>
                        <a:rPr lang="id-ID" sz="1600">
                          <a:solidFill>
                            <a:srgbClr val="000000"/>
                          </a:solidFill>
                          <a:latin typeface="Segoe UI Light" pitchFamily="34" charset="0"/>
                          <a:ea typeface="Calibri"/>
                          <a:cs typeface="Times New Roman"/>
                        </a:rPr>
                        <a:t>Belanja Buku</a:t>
                      </a:r>
                      <a:endParaRPr lang="id-ID" sz="1600">
                        <a:latin typeface="Segoe UI Light" pitchFamily="34" charset="0"/>
                        <a:ea typeface="Calibri"/>
                        <a:cs typeface="Times New Roman"/>
                      </a:endParaRPr>
                    </a:p>
                  </a:txBody>
                  <a:tcPr marL="68580" marR="68580" marT="0" marB="0" anchor="ctr"/>
                </a:tc>
                <a:tc>
                  <a:txBody>
                    <a:bodyPr/>
                    <a:lstStyle/>
                    <a:p>
                      <a:pPr algn="ctr">
                        <a:lnSpc>
                          <a:spcPct val="115000"/>
                        </a:lnSpc>
                        <a:spcAft>
                          <a:spcPts val="0"/>
                        </a:spcAft>
                      </a:pPr>
                      <a:r>
                        <a:rPr lang="id-ID" sz="1600" dirty="0">
                          <a:solidFill>
                            <a:srgbClr val="000000"/>
                          </a:solidFill>
                          <a:latin typeface="Segoe UI Light" pitchFamily="34" charset="0"/>
                          <a:ea typeface="Times New Roman"/>
                          <a:cs typeface="Times New Roman"/>
                        </a:rPr>
                        <a:t>2,38</a:t>
                      </a:r>
                      <a:endParaRPr lang="id-ID" sz="1600" dirty="0">
                        <a:latin typeface="Segoe UI Light" pitchFamily="34" charset="0"/>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Segoe UI Light" pitchFamily="34" charset="0"/>
                          <a:ea typeface="Times New Roman"/>
                          <a:cs typeface="Times New Roman"/>
                        </a:rPr>
                        <a:t>2,80</a:t>
                      </a:r>
                      <a:endParaRPr lang="id-ID" sz="1600">
                        <a:latin typeface="Segoe UI Light" pitchFamily="34" charset="0"/>
                        <a:ea typeface="Calibri"/>
                        <a:cs typeface="Times New Roman"/>
                      </a:endParaRPr>
                    </a:p>
                  </a:txBody>
                  <a:tcPr marL="68580" marR="68580" marT="0" marB="0" anchor="ctr"/>
                </a:tc>
                <a:tc>
                  <a:txBody>
                    <a:bodyPr/>
                    <a:lstStyle/>
                    <a:p>
                      <a:pPr algn="ctr">
                        <a:lnSpc>
                          <a:spcPct val="115000"/>
                        </a:lnSpc>
                        <a:spcAft>
                          <a:spcPts val="0"/>
                        </a:spcAft>
                      </a:pPr>
                      <a:r>
                        <a:rPr lang="id-ID" sz="1600" dirty="0">
                          <a:solidFill>
                            <a:srgbClr val="000000"/>
                          </a:solidFill>
                          <a:latin typeface="Segoe UI Light" pitchFamily="34" charset="0"/>
                          <a:ea typeface="Times New Roman"/>
                          <a:cs typeface="Times New Roman"/>
                        </a:rPr>
                        <a:t>2,52</a:t>
                      </a:r>
                      <a:endParaRPr lang="id-ID" sz="1600" dirty="0">
                        <a:latin typeface="Segoe UI Light" pitchFamily="34" charset="0"/>
                        <a:ea typeface="Calibri"/>
                        <a:cs typeface="Times New Roman"/>
                      </a:endParaRPr>
                    </a:p>
                  </a:txBody>
                  <a:tcPr marL="68580" marR="68580" marT="0" marB="0" anchor="ctr"/>
                </a:tc>
              </a:tr>
              <a:tr h="370840">
                <a:tc>
                  <a:txBody>
                    <a:bodyPr/>
                    <a:lstStyle/>
                    <a:p>
                      <a:pPr>
                        <a:lnSpc>
                          <a:spcPct val="115000"/>
                        </a:lnSpc>
                        <a:spcAft>
                          <a:spcPts val="0"/>
                        </a:spcAft>
                      </a:pPr>
                      <a:r>
                        <a:rPr lang="id-ID" sz="1600">
                          <a:solidFill>
                            <a:srgbClr val="000000"/>
                          </a:solidFill>
                          <a:latin typeface="Segoe UI Light" pitchFamily="34" charset="0"/>
                          <a:ea typeface="Calibri"/>
                          <a:cs typeface="Times New Roman"/>
                        </a:rPr>
                        <a:t>Belanja Alat Laboratorium</a:t>
                      </a:r>
                      <a:endParaRPr lang="id-ID" sz="1600">
                        <a:latin typeface="Segoe UI Light" pitchFamily="34" charset="0"/>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Segoe UI Light" pitchFamily="34" charset="0"/>
                          <a:ea typeface="Times New Roman"/>
                          <a:cs typeface="Times New Roman"/>
                        </a:rPr>
                        <a:t>7,31</a:t>
                      </a:r>
                      <a:endParaRPr lang="id-ID" sz="1600">
                        <a:latin typeface="Segoe UI Light" pitchFamily="34" charset="0"/>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Segoe UI Light" pitchFamily="34" charset="0"/>
                          <a:ea typeface="Times New Roman"/>
                          <a:cs typeface="Times New Roman"/>
                        </a:rPr>
                        <a:t>8,19</a:t>
                      </a:r>
                      <a:endParaRPr lang="id-ID" sz="1600">
                        <a:latin typeface="Segoe UI Light" pitchFamily="34" charset="0"/>
                        <a:ea typeface="Calibri"/>
                        <a:cs typeface="Times New Roman"/>
                      </a:endParaRPr>
                    </a:p>
                  </a:txBody>
                  <a:tcPr marL="68580" marR="68580" marT="0" marB="0" anchor="ctr"/>
                </a:tc>
                <a:tc>
                  <a:txBody>
                    <a:bodyPr/>
                    <a:lstStyle/>
                    <a:p>
                      <a:pPr algn="ctr">
                        <a:lnSpc>
                          <a:spcPct val="115000"/>
                        </a:lnSpc>
                        <a:spcAft>
                          <a:spcPts val="0"/>
                        </a:spcAft>
                      </a:pPr>
                      <a:r>
                        <a:rPr lang="id-ID" sz="1600" dirty="0">
                          <a:solidFill>
                            <a:srgbClr val="000000"/>
                          </a:solidFill>
                          <a:latin typeface="Segoe UI Light" pitchFamily="34" charset="0"/>
                          <a:ea typeface="Times New Roman"/>
                          <a:cs typeface="Times New Roman"/>
                        </a:rPr>
                        <a:t>0,04</a:t>
                      </a:r>
                      <a:endParaRPr lang="id-ID" sz="1600" dirty="0">
                        <a:latin typeface="Segoe UI Light" pitchFamily="34" charset="0"/>
                        <a:ea typeface="Calibri"/>
                        <a:cs typeface="Times New Roman"/>
                      </a:endParaRPr>
                    </a:p>
                  </a:txBody>
                  <a:tcPr marL="68580" marR="68580" marT="0" marB="0" anchor="ctr"/>
                </a:tc>
              </a:tr>
              <a:tr h="370840">
                <a:tc>
                  <a:txBody>
                    <a:bodyPr/>
                    <a:lstStyle/>
                    <a:p>
                      <a:pPr>
                        <a:lnSpc>
                          <a:spcPct val="115000"/>
                        </a:lnSpc>
                        <a:spcAft>
                          <a:spcPts val="0"/>
                        </a:spcAft>
                      </a:pPr>
                      <a:r>
                        <a:rPr lang="id-ID" sz="1600">
                          <a:solidFill>
                            <a:srgbClr val="000000"/>
                          </a:solidFill>
                          <a:latin typeface="Segoe UI Light" pitchFamily="34" charset="0"/>
                          <a:ea typeface="Calibri"/>
                          <a:cs typeface="Times New Roman"/>
                        </a:rPr>
                        <a:t>Belanja Pembangunan Gedung</a:t>
                      </a:r>
                      <a:endParaRPr lang="id-ID" sz="1600">
                        <a:latin typeface="Segoe UI Light" pitchFamily="34" charset="0"/>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Segoe UI Light" pitchFamily="34" charset="0"/>
                          <a:ea typeface="Times New Roman"/>
                          <a:cs typeface="Times New Roman"/>
                        </a:rPr>
                        <a:t>5,42</a:t>
                      </a:r>
                      <a:endParaRPr lang="id-ID" sz="1600">
                        <a:latin typeface="Segoe UI Light" pitchFamily="34" charset="0"/>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Segoe UI Light" pitchFamily="34" charset="0"/>
                          <a:ea typeface="Times New Roman"/>
                          <a:cs typeface="Times New Roman"/>
                        </a:rPr>
                        <a:t>4,93</a:t>
                      </a:r>
                      <a:endParaRPr lang="id-ID" sz="1600">
                        <a:latin typeface="Segoe UI Light" pitchFamily="34" charset="0"/>
                        <a:ea typeface="Calibri"/>
                        <a:cs typeface="Times New Roman"/>
                      </a:endParaRPr>
                    </a:p>
                  </a:txBody>
                  <a:tcPr marL="68580" marR="68580" marT="0" marB="0" anchor="ctr"/>
                </a:tc>
                <a:tc>
                  <a:txBody>
                    <a:bodyPr/>
                    <a:lstStyle/>
                    <a:p>
                      <a:pPr algn="ctr">
                        <a:lnSpc>
                          <a:spcPct val="115000"/>
                        </a:lnSpc>
                        <a:spcAft>
                          <a:spcPts val="0"/>
                        </a:spcAft>
                      </a:pPr>
                      <a:r>
                        <a:rPr lang="id-ID" sz="1600" dirty="0">
                          <a:solidFill>
                            <a:srgbClr val="000000"/>
                          </a:solidFill>
                          <a:latin typeface="Segoe UI Light" pitchFamily="34" charset="0"/>
                          <a:ea typeface="Times New Roman"/>
                          <a:cs typeface="Times New Roman"/>
                        </a:rPr>
                        <a:t>7,14</a:t>
                      </a:r>
                      <a:endParaRPr lang="id-ID" sz="1600" dirty="0">
                        <a:latin typeface="Segoe UI Light" pitchFamily="34" charset="0"/>
                        <a:ea typeface="Calibri"/>
                        <a:cs typeface="Times New Roman"/>
                      </a:endParaRPr>
                    </a:p>
                  </a:txBody>
                  <a:tcPr marL="68580" marR="68580" marT="0" marB="0" anchor="ctr"/>
                </a:tc>
              </a:tr>
              <a:tr h="370840">
                <a:tc>
                  <a:txBody>
                    <a:bodyPr/>
                    <a:lstStyle/>
                    <a:p>
                      <a:pPr>
                        <a:lnSpc>
                          <a:spcPct val="115000"/>
                        </a:lnSpc>
                        <a:spcAft>
                          <a:spcPts val="0"/>
                        </a:spcAft>
                      </a:pPr>
                      <a:r>
                        <a:rPr lang="id-ID" sz="1600">
                          <a:solidFill>
                            <a:srgbClr val="000000"/>
                          </a:solidFill>
                          <a:latin typeface="Segoe UI Light" pitchFamily="34" charset="0"/>
                          <a:ea typeface="Calibri"/>
                          <a:cs typeface="Times New Roman"/>
                        </a:rPr>
                        <a:t>Biaya Pemeliharaan</a:t>
                      </a:r>
                      <a:endParaRPr lang="id-ID" sz="1600">
                        <a:latin typeface="Segoe UI Light" pitchFamily="34" charset="0"/>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Segoe UI Light" pitchFamily="34" charset="0"/>
                          <a:ea typeface="Times New Roman"/>
                          <a:cs typeface="Times New Roman"/>
                        </a:rPr>
                        <a:t>4,22</a:t>
                      </a:r>
                      <a:endParaRPr lang="id-ID" sz="1600">
                        <a:latin typeface="Segoe UI Light" pitchFamily="34" charset="0"/>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Segoe UI Light" pitchFamily="34" charset="0"/>
                          <a:ea typeface="Times New Roman"/>
                          <a:cs typeface="Times New Roman"/>
                        </a:rPr>
                        <a:t>3,17</a:t>
                      </a:r>
                      <a:endParaRPr lang="id-ID" sz="1600">
                        <a:latin typeface="Segoe UI Light" pitchFamily="34" charset="0"/>
                        <a:ea typeface="Calibri"/>
                        <a:cs typeface="Times New Roman"/>
                      </a:endParaRPr>
                    </a:p>
                  </a:txBody>
                  <a:tcPr marL="68580" marR="68580" marT="0" marB="0" anchor="ctr"/>
                </a:tc>
                <a:tc>
                  <a:txBody>
                    <a:bodyPr/>
                    <a:lstStyle/>
                    <a:p>
                      <a:pPr algn="ctr">
                        <a:lnSpc>
                          <a:spcPct val="115000"/>
                        </a:lnSpc>
                        <a:spcAft>
                          <a:spcPts val="0"/>
                        </a:spcAft>
                      </a:pPr>
                      <a:r>
                        <a:rPr lang="id-ID" sz="1600" dirty="0">
                          <a:solidFill>
                            <a:srgbClr val="000000"/>
                          </a:solidFill>
                          <a:latin typeface="Segoe UI Light" pitchFamily="34" charset="0"/>
                          <a:ea typeface="Times New Roman"/>
                          <a:cs typeface="Times New Roman"/>
                        </a:rPr>
                        <a:t>3,65</a:t>
                      </a:r>
                      <a:endParaRPr lang="id-ID" sz="1600" dirty="0">
                        <a:latin typeface="Segoe UI Light" pitchFamily="34" charset="0"/>
                        <a:ea typeface="Calibri"/>
                        <a:cs typeface="Times New Roman"/>
                      </a:endParaRPr>
                    </a:p>
                  </a:txBody>
                  <a:tcPr marL="68580" marR="68580" marT="0" marB="0" anchor="ctr"/>
                </a:tc>
              </a:tr>
              <a:tr h="370840">
                <a:tc>
                  <a:txBody>
                    <a:bodyPr/>
                    <a:lstStyle/>
                    <a:p>
                      <a:pPr>
                        <a:lnSpc>
                          <a:spcPct val="115000"/>
                        </a:lnSpc>
                        <a:spcAft>
                          <a:spcPts val="0"/>
                        </a:spcAft>
                      </a:pPr>
                      <a:r>
                        <a:rPr lang="id-ID" sz="1600">
                          <a:solidFill>
                            <a:srgbClr val="000000"/>
                          </a:solidFill>
                          <a:latin typeface="Segoe UI Light" pitchFamily="34" charset="0"/>
                          <a:ea typeface="Calibri"/>
                          <a:cs typeface="Times New Roman"/>
                        </a:rPr>
                        <a:t>Belanja Lain-Lain</a:t>
                      </a:r>
                      <a:endParaRPr lang="id-ID" sz="1600">
                        <a:latin typeface="Segoe UI Light" pitchFamily="34" charset="0"/>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Segoe UI Light" pitchFamily="34" charset="0"/>
                          <a:ea typeface="Times New Roman"/>
                          <a:cs typeface="Times New Roman"/>
                        </a:rPr>
                        <a:t>4,46</a:t>
                      </a:r>
                      <a:endParaRPr lang="id-ID" sz="1600">
                        <a:latin typeface="Segoe UI Light" pitchFamily="34" charset="0"/>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Segoe UI Light" pitchFamily="34" charset="0"/>
                          <a:ea typeface="Times New Roman"/>
                          <a:cs typeface="Times New Roman"/>
                        </a:rPr>
                        <a:t>5,11</a:t>
                      </a:r>
                      <a:endParaRPr lang="id-ID" sz="1600">
                        <a:latin typeface="Segoe UI Light" pitchFamily="34" charset="0"/>
                        <a:ea typeface="Calibri"/>
                        <a:cs typeface="Times New Roman"/>
                      </a:endParaRPr>
                    </a:p>
                  </a:txBody>
                  <a:tcPr marL="68580" marR="68580" marT="0" marB="0" anchor="ctr"/>
                </a:tc>
                <a:tc>
                  <a:txBody>
                    <a:bodyPr/>
                    <a:lstStyle/>
                    <a:p>
                      <a:pPr algn="ctr">
                        <a:lnSpc>
                          <a:spcPct val="115000"/>
                        </a:lnSpc>
                        <a:spcAft>
                          <a:spcPts val="0"/>
                        </a:spcAft>
                      </a:pPr>
                      <a:r>
                        <a:rPr lang="id-ID" sz="1600" dirty="0">
                          <a:solidFill>
                            <a:srgbClr val="000000"/>
                          </a:solidFill>
                          <a:latin typeface="Segoe UI Light" pitchFamily="34" charset="0"/>
                          <a:ea typeface="Times New Roman"/>
                          <a:cs typeface="Times New Roman"/>
                        </a:rPr>
                        <a:t>4,68</a:t>
                      </a:r>
                      <a:endParaRPr lang="id-ID" sz="1600" dirty="0">
                        <a:latin typeface="Segoe UI Light" pitchFamily="34" charset="0"/>
                        <a:ea typeface="Calibri"/>
                        <a:cs typeface="Times New Roman"/>
                      </a:endParaRPr>
                    </a:p>
                  </a:txBody>
                  <a:tcPr marL="68580" marR="68580" marT="0" marB="0" anchor="ctr"/>
                </a:tc>
              </a:tr>
              <a:tr h="370840">
                <a:tc>
                  <a:txBody>
                    <a:bodyPr/>
                    <a:lstStyle/>
                    <a:p>
                      <a:pPr>
                        <a:lnSpc>
                          <a:spcPct val="115000"/>
                        </a:lnSpc>
                        <a:spcAft>
                          <a:spcPts val="0"/>
                        </a:spcAft>
                      </a:pPr>
                      <a:r>
                        <a:rPr lang="id-ID" sz="1600" dirty="0">
                          <a:solidFill>
                            <a:srgbClr val="000000"/>
                          </a:solidFill>
                          <a:latin typeface="Segoe UI Light" pitchFamily="34" charset="0"/>
                          <a:ea typeface="Calibri"/>
                          <a:cs typeface="Times New Roman"/>
                        </a:rPr>
                        <a:t>Jumlah </a:t>
                      </a:r>
                      <a:endParaRPr lang="id-ID" sz="1600" dirty="0">
                        <a:latin typeface="Segoe UI Light" pitchFamily="34" charset="0"/>
                        <a:ea typeface="Calibri"/>
                        <a:cs typeface="Times New Roman"/>
                      </a:endParaRPr>
                    </a:p>
                  </a:txBody>
                  <a:tcPr marL="68580" marR="68580" marT="0" marB="0" anchor="ctr"/>
                </a:tc>
                <a:tc>
                  <a:txBody>
                    <a:bodyPr/>
                    <a:lstStyle/>
                    <a:p>
                      <a:pPr algn="ctr">
                        <a:lnSpc>
                          <a:spcPct val="115000"/>
                        </a:lnSpc>
                        <a:spcAft>
                          <a:spcPts val="0"/>
                        </a:spcAft>
                      </a:pPr>
                      <a:r>
                        <a:rPr lang="id-ID" sz="1600" dirty="0">
                          <a:solidFill>
                            <a:srgbClr val="000000"/>
                          </a:solidFill>
                          <a:latin typeface="Segoe UI Light" pitchFamily="34" charset="0"/>
                          <a:ea typeface="Calibri"/>
                          <a:cs typeface="Times New Roman"/>
                        </a:rPr>
                        <a:t>100</a:t>
                      </a:r>
                      <a:endParaRPr lang="id-ID" sz="1600" dirty="0">
                        <a:latin typeface="Segoe UI Light" pitchFamily="34" charset="0"/>
                        <a:ea typeface="Calibri"/>
                        <a:cs typeface="Times New Roman"/>
                      </a:endParaRPr>
                    </a:p>
                  </a:txBody>
                  <a:tcPr marL="68580" marR="68580" marT="0" marB="0" anchor="ctr"/>
                </a:tc>
                <a:tc>
                  <a:txBody>
                    <a:bodyPr/>
                    <a:lstStyle/>
                    <a:p>
                      <a:pPr algn="ctr">
                        <a:lnSpc>
                          <a:spcPct val="115000"/>
                        </a:lnSpc>
                        <a:spcAft>
                          <a:spcPts val="0"/>
                        </a:spcAft>
                      </a:pPr>
                      <a:r>
                        <a:rPr lang="id-ID" sz="1600" dirty="0">
                          <a:solidFill>
                            <a:srgbClr val="000000"/>
                          </a:solidFill>
                          <a:latin typeface="Segoe UI Light" pitchFamily="34" charset="0"/>
                          <a:ea typeface="Calibri"/>
                          <a:cs typeface="Times New Roman"/>
                        </a:rPr>
                        <a:t>100</a:t>
                      </a:r>
                      <a:endParaRPr lang="id-ID" sz="1600" dirty="0">
                        <a:latin typeface="Segoe UI Light" pitchFamily="34" charset="0"/>
                        <a:ea typeface="Calibri"/>
                        <a:cs typeface="Times New Roman"/>
                      </a:endParaRPr>
                    </a:p>
                  </a:txBody>
                  <a:tcPr marL="68580" marR="68580" marT="0" marB="0" anchor="ctr"/>
                </a:tc>
                <a:tc>
                  <a:txBody>
                    <a:bodyPr/>
                    <a:lstStyle/>
                    <a:p>
                      <a:pPr algn="ctr">
                        <a:lnSpc>
                          <a:spcPct val="115000"/>
                        </a:lnSpc>
                        <a:spcAft>
                          <a:spcPts val="0"/>
                        </a:spcAft>
                      </a:pPr>
                      <a:r>
                        <a:rPr lang="id-ID" sz="1600" dirty="0">
                          <a:solidFill>
                            <a:srgbClr val="000000"/>
                          </a:solidFill>
                          <a:latin typeface="Segoe UI Light" pitchFamily="34" charset="0"/>
                          <a:ea typeface="Calibri"/>
                          <a:cs typeface="Times New Roman"/>
                        </a:rPr>
                        <a:t>100</a:t>
                      </a:r>
                      <a:endParaRPr lang="id-ID" sz="1600" dirty="0">
                        <a:latin typeface="Segoe UI Light" pitchFamily="34" charset="0"/>
                        <a:ea typeface="Calibri"/>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smtClean="0"/>
              <a:t>Data Pengeluaran SMP</a:t>
            </a:r>
            <a:endParaRPr lang="id-ID" sz="3200" dirty="0"/>
          </a:p>
        </p:txBody>
      </p:sp>
      <p:graphicFrame>
        <p:nvGraphicFramePr>
          <p:cNvPr id="4" name="Content Placeholder 3"/>
          <p:cNvGraphicFramePr>
            <a:graphicFrameLocks noGrp="1"/>
          </p:cNvGraphicFramePr>
          <p:nvPr>
            <p:ph idx="1"/>
          </p:nvPr>
        </p:nvGraphicFramePr>
        <p:xfrm>
          <a:off x="1142976" y="1338864"/>
          <a:ext cx="7791476" cy="5177490"/>
        </p:xfrm>
        <a:graphic>
          <a:graphicData uri="http://schemas.openxmlformats.org/drawingml/2006/table">
            <a:tbl>
              <a:tblPr firstRow="1" bandRow="1">
                <a:tableStyleId>{5C22544A-7EE6-4342-B048-85BDC9FD1C3A}</a:tableStyleId>
              </a:tblPr>
              <a:tblGrid>
                <a:gridCol w="1113068"/>
                <a:gridCol w="1244386"/>
                <a:gridCol w="981750"/>
                <a:gridCol w="1232828"/>
                <a:gridCol w="993308"/>
                <a:gridCol w="1221270"/>
                <a:gridCol w="1004866"/>
              </a:tblGrid>
              <a:tr h="598031">
                <a:tc rowSpan="2">
                  <a:txBody>
                    <a:bodyPr/>
                    <a:lstStyle/>
                    <a:p>
                      <a:pPr>
                        <a:lnSpc>
                          <a:spcPct val="115000"/>
                        </a:lnSpc>
                        <a:spcAft>
                          <a:spcPts val="0"/>
                        </a:spcAft>
                      </a:pPr>
                      <a:r>
                        <a:rPr lang="id-ID" sz="1200" dirty="0">
                          <a:solidFill>
                            <a:srgbClr val="000000"/>
                          </a:solidFill>
                          <a:latin typeface="Segoe UI" pitchFamily="34" charset="0"/>
                          <a:ea typeface="Segoe UI" pitchFamily="34" charset="0"/>
                          <a:cs typeface="Segoe UI" pitchFamily="34" charset="0"/>
                        </a:rPr>
                        <a:t>Jenis Pengeluaran</a:t>
                      </a:r>
                      <a:endParaRPr lang="id-ID" sz="1200" dirty="0">
                        <a:latin typeface="Segoe UI" pitchFamily="34" charset="0"/>
                        <a:ea typeface="Segoe UI" pitchFamily="34" charset="0"/>
                        <a:cs typeface="Segoe UI" pitchFamily="34" charset="0"/>
                      </a:endParaRPr>
                    </a:p>
                  </a:txBody>
                  <a:tcPr marL="68580" marR="68580" marT="0" marB="0" anchor="ctr"/>
                </a:tc>
                <a:tc>
                  <a:txBody>
                    <a:bodyPr/>
                    <a:lstStyle/>
                    <a:p>
                      <a:pPr algn="ctr">
                        <a:lnSpc>
                          <a:spcPct val="115000"/>
                        </a:lnSpc>
                        <a:spcAft>
                          <a:spcPts val="0"/>
                        </a:spcAft>
                      </a:pPr>
                      <a:r>
                        <a:rPr lang="id-ID" sz="1200">
                          <a:solidFill>
                            <a:srgbClr val="000000"/>
                          </a:solidFill>
                          <a:latin typeface="Segoe UI" pitchFamily="34" charset="0"/>
                          <a:ea typeface="Segoe UI" pitchFamily="34" charset="0"/>
                          <a:cs typeface="Segoe UI" pitchFamily="34" charset="0"/>
                        </a:rPr>
                        <a:t>Jumlah Pengeluaran (Rupiah)</a:t>
                      </a:r>
                      <a:endParaRPr lang="id-ID" sz="1200">
                        <a:latin typeface="Segoe UI" pitchFamily="34" charset="0"/>
                        <a:ea typeface="Segoe UI" pitchFamily="34" charset="0"/>
                        <a:cs typeface="Segoe UI" pitchFamily="34" charset="0"/>
                      </a:endParaRPr>
                    </a:p>
                  </a:txBody>
                  <a:tcPr marL="68580" marR="68580" marT="0" marB="0" anchor="ctr"/>
                </a:tc>
                <a:tc rowSpan="2">
                  <a:txBody>
                    <a:bodyPr/>
                    <a:lstStyle/>
                    <a:p>
                      <a:pPr algn="ctr">
                        <a:lnSpc>
                          <a:spcPct val="115000"/>
                        </a:lnSpc>
                        <a:spcAft>
                          <a:spcPts val="0"/>
                        </a:spcAft>
                      </a:pPr>
                      <a:r>
                        <a:rPr lang="id-ID" sz="1200">
                          <a:solidFill>
                            <a:srgbClr val="000000"/>
                          </a:solidFill>
                          <a:latin typeface="Segoe UI" pitchFamily="34" charset="0"/>
                          <a:ea typeface="Segoe UI" pitchFamily="34" charset="0"/>
                          <a:cs typeface="Segoe UI" pitchFamily="34" charset="0"/>
                        </a:rPr>
                        <a:t>%</a:t>
                      </a:r>
                      <a:endParaRPr lang="id-ID" sz="1200">
                        <a:latin typeface="Segoe UI" pitchFamily="34" charset="0"/>
                        <a:ea typeface="Segoe UI" pitchFamily="34" charset="0"/>
                        <a:cs typeface="Segoe UI" pitchFamily="34" charset="0"/>
                      </a:endParaRPr>
                    </a:p>
                  </a:txBody>
                  <a:tcPr marL="68580" marR="68580" marT="0" marB="0" anchor="ctr"/>
                </a:tc>
                <a:tc>
                  <a:txBody>
                    <a:bodyPr/>
                    <a:lstStyle/>
                    <a:p>
                      <a:pPr algn="ctr">
                        <a:lnSpc>
                          <a:spcPct val="115000"/>
                        </a:lnSpc>
                        <a:spcAft>
                          <a:spcPts val="0"/>
                        </a:spcAft>
                      </a:pPr>
                      <a:r>
                        <a:rPr lang="id-ID" sz="1200">
                          <a:solidFill>
                            <a:srgbClr val="000000"/>
                          </a:solidFill>
                          <a:latin typeface="Segoe UI" pitchFamily="34" charset="0"/>
                          <a:ea typeface="Segoe UI" pitchFamily="34" charset="0"/>
                          <a:cs typeface="Segoe UI" pitchFamily="34" charset="0"/>
                        </a:rPr>
                        <a:t>Jumlah Pengeluaran (Rupiah)</a:t>
                      </a:r>
                      <a:endParaRPr lang="id-ID" sz="1200">
                        <a:latin typeface="Segoe UI" pitchFamily="34" charset="0"/>
                        <a:ea typeface="Segoe UI" pitchFamily="34" charset="0"/>
                        <a:cs typeface="Segoe UI" pitchFamily="34" charset="0"/>
                      </a:endParaRPr>
                    </a:p>
                  </a:txBody>
                  <a:tcPr marL="68580" marR="68580" marT="0" marB="0" anchor="ctr"/>
                </a:tc>
                <a:tc rowSpan="2">
                  <a:txBody>
                    <a:bodyPr/>
                    <a:lstStyle/>
                    <a:p>
                      <a:pPr indent="107950" algn="ctr">
                        <a:lnSpc>
                          <a:spcPct val="115000"/>
                        </a:lnSpc>
                        <a:spcAft>
                          <a:spcPts val="0"/>
                        </a:spcAft>
                      </a:pPr>
                      <a:r>
                        <a:rPr lang="id-ID" sz="1200">
                          <a:solidFill>
                            <a:srgbClr val="000000"/>
                          </a:solidFill>
                          <a:latin typeface="Segoe UI" pitchFamily="34" charset="0"/>
                          <a:ea typeface="Segoe UI" pitchFamily="34" charset="0"/>
                          <a:cs typeface="Segoe UI" pitchFamily="34" charset="0"/>
                        </a:rPr>
                        <a:t>%</a:t>
                      </a:r>
                      <a:endParaRPr lang="id-ID" sz="1200">
                        <a:latin typeface="Segoe UI" pitchFamily="34" charset="0"/>
                        <a:ea typeface="Segoe UI" pitchFamily="34" charset="0"/>
                        <a:cs typeface="Segoe UI" pitchFamily="34" charset="0"/>
                      </a:endParaRPr>
                    </a:p>
                  </a:txBody>
                  <a:tcPr marL="68580" marR="68580" marT="0" marB="0" anchor="ctr"/>
                </a:tc>
                <a:tc>
                  <a:txBody>
                    <a:bodyPr/>
                    <a:lstStyle/>
                    <a:p>
                      <a:pPr indent="107950" algn="ctr">
                        <a:lnSpc>
                          <a:spcPct val="115000"/>
                        </a:lnSpc>
                        <a:spcAft>
                          <a:spcPts val="0"/>
                        </a:spcAft>
                      </a:pPr>
                      <a:r>
                        <a:rPr lang="id-ID" sz="1200">
                          <a:solidFill>
                            <a:srgbClr val="000000"/>
                          </a:solidFill>
                          <a:latin typeface="Segoe UI" pitchFamily="34" charset="0"/>
                          <a:ea typeface="Segoe UI" pitchFamily="34" charset="0"/>
                          <a:cs typeface="Segoe UI" pitchFamily="34" charset="0"/>
                        </a:rPr>
                        <a:t>Jumlah Pengeluaran (Rupiah)</a:t>
                      </a:r>
                      <a:endParaRPr lang="id-ID" sz="1200">
                        <a:latin typeface="Segoe UI" pitchFamily="34" charset="0"/>
                        <a:ea typeface="Segoe UI" pitchFamily="34" charset="0"/>
                        <a:cs typeface="Segoe UI" pitchFamily="34" charset="0"/>
                      </a:endParaRPr>
                    </a:p>
                  </a:txBody>
                  <a:tcPr marL="68580" marR="68580" marT="0" marB="0" anchor="ctr"/>
                </a:tc>
                <a:tc rowSpan="2">
                  <a:txBody>
                    <a:bodyPr/>
                    <a:lstStyle/>
                    <a:p>
                      <a:pPr indent="107950" algn="ctr">
                        <a:lnSpc>
                          <a:spcPct val="115000"/>
                        </a:lnSpc>
                        <a:spcAft>
                          <a:spcPts val="0"/>
                        </a:spcAft>
                      </a:pPr>
                      <a:r>
                        <a:rPr lang="id-ID" sz="1200">
                          <a:solidFill>
                            <a:srgbClr val="000000"/>
                          </a:solidFill>
                          <a:latin typeface="Segoe UI" pitchFamily="34" charset="0"/>
                          <a:ea typeface="Segoe UI" pitchFamily="34" charset="0"/>
                          <a:cs typeface="Segoe UI" pitchFamily="34" charset="0"/>
                        </a:rPr>
                        <a:t>%</a:t>
                      </a:r>
                      <a:endParaRPr lang="id-ID" sz="1200">
                        <a:latin typeface="Segoe UI" pitchFamily="34" charset="0"/>
                        <a:ea typeface="Segoe UI" pitchFamily="34" charset="0"/>
                        <a:cs typeface="Segoe UI" pitchFamily="34" charset="0"/>
                      </a:endParaRPr>
                    </a:p>
                  </a:txBody>
                  <a:tcPr marL="68580" marR="68580" marT="0" marB="0" anchor="ctr"/>
                </a:tc>
              </a:tr>
              <a:tr h="361880">
                <a:tc vMerge="1">
                  <a:txBody>
                    <a:bodyPr/>
                    <a:lstStyle/>
                    <a:p>
                      <a:endParaRPr lang="id-ID"/>
                    </a:p>
                  </a:txBody>
                  <a:tcPr/>
                </a:tc>
                <a:tc>
                  <a:txBody>
                    <a:bodyPr/>
                    <a:lstStyle/>
                    <a:p>
                      <a:pPr algn="ctr">
                        <a:lnSpc>
                          <a:spcPct val="115000"/>
                        </a:lnSpc>
                        <a:spcAft>
                          <a:spcPts val="0"/>
                        </a:spcAft>
                      </a:pPr>
                      <a:r>
                        <a:rPr lang="id-ID" sz="1200">
                          <a:solidFill>
                            <a:srgbClr val="000000"/>
                          </a:solidFill>
                          <a:latin typeface="Segoe UI" pitchFamily="34" charset="0"/>
                          <a:ea typeface="Segoe UI" pitchFamily="34" charset="0"/>
                          <a:cs typeface="Segoe UI" pitchFamily="34" charset="0"/>
                        </a:rPr>
                        <a:t>2007/2008</a:t>
                      </a:r>
                      <a:endParaRPr lang="id-ID" sz="1200">
                        <a:latin typeface="Segoe UI" pitchFamily="34" charset="0"/>
                        <a:ea typeface="Segoe UI" pitchFamily="34" charset="0"/>
                        <a:cs typeface="Segoe UI" pitchFamily="34" charset="0"/>
                      </a:endParaRPr>
                    </a:p>
                  </a:txBody>
                  <a:tcPr marL="68580" marR="68580" marT="0" marB="0" anchor="ctr"/>
                </a:tc>
                <a:tc vMerge="1">
                  <a:txBody>
                    <a:bodyPr/>
                    <a:lstStyle/>
                    <a:p>
                      <a:endParaRPr lang="id-ID"/>
                    </a:p>
                  </a:txBody>
                  <a:tcPr/>
                </a:tc>
                <a:tc>
                  <a:txBody>
                    <a:bodyPr/>
                    <a:lstStyle/>
                    <a:p>
                      <a:pPr algn="ctr">
                        <a:lnSpc>
                          <a:spcPct val="115000"/>
                        </a:lnSpc>
                        <a:spcAft>
                          <a:spcPts val="0"/>
                        </a:spcAft>
                      </a:pPr>
                      <a:r>
                        <a:rPr lang="id-ID" sz="1200">
                          <a:solidFill>
                            <a:srgbClr val="000000"/>
                          </a:solidFill>
                          <a:latin typeface="Segoe UI" pitchFamily="34" charset="0"/>
                          <a:ea typeface="Segoe UI" pitchFamily="34" charset="0"/>
                          <a:cs typeface="Segoe UI" pitchFamily="34" charset="0"/>
                        </a:rPr>
                        <a:t>2008/2009</a:t>
                      </a:r>
                      <a:endParaRPr lang="id-ID" sz="1200">
                        <a:latin typeface="Segoe UI" pitchFamily="34" charset="0"/>
                        <a:ea typeface="Segoe UI" pitchFamily="34" charset="0"/>
                        <a:cs typeface="Segoe UI" pitchFamily="34" charset="0"/>
                      </a:endParaRPr>
                    </a:p>
                  </a:txBody>
                  <a:tcPr marL="68580" marR="68580" marT="0" marB="0" anchor="ctr"/>
                </a:tc>
                <a:tc vMerge="1">
                  <a:txBody>
                    <a:bodyPr/>
                    <a:lstStyle/>
                    <a:p>
                      <a:endParaRPr lang="id-ID"/>
                    </a:p>
                  </a:txBody>
                  <a:tcPr/>
                </a:tc>
                <a:tc>
                  <a:txBody>
                    <a:bodyPr/>
                    <a:lstStyle/>
                    <a:p>
                      <a:pPr algn="ctr">
                        <a:lnSpc>
                          <a:spcPct val="115000"/>
                        </a:lnSpc>
                        <a:spcAft>
                          <a:spcPts val="0"/>
                        </a:spcAft>
                      </a:pPr>
                      <a:r>
                        <a:rPr lang="id-ID" sz="1200">
                          <a:solidFill>
                            <a:srgbClr val="000000"/>
                          </a:solidFill>
                          <a:latin typeface="Segoe UI" pitchFamily="34" charset="0"/>
                          <a:ea typeface="Segoe UI" pitchFamily="34" charset="0"/>
                          <a:cs typeface="Segoe UI" pitchFamily="34" charset="0"/>
                        </a:rPr>
                        <a:t>2009/2010</a:t>
                      </a:r>
                      <a:endParaRPr lang="id-ID" sz="1200">
                        <a:latin typeface="Segoe UI" pitchFamily="34" charset="0"/>
                        <a:ea typeface="Segoe UI" pitchFamily="34" charset="0"/>
                        <a:cs typeface="Segoe UI" pitchFamily="34" charset="0"/>
                      </a:endParaRPr>
                    </a:p>
                  </a:txBody>
                  <a:tcPr marL="68580" marR="68580" marT="0" marB="0" anchor="ctr"/>
                </a:tc>
                <a:tc vMerge="1">
                  <a:txBody>
                    <a:bodyPr/>
                    <a:lstStyle/>
                    <a:p>
                      <a:endParaRPr lang="id-ID"/>
                    </a:p>
                  </a:txBody>
                  <a:tcPr/>
                </a:tc>
              </a:tr>
              <a:tr h="392801">
                <a:tc>
                  <a:txBody>
                    <a:bodyPr/>
                    <a:lstStyle/>
                    <a:p>
                      <a:pPr>
                        <a:lnSpc>
                          <a:spcPct val="115000"/>
                        </a:lnSpc>
                        <a:spcAft>
                          <a:spcPts val="0"/>
                        </a:spcAft>
                      </a:pPr>
                      <a:r>
                        <a:rPr lang="id-ID" sz="1200">
                          <a:solidFill>
                            <a:srgbClr val="000000"/>
                          </a:solidFill>
                          <a:latin typeface="Segoe UI" pitchFamily="34" charset="0"/>
                          <a:ea typeface="Segoe UI" pitchFamily="34" charset="0"/>
                          <a:cs typeface="Segoe UI" pitchFamily="34" charset="0"/>
                        </a:rPr>
                        <a:t>Gaji Guru</a:t>
                      </a:r>
                      <a:endParaRPr lang="id-ID" sz="1200">
                        <a:latin typeface="Segoe UI" pitchFamily="34" charset="0"/>
                        <a:ea typeface="Segoe UI" pitchFamily="34" charset="0"/>
                        <a:cs typeface="Segoe UI" pitchFamily="34" charset="0"/>
                      </a:endParaRPr>
                    </a:p>
                  </a:txBody>
                  <a:tcPr marL="68580" marR="68580" marT="0" marB="0" anchor="ctr"/>
                </a:tc>
                <a:tc>
                  <a:txBody>
                    <a:bodyPr/>
                    <a:lstStyle/>
                    <a:p>
                      <a:pPr algn="r">
                        <a:lnSpc>
                          <a:spcPct val="115000"/>
                        </a:lnSpc>
                        <a:spcAft>
                          <a:spcPts val="0"/>
                        </a:spcAft>
                      </a:pPr>
                      <a:r>
                        <a:rPr lang="id-ID" sz="1200">
                          <a:solidFill>
                            <a:srgbClr val="000000"/>
                          </a:solidFill>
                          <a:latin typeface="Segoe UI" pitchFamily="34" charset="0"/>
                          <a:ea typeface="Segoe UI" pitchFamily="34" charset="0"/>
                          <a:cs typeface="Segoe UI" pitchFamily="34" charset="0"/>
                        </a:rPr>
                        <a:t>16.314.573.742</a:t>
                      </a:r>
                      <a:endParaRPr lang="id-ID" sz="1200">
                        <a:latin typeface="Segoe UI" pitchFamily="34" charset="0"/>
                        <a:ea typeface="Segoe UI" pitchFamily="34" charset="0"/>
                        <a:cs typeface="Segoe UI" pitchFamily="34" charset="0"/>
                      </a:endParaRPr>
                    </a:p>
                  </a:txBody>
                  <a:tcPr marL="68580" marR="68580" marT="0" marB="0" anchor="b"/>
                </a:tc>
                <a:tc>
                  <a:txBody>
                    <a:bodyPr/>
                    <a:lstStyle/>
                    <a:p>
                      <a:pPr algn="ctr">
                        <a:lnSpc>
                          <a:spcPct val="115000"/>
                        </a:lnSpc>
                        <a:spcAft>
                          <a:spcPts val="0"/>
                        </a:spcAft>
                      </a:pPr>
                      <a:r>
                        <a:rPr lang="id-ID" sz="1200">
                          <a:solidFill>
                            <a:srgbClr val="000000"/>
                          </a:solidFill>
                          <a:latin typeface="Segoe UI" pitchFamily="34" charset="0"/>
                          <a:ea typeface="Segoe UI" pitchFamily="34" charset="0"/>
                          <a:cs typeface="Segoe UI" pitchFamily="34" charset="0"/>
                        </a:rPr>
                        <a:t>67,31</a:t>
                      </a:r>
                      <a:endParaRPr lang="id-ID" sz="1200">
                        <a:latin typeface="Segoe UI" pitchFamily="34" charset="0"/>
                        <a:ea typeface="Segoe UI" pitchFamily="34" charset="0"/>
                        <a:cs typeface="Segoe UI" pitchFamily="34" charset="0"/>
                      </a:endParaRPr>
                    </a:p>
                  </a:txBody>
                  <a:tcPr marL="68580" marR="68580" marT="0" marB="0" anchor="ctr"/>
                </a:tc>
                <a:tc>
                  <a:txBody>
                    <a:bodyPr/>
                    <a:lstStyle/>
                    <a:p>
                      <a:pPr algn="r">
                        <a:lnSpc>
                          <a:spcPct val="115000"/>
                        </a:lnSpc>
                        <a:spcAft>
                          <a:spcPts val="0"/>
                        </a:spcAft>
                      </a:pPr>
                      <a:r>
                        <a:rPr lang="id-ID" sz="1200">
                          <a:solidFill>
                            <a:srgbClr val="000000"/>
                          </a:solidFill>
                          <a:latin typeface="Segoe UI" pitchFamily="34" charset="0"/>
                          <a:ea typeface="Segoe UI" pitchFamily="34" charset="0"/>
                          <a:cs typeface="Segoe UI" pitchFamily="34" charset="0"/>
                        </a:rPr>
                        <a:t>18.895.232.528</a:t>
                      </a:r>
                      <a:endParaRPr lang="id-ID" sz="1200">
                        <a:latin typeface="Segoe UI" pitchFamily="34" charset="0"/>
                        <a:ea typeface="Segoe UI" pitchFamily="34" charset="0"/>
                        <a:cs typeface="Segoe UI" pitchFamily="34" charset="0"/>
                      </a:endParaRPr>
                    </a:p>
                  </a:txBody>
                  <a:tcPr marL="68580" marR="68580" marT="0" marB="0" anchor="b"/>
                </a:tc>
                <a:tc>
                  <a:txBody>
                    <a:bodyPr/>
                    <a:lstStyle/>
                    <a:p>
                      <a:pPr algn="ctr">
                        <a:lnSpc>
                          <a:spcPct val="115000"/>
                        </a:lnSpc>
                        <a:spcAft>
                          <a:spcPts val="0"/>
                        </a:spcAft>
                      </a:pPr>
                      <a:r>
                        <a:rPr lang="id-ID" sz="1200">
                          <a:solidFill>
                            <a:srgbClr val="000000"/>
                          </a:solidFill>
                          <a:latin typeface="Segoe UI" pitchFamily="34" charset="0"/>
                          <a:ea typeface="Segoe UI" pitchFamily="34" charset="0"/>
                          <a:cs typeface="Segoe UI" pitchFamily="34" charset="0"/>
                        </a:rPr>
                        <a:t>66,33</a:t>
                      </a:r>
                      <a:endParaRPr lang="id-ID" sz="1200">
                        <a:latin typeface="Segoe UI" pitchFamily="34" charset="0"/>
                        <a:ea typeface="Segoe UI" pitchFamily="34" charset="0"/>
                        <a:cs typeface="Segoe UI" pitchFamily="34" charset="0"/>
                      </a:endParaRPr>
                    </a:p>
                  </a:txBody>
                  <a:tcPr marL="68580" marR="68580" marT="0" marB="0" anchor="ctr"/>
                </a:tc>
                <a:tc>
                  <a:txBody>
                    <a:bodyPr/>
                    <a:lstStyle/>
                    <a:p>
                      <a:pPr algn="r">
                        <a:lnSpc>
                          <a:spcPct val="115000"/>
                        </a:lnSpc>
                        <a:spcAft>
                          <a:spcPts val="0"/>
                        </a:spcAft>
                      </a:pPr>
                      <a:r>
                        <a:rPr lang="id-ID" sz="1200">
                          <a:solidFill>
                            <a:srgbClr val="000000"/>
                          </a:solidFill>
                          <a:latin typeface="Segoe UI" pitchFamily="34" charset="0"/>
                          <a:ea typeface="Segoe UI" pitchFamily="34" charset="0"/>
                          <a:cs typeface="Segoe UI" pitchFamily="34" charset="0"/>
                        </a:rPr>
                        <a:t>20.367.200.920</a:t>
                      </a:r>
                      <a:endParaRPr lang="id-ID" sz="1200">
                        <a:latin typeface="Segoe UI" pitchFamily="34" charset="0"/>
                        <a:ea typeface="Segoe UI" pitchFamily="34" charset="0"/>
                        <a:cs typeface="Segoe UI" pitchFamily="34" charset="0"/>
                      </a:endParaRPr>
                    </a:p>
                  </a:txBody>
                  <a:tcPr marL="68580" marR="68580" marT="0" marB="0" anchor="b"/>
                </a:tc>
                <a:tc>
                  <a:txBody>
                    <a:bodyPr/>
                    <a:lstStyle/>
                    <a:p>
                      <a:pPr algn="ctr">
                        <a:lnSpc>
                          <a:spcPct val="115000"/>
                        </a:lnSpc>
                        <a:spcAft>
                          <a:spcPts val="0"/>
                        </a:spcAft>
                      </a:pPr>
                      <a:r>
                        <a:rPr lang="id-ID" sz="1200">
                          <a:solidFill>
                            <a:srgbClr val="000000"/>
                          </a:solidFill>
                          <a:latin typeface="Segoe UI" pitchFamily="34" charset="0"/>
                          <a:ea typeface="Segoe UI" pitchFamily="34" charset="0"/>
                          <a:cs typeface="Segoe UI" pitchFamily="34" charset="0"/>
                        </a:rPr>
                        <a:t>67,58</a:t>
                      </a:r>
                      <a:endParaRPr lang="id-ID" sz="1200">
                        <a:latin typeface="Segoe UI" pitchFamily="34" charset="0"/>
                        <a:ea typeface="Segoe UI" pitchFamily="34" charset="0"/>
                        <a:cs typeface="Segoe UI" pitchFamily="34" charset="0"/>
                      </a:endParaRPr>
                    </a:p>
                  </a:txBody>
                  <a:tcPr marL="68580" marR="68580" marT="0" marB="0" anchor="ctr"/>
                </a:tc>
              </a:tr>
              <a:tr h="361880">
                <a:tc>
                  <a:txBody>
                    <a:bodyPr/>
                    <a:lstStyle/>
                    <a:p>
                      <a:pPr>
                        <a:lnSpc>
                          <a:spcPct val="115000"/>
                        </a:lnSpc>
                        <a:spcAft>
                          <a:spcPts val="0"/>
                        </a:spcAft>
                      </a:pPr>
                      <a:r>
                        <a:rPr lang="id-ID" sz="1200">
                          <a:solidFill>
                            <a:srgbClr val="000000"/>
                          </a:solidFill>
                          <a:latin typeface="Segoe UI" pitchFamily="34" charset="0"/>
                          <a:ea typeface="Segoe UI" pitchFamily="34" charset="0"/>
                          <a:cs typeface="Segoe UI" pitchFamily="34" charset="0"/>
                        </a:rPr>
                        <a:t>Gaji Pegawai</a:t>
                      </a:r>
                      <a:endParaRPr lang="id-ID" sz="1200">
                        <a:latin typeface="Segoe UI" pitchFamily="34" charset="0"/>
                        <a:ea typeface="Segoe UI" pitchFamily="34" charset="0"/>
                        <a:cs typeface="Segoe UI" pitchFamily="34" charset="0"/>
                      </a:endParaRPr>
                    </a:p>
                  </a:txBody>
                  <a:tcPr marL="68580" marR="68580" marT="0" marB="0" anchor="ctr"/>
                </a:tc>
                <a:tc>
                  <a:txBody>
                    <a:bodyPr/>
                    <a:lstStyle/>
                    <a:p>
                      <a:pPr algn="r">
                        <a:lnSpc>
                          <a:spcPct val="115000"/>
                        </a:lnSpc>
                        <a:spcAft>
                          <a:spcPts val="0"/>
                        </a:spcAft>
                      </a:pPr>
                      <a:r>
                        <a:rPr lang="id-ID" sz="1200">
                          <a:solidFill>
                            <a:srgbClr val="000000"/>
                          </a:solidFill>
                          <a:latin typeface="Segoe UI" pitchFamily="34" charset="0"/>
                          <a:ea typeface="Segoe UI" pitchFamily="34" charset="0"/>
                          <a:cs typeface="Segoe UI" pitchFamily="34" charset="0"/>
                        </a:rPr>
                        <a:t>1.304.155.771</a:t>
                      </a:r>
                      <a:endParaRPr lang="id-ID" sz="1200">
                        <a:latin typeface="Segoe UI" pitchFamily="34" charset="0"/>
                        <a:ea typeface="Segoe UI" pitchFamily="34" charset="0"/>
                        <a:cs typeface="Segoe UI" pitchFamily="34" charset="0"/>
                      </a:endParaRPr>
                    </a:p>
                  </a:txBody>
                  <a:tcPr marL="68580" marR="68580" marT="0" marB="0" anchor="b"/>
                </a:tc>
                <a:tc>
                  <a:txBody>
                    <a:bodyPr/>
                    <a:lstStyle/>
                    <a:p>
                      <a:pPr algn="ctr">
                        <a:lnSpc>
                          <a:spcPct val="115000"/>
                        </a:lnSpc>
                        <a:spcAft>
                          <a:spcPts val="0"/>
                        </a:spcAft>
                      </a:pPr>
                      <a:r>
                        <a:rPr lang="id-ID" sz="1200">
                          <a:solidFill>
                            <a:srgbClr val="000000"/>
                          </a:solidFill>
                          <a:latin typeface="Segoe UI" pitchFamily="34" charset="0"/>
                          <a:ea typeface="Segoe UI" pitchFamily="34" charset="0"/>
                          <a:cs typeface="Segoe UI" pitchFamily="34" charset="0"/>
                        </a:rPr>
                        <a:t>5,38</a:t>
                      </a:r>
                      <a:endParaRPr lang="id-ID" sz="1200">
                        <a:latin typeface="Segoe UI" pitchFamily="34" charset="0"/>
                        <a:ea typeface="Segoe UI" pitchFamily="34" charset="0"/>
                        <a:cs typeface="Segoe UI" pitchFamily="34" charset="0"/>
                      </a:endParaRPr>
                    </a:p>
                  </a:txBody>
                  <a:tcPr marL="68580" marR="68580" marT="0" marB="0" anchor="ctr"/>
                </a:tc>
                <a:tc>
                  <a:txBody>
                    <a:bodyPr/>
                    <a:lstStyle/>
                    <a:p>
                      <a:pPr algn="r">
                        <a:lnSpc>
                          <a:spcPct val="115000"/>
                        </a:lnSpc>
                        <a:spcAft>
                          <a:spcPts val="0"/>
                        </a:spcAft>
                      </a:pPr>
                      <a:r>
                        <a:rPr lang="id-ID" sz="1200">
                          <a:solidFill>
                            <a:srgbClr val="000000"/>
                          </a:solidFill>
                          <a:latin typeface="Segoe UI" pitchFamily="34" charset="0"/>
                          <a:ea typeface="Segoe UI" pitchFamily="34" charset="0"/>
                          <a:cs typeface="Segoe UI" pitchFamily="34" charset="0"/>
                        </a:rPr>
                        <a:t>1.431.516.427</a:t>
                      </a:r>
                      <a:endParaRPr lang="id-ID" sz="1200">
                        <a:latin typeface="Segoe UI" pitchFamily="34" charset="0"/>
                        <a:ea typeface="Segoe UI" pitchFamily="34" charset="0"/>
                        <a:cs typeface="Segoe UI" pitchFamily="34" charset="0"/>
                      </a:endParaRPr>
                    </a:p>
                  </a:txBody>
                  <a:tcPr marL="68580" marR="68580" marT="0" marB="0" anchor="b"/>
                </a:tc>
                <a:tc>
                  <a:txBody>
                    <a:bodyPr/>
                    <a:lstStyle/>
                    <a:p>
                      <a:pPr algn="ctr">
                        <a:lnSpc>
                          <a:spcPct val="115000"/>
                        </a:lnSpc>
                        <a:spcAft>
                          <a:spcPts val="0"/>
                        </a:spcAft>
                      </a:pPr>
                      <a:r>
                        <a:rPr lang="id-ID" sz="1200">
                          <a:solidFill>
                            <a:srgbClr val="000000"/>
                          </a:solidFill>
                          <a:latin typeface="Segoe UI" pitchFamily="34" charset="0"/>
                          <a:ea typeface="Segoe UI" pitchFamily="34" charset="0"/>
                          <a:cs typeface="Segoe UI" pitchFamily="34" charset="0"/>
                        </a:rPr>
                        <a:t>5,03</a:t>
                      </a:r>
                      <a:endParaRPr lang="id-ID" sz="1200">
                        <a:latin typeface="Segoe UI" pitchFamily="34" charset="0"/>
                        <a:ea typeface="Segoe UI" pitchFamily="34" charset="0"/>
                        <a:cs typeface="Segoe UI" pitchFamily="34" charset="0"/>
                      </a:endParaRPr>
                    </a:p>
                  </a:txBody>
                  <a:tcPr marL="68580" marR="68580" marT="0" marB="0" anchor="ctr"/>
                </a:tc>
                <a:tc>
                  <a:txBody>
                    <a:bodyPr/>
                    <a:lstStyle/>
                    <a:p>
                      <a:pPr algn="r">
                        <a:lnSpc>
                          <a:spcPct val="115000"/>
                        </a:lnSpc>
                        <a:spcAft>
                          <a:spcPts val="0"/>
                        </a:spcAft>
                      </a:pPr>
                      <a:r>
                        <a:rPr lang="id-ID" sz="1200">
                          <a:solidFill>
                            <a:srgbClr val="000000"/>
                          </a:solidFill>
                          <a:latin typeface="Segoe UI" pitchFamily="34" charset="0"/>
                          <a:ea typeface="Segoe UI" pitchFamily="34" charset="0"/>
                          <a:cs typeface="Segoe UI" pitchFamily="34" charset="0"/>
                        </a:rPr>
                        <a:t>1.824.112.708</a:t>
                      </a:r>
                      <a:endParaRPr lang="id-ID" sz="1200">
                        <a:latin typeface="Segoe UI" pitchFamily="34" charset="0"/>
                        <a:ea typeface="Segoe UI" pitchFamily="34" charset="0"/>
                        <a:cs typeface="Segoe UI" pitchFamily="34" charset="0"/>
                      </a:endParaRPr>
                    </a:p>
                  </a:txBody>
                  <a:tcPr marL="68580" marR="68580" marT="0" marB="0" anchor="b"/>
                </a:tc>
                <a:tc>
                  <a:txBody>
                    <a:bodyPr/>
                    <a:lstStyle/>
                    <a:p>
                      <a:pPr algn="ctr">
                        <a:lnSpc>
                          <a:spcPct val="115000"/>
                        </a:lnSpc>
                        <a:spcAft>
                          <a:spcPts val="0"/>
                        </a:spcAft>
                      </a:pPr>
                      <a:r>
                        <a:rPr lang="id-ID" sz="1200">
                          <a:solidFill>
                            <a:srgbClr val="000000"/>
                          </a:solidFill>
                          <a:latin typeface="Segoe UI" pitchFamily="34" charset="0"/>
                          <a:ea typeface="Segoe UI" pitchFamily="34" charset="0"/>
                          <a:cs typeface="Segoe UI" pitchFamily="34" charset="0"/>
                        </a:rPr>
                        <a:t>6,05</a:t>
                      </a:r>
                      <a:endParaRPr lang="id-ID" sz="1200">
                        <a:latin typeface="Segoe UI" pitchFamily="34" charset="0"/>
                        <a:ea typeface="Segoe UI" pitchFamily="34" charset="0"/>
                        <a:cs typeface="Segoe UI" pitchFamily="34" charset="0"/>
                      </a:endParaRPr>
                    </a:p>
                  </a:txBody>
                  <a:tcPr marL="68580" marR="68580" marT="0" marB="0" anchor="ctr"/>
                </a:tc>
              </a:tr>
              <a:tr h="361880">
                <a:tc>
                  <a:txBody>
                    <a:bodyPr/>
                    <a:lstStyle/>
                    <a:p>
                      <a:pPr>
                        <a:lnSpc>
                          <a:spcPct val="115000"/>
                        </a:lnSpc>
                        <a:spcAft>
                          <a:spcPts val="0"/>
                        </a:spcAft>
                      </a:pPr>
                      <a:r>
                        <a:rPr lang="id-ID" sz="1200">
                          <a:solidFill>
                            <a:srgbClr val="000000"/>
                          </a:solidFill>
                          <a:latin typeface="Segoe UI" pitchFamily="34" charset="0"/>
                          <a:ea typeface="Segoe UI" pitchFamily="34" charset="0"/>
                          <a:cs typeface="Segoe UI" pitchFamily="34" charset="0"/>
                        </a:rPr>
                        <a:t>Gaji Teknisi</a:t>
                      </a:r>
                      <a:endParaRPr lang="id-ID" sz="1200">
                        <a:latin typeface="Segoe UI" pitchFamily="34" charset="0"/>
                        <a:ea typeface="Segoe UI" pitchFamily="34" charset="0"/>
                        <a:cs typeface="Segoe UI" pitchFamily="34" charset="0"/>
                      </a:endParaRPr>
                    </a:p>
                  </a:txBody>
                  <a:tcPr marL="68580" marR="68580" marT="0" marB="0" anchor="ctr"/>
                </a:tc>
                <a:tc>
                  <a:txBody>
                    <a:bodyPr/>
                    <a:lstStyle/>
                    <a:p>
                      <a:pPr algn="r">
                        <a:lnSpc>
                          <a:spcPct val="115000"/>
                        </a:lnSpc>
                        <a:spcAft>
                          <a:spcPts val="0"/>
                        </a:spcAft>
                      </a:pPr>
                      <a:r>
                        <a:rPr lang="id-ID" sz="1200">
                          <a:solidFill>
                            <a:srgbClr val="000000"/>
                          </a:solidFill>
                          <a:latin typeface="Segoe UI" pitchFamily="34" charset="0"/>
                          <a:ea typeface="Segoe UI" pitchFamily="34" charset="0"/>
                          <a:cs typeface="Segoe UI" pitchFamily="34" charset="0"/>
                        </a:rPr>
                        <a:t>98.270.000</a:t>
                      </a:r>
                      <a:endParaRPr lang="id-ID" sz="1200">
                        <a:latin typeface="Segoe UI" pitchFamily="34" charset="0"/>
                        <a:ea typeface="Segoe UI" pitchFamily="34" charset="0"/>
                        <a:cs typeface="Segoe UI" pitchFamily="34" charset="0"/>
                      </a:endParaRPr>
                    </a:p>
                  </a:txBody>
                  <a:tcPr marL="68580" marR="68580" marT="0" marB="0" anchor="b"/>
                </a:tc>
                <a:tc>
                  <a:txBody>
                    <a:bodyPr/>
                    <a:lstStyle/>
                    <a:p>
                      <a:pPr algn="ctr">
                        <a:lnSpc>
                          <a:spcPct val="115000"/>
                        </a:lnSpc>
                        <a:spcAft>
                          <a:spcPts val="0"/>
                        </a:spcAft>
                      </a:pPr>
                      <a:r>
                        <a:rPr lang="id-ID" sz="1200">
                          <a:solidFill>
                            <a:srgbClr val="000000"/>
                          </a:solidFill>
                          <a:latin typeface="Segoe UI" pitchFamily="34" charset="0"/>
                          <a:ea typeface="Segoe UI" pitchFamily="34" charset="0"/>
                          <a:cs typeface="Segoe UI" pitchFamily="34" charset="0"/>
                        </a:rPr>
                        <a:t>0,41</a:t>
                      </a:r>
                      <a:endParaRPr lang="id-ID" sz="1200">
                        <a:latin typeface="Segoe UI" pitchFamily="34" charset="0"/>
                        <a:ea typeface="Segoe UI" pitchFamily="34" charset="0"/>
                        <a:cs typeface="Segoe UI" pitchFamily="34" charset="0"/>
                      </a:endParaRPr>
                    </a:p>
                  </a:txBody>
                  <a:tcPr marL="68580" marR="68580" marT="0" marB="0" anchor="ctr"/>
                </a:tc>
                <a:tc>
                  <a:txBody>
                    <a:bodyPr/>
                    <a:lstStyle/>
                    <a:p>
                      <a:pPr algn="r">
                        <a:lnSpc>
                          <a:spcPct val="115000"/>
                        </a:lnSpc>
                        <a:spcAft>
                          <a:spcPts val="0"/>
                        </a:spcAft>
                      </a:pPr>
                      <a:r>
                        <a:rPr lang="id-ID" sz="1200">
                          <a:solidFill>
                            <a:srgbClr val="000000"/>
                          </a:solidFill>
                          <a:latin typeface="Segoe UI" pitchFamily="34" charset="0"/>
                          <a:ea typeface="Segoe UI" pitchFamily="34" charset="0"/>
                          <a:cs typeface="Segoe UI" pitchFamily="34" charset="0"/>
                        </a:rPr>
                        <a:t>111.150.000</a:t>
                      </a:r>
                      <a:endParaRPr lang="id-ID" sz="1200">
                        <a:latin typeface="Segoe UI" pitchFamily="34" charset="0"/>
                        <a:ea typeface="Segoe UI" pitchFamily="34" charset="0"/>
                        <a:cs typeface="Segoe UI" pitchFamily="34" charset="0"/>
                      </a:endParaRPr>
                    </a:p>
                  </a:txBody>
                  <a:tcPr marL="68580" marR="68580" marT="0" marB="0" anchor="b"/>
                </a:tc>
                <a:tc>
                  <a:txBody>
                    <a:bodyPr/>
                    <a:lstStyle/>
                    <a:p>
                      <a:pPr algn="ctr">
                        <a:lnSpc>
                          <a:spcPct val="115000"/>
                        </a:lnSpc>
                        <a:spcAft>
                          <a:spcPts val="0"/>
                        </a:spcAft>
                      </a:pPr>
                      <a:r>
                        <a:rPr lang="id-ID" sz="1200">
                          <a:solidFill>
                            <a:srgbClr val="000000"/>
                          </a:solidFill>
                          <a:latin typeface="Segoe UI" pitchFamily="34" charset="0"/>
                          <a:ea typeface="Segoe UI" pitchFamily="34" charset="0"/>
                          <a:cs typeface="Segoe UI" pitchFamily="34" charset="0"/>
                        </a:rPr>
                        <a:t>0,39</a:t>
                      </a:r>
                      <a:endParaRPr lang="id-ID" sz="1200">
                        <a:latin typeface="Segoe UI" pitchFamily="34" charset="0"/>
                        <a:ea typeface="Segoe UI" pitchFamily="34" charset="0"/>
                        <a:cs typeface="Segoe UI" pitchFamily="34" charset="0"/>
                      </a:endParaRPr>
                    </a:p>
                  </a:txBody>
                  <a:tcPr marL="68580" marR="68580" marT="0" marB="0" anchor="ctr"/>
                </a:tc>
                <a:tc>
                  <a:txBody>
                    <a:bodyPr/>
                    <a:lstStyle/>
                    <a:p>
                      <a:pPr algn="r">
                        <a:lnSpc>
                          <a:spcPct val="115000"/>
                        </a:lnSpc>
                        <a:spcAft>
                          <a:spcPts val="0"/>
                        </a:spcAft>
                      </a:pPr>
                      <a:r>
                        <a:rPr lang="id-ID" sz="1200">
                          <a:solidFill>
                            <a:srgbClr val="000000"/>
                          </a:solidFill>
                          <a:latin typeface="Segoe UI" pitchFamily="34" charset="0"/>
                          <a:ea typeface="Segoe UI" pitchFamily="34" charset="0"/>
                          <a:cs typeface="Segoe UI" pitchFamily="34" charset="0"/>
                        </a:rPr>
                        <a:t>307.765.000</a:t>
                      </a:r>
                      <a:endParaRPr lang="id-ID" sz="1200">
                        <a:latin typeface="Segoe UI" pitchFamily="34" charset="0"/>
                        <a:ea typeface="Segoe UI" pitchFamily="34" charset="0"/>
                        <a:cs typeface="Segoe UI" pitchFamily="34" charset="0"/>
                      </a:endParaRPr>
                    </a:p>
                  </a:txBody>
                  <a:tcPr marL="68580" marR="68580" marT="0" marB="0" anchor="b"/>
                </a:tc>
                <a:tc>
                  <a:txBody>
                    <a:bodyPr/>
                    <a:lstStyle/>
                    <a:p>
                      <a:pPr algn="ctr">
                        <a:lnSpc>
                          <a:spcPct val="115000"/>
                        </a:lnSpc>
                        <a:spcAft>
                          <a:spcPts val="0"/>
                        </a:spcAft>
                      </a:pPr>
                      <a:r>
                        <a:rPr lang="id-ID" sz="1200">
                          <a:solidFill>
                            <a:srgbClr val="000000"/>
                          </a:solidFill>
                          <a:latin typeface="Segoe UI" pitchFamily="34" charset="0"/>
                          <a:ea typeface="Segoe UI" pitchFamily="34" charset="0"/>
                          <a:cs typeface="Segoe UI" pitchFamily="34" charset="0"/>
                        </a:rPr>
                        <a:t>1,02</a:t>
                      </a:r>
                      <a:endParaRPr lang="id-ID" sz="1200">
                        <a:latin typeface="Segoe UI" pitchFamily="34" charset="0"/>
                        <a:ea typeface="Segoe UI" pitchFamily="34" charset="0"/>
                        <a:cs typeface="Segoe UI" pitchFamily="34" charset="0"/>
                      </a:endParaRPr>
                    </a:p>
                  </a:txBody>
                  <a:tcPr marL="68580" marR="68580" marT="0" marB="0" anchor="ctr"/>
                </a:tc>
              </a:tr>
              <a:tr h="392801">
                <a:tc>
                  <a:txBody>
                    <a:bodyPr/>
                    <a:lstStyle/>
                    <a:p>
                      <a:pPr>
                        <a:lnSpc>
                          <a:spcPct val="115000"/>
                        </a:lnSpc>
                        <a:spcAft>
                          <a:spcPts val="0"/>
                        </a:spcAft>
                      </a:pPr>
                      <a:r>
                        <a:rPr lang="id-ID" sz="1200">
                          <a:solidFill>
                            <a:srgbClr val="000000"/>
                          </a:solidFill>
                          <a:latin typeface="Segoe UI" pitchFamily="34" charset="0"/>
                          <a:ea typeface="Segoe UI" pitchFamily="34" charset="0"/>
                          <a:cs typeface="Segoe UI" pitchFamily="34" charset="0"/>
                        </a:rPr>
                        <a:t>Belanja Barang</a:t>
                      </a:r>
                      <a:endParaRPr lang="id-ID" sz="1200">
                        <a:latin typeface="Segoe UI" pitchFamily="34" charset="0"/>
                        <a:ea typeface="Segoe UI" pitchFamily="34" charset="0"/>
                        <a:cs typeface="Segoe UI" pitchFamily="34" charset="0"/>
                      </a:endParaRPr>
                    </a:p>
                  </a:txBody>
                  <a:tcPr marL="68580" marR="68580" marT="0" marB="0" anchor="ctr"/>
                </a:tc>
                <a:tc>
                  <a:txBody>
                    <a:bodyPr/>
                    <a:lstStyle/>
                    <a:p>
                      <a:pPr algn="ctr">
                        <a:lnSpc>
                          <a:spcPct val="115000"/>
                        </a:lnSpc>
                        <a:spcAft>
                          <a:spcPts val="0"/>
                        </a:spcAft>
                      </a:pPr>
                      <a:r>
                        <a:rPr lang="id-ID" sz="1200">
                          <a:solidFill>
                            <a:srgbClr val="000000"/>
                          </a:solidFill>
                          <a:latin typeface="Segoe UI" pitchFamily="34" charset="0"/>
                          <a:ea typeface="Segoe UI" pitchFamily="34" charset="0"/>
                          <a:cs typeface="Segoe UI" pitchFamily="34" charset="0"/>
                        </a:rPr>
                        <a:t>3.157.978.576</a:t>
                      </a:r>
                      <a:endParaRPr lang="id-ID" sz="1200">
                        <a:latin typeface="Segoe UI" pitchFamily="34" charset="0"/>
                        <a:ea typeface="Segoe UI" pitchFamily="34" charset="0"/>
                        <a:cs typeface="Segoe UI" pitchFamily="34" charset="0"/>
                      </a:endParaRPr>
                    </a:p>
                  </a:txBody>
                  <a:tcPr marL="68580" marR="68580" marT="0" marB="0" anchor="ctr"/>
                </a:tc>
                <a:tc>
                  <a:txBody>
                    <a:bodyPr/>
                    <a:lstStyle/>
                    <a:p>
                      <a:pPr algn="ctr">
                        <a:lnSpc>
                          <a:spcPct val="115000"/>
                        </a:lnSpc>
                        <a:spcAft>
                          <a:spcPts val="0"/>
                        </a:spcAft>
                      </a:pPr>
                      <a:r>
                        <a:rPr lang="id-ID" sz="1200">
                          <a:solidFill>
                            <a:srgbClr val="000000"/>
                          </a:solidFill>
                          <a:latin typeface="Segoe UI" pitchFamily="34" charset="0"/>
                          <a:ea typeface="Segoe UI" pitchFamily="34" charset="0"/>
                          <a:cs typeface="Segoe UI" pitchFamily="34" charset="0"/>
                        </a:rPr>
                        <a:t>13,03</a:t>
                      </a:r>
                      <a:endParaRPr lang="id-ID" sz="1200">
                        <a:latin typeface="Segoe UI" pitchFamily="34" charset="0"/>
                        <a:ea typeface="Segoe UI" pitchFamily="34" charset="0"/>
                        <a:cs typeface="Segoe UI" pitchFamily="34" charset="0"/>
                      </a:endParaRPr>
                    </a:p>
                  </a:txBody>
                  <a:tcPr marL="68580" marR="68580" marT="0" marB="0" anchor="ctr"/>
                </a:tc>
                <a:tc>
                  <a:txBody>
                    <a:bodyPr/>
                    <a:lstStyle/>
                    <a:p>
                      <a:pPr algn="ctr">
                        <a:lnSpc>
                          <a:spcPct val="115000"/>
                        </a:lnSpc>
                        <a:spcAft>
                          <a:spcPts val="0"/>
                        </a:spcAft>
                      </a:pPr>
                      <a:r>
                        <a:rPr lang="id-ID" sz="1200">
                          <a:solidFill>
                            <a:srgbClr val="000000"/>
                          </a:solidFill>
                          <a:latin typeface="Segoe UI" pitchFamily="34" charset="0"/>
                          <a:ea typeface="Segoe UI" pitchFamily="34" charset="0"/>
                          <a:cs typeface="Segoe UI" pitchFamily="34" charset="0"/>
                        </a:rPr>
                        <a:t>3.417.437.900</a:t>
                      </a:r>
                      <a:endParaRPr lang="id-ID" sz="1200">
                        <a:latin typeface="Segoe UI" pitchFamily="34" charset="0"/>
                        <a:ea typeface="Segoe UI" pitchFamily="34" charset="0"/>
                        <a:cs typeface="Segoe UI" pitchFamily="34" charset="0"/>
                      </a:endParaRPr>
                    </a:p>
                  </a:txBody>
                  <a:tcPr marL="68580" marR="68580" marT="0" marB="0" anchor="ctr"/>
                </a:tc>
                <a:tc>
                  <a:txBody>
                    <a:bodyPr/>
                    <a:lstStyle/>
                    <a:p>
                      <a:pPr algn="ctr">
                        <a:lnSpc>
                          <a:spcPct val="115000"/>
                        </a:lnSpc>
                        <a:spcAft>
                          <a:spcPts val="0"/>
                        </a:spcAft>
                      </a:pPr>
                      <a:r>
                        <a:rPr lang="id-ID" sz="1200">
                          <a:solidFill>
                            <a:srgbClr val="000000"/>
                          </a:solidFill>
                          <a:latin typeface="Segoe UI" pitchFamily="34" charset="0"/>
                          <a:ea typeface="Segoe UI" pitchFamily="34" charset="0"/>
                          <a:cs typeface="Segoe UI" pitchFamily="34" charset="0"/>
                        </a:rPr>
                        <a:t>12</a:t>
                      </a:r>
                      <a:endParaRPr lang="id-ID" sz="1200">
                        <a:latin typeface="Segoe UI" pitchFamily="34" charset="0"/>
                        <a:ea typeface="Segoe UI" pitchFamily="34" charset="0"/>
                        <a:cs typeface="Segoe UI" pitchFamily="34" charset="0"/>
                      </a:endParaRPr>
                    </a:p>
                  </a:txBody>
                  <a:tcPr marL="68580" marR="68580" marT="0" marB="0" anchor="ctr"/>
                </a:tc>
                <a:tc>
                  <a:txBody>
                    <a:bodyPr/>
                    <a:lstStyle/>
                    <a:p>
                      <a:pPr algn="ctr">
                        <a:lnSpc>
                          <a:spcPct val="115000"/>
                        </a:lnSpc>
                        <a:spcAft>
                          <a:spcPts val="0"/>
                        </a:spcAft>
                      </a:pPr>
                      <a:r>
                        <a:rPr lang="id-ID" sz="1200">
                          <a:solidFill>
                            <a:srgbClr val="000000"/>
                          </a:solidFill>
                          <a:latin typeface="Segoe UI" pitchFamily="34" charset="0"/>
                          <a:ea typeface="Segoe UI" pitchFamily="34" charset="0"/>
                          <a:cs typeface="Segoe UI" pitchFamily="34" charset="0"/>
                        </a:rPr>
                        <a:t>3.581.749.200</a:t>
                      </a:r>
                      <a:endParaRPr lang="id-ID" sz="1200">
                        <a:latin typeface="Segoe UI" pitchFamily="34" charset="0"/>
                        <a:ea typeface="Segoe UI" pitchFamily="34" charset="0"/>
                        <a:cs typeface="Segoe UI" pitchFamily="34" charset="0"/>
                      </a:endParaRPr>
                    </a:p>
                  </a:txBody>
                  <a:tcPr marL="68580" marR="68580" marT="0" marB="0" anchor="ctr"/>
                </a:tc>
                <a:tc>
                  <a:txBody>
                    <a:bodyPr/>
                    <a:lstStyle/>
                    <a:p>
                      <a:pPr algn="ctr">
                        <a:lnSpc>
                          <a:spcPct val="115000"/>
                        </a:lnSpc>
                        <a:spcAft>
                          <a:spcPts val="0"/>
                        </a:spcAft>
                      </a:pPr>
                      <a:r>
                        <a:rPr lang="id-ID" sz="1200">
                          <a:solidFill>
                            <a:srgbClr val="000000"/>
                          </a:solidFill>
                          <a:latin typeface="Segoe UI" pitchFamily="34" charset="0"/>
                          <a:ea typeface="Segoe UI" pitchFamily="34" charset="0"/>
                          <a:cs typeface="Segoe UI" pitchFamily="34" charset="0"/>
                        </a:rPr>
                        <a:t>11,88</a:t>
                      </a:r>
                      <a:endParaRPr lang="id-ID" sz="1200">
                        <a:latin typeface="Segoe UI" pitchFamily="34" charset="0"/>
                        <a:ea typeface="Segoe UI" pitchFamily="34" charset="0"/>
                        <a:cs typeface="Segoe UI" pitchFamily="34" charset="0"/>
                      </a:endParaRPr>
                    </a:p>
                  </a:txBody>
                  <a:tcPr marL="68580" marR="68580" marT="0" marB="0" anchor="ctr"/>
                </a:tc>
              </a:tr>
              <a:tr h="361880">
                <a:tc>
                  <a:txBody>
                    <a:bodyPr/>
                    <a:lstStyle/>
                    <a:p>
                      <a:pPr>
                        <a:lnSpc>
                          <a:spcPct val="115000"/>
                        </a:lnSpc>
                        <a:spcAft>
                          <a:spcPts val="0"/>
                        </a:spcAft>
                      </a:pPr>
                      <a:r>
                        <a:rPr lang="id-ID" sz="1200">
                          <a:solidFill>
                            <a:srgbClr val="000000"/>
                          </a:solidFill>
                          <a:latin typeface="Segoe UI" pitchFamily="34" charset="0"/>
                          <a:ea typeface="Segoe UI" pitchFamily="34" charset="0"/>
                          <a:cs typeface="Segoe UI" pitchFamily="34" charset="0"/>
                        </a:rPr>
                        <a:t>Belanja Buku</a:t>
                      </a:r>
                      <a:endParaRPr lang="id-ID" sz="1200">
                        <a:latin typeface="Segoe UI" pitchFamily="34" charset="0"/>
                        <a:ea typeface="Segoe UI" pitchFamily="34" charset="0"/>
                        <a:cs typeface="Segoe UI" pitchFamily="34" charset="0"/>
                      </a:endParaRPr>
                    </a:p>
                  </a:txBody>
                  <a:tcPr marL="68580" marR="68580" marT="0" marB="0" anchor="ctr"/>
                </a:tc>
                <a:tc>
                  <a:txBody>
                    <a:bodyPr/>
                    <a:lstStyle/>
                    <a:p>
                      <a:pPr algn="r">
                        <a:lnSpc>
                          <a:spcPct val="115000"/>
                        </a:lnSpc>
                        <a:spcAft>
                          <a:spcPts val="0"/>
                        </a:spcAft>
                      </a:pPr>
                      <a:r>
                        <a:rPr lang="id-ID" sz="1200">
                          <a:solidFill>
                            <a:srgbClr val="000000"/>
                          </a:solidFill>
                          <a:latin typeface="Segoe UI" pitchFamily="34" charset="0"/>
                          <a:ea typeface="Segoe UI" pitchFamily="34" charset="0"/>
                          <a:cs typeface="Segoe UI" pitchFamily="34" charset="0"/>
                        </a:rPr>
                        <a:t>333.257.400</a:t>
                      </a:r>
                      <a:endParaRPr lang="id-ID" sz="1200">
                        <a:latin typeface="Segoe UI" pitchFamily="34" charset="0"/>
                        <a:ea typeface="Segoe UI" pitchFamily="34" charset="0"/>
                        <a:cs typeface="Segoe UI" pitchFamily="34" charset="0"/>
                      </a:endParaRPr>
                    </a:p>
                  </a:txBody>
                  <a:tcPr marL="68580" marR="68580" marT="0" marB="0" anchor="b"/>
                </a:tc>
                <a:tc>
                  <a:txBody>
                    <a:bodyPr/>
                    <a:lstStyle/>
                    <a:p>
                      <a:pPr algn="ctr">
                        <a:lnSpc>
                          <a:spcPct val="115000"/>
                        </a:lnSpc>
                        <a:spcAft>
                          <a:spcPts val="0"/>
                        </a:spcAft>
                      </a:pPr>
                      <a:r>
                        <a:rPr lang="id-ID" sz="1200">
                          <a:solidFill>
                            <a:srgbClr val="000000"/>
                          </a:solidFill>
                          <a:latin typeface="Segoe UI" pitchFamily="34" charset="0"/>
                          <a:ea typeface="Segoe UI" pitchFamily="34" charset="0"/>
                          <a:cs typeface="Segoe UI" pitchFamily="34" charset="0"/>
                        </a:rPr>
                        <a:t>1,37</a:t>
                      </a:r>
                      <a:endParaRPr lang="id-ID" sz="1200">
                        <a:latin typeface="Segoe UI" pitchFamily="34" charset="0"/>
                        <a:ea typeface="Segoe UI" pitchFamily="34" charset="0"/>
                        <a:cs typeface="Segoe UI" pitchFamily="34" charset="0"/>
                      </a:endParaRPr>
                    </a:p>
                  </a:txBody>
                  <a:tcPr marL="68580" marR="68580" marT="0" marB="0" anchor="ctr"/>
                </a:tc>
                <a:tc>
                  <a:txBody>
                    <a:bodyPr/>
                    <a:lstStyle/>
                    <a:p>
                      <a:pPr algn="r">
                        <a:lnSpc>
                          <a:spcPct val="115000"/>
                        </a:lnSpc>
                        <a:spcAft>
                          <a:spcPts val="0"/>
                        </a:spcAft>
                      </a:pPr>
                      <a:r>
                        <a:rPr lang="id-ID" sz="1200">
                          <a:solidFill>
                            <a:srgbClr val="000000"/>
                          </a:solidFill>
                          <a:latin typeface="Segoe UI" pitchFamily="34" charset="0"/>
                          <a:ea typeface="Segoe UI" pitchFamily="34" charset="0"/>
                          <a:cs typeface="Segoe UI" pitchFamily="34" charset="0"/>
                        </a:rPr>
                        <a:t>692.282.163</a:t>
                      </a:r>
                      <a:endParaRPr lang="id-ID" sz="1200">
                        <a:latin typeface="Segoe UI" pitchFamily="34" charset="0"/>
                        <a:ea typeface="Segoe UI" pitchFamily="34" charset="0"/>
                        <a:cs typeface="Segoe UI" pitchFamily="34" charset="0"/>
                      </a:endParaRPr>
                    </a:p>
                  </a:txBody>
                  <a:tcPr marL="68580" marR="68580" marT="0" marB="0" anchor="b"/>
                </a:tc>
                <a:tc>
                  <a:txBody>
                    <a:bodyPr/>
                    <a:lstStyle/>
                    <a:p>
                      <a:pPr algn="ctr">
                        <a:lnSpc>
                          <a:spcPct val="115000"/>
                        </a:lnSpc>
                        <a:spcAft>
                          <a:spcPts val="0"/>
                        </a:spcAft>
                      </a:pPr>
                      <a:r>
                        <a:rPr lang="id-ID" sz="1200">
                          <a:solidFill>
                            <a:srgbClr val="000000"/>
                          </a:solidFill>
                          <a:latin typeface="Segoe UI" pitchFamily="34" charset="0"/>
                          <a:ea typeface="Segoe UI" pitchFamily="34" charset="0"/>
                          <a:cs typeface="Segoe UI" pitchFamily="34" charset="0"/>
                        </a:rPr>
                        <a:t>2,43</a:t>
                      </a:r>
                      <a:endParaRPr lang="id-ID" sz="1200">
                        <a:latin typeface="Segoe UI" pitchFamily="34" charset="0"/>
                        <a:ea typeface="Segoe UI" pitchFamily="34" charset="0"/>
                        <a:cs typeface="Segoe UI" pitchFamily="34" charset="0"/>
                      </a:endParaRPr>
                    </a:p>
                  </a:txBody>
                  <a:tcPr marL="68580" marR="68580" marT="0" marB="0" anchor="ctr"/>
                </a:tc>
                <a:tc>
                  <a:txBody>
                    <a:bodyPr/>
                    <a:lstStyle/>
                    <a:p>
                      <a:pPr algn="r">
                        <a:lnSpc>
                          <a:spcPct val="115000"/>
                        </a:lnSpc>
                        <a:spcAft>
                          <a:spcPts val="0"/>
                        </a:spcAft>
                      </a:pPr>
                      <a:r>
                        <a:rPr lang="id-ID" sz="1200">
                          <a:solidFill>
                            <a:srgbClr val="000000"/>
                          </a:solidFill>
                          <a:latin typeface="Segoe UI" pitchFamily="34" charset="0"/>
                          <a:ea typeface="Segoe UI" pitchFamily="34" charset="0"/>
                          <a:cs typeface="Segoe UI" pitchFamily="34" charset="0"/>
                        </a:rPr>
                        <a:t>760.578.805</a:t>
                      </a:r>
                      <a:endParaRPr lang="id-ID" sz="1200">
                        <a:latin typeface="Segoe UI" pitchFamily="34" charset="0"/>
                        <a:ea typeface="Segoe UI" pitchFamily="34" charset="0"/>
                        <a:cs typeface="Segoe UI" pitchFamily="34" charset="0"/>
                      </a:endParaRPr>
                    </a:p>
                  </a:txBody>
                  <a:tcPr marL="68580" marR="68580" marT="0" marB="0" anchor="b"/>
                </a:tc>
                <a:tc>
                  <a:txBody>
                    <a:bodyPr/>
                    <a:lstStyle/>
                    <a:p>
                      <a:pPr algn="ctr">
                        <a:lnSpc>
                          <a:spcPct val="115000"/>
                        </a:lnSpc>
                        <a:spcAft>
                          <a:spcPts val="0"/>
                        </a:spcAft>
                      </a:pPr>
                      <a:r>
                        <a:rPr lang="id-ID" sz="1200">
                          <a:solidFill>
                            <a:srgbClr val="000000"/>
                          </a:solidFill>
                          <a:latin typeface="Segoe UI" pitchFamily="34" charset="0"/>
                          <a:ea typeface="Segoe UI" pitchFamily="34" charset="0"/>
                          <a:cs typeface="Segoe UI" pitchFamily="34" charset="0"/>
                        </a:rPr>
                        <a:t>2,52</a:t>
                      </a:r>
                      <a:endParaRPr lang="id-ID" sz="1200">
                        <a:latin typeface="Segoe UI" pitchFamily="34" charset="0"/>
                        <a:ea typeface="Segoe UI" pitchFamily="34" charset="0"/>
                        <a:cs typeface="Segoe UI" pitchFamily="34" charset="0"/>
                      </a:endParaRPr>
                    </a:p>
                  </a:txBody>
                  <a:tcPr marL="68580" marR="68580" marT="0" marB="0" anchor="ctr"/>
                </a:tc>
              </a:tr>
              <a:tr h="392801">
                <a:tc>
                  <a:txBody>
                    <a:bodyPr/>
                    <a:lstStyle/>
                    <a:p>
                      <a:pPr>
                        <a:lnSpc>
                          <a:spcPct val="115000"/>
                        </a:lnSpc>
                        <a:spcAft>
                          <a:spcPts val="0"/>
                        </a:spcAft>
                      </a:pPr>
                      <a:r>
                        <a:rPr lang="id-ID" sz="1200">
                          <a:solidFill>
                            <a:srgbClr val="000000"/>
                          </a:solidFill>
                          <a:latin typeface="Segoe UI" pitchFamily="34" charset="0"/>
                          <a:ea typeface="Segoe UI" pitchFamily="34" charset="0"/>
                          <a:cs typeface="Segoe UI" pitchFamily="34" charset="0"/>
                        </a:rPr>
                        <a:t>Belanja Alat Laboratorium</a:t>
                      </a:r>
                      <a:endParaRPr lang="id-ID" sz="1200">
                        <a:latin typeface="Segoe UI" pitchFamily="34" charset="0"/>
                        <a:ea typeface="Segoe UI" pitchFamily="34" charset="0"/>
                        <a:cs typeface="Segoe UI" pitchFamily="34" charset="0"/>
                      </a:endParaRPr>
                    </a:p>
                  </a:txBody>
                  <a:tcPr marL="68580" marR="68580" marT="0" marB="0" anchor="ctr"/>
                </a:tc>
                <a:tc>
                  <a:txBody>
                    <a:bodyPr/>
                    <a:lstStyle/>
                    <a:p>
                      <a:pPr algn="ctr">
                        <a:lnSpc>
                          <a:spcPct val="115000"/>
                        </a:lnSpc>
                        <a:spcAft>
                          <a:spcPts val="0"/>
                        </a:spcAft>
                      </a:pPr>
                      <a:r>
                        <a:rPr lang="id-ID" sz="1200">
                          <a:solidFill>
                            <a:srgbClr val="000000"/>
                          </a:solidFill>
                          <a:latin typeface="Segoe UI" pitchFamily="34" charset="0"/>
                          <a:ea typeface="Segoe UI" pitchFamily="34" charset="0"/>
                          <a:cs typeface="Segoe UI" pitchFamily="34" charset="0"/>
                        </a:rPr>
                        <a:t>219.945.900</a:t>
                      </a:r>
                      <a:endParaRPr lang="id-ID" sz="1200">
                        <a:latin typeface="Segoe UI" pitchFamily="34" charset="0"/>
                        <a:ea typeface="Segoe UI" pitchFamily="34" charset="0"/>
                        <a:cs typeface="Segoe UI" pitchFamily="34" charset="0"/>
                      </a:endParaRPr>
                    </a:p>
                  </a:txBody>
                  <a:tcPr marL="68580" marR="68580" marT="0" marB="0" anchor="ctr"/>
                </a:tc>
                <a:tc>
                  <a:txBody>
                    <a:bodyPr/>
                    <a:lstStyle/>
                    <a:p>
                      <a:pPr algn="ctr">
                        <a:lnSpc>
                          <a:spcPct val="115000"/>
                        </a:lnSpc>
                        <a:spcAft>
                          <a:spcPts val="0"/>
                        </a:spcAft>
                      </a:pPr>
                      <a:r>
                        <a:rPr lang="id-ID" sz="1200">
                          <a:solidFill>
                            <a:srgbClr val="000000"/>
                          </a:solidFill>
                          <a:latin typeface="Segoe UI" pitchFamily="34" charset="0"/>
                          <a:ea typeface="Segoe UI" pitchFamily="34" charset="0"/>
                          <a:cs typeface="Segoe UI" pitchFamily="34" charset="0"/>
                        </a:rPr>
                        <a:t>0,91</a:t>
                      </a:r>
                      <a:endParaRPr lang="id-ID" sz="1200">
                        <a:latin typeface="Segoe UI" pitchFamily="34" charset="0"/>
                        <a:ea typeface="Segoe UI" pitchFamily="34" charset="0"/>
                        <a:cs typeface="Segoe UI" pitchFamily="34" charset="0"/>
                      </a:endParaRPr>
                    </a:p>
                  </a:txBody>
                  <a:tcPr marL="68580" marR="68580" marT="0" marB="0" anchor="ctr"/>
                </a:tc>
                <a:tc>
                  <a:txBody>
                    <a:bodyPr/>
                    <a:lstStyle/>
                    <a:p>
                      <a:pPr algn="ctr">
                        <a:lnSpc>
                          <a:spcPct val="115000"/>
                        </a:lnSpc>
                        <a:spcAft>
                          <a:spcPts val="0"/>
                        </a:spcAft>
                      </a:pPr>
                      <a:r>
                        <a:rPr lang="id-ID" sz="1200">
                          <a:solidFill>
                            <a:srgbClr val="000000"/>
                          </a:solidFill>
                          <a:latin typeface="Segoe UI" pitchFamily="34" charset="0"/>
                          <a:ea typeface="Segoe UI" pitchFamily="34" charset="0"/>
                          <a:cs typeface="Segoe UI" pitchFamily="34" charset="0"/>
                        </a:rPr>
                        <a:t>668.105.291</a:t>
                      </a:r>
                      <a:endParaRPr lang="id-ID" sz="1200">
                        <a:latin typeface="Segoe UI" pitchFamily="34" charset="0"/>
                        <a:ea typeface="Segoe UI" pitchFamily="34" charset="0"/>
                        <a:cs typeface="Segoe UI" pitchFamily="34" charset="0"/>
                      </a:endParaRPr>
                    </a:p>
                  </a:txBody>
                  <a:tcPr marL="68580" marR="68580" marT="0" marB="0" anchor="ctr"/>
                </a:tc>
                <a:tc>
                  <a:txBody>
                    <a:bodyPr/>
                    <a:lstStyle/>
                    <a:p>
                      <a:pPr algn="ctr">
                        <a:lnSpc>
                          <a:spcPct val="115000"/>
                        </a:lnSpc>
                        <a:spcAft>
                          <a:spcPts val="0"/>
                        </a:spcAft>
                      </a:pPr>
                      <a:r>
                        <a:rPr lang="id-ID" sz="1200">
                          <a:solidFill>
                            <a:srgbClr val="000000"/>
                          </a:solidFill>
                          <a:latin typeface="Segoe UI" pitchFamily="34" charset="0"/>
                          <a:ea typeface="Segoe UI" pitchFamily="34" charset="0"/>
                          <a:cs typeface="Segoe UI" pitchFamily="34" charset="0"/>
                        </a:rPr>
                        <a:t>2,35</a:t>
                      </a:r>
                      <a:endParaRPr lang="id-ID" sz="1200">
                        <a:latin typeface="Segoe UI" pitchFamily="34" charset="0"/>
                        <a:ea typeface="Segoe UI" pitchFamily="34" charset="0"/>
                        <a:cs typeface="Segoe UI" pitchFamily="34" charset="0"/>
                      </a:endParaRPr>
                    </a:p>
                  </a:txBody>
                  <a:tcPr marL="68580" marR="68580" marT="0" marB="0" anchor="ctr"/>
                </a:tc>
                <a:tc>
                  <a:txBody>
                    <a:bodyPr/>
                    <a:lstStyle/>
                    <a:p>
                      <a:pPr algn="ctr">
                        <a:lnSpc>
                          <a:spcPct val="115000"/>
                        </a:lnSpc>
                        <a:spcAft>
                          <a:spcPts val="0"/>
                        </a:spcAft>
                      </a:pPr>
                      <a:r>
                        <a:rPr lang="id-ID" sz="1200">
                          <a:solidFill>
                            <a:srgbClr val="000000"/>
                          </a:solidFill>
                          <a:latin typeface="Segoe UI" pitchFamily="34" charset="0"/>
                          <a:ea typeface="Segoe UI" pitchFamily="34" charset="0"/>
                          <a:cs typeface="Segoe UI" pitchFamily="34" charset="0"/>
                        </a:rPr>
                        <a:t>107.867.900</a:t>
                      </a:r>
                      <a:endParaRPr lang="id-ID" sz="1200">
                        <a:latin typeface="Segoe UI" pitchFamily="34" charset="0"/>
                        <a:ea typeface="Segoe UI" pitchFamily="34" charset="0"/>
                        <a:cs typeface="Segoe UI" pitchFamily="34" charset="0"/>
                      </a:endParaRPr>
                    </a:p>
                  </a:txBody>
                  <a:tcPr marL="68580" marR="68580" marT="0" marB="0" anchor="ctr"/>
                </a:tc>
                <a:tc>
                  <a:txBody>
                    <a:bodyPr/>
                    <a:lstStyle/>
                    <a:p>
                      <a:pPr algn="ctr">
                        <a:lnSpc>
                          <a:spcPct val="115000"/>
                        </a:lnSpc>
                        <a:spcAft>
                          <a:spcPts val="0"/>
                        </a:spcAft>
                      </a:pPr>
                      <a:r>
                        <a:rPr lang="id-ID" sz="1200">
                          <a:solidFill>
                            <a:srgbClr val="000000"/>
                          </a:solidFill>
                          <a:latin typeface="Segoe UI" pitchFamily="34" charset="0"/>
                          <a:ea typeface="Segoe UI" pitchFamily="34" charset="0"/>
                          <a:cs typeface="Segoe UI" pitchFamily="34" charset="0"/>
                        </a:rPr>
                        <a:t>0,36</a:t>
                      </a:r>
                      <a:endParaRPr lang="id-ID" sz="1200">
                        <a:latin typeface="Segoe UI" pitchFamily="34" charset="0"/>
                        <a:ea typeface="Segoe UI" pitchFamily="34" charset="0"/>
                        <a:cs typeface="Segoe UI" pitchFamily="34" charset="0"/>
                      </a:endParaRPr>
                    </a:p>
                  </a:txBody>
                  <a:tcPr marL="68580" marR="68580" marT="0" marB="0" anchor="ctr"/>
                </a:tc>
              </a:tr>
              <a:tr h="598031">
                <a:tc>
                  <a:txBody>
                    <a:bodyPr/>
                    <a:lstStyle/>
                    <a:p>
                      <a:pPr>
                        <a:lnSpc>
                          <a:spcPct val="115000"/>
                        </a:lnSpc>
                        <a:spcAft>
                          <a:spcPts val="0"/>
                        </a:spcAft>
                      </a:pPr>
                      <a:r>
                        <a:rPr lang="id-ID" sz="1200">
                          <a:solidFill>
                            <a:srgbClr val="000000"/>
                          </a:solidFill>
                          <a:latin typeface="Segoe UI" pitchFamily="34" charset="0"/>
                          <a:ea typeface="Segoe UI" pitchFamily="34" charset="0"/>
                          <a:cs typeface="Segoe UI" pitchFamily="34" charset="0"/>
                        </a:rPr>
                        <a:t>Belanja Pembangunan Gedung</a:t>
                      </a:r>
                      <a:endParaRPr lang="id-ID" sz="1200">
                        <a:latin typeface="Segoe UI" pitchFamily="34" charset="0"/>
                        <a:ea typeface="Segoe UI" pitchFamily="34" charset="0"/>
                        <a:cs typeface="Segoe UI" pitchFamily="34" charset="0"/>
                      </a:endParaRPr>
                    </a:p>
                  </a:txBody>
                  <a:tcPr marL="68580" marR="68580" marT="0" marB="0" anchor="ctr"/>
                </a:tc>
                <a:tc>
                  <a:txBody>
                    <a:bodyPr/>
                    <a:lstStyle/>
                    <a:p>
                      <a:pPr algn="ctr">
                        <a:lnSpc>
                          <a:spcPct val="115000"/>
                        </a:lnSpc>
                        <a:spcAft>
                          <a:spcPts val="0"/>
                        </a:spcAft>
                      </a:pPr>
                      <a:r>
                        <a:rPr lang="id-ID" sz="1200">
                          <a:solidFill>
                            <a:srgbClr val="000000"/>
                          </a:solidFill>
                          <a:latin typeface="Segoe UI" pitchFamily="34" charset="0"/>
                          <a:ea typeface="Segoe UI" pitchFamily="34" charset="0"/>
                          <a:cs typeface="Segoe UI" pitchFamily="34" charset="0"/>
                        </a:rPr>
                        <a:t>1.210.668.950</a:t>
                      </a:r>
                      <a:endParaRPr lang="id-ID" sz="1200">
                        <a:latin typeface="Segoe UI" pitchFamily="34" charset="0"/>
                        <a:ea typeface="Segoe UI" pitchFamily="34" charset="0"/>
                        <a:cs typeface="Segoe UI" pitchFamily="34" charset="0"/>
                      </a:endParaRPr>
                    </a:p>
                  </a:txBody>
                  <a:tcPr marL="68580" marR="68580" marT="0" marB="0" anchor="ctr"/>
                </a:tc>
                <a:tc>
                  <a:txBody>
                    <a:bodyPr/>
                    <a:lstStyle/>
                    <a:p>
                      <a:pPr algn="ctr">
                        <a:lnSpc>
                          <a:spcPct val="115000"/>
                        </a:lnSpc>
                        <a:spcAft>
                          <a:spcPts val="0"/>
                        </a:spcAft>
                      </a:pPr>
                      <a:r>
                        <a:rPr lang="id-ID" sz="1200">
                          <a:solidFill>
                            <a:srgbClr val="000000"/>
                          </a:solidFill>
                          <a:latin typeface="Segoe UI" pitchFamily="34" charset="0"/>
                          <a:ea typeface="Segoe UI" pitchFamily="34" charset="0"/>
                          <a:cs typeface="Segoe UI" pitchFamily="34" charset="0"/>
                        </a:rPr>
                        <a:t>4,99</a:t>
                      </a:r>
                      <a:endParaRPr lang="id-ID" sz="1200">
                        <a:latin typeface="Segoe UI" pitchFamily="34" charset="0"/>
                        <a:ea typeface="Segoe UI" pitchFamily="34" charset="0"/>
                        <a:cs typeface="Segoe UI" pitchFamily="34" charset="0"/>
                      </a:endParaRPr>
                    </a:p>
                  </a:txBody>
                  <a:tcPr marL="68580" marR="68580" marT="0" marB="0" anchor="ctr"/>
                </a:tc>
                <a:tc>
                  <a:txBody>
                    <a:bodyPr/>
                    <a:lstStyle/>
                    <a:p>
                      <a:pPr algn="ctr">
                        <a:lnSpc>
                          <a:spcPct val="115000"/>
                        </a:lnSpc>
                        <a:spcAft>
                          <a:spcPts val="0"/>
                        </a:spcAft>
                      </a:pPr>
                      <a:r>
                        <a:rPr lang="id-ID" sz="1200">
                          <a:solidFill>
                            <a:srgbClr val="000000"/>
                          </a:solidFill>
                          <a:latin typeface="Segoe UI" pitchFamily="34" charset="0"/>
                          <a:ea typeface="Segoe UI" pitchFamily="34" charset="0"/>
                          <a:cs typeface="Segoe UI" pitchFamily="34" charset="0"/>
                        </a:rPr>
                        <a:t>1.063.593.414</a:t>
                      </a:r>
                      <a:endParaRPr lang="id-ID" sz="1200">
                        <a:latin typeface="Segoe UI" pitchFamily="34" charset="0"/>
                        <a:ea typeface="Segoe UI" pitchFamily="34" charset="0"/>
                        <a:cs typeface="Segoe UI" pitchFamily="34" charset="0"/>
                      </a:endParaRPr>
                    </a:p>
                  </a:txBody>
                  <a:tcPr marL="68580" marR="68580" marT="0" marB="0" anchor="ctr"/>
                </a:tc>
                <a:tc>
                  <a:txBody>
                    <a:bodyPr/>
                    <a:lstStyle/>
                    <a:p>
                      <a:pPr algn="ctr">
                        <a:lnSpc>
                          <a:spcPct val="115000"/>
                        </a:lnSpc>
                        <a:spcAft>
                          <a:spcPts val="0"/>
                        </a:spcAft>
                      </a:pPr>
                      <a:r>
                        <a:rPr lang="id-ID" sz="1200">
                          <a:solidFill>
                            <a:srgbClr val="000000"/>
                          </a:solidFill>
                          <a:latin typeface="Segoe UI" pitchFamily="34" charset="0"/>
                          <a:ea typeface="Segoe UI" pitchFamily="34" charset="0"/>
                          <a:cs typeface="Segoe UI" pitchFamily="34" charset="0"/>
                        </a:rPr>
                        <a:t>3,73</a:t>
                      </a:r>
                      <a:endParaRPr lang="id-ID" sz="1200">
                        <a:latin typeface="Segoe UI" pitchFamily="34" charset="0"/>
                        <a:ea typeface="Segoe UI" pitchFamily="34" charset="0"/>
                        <a:cs typeface="Segoe UI" pitchFamily="34" charset="0"/>
                      </a:endParaRPr>
                    </a:p>
                  </a:txBody>
                  <a:tcPr marL="68580" marR="68580" marT="0" marB="0" anchor="ctr"/>
                </a:tc>
                <a:tc>
                  <a:txBody>
                    <a:bodyPr/>
                    <a:lstStyle/>
                    <a:p>
                      <a:pPr algn="ctr">
                        <a:lnSpc>
                          <a:spcPct val="115000"/>
                        </a:lnSpc>
                        <a:spcAft>
                          <a:spcPts val="0"/>
                        </a:spcAft>
                      </a:pPr>
                      <a:r>
                        <a:rPr lang="id-ID" sz="1200">
                          <a:solidFill>
                            <a:srgbClr val="000000"/>
                          </a:solidFill>
                          <a:latin typeface="Segoe UI" pitchFamily="34" charset="0"/>
                          <a:ea typeface="Segoe UI" pitchFamily="34" charset="0"/>
                          <a:cs typeface="Segoe UI" pitchFamily="34" charset="0"/>
                        </a:rPr>
                        <a:t>621.237.000</a:t>
                      </a:r>
                      <a:endParaRPr lang="id-ID" sz="1200">
                        <a:latin typeface="Segoe UI" pitchFamily="34" charset="0"/>
                        <a:ea typeface="Segoe UI" pitchFamily="34" charset="0"/>
                        <a:cs typeface="Segoe UI" pitchFamily="34" charset="0"/>
                      </a:endParaRPr>
                    </a:p>
                  </a:txBody>
                  <a:tcPr marL="68580" marR="68580" marT="0" marB="0" anchor="ctr"/>
                </a:tc>
                <a:tc>
                  <a:txBody>
                    <a:bodyPr/>
                    <a:lstStyle/>
                    <a:p>
                      <a:pPr algn="ctr">
                        <a:lnSpc>
                          <a:spcPct val="115000"/>
                        </a:lnSpc>
                        <a:spcAft>
                          <a:spcPts val="0"/>
                        </a:spcAft>
                      </a:pPr>
                      <a:r>
                        <a:rPr lang="id-ID" sz="1200">
                          <a:solidFill>
                            <a:srgbClr val="000000"/>
                          </a:solidFill>
                          <a:latin typeface="Segoe UI" pitchFamily="34" charset="0"/>
                          <a:ea typeface="Segoe UI" pitchFamily="34" charset="0"/>
                          <a:cs typeface="Segoe UI" pitchFamily="34" charset="0"/>
                        </a:rPr>
                        <a:t>2,06</a:t>
                      </a:r>
                      <a:endParaRPr lang="id-ID" sz="1200">
                        <a:latin typeface="Segoe UI" pitchFamily="34" charset="0"/>
                        <a:ea typeface="Segoe UI" pitchFamily="34" charset="0"/>
                        <a:cs typeface="Segoe UI" pitchFamily="34" charset="0"/>
                      </a:endParaRPr>
                    </a:p>
                  </a:txBody>
                  <a:tcPr marL="68580" marR="68580" marT="0" marB="0" anchor="ctr"/>
                </a:tc>
              </a:tr>
              <a:tr h="392801">
                <a:tc>
                  <a:txBody>
                    <a:bodyPr/>
                    <a:lstStyle/>
                    <a:p>
                      <a:pPr>
                        <a:lnSpc>
                          <a:spcPct val="115000"/>
                        </a:lnSpc>
                        <a:spcAft>
                          <a:spcPts val="0"/>
                        </a:spcAft>
                      </a:pPr>
                      <a:r>
                        <a:rPr lang="id-ID" sz="1200">
                          <a:solidFill>
                            <a:srgbClr val="000000"/>
                          </a:solidFill>
                          <a:latin typeface="Segoe UI" pitchFamily="34" charset="0"/>
                          <a:ea typeface="Segoe UI" pitchFamily="34" charset="0"/>
                          <a:cs typeface="Segoe UI" pitchFamily="34" charset="0"/>
                        </a:rPr>
                        <a:t>Biaya Pemeliharaan</a:t>
                      </a:r>
                      <a:endParaRPr lang="id-ID" sz="1200">
                        <a:latin typeface="Segoe UI" pitchFamily="34" charset="0"/>
                        <a:ea typeface="Segoe UI" pitchFamily="34" charset="0"/>
                        <a:cs typeface="Segoe UI" pitchFamily="34" charset="0"/>
                      </a:endParaRPr>
                    </a:p>
                  </a:txBody>
                  <a:tcPr marL="68580" marR="68580" marT="0" marB="0" anchor="ctr"/>
                </a:tc>
                <a:tc>
                  <a:txBody>
                    <a:bodyPr/>
                    <a:lstStyle/>
                    <a:p>
                      <a:pPr algn="ctr">
                        <a:lnSpc>
                          <a:spcPct val="115000"/>
                        </a:lnSpc>
                        <a:spcAft>
                          <a:spcPts val="0"/>
                        </a:spcAft>
                      </a:pPr>
                      <a:r>
                        <a:rPr lang="id-ID" sz="1200">
                          <a:solidFill>
                            <a:srgbClr val="000000"/>
                          </a:solidFill>
                          <a:latin typeface="Segoe UI" pitchFamily="34" charset="0"/>
                          <a:ea typeface="Segoe UI" pitchFamily="34" charset="0"/>
                          <a:cs typeface="Segoe UI" pitchFamily="34" charset="0"/>
                        </a:rPr>
                        <a:t>662.901.200</a:t>
                      </a:r>
                      <a:endParaRPr lang="id-ID" sz="1200">
                        <a:latin typeface="Segoe UI" pitchFamily="34" charset="0"/>
                        <a:ea typeface="Segoe UI" pitchFamily="34" charset="0"/>
                        <a:cs typeface="Segoe UI" pitchFamily="34" charset="0"/>
                      </a:endParaRPr>
                    </a:p>
                  </a:txBody>
                  <a:tcPr marL="68580" marR="68580" marT="0" marB="0" anchor="ctr"/>
                </a:tc>
                <a:tc>
                  <a:txBody>
                    <a:bodyPr/>
                    <a:lstStyle/>
                    <a:p>
                      <a:pPr algn="ctr">
                        <a:lnSpc>
                          <a:spcPct val="115000"/>
                        </a:lnSpc>
                        <a:spcAft>
                          <a:spcPts val="0"/>
                        </a:spcAft>
                      </a:pPr>
                      <a:r>
                        <a:rPr lang="id-ID" sz="1200">
                          <a:solidFill>
                            <a:srgbClr val="000000"/>
                          </a:solidFill>
                          <a:latin typeface="Segoe UI" pitchFamily="34" charset="0"/>
                          <a:ea typeface="Segoe UI" pitchFamily="34" charset="0"/>
                          <a:cs typeface="Segoe UI" pitchFamily="34" charset="0"/>
                        </a:rPr>
                        <a:t>2,73</a:t>
                      </a:r>
                      <a:endParaRPr lang="id-ID" sz="1200">
                        <a:latin typeface="Segoe UI" pitchFamily="34" charset="0"/>
                        <a:ea typeface="Segoe UI" pitchFamily="34" charset="0"/>
                        <a:cs typeface="Segoe UI" pitchFamily="34" charset="0"/>
                      </a:endParaRPr>
                    </a:p>
                  </a:txBody>
                  <a:tcPr marL="68580" marR="68580" marT="0" marB="0" anchor="ctr"/>
                </a:tc>
                <a:tc>
                  <a:txBody>
                    <a:bodyPr/>
                    <a:lstStyle/>
                    <a:p>
                      <a:pPr algn="ctr">
                        <a:lnSpc>
                          <a:spcPct val="115000"/>
                        </a:lnSpc>
                        <a:spcAft>
                          <a:spcPts val="0"/>
                        </a:spcAft>
                      </a:pPr>
                      <a:r>
                        <a:rPr lang="id-ID" sz="1200">
                          <a:solidFill>
                            <a:srgbClr val="000000"/>
                          </a:solidFill>
                          <a:latin typeface="Segoe UI" pitchFamily="34" charset="0"/>
                          <a:ea typeface="Segoe UI" pitchFamily="34" charset="0"/>
                          <a:cs typeface="Segoe UI" pitchFamily="34" charset="0"/>
                        </a:rPr>
                        <a:t>869.471.700</a:t>
                      </a:r>
                      <a:endParaRPr lang="id-ID" sz="1200">
                        <a:latin typeface="Segoe UI" pitchFamily="34" charset="0"/>
                        <a:ea typeface="Segoe UI" pitchFamily="34" charset="0"/>
                        <a:cs typeface="Segoe UI" pitchFamily="34" charset="0"/>
                      </a:endParaRPr>
                    </a:p>
                  </a:txBody>
                  <a:tcPr marL="68580" marR="68580" marT="0" marB="0" anchor="ctr"/>
                </a:tc>
                <a:tc>
                  <a:txBody>
                    <a:bodyPr/>
                    <a:lstStyle/>
                    <a:p>
                      <a:pPr algn="ctr">
                        <a:lnSpc>
                          <a:spcPct val="115000"/>
                        </a:lnSpc>
                        <a:spcAft>
                          <a:spcPts val="0"/>
                        </a:spcAft>
                      </a:pPr>
                      <a:r>
                        <a:rPr lang="id-ID" sz="1200">
                          <a:solidFill>
                            <a:srgbClr val="000000"/>
                          </a:solidFill>
                          <a:latin typeface="Segoe UI" pitchFamily="34" charset="0"/>
                          <a:ea typeface="Segoe UI" pitchFamily="34" charset="0"/>
                          <a:cs typeface="Segoe UI" pitchFamily="34" charset="0"/>
                        </a:rPr>
                        <a:t>3,05</a:t>
                      </a:r>
                      <a:endParaRPr lang="id-ID" sz="1200">
                        <a:latin typeface="Segoe UI" pitchFamily="34" charset="0"/>
                        <a:ea typeface="Segoe UI" pitchFamily="34" charset="0"/>
                        <a:cs typeface="Segoe UI" pitchFamily="34" charset="0"/>
                      </a:endParaRPr>
                    </a:p>
                  </a:txBody>
                  <a:tcPr marL="68580" marR="68580" marT="0" marB="0" anchor="ctr"/>
                </a:tc>
                <a:tc>
                  <a:txBody>
                    <a:bodyPr/>
                    <a:lstStyle/>
                    <a:p>
                      <a:pPr algn="ctr">
                        <a:lnSpc>
                          <a:spcPct val="115000"/>
                        </a:lnSpc>
                        <a:spcAft>
                          <a:spcPts val="0"/>
                        </a:spcAft>
                      </a:pPr>
                      <a:r>
                        <a:rPr lang="id-ID" sz="1200">
                          <a:solidFill>
                            <a:srgbClr val="000000"/>
                          </a:solidFill>
                          <a:latin typeface="Segoe UI" pitchFamily="34" charset="0"/>
                          <a:ea typeface="Segoe UI" pitchFamily="34" charset="0"/>
                          <a:cs typeface="Segoe UI" pitchFamily="34" charset="0"/>
                        </a:rPr>
                        <a:t>1.188.099.200</a:t>
                      </a:r>
                      <a:endParaRPr lang="id-ID" sz="1200">
                        <a:latin typeface="Segoe UI" pitchFamily="34" charset="0"/>
                        <a:ea typeface="Segoe UI" pitchFamily="34" charset="0"/>
                        <a:cs typeface="Segoe UI" pitchFamily="34" charset="0"/>
                      </a:endParaRPr>
                    </a:p>
                  </a:txBody>
                  <a:tcPr marL="68580" marR="68580" marT="0" marB="0" anchor="ctr"/>
                </a:tc>
                <a:tc>
                  <a:txBody>
                    <a:bodyPr/>
                    <a:lstStyle/>
                    <a:p>
                      <a:pPr algn="ctr">
                        <a:lnSpc>
                          <a:spcPct val="115000"/>
                        </a:lnSpc>
                        <a:spcAft>
                          <a:spcPts val="0"/>
                        </a:spcAft>
                      </a:pPr>
                      <a:r>
                        <a:rPr lang="id-ID" sz="1200">
                          <a:solidFill>
                            <a:srgbClr val="000000"/>
                          </a:solidFill>
                          <a:latin typeface="Segoe UI" pitchFamily="34" charset="0"/>
                          <a:ea typeface="Segoe UI" pitchFamily="34" charset="0"/>
                          <a:cs typeface="Segoe UI" pitchFamily="34" charset="0"/>
                        </a:rPr>
                        <a:t>3,94</a:t>
                      </a:r>
                      <a:endParaRPr lang="id-ID" sz="1200">
                        <a:latin typeface="Segoe UI" pitchFamily="34" charset="0"/>
                        <a:ea typeface="Segoe UI" pitchFamily="34" charset="0"/>
                        <a:cs typeface="Segoe UI" pitchFamily="34" charset="0"/>
                      </a:endParaRPr>
                    </a:p>
                  </a:txBody>
                  <a:tcPr marL="68580" marR="68580" marT="0" marB="0" anchor="ctr"/>
                </a:tc>
              </a:tr>
              <a:tr h="392801">
                <a:tc>
                  <a:txBody>
                    <a:bodyPr/>
                    <a:lstStyle/>
                    <a:p>
                      <a:pPr>
                        <a:lnSpc>
                          <a:spcPct val="115000"/>
                        </a:lnSpc>
                        <a:spcAft>
                          <a:spcPts val="0"/>
                        </a:spcAft>
                      </a:pPr>
                      <a:r>
                        <a:rPr lang="id-ID" sz="1200">
                          <a:solidFill>
                            <a:srgbClr val="000000"/>
                          </a:solidFill>
                          <a:latin typeface="Segoe UI" pitchFamily="34" charset="0"/>
                          <a:ea typeface="Segoe UI" pitchFamily="34" charset="0"/>
                          <a:cs typeface="Segoe UI" pitchFamily="34" charset="0"/>
                        </a:rPr>
                        <a:t>Belanja Lain-Lain</a:t>
                      </a:r>
                      <a:endParaRPr lang="id-ID" sz="1200">
                        <a:latin typeface="Segoe UI" pitchFamily="34" charset="0"/>
                        <a:ea typeface="Segoe UI" pitchFamily="34" charset="0"/>
                        <a:cs typeface="Segoe UI" pitchFamily="34" charset="0"/>
                      </a:endParaRPr>
                    </a:p>
                  </a:txBody>
                  <a:tcPr marL="68580" marR="68580" marT="0" marB="0" anchor="ctr"/>
                </a:tc>
                <a:tc>
                  <a:txBody>
                    <a:bodyPr/>
                    <a:lstStyle/>
                    <a:p>
                      <a:pPr algn="ctr">
                        <a:lnSpc>
                          <a:spcPct val="115000"/>
                        </a:lnSpc>
                        <a:spcAft>
                          <a:spcPts val="0"/>
                        </a:spcAft>
                      </a:pPr>
                      <a:r>
                        <a:rPr lang="id-ID" sz="1200">
                          <a:solidFill>
                            <a:srgbClr val="000000"/>
                          </a:solidFill>
                          <a:latin typeface="Segoe UI" pitchFamily="34" charset="0"/>
                          <a:ea typeface="Segoe UI" pitchFamily="34" charset="0"/>
                          <a:cs typeface="Segoe UI" pitchFamily="34" charset="0"/>
                        </a:rPr>
                        <a:t>937.582.631</a:t>
                      </a:r>
                      <a:endParaRPr lang="id-ID" sz="1200">
                        <a:latin typeface="Segoe UI" pitchFamily="34" charset="0"/>
                        <a:ea typeface="Segoe UI" pitchFamily="34" charset="0"/>
                        <a:cs typeface="Segoe UI" pitchFamily="34" charset="0"/>
                      </a:endParaRPr>
                    </a:p>
                  </a:txBody>
                  <a:tcPr marL="68580" marR="68580" marT="0" marB="0" anchor="ctr"/>
                </a:tc>
                <a:tc>
                  <a:txBody>
                    <a:bodyPr/>
                    <a:lstStyle/>
                    <a:p>
                      <a:pPr algn="ctr">
                        <a:lnSpc>
                          <a:spcPct val="115000"/>
                        </a:lnSpc>
                        <a:spcAft>
                          <a:spcPts val="0"/>
                        </a:spcAft>
                      </a:pPr>
                      <a:r>
                        <a:rPr lang="id-ID" sz="1200">
                          <a:solidFill>
                            <a:srgbClr val="000000"/>
                          </a:solidFill>
                          <a:latin typeface="Segoe UI" pitchFamily="34" charset="0"/>
                          <a:ea typeface="Segoe UI" pitchFamily="34" charset="0"/>
                          <a:cs typeface="Segoe UI" pitchFamily="34" charset="0"/>
                        </a:rPr>
                        <a:t>3,87</a:t>
                      </a:r>
                      <a:endParaRPr lang="id-ID" sz="1200">
                        <a:latin typeface="Segoe UI" pitchFamily="34" charset="0"/>
                        <a:ea typeface="Segoe UI" pitchFamily="34" charset="0"/>
                        <a:cs typeface="Segoe UI" pitchFamily="34" charset="0"/>
                      </a:endParaRPr>
                    </a:p>
                  </a:txBody>
                  <a:tcPr marL="68580" marR="68580" marT="0" marB="0" anchor="ctr"/>
                </a:tc>
                <a:tc>
                  <a:txBody>
                    <a:bodyPr/>
                    <a:lstStyle/>
                    <a:p>
                      <a:pPr algn="ctr">
                        <a:lnSpc>
                          <a:spcPct val="115000"/>
                        </a:lnSpc>
                        <a:spcAft>
                          <a:spcPts val="0"/>
                        </a:spcAft>
                      </a:pPr>
                      <a:r>
                        <a:rPr lang="id-ID" sz="1200">
                          <a:solidFill>
                            <a:srgbClr val="000000"/>
                          </a:solidFill>
                          <a:latin typeface="Segoe UI" pitchFamily="34" charset="0"/>
                          <a:ea typeface="Segoe UI" pitchFamily="34" charset="0"/>
                          <a:cs typeface="Segoe UI" pitchFamily="34" charset="0"/>
                        </a:rPr>
                        <a:t>1.337.435.430</a:t>
                      </a:r>
                      <a:endParaRPr lang="id-ID" sz="1200">
                        <a:latin typeface="Segoe UI" pitchFamily="34" charset="0"/>
                        <a:ea typeface="Segoe UI" pitchFamily="34" charset="0"/>
                        <a:cs typeface="Segoe UI" pitchFamily="34" charset="0"/>
                      </a:endParaRPr>
                    </a:p>
                  </a:txBody>
                  <a:tcPr marL="68580" marR="68580" marT="0" marB="0" anchor="ctr"/>
                </a:tc>
                <a:tc>
                  <a:txBody>
                    <a:bodyPr/>
                    <a:lstStyle/>
                    <a:p>
                      <a:pPr algn="ctr">
                        <a:lnSpc>
                          <a:spcPct val="115000"/>
                        </a:lnSpc>
                        <a:spcAft>
                          <a:spcPts val="0"/>
                        </a:spcAft>
                      </a:pPr>
                      <a:r>
                        <a:rPr lang="id-ID" sz="1200">
                          <a:solidFill>
                            <a:srgbClr val="000000"/>
                          </a:solidFill>
                          <a:latin typeface="Segoe UI" pitchFamily="34" charset="0"/>
                          <a:ea typeface="Segoe UI" pitchFamily="34" charset="0"/>
                          <a:cs typeface="Segoe UI" pitchFamily="34" charset="0"/>
                        </a:rPr>
                        <a:t>4,70</a:t>
                      </a:r>
                      <a:endParaRPr lang="id-ID" sz="1200">
                        <a:latin typeface="Segoe UI" pitchFamily="34" charset="0"/>
                        <a:ea typeface="Segoe UI" pitchFamily="34" charset="0"/>
                        <a:cs typeface="Segoe UI" pitchFamily="34" charset="0"/>
                      </a:endParaRPr>
                    </a:p>
                  </a:txBody>
                  <a:tcPr marL="68580" marR="68580" marT="0" marB="0" anchor="ctr"/>
                </a:tc>
                <a:tc>
                  <a:txBody>
                    <a:bodyPr/>
                    <a:lstStyle/>
                    <a:p>
                      <a:pPr algn="ctr">
                        <a:lnSpc>
                          <a:spcPct val="115000"/>
                        </a:lnSpc>
                        <a:spcAft>
                          <a:spcPts val="0"/>
                        </a:spcAft>
                      </a:pPr>
                      <a:r>
                        <a:rPr lang="id-ID" sz="1200">
                          <a:solidFill>
                            <a:srgbClr val="000000"/>
                          </a:solidFill>
                          <a:latin typeface="Segoe UI" pitchFamily="34" charset="0"/>
                          <a:ea typeface="Segoe UI" pitchFamily="34" charset="0"/>
                          <a:cs typeface="Segoe UI" pitchFamily="34" charset="0"/>
                        </a:rPr>
                        <a:t>1.378.909.420</a:t>
                      </a:r>
                      <a:endParaRPr lang="id-ID" sz="1200">
                        <a:latin typeface="Segoe UI" pitchFamily="34" charset="0"/>
                        <a:ea typeface="Segoe UI" pitchFamily="34" charset="0"/>
                        <a:cs typeface="Segoe UI" pitchFamily="34" charset="0"/>
                      </a:endParaRPr>
                    </a:p>
                  </a:txBody>
                  <a:tcPr marL="68580" marR="68580" marT="0" marB="0" anchor="ctr"/>
                </a:tc>
                <a:tc>
                  <a:txBody>
                    <a:bodyPr/>
                    <a:lstStyle/>
                    <a:p>
                      <a:pPr algn="ctr">
                        <a:lnSpc>
                          <a:spcPct val="115000"/>
                        </a:lnSpc>
                        <a:spcAft>
                          <a:spcPts val="0"/>
                        </a:spcAft>
                      </a:pPr>
                      <a:r>
                        <a:rPr lang="id-ID" sz="1200">
                          <a:solidFill>
                            <a:srgbClr val="000000"/>
                          </a:solidFill>
                          <a:latin typeface="Segoe UI" pitchFamily="34" charset="0"/>
                          <a:ea typeface="Segoe UI" pitchFamily="34" charset="0"/>
                          <a:cs typeface="Segoe UI" pitchFamily="34" charset="0"/>
                        </a:rPr>
                        <a:t>4,58</a:t>
                      </a:r>
                      <a:endParaRPr lang="id-ID" sz="1200">
                        <a:latin typeface="Segoe UI" pitchFamily="34" charset="0"/>
                        <a:ea typeface="Segoe UI" pitchFamily="34" charset="0"/>
                        <a:cs typeface="Segoe UI" pitchFamily="34" charset="0"/>
                      </a:endParaRPr>
                    </a:p>
                  </a:txBody>
                  <a:tcPr marL="68580" marR="68580" marT="0" marB="0" anchor="ctr"/>
                </a:tc>
              </a:tr>
              <a:tr h="392801">
                <a:tc>
                  <a:txBody>
                    <a:bodyPr/>
                    <a:lstStyle/>
                    <a:p>
                      <a:pPr>
                        <a:lnSpc>
                          <a:spcPct val="115000"/>
                        </a:lnSpc>
                        <a:spcAft>
                          <a:spcPts val="0"/>
                        </a:spcAft>
                      </a:pPr>
                      <a:r>
                        <a:rPr lang="id-ID" sz="1200">
                          <a:solidFill>
                            <a:srgbClr val="000000"/>
                          </a:solidFill>
                          <a:latin typeface="Segoe UI" pitchFamily="34" charset="0"/>
                          <a:ea typeface="Segoe UI" pitchFamily="34" charset="0"/>
                          <a:cs typeface="Segoe UI" pitchFamily="34" charset="0"/>
                        </a:rPr>
                        <a:t>Jumlah </a:t>
                      </a:r>
                      <a:endParaRPr lang="id-ID" sz="1200">
                        <a:latin typeface="Segoe UI" pitchFamily="34" charset="0"/>
                        <a:ea typeface="Segoe UI" pitchFamily="34" charset="0"/>
                        <a:cs typeface="Segoe UI" pitchFamily="34" charset="0"/>
                      </a:endParaRPr>
                    </a:p>
                  </a:txBody>
                  <a:tcPr marL="68580" marR="68580" marT="0" marB="0" anchor="ctr"/>
                </a:tc>
                <a:tc>
                  <a:txBody>
                    <a:bodyPr/>
                    <a:lstStyle/>
                    <a:p>
                      <a:pPr algn="r">
                        <a:lnSpc>
                          <a:spcPct val="115000"/>
                        </a:lnSpc>
                        <a:spcAft>
                          <a:spcPts val="0"/>
                        </a:spcAft>
                      </a:pPr>
                      <a:r>
                        <a:rPr lang="id-ID" sz="1200">
                          <a:solidFill>
                            <a:srgbClr val="000000"/>
                          </a:solidFill>
                          <a:latin typeface="Segoe UI" pitchFamily="34" charset="0"/>
                          <a:ea typeface="Segoe UI" pitchFamily="34" charset="0"/>
                          <a:cs typeface="Segoe UI" pitchFamily="34" charset="0"/>
                        </a:rPr>
                        <a:t>24.239.334.170</a:t>
                      </a:r>
                      <a:endParaRPr lang="id-ID" sz="1200">
                        <a:latin typeface="Segoe UI" pitchFamily="34" charset="0"/>
                        <a:ea typeface="Segoe UI" pitchFamily="34" charset="0"/>
                        <a:cs typeface="Segoe UI" pitchFamily="34" charset="0"/>
                      </a:endParaRPr>
                    </a:p>
                  </a:txBody>
                  <a:tcPr marL="68580" marR="68580" marT="0" marB="0" anchor="b"/>
                </a:tc>
                <a:tc>
                  <a:txBody>
                    <a:bodyPr/>
                    <a:lstStyle/>
                    <a:p>
                      <a:pPr algn="ctr">
                        <a:lnSpc>
                          <a:spcPct val="115000"/>
                        </a:lnSpc>
                        <a:spcAft>
                          <a:spcPts val="0"/>
                        </a:spcAft>
                      </a:pPr>
                      <a:r>
                        <a:rPr lang="id-ID" sz="1200">
                          <a:solidFill>
                            <a:srgbClr val="000000"/>
                          </a:solidFill>
                          <a:latin typeface="Segoe UI" pitchFamily="34" charset="0"/>
                          <a:ea typeface="Segoe UI" pitchFamily="34" charset="0"/>
                          <a:cs typeface="Segoe UI" pitchFamily="34" charset="0"/>
                        </a:rPr>
                        <a:t>100</a:t>
                      </a:r>
                      <a:endParaRPr lang="id-ID" sz="1200">
                        <a:latin typeface="Segoe UI" pitchFamily="34" charset="0"/>
                        <a:ea typeface="Segoe UI" pitchFamily="34" charset="0"/>
                        <a:cs typeface="Segoe UI" pitchFamily="34" charset="0"/>
                      </a:endParaRPr>
                    </a:p>
                  </a:txBody>
                  <a:tcPr marL="68580" marR="68580" marT="0" marB="0" anchor="ctr"/>
                </a:tc>
                <a:tc>
                  <a:txBody>
                    <a:bodyPr/>
                    <a:lstStyle/>
                    <a:p>
                      <a:pPr algn="r">
                        <a:lnSpc>
                          <a:spcPct val="115000"/>
                        </a:lnSpc>
                        <a:spcAft>
                          <a:spcPts val="0"/>
                        </a:spcAft>
                      </a:pPr>
                      <a:r>
                        <a:rPr lang="id-ID" sz="1200">
                          <a:solidFill>
                            <a:srgbClr val="000000"/>
                          </a:solidFill>
                          <a:latin typeface="Segoe UI" pitchFamily="34" charset="0"/>
                          <a:ea typeface="Segoe UI" pitchFamily="34" charset="0"/>
                          <a:cs typeface="Segoe UI" pitchFamily="34" charset="0"/>
                        </a:rPr>
                        <a:t>28.486.224.853</a:t>
                      </a:r>
                      <a:endParaRPr lang="id-ID" sz="1200">
                        <a:latin typeface="Segoe UI" pitchFamily="34" charset="0"/>
                        <a:ea typeface="Segoe UI" pitchFamily="34" charset="0"/>
                        <a:cs typeface="Segoe UI" pitchFamily="34" charset="0"/>
                      </a:endParaRPr>
                    </a:p>
                  </a:txBody>
                  <a:tcPr marL="68580" marR="68580" marT="0" marB="0" anchor="b"/>
                </a:tc>
                <a:tc>
                  <a:txBody>
                    <a:bodyPr/>
                    <a:lstStyle/>
                    <a:p>
                      <a:pPr algn="ctr">
                        <a:lnSpc>
                          <a:spcPct val="115000"/>
                        </a:lnSpc>
                        <a:spcAft>
                          <a:spcPts val="0"/>
                        </a:spcAft>
                      </a:pPr>
                      <a:endParaRPr lang="id-ID" sz="1200">
                        <a:solidFill>
                          <a:srgbClr val="000000"/>
                        </a:solidFill>
                        <a:latin typeface="Segoe UI" pitchFamily="34" charset="0"/>
                        <a:ea typeface="Segoe UI" pitchFamily="34" charset="0"/>
                        <a:cs typeface="Segoe UI" pitchFamily="34" charset="0"/>
                      </a:endParaRPr>
                    </a:p>
                  </a:txBody>
                  <a:tcPr marL="68580" marR="68580" marT="0" marB="0" anchor="ctr"/>
                </a:tc>
                <a:tc>
                  <a:txBody>
                    <a:bodyPr/>
                    <a:lstStyle/>
                    <a:p>
                      <a:pPr algn="r">
                        <a:lnSpc>
                          <a:spcPct val="115000"/>
                        </a:lnSpc>
                        <a:spcAft>
                          <a:spcPts val="0"/>
                        </a:spcAft>
                      </a:pPr>
                      <a:r>
                        <a:rPr lang="id-ID" sz="1200">
                          <a:solidFill>
                            <a:srgbClr val="000000"/>
                          </a:solidFill>
                          <a:latin typeface="Segoe UI" pitchFamily="34" charset="0"/>
                          <a:ea typeface="Segoe UI" pitchFamily="34" charset="0"/>
                          <a:cs typeface="Segoe UI" pitchFamily="34" charset="0"/>
                        </a:rPr>
                        <a:t>30.137.520.153</a:t>
                      </a:r>
                      <a:endParaRPr lang="id-ID" sz="1200">
                        <a:latin typeface="Segoe UI" pitchFamily="34" charset="0"/>
                        <a:ea typeface="Segoe UI" pitchFamily="34" charset="0"/>
                        <a:cs typeface="Segoe UI" pitchFamily="34" charset="0"/>
                      </a:endParaRPr>
                    </a:p>
                  </a:txBody>
                  <a:tcPr marL="68580" marR="68580" marT="0" marB="0" anchor="b"/>
                </a:tc>
                <a:tc>
                  <a:txBody>
                    <a:bodyPr/>
                    <a:lstStyle/>
                    <a:p>
                      <a:pPr algn="ctr">
                        <a:lnSpc>
                          <a:spcPct val="115000"/>
                        </a:lnSpc>
                        <a:spcAft>
                          <a:spcPts val="0"/>
                        </a:spcAft>
                      </a:pPr>
                      <a:r>
                        <a:rPr lang="id-ID" sz="1200" dirty="0">
                          <a:solidFill>
                            <a:srgbClr val="000000"/>
                          </a:solidFill>
                          <a:latin typeface="Segoe UI" pitchFamily="34" charset="0"/>
                          <a:ea typeface="Segoe UI" pitchFamily="34" charset="0"/>
                          <a:cs typeface="Segoe UI" pitchFamily="34" charset="0"/>
                        </a:rPr>
                        <a:t>100</a:t>
                      </a:r>
                      <a:endParaRPr lang="id-ID" sz="1200" dirty="0">
                        <a:latin typeface="Segoe UI" pitchFamily="34" charset="0"/>
                        <a:ea typeface="Segoe UI" pitchFamily="34" charset="0"/>
                        <a:cs typeface="Segoe UI" pitchFamily="34" charset="0"/>
                      </a:endParaRPr>
                    </a:p>
                  </a:txBody>
                  <a:tcPr marL="68580" marR="68580" marT="0" marB="0" anchor="ct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00166" y="714356"/>
            <a:ext cx="7406640" cy="3000396"/>
          </a:xfrm>
        </p:spPr>
        <p:txBody>
          <a:bodyPr>
            <a:noAutofit/>
          </a:bodyPr>
          <a:lstStyle/>
          <a:p>
            <a:r>
              <a:rPr lang="id-ID" sz="1800" dirty="0" smtClean="0">
                <a:effectLst/>
                <a:latin typeface="+mn-lt"/>
              </a:rPr>
              <a:t>Konsepsi desentralisasi pendidikan, berdasarkan UU nomor 22 dan 25 tahun 1999 meliputi dua aspek, yaitu: substantif yang mencakup teknis edukatif, personel, finansial, sarana dan prasarana, serta administratif; dan, fungsi manajemen yang mencakup </a:t>
            </a:r>
            <a:r>
              <a:rPr lang="id-ID" sz="1800" i="1" dirty="0" smtClean="0">
                <a:effectLst/>
                <a:latin typeface="+mn-lt"/>
              </a:rPr>
              <a:t>planning, organizing, actuating</a:t>
            </a:r>
            <a:r>
              <a:rPr lang="id-ID" sz="1800" dirty="0" smtClean="0">
                <a:effectLst/>
                <a:latin typeface="+mn-lt"/>
              </a:rPr>
              <a:t>, dan </a:t>
            </a:r>
            <a:r>
              <a:rPr lang="id-ID" sz="1800" i="1" dirty="0" smtClean="0">
                <a:effectLst/>
                <a:latin typeface="+mn-lt"/>
              </a:rPr>
              <a:t>controlling</a:t>
            </a:r>
            <a:r>
              <a:rPr lang="id-ID" sz="1800" dirty="0" smtClean="0">
                <a:effectLst/>
                <a:latin typeface="+mn-lt"/>
              </a:rPr>
              <a:t>.</a:t>
            </a:r>
            <a:br>
              <a:rPr lang="id-ID" sz="1800" dirty="0" smtClean="0">
                <a:effectLst/>
                <a:latin typeface="+mn-lt"/>
              </a:rPr>
            </a:br>
            <a:r>
              <a:rPr lang="id-ID" sz="1800" dirty="0" smtClean="0">
                <a:effectLst/>
                <a:latin typeface="+mn-lt"/>
              </a:rPr>
              <a:t>Konsekuensi diberlakukannya desentralisasi pendidikan adalah terjadinya peran pendidikan yang berkiblat pada inovasi pemerintah daerah serta partisipasi masyarakat. Sehingga, keberadaan perkembangan pendidikan setiap daerah tentu akan mengalami keberagaman sumber daya, baik dari segi pembiayaan, tenaga kependidikan, kurikulum (lokal), serta mutu yang dihasilkan.</a:t>
            </a:r>
            <a:br>
              <a:rPr lang="id-ID" sz="1800" dirty="0" smtClean="0">
                <a:effectLst/>
                <a:latin typeface="+mn-lt"/>
              </a:rPr>
            </a:br>
            <a:endParaRPr lang="id-ID" sz="1800" dirty="0">
              <a:effectLst/>
              <a:latin typeface="+mn-lt"/>
            </a:endParaRPr>
          </a:p>
        </p:txBody>
      </p:sp>
      <p:sp>
        <p:nvSpPr>
          <p:cNvPr id="5" name="Subtitle 4"/>
          <p:cNvSpPr>
            <a:spLocks noGrp="1"/>
          </p:cNvSpPr>
          <p:nvPr>
            <p:ph type="subTitle" idx="1"/>
          </p:nvPr>
        </p:nvSpPr>
        <p:spPr>
          <a:xfrm>
            <a:off x="1500166" y="3786190"/>
            <a:ext cx="7406640" cy="1966914"/>
          </a:xfrm>
        </p:spPr>
        <p:txBody>
          <a:bodyPr>
            <a:normAutofit/>
          </a:bodyPr>
          <a:lstStyle/>
          <a:p>
            <a:r>
              <a:rPr lang="id-ID" sz="1800" dirty="0" smtClean="0"/>
              <a:t>Konsekuensi diberlakukannya desentralisasi pendidikan adalah terjadinya peran pendidikan yang berkiblat pada inovasi pemerintah daerah serta partisipasi masyarakat. Sehingga, keberadaan perkembangan pendidikan setiap daerah tentu akan mengalami keberagaman sumber daya, baik dari segi pembiayaan, tenaga kependidikan, kurikulum (lokal), serta mutu yang dihasilkan.</a:t>
            </a:r>
            <a:endParaRPr lang="id-ID"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linds(horizontal)">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smtClean="0"/>
              <a:t>Pengeluaran Pendidikan Dasar</a:t>
            </a:r>
            <a:endParaRPr lang="id-ID" sz="3200" dirty="0"/>
          </a:p>
        </p:txBody>
      </p:sp>
      <p:graphicFrame>
        <p:nvGraphicFramePr>
          <p:cNvPr id="4" name="Content Placeholder 3"/>
          <p:cNvGraphicFramePr>
            <a:graphicFrameLocks noGrp="1"/>
          </p:cNvGraphicFramePr>
          <p:nvPr>
            <p:ph idx="1"/>
          </p:nvPr>
        </p:nvGraphicFramePr>
        <p:xfrm>
          <a:off x="1435100" y="1447800"/>
          <a:ext cx="7499352" cy="4993323"/>
        </p:xfrm>
        <a:graphic>
          <a:graphicData uri="http://schemas.openxmlformats.org/drawingml/2006/table">
            <a:tbl>
              <a:tblPr firstRow="1" bandRow="1">
                <a:tableStyleId>{5C22544A-7EE6-4342-B048-85BDC9FD1C3A}</a:tableStyleId>
              </a:tblPr>
              <a:tblGrid>
                <a:gridCol w="1071336"/>
                <a:gridCol w="1071336"/>
                <a:gridCol w="1071336"/>
                <a:gridCol w="1071336"/>
                <a:gridCol w="1071336"/>
                <a:gridCol w="1071336"/>
                <a:gridCol w="1071336"/>
              </a:tblGrid>
              <a:tr h="370840">
                <a:tc>
                  <a:txBody>
                    <a:bodyPr/>
                    <a:lstStyle/>
                    <a:p>
                      <a:pPr>
                        <a:lnSpc>
                          <a:spcPct val="150000"/>
                        </a:lnSpc>
                        <a:spcAft>
                          <a:spcPts val="0"/>
                        </a:spcAft>
                      </a:pPr>
                      <a:r>
                        <a:rPr lang="id-ID" sz="1100" dirty="0">
                          <a:solidFill>
                            <a:srgbClr val="000000"/>
                          </a:solidFill>
                          <a:latin typeface="Segoe UI" pitchFamily="34" charset="0"/>
                          <a:ea typeface="Segoe UI" pitchFamily="34" charset="0"/>
                          <a:cs typeface="Segoe UI" pitchFamily="34" charset="0"/>
                        </a:rPr>
                        <a:t>Jenis Pengeluaran</a:t>
                      </a:r>
                      <a:endParaRPr lang="id-ID" sz="1100" dirty="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100">
                          <a:solidFill>
                            <a:srgbClr val="000000"/>
                          </a:solidFill>
                          <a:latin typeface="Segoe UI" pitchFamily="34" charset="0"/>
                          <a:ea typeface="Segoe UI" pitchFamily="34" charset="0"/>
                          <a:cs typeface="Segoe UI" pitchFamily="34" charset="0"/>
                        </a:rPr>
                        <a:t>Jumlah Pengeluaran (Rupiah)</a:t>
                      </a:r>
                      <a:endParaRPr lang="id-ID" sz="1100">
                        <a:latin typeface="Segoe UI" pitchFamily="34" charset="0"/>
                        <a:ea typeface="Segoe UI" pitchFamily="34" charset="0"/>
                        <a:cs typeface="Segoe UI" pitchFamily="34" charset="0"/>
                      </a:endParaRPr>
                    </a:p>
                  </a:txBody>
                  <a:tcPr marL="68580" marR="68580" marT="0" marB="0" anchor="ctr"/>
                </a:tc>
                <a:tc rowSpan="2">
                  <a:txBody>
                    <a:bodyPr/>
                    <a:lstStyle/>
                    <a:p>
                      <a:pPr algn="ctr">
                        <a:lnSpc>
                          <a:spcPct val="150000"/>
                        </a:lnSpc>
                        <a:spcAft>
                          <a:spcPts val="0"/>
                        </a:spcAft>
                      </a:pPr>
                      <a:r>
                        <a:rPr lang="id-ID" sz="1100">
                          <a:solidFill>
                            <a:srgbClr val="000000"/>
                          </a:solidFill>
                          <a:latin typeface="Segoe UI" pitchFamily="34" charset="0"/>
                          <a:ea typeface="Segoe UI" pitchFamily="34" charset="0"/>
                          <a:cs typeface="Segoe UI" pitchFamily="34" charset="0"/>
                        </a:rPr>
                        <a:t>%</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100">
                          <a:solidFill>
                            <a:srgbClr val="000000"/>
                          </a:solidFill>
                          <a:latin typeface="Segoe UI" pitchFamily="34" charset="0"/>
                          <a:ea typeface="Segoe UI" pitchFamily="34" charset="0"/>
                          <a:cs typeface="Segoe UI" pitchFamily="34" charset="0"/>
                        </a:rPr>
                        <a:t>Jumlah Pengeluaran (Rupiah)</a:t>
                      </a:r>
                      <a:endParaRPr lang="id-ID" sz="1100">
                        <a:latin typeface="Segoe UI" pitchFamily="34" charset="0"/>
                        <a:ea typeface="Segoe UI" pitchFamily="34" charset="0"/>
                        <a:cs typeface="Segoe UI" pitchFamily="34" charset="0"/>
                      </a:endParaRPr>
                    </a:p>
                  </a:txBody>
                  <a:tcPr marL="68580" marR="68580" marT="0" marB="0" anchor="ctr"/>
                </a:tc>
                <a:tc rowSpan="2">
                  <a:txBody>
                    <a:bodyPr/>
                    <a:lstStyle/>
                    <a:p>
                      <a:pPr indent="107950" algn="ctr">
                        <a:lnSpc>
                          <a:spcPct val="150000"/>
                        </a:lnSpc>
                        <a:spcAft>
                          <a:spcPts val="0"/>
                        </a:spcAft>
                      </a:pPr>
                      <a:r>
                        <a:rPr lang="id-ID" sz="1100">
                          <a:solidFill>
                            <a:srgbClr val="000000"/>
                          </a:solidFill>
                          <a:latin typeface="Segoe UI" pitchFamily="34" charset="0"/>
                          <a:ea typeface="Segoe UI" pitchFamily="34" charset="0"/>
                          <a:cs typeface="Segoe UI" pitchFamily="34" charset="0"/>
                        </a:rPr>
                        <a:t>%</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indent="107950" algn="ctr">
                        <a:lnSpc>
                          <a:spcPct val="150000"/>
                        </a:lnSpc>
                        <a:spcAft>
                          <a:spcPts val="0"/>
                        </a:spcAft>
                      </a:pPr>
                      <a:r>
                        <a:rPr lang="id-ID" sz="1100">
                          <a:solidFill>
                            <a:srgbClr val="000000"/>
                          </a:solidFill>
                          <a:latin typeface="Segoe UI" pitchFamily="34" charset="0"/>
                          <a:ea typeface="Segoe UI" pitchFamily="34" charset="0"/>
                          <a:cs typeface="Segoe UI" pitchFamily="34" charset="0"/>
                        </a:rPr>
                        <a:t>Jumlah Pengeluaran (Rupiah)</a:t>
                      </a:r>
                      <a:endParaRPr lang="id-ID" sz="1100">
                        <a:latin typeface="Segoe UI" pitchFamily="34" charset="0"/>
                        <a:ea typeface="Segoe UI" pitchFamily="34" charset="0"/>
                        <a:cs typeface="Segoe UI" pitchFamily="34" charset="0"/>
                      </a:endParaRPr>
                    </a:p>
                  </a:txBody>
                  <a:tcPr marL="68580" marR="68580" marT="0" marB="0" anchor="ctr"/>
                </a:tc>
                <a:tc rowSpan="2">
                  <a:txBody>
                    <a:bodyPr/>
                    <a:lstStyle/>
                    <a:p>
                      <a:pPr indent="107950" algn="ctr">
                        <a:lnSpc>
                          <a:spcPct val="150000"/>
                        </a:lnSpc>
                        <a:spcAft>
                          <a:spcPts val="0"/>
                        </a:spcAft>
                      </a:pPr>
                      <a:r>
                        <a:rPr lang="id-ID" sz="1100">
                          <a:solidFill>
                            <a:srgbClr val="000000"/>
                          </a:solidFill>
                          <a:latin typeface="Segoe UI" pitchFamily="34" charset="0"/>
                          <a:ea typeface="Segoe UI" pitchFamily="34" charset="0"/>
                          <a:cs typeface="Segoe UI" pitchFamily="34" charset="0"/>
                        </a:rPr>
                        <a:t>%</a:t>
                      </a:r>
                      <a:endParaRPr lang="id-ID" sz="1100">
                        <a:latin typeface="Segoe UI" pitchFamily="34" charset="0"/>
                        <a:ea typeface="Segoe UI" pitchFamily="34" charset="0"/>
                        <a:cs typeface="Segoe UI" pitchFamily="34" charset="0"/>
                      </a:endParaRPr>
                    </a:p>
                  </a:txBody>
                  <a:tcPr marL="68580" marR="68580" marT="0" marB="0" anchor="ctr"/>
                </a:tc>
              </a:tr>
              <a:tr h="370840">
                <a:tc>
                  <a:txBody>
                    <a:bodyPr/>
                    <a:lstStyle/>
                    <a:p>
                      <a:pPr>
                        <a:lnSpc>
                          <a:spcPct val="150000"/>
                        </a:lnSpc>
                        <a:spcAft>
                          <a:spcPts val="0"/>
                        </a:spcAft>
                      </a:pPr>
                      <a:endParaRPr lang="id-ID" sz="1100">
                        <a:solidFill>
                          <a:srgbClr val="000000"/>
                        </a:solidFill>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100">
                          <a:solidFill>
                            <a:srgbClr val="000000"/>
                          </a:solidFill>
                          <a:latin typeface="Segoe UI" pitchFamily="34" charset="0"/>
                          <a:ea typeface="Segoe UI" pitchFamily="34" charset="0"/>
                          <a:cs typeface="Segoe UI" pitchFamily="34" charset="0"/>
                        </a:rPr>
                        <a:t>2007/2008</a:t>
                      </a:r>
                      <a:endParaRPr lang="id-ID" sz="1100">
                        <a:latin typeface="Segoe UI" pitchFamily="34" charset="0"/>
                        <a:ea typeface="Segoe UI" pitchFamily="34" charset="0"/>
                        <a:cs typeface="Segoe UI" pitchFamily="34" charset="0"/>
                      </a:endParaRPr>
                    </a:p>
                  </a:txBody>
                  <a:tcPr marL="68580" marR="68580" marT="0" marB="0" anchor="ctr"/>
                </a:tc>
                <a:tc vMerge="1">
                  <a:txBody>
                    <a:bodyPr/>
                    <a:lstStyle/>
                    <a:p>
                      <a:endParaRPr lang="id-ID"/>
                    </a:p>
                  </a:txBody>
                  <a:tcPr/>
                </a:tc>
                <a:tc>
                  <a:txBody>
                    <a:bodyPr/>
                    <a:lstStyle/>
                    <a:p>
                      <a:pPr algn="ctr">
                        <a:lnSpc>
                          <a:spcPct val="150000"/>
                        </a:lnSpc>
                        <a:spcAft>
                          <a:spcPts val="0"/>
                        </a:spcAft>
                      </a:pPr>
                      <a:r>
                        <a:rPr lang="id-ID" sz="1100">
                          <a:solidFill>
                            <a:srgbClr val="000000"/>
                          </a:solidFill>
                          <a:latin typeface="Segoe UI" pitchFamily="34" charset="0"/>
                          <a:ea typeface="Segoe UI" pitchFamily="34" charset="0"/>
                          <a:cs typeface="Segoe UI" pitchFamily="34" charset="0"/>
                        </a:rPr>
                        <a:t>2008/2009</a:t>
                      </a:r>
                      <a:endParaRPr lang="id-ID" sz="1100">
                        <a:latin typeface="Segoe UI" pitchFamily="34" charset="0"/>
                        <a:ea typeface="Segoe UI" pitchFamily="34" charset="0"/>
                        <a:cs typeface="Segoe UI" pitchFamily="34" charset="0"/>
                      </a:endParaRPr>
                    </a:p>
                  </a:txBody>
                  <a:tcPr marL="68580" marR="68580" marT="0" marB="0" anchor="ctr"/>
                </a:tc>
                <a:tc vMerge="1">
                  <a:txBody>
                    <a:bodyPr/>
                    <a:lstStyle/>
                    <a:p>
                      <a:endParaRPr lang="id-ID"/>
                    </a:p>
                  </a:txBody>
                  <a:tcPr/>
                </a:tc>
                <a:tc>
                  <a:txBody>
                    <a:bodyPr/>
                    <a:lstStyle/>
                    <a:p>
                      <a:pPr algn="ctr">
                        <a:lnSpc>
                          <a:spcPct val="150000"/>
                        </a:lnSpc>
                        <a:spcAft>
                          <a:spcPts val="0"/>
                        </a:spcAft>
                      </a:pPr>
                      <a:r>
                        <a:rPr lang="id-ID" sz="1100">
                          <a:solidFill>
                            <a:srgbClr val="000000"/>
                          </a:solidFill>
                          <a:latin typeface="Segoe UI" pitchFamily="34" charset="0"/>
                          <a:ea typeface="Segoe UI" pitchFamily="34" charset="0"/>
                          <a:cs typeface="Segoe UI" pitchFamily="34" charset="0"/>
                        </a:rPr>
                        <a:t>2009/2010</a:t>
                      </a:r>
                      <a:endParaRPr lang="id-ID" sz="1100">
                        <a:latin typeface="Segoe UI" pitchFamily="34" charset="0"/>
                        <a:ea typeface="Segoe UI" pitchFamily="34" charset="0"/>
                        <a:cs typeface="Segoe UI" pitchFamily="34" charset="0"/>
                      </a:endParaRPr>
                    </a:p>
                  </a:txBody>
                  <a:tcPr marL="68580" marR="68580" marT="0" marB="0" anchor="ctr"/>
                </a:tc>
                <a:tc vMerge="1">
                  <a:txBody>
                    <a:bodyPr/>
                    <a:lstStyle/>
                    <a:p>
                      <a:endParaRPr lang="id-ID"/>
                    </a:p>
                  </a:txBody>
                  <a:tcPr/>
                </a:tc>
              </a:tr>
              <a:tr h="370840">
                <a:tc>
                  <a:txBody>
                    <a:bodyPr/>
                    <a:lstStyle/>
                    <a:p>
                      <a:pPr>
                        <a:lnSpc>
                          <a:spcPct val="150000"/>
                        </a:lnSpc>
                        <a:spcAft>
                          <a:spcPts val="0"/>
                        </a:spcAft>
                      </a:pPr>
                      <a:r>
                        <a:rPr lang="id-ID" sz="1100">
                          <a:solidFill>
                            <a:srgbClr val="000000"/>
                          </a:solidFill>
                          <a:latin typeface="Segoe UI" pitchFamily="34" charset="0"/>
                          <a:ea typeface="Segoe UI" pitchFamily="34" charset="0"/>
                          <a:cs typeface="Segoe UI" pitchFamily="34" charset="0"/>
                        </a:rPr>
                        <a:t>Gaji Guru</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r">
                        <a:lnSpc>
                          <a:spcPct val="150000"/>
                        </a:lnSpc>
                        <a:spcAft>
                          <a:spcPts val="0"/>
                        </a:spcAft>
                      </a:pPr>
                      <a:r>
                        <a:rPr lang="id-ID" sz="1100">
                          <a:solidFill>
                            <a:srgbClr val="000000"/>
                          </a:solidFill>
                          <a:latin typeface="Segoe UI" pitchFamily="34" charset="0"/>
                          <a:ea typeface="Segoe UI" pitchFamily="34" charset="0"/>
                          <a:cs typeface="Segoe UI" pitchFamily="34" charset="0"/>
                        </a:rPr>
                        <a:t>29.395.643.324 </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100">
                          <a:solidFill>
                            <a:srgbClr val="000000"/>
                          </a:solidFill>
                          <a:latin typeface="Segoe UI" pitchFamily="34" charset="0"/>
                          <a:ea typeface="Segoe UI" pitchFamily="34" charset="0"/>
                          <a:cs typeface="Segoe UI" pitchFamily="34" charset="0"/>
                        </a:rPr>
                        <a:t>68,48</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r">
                        <a:lnSpc>
                          <a:spcPct val="150000"/>
                        </a:lnSpc>
                        <a:spcAft>
                          <a:spcPts val="0"/>
                        </a:spcAft>
                      </a:pPr>
                      <a:r>
                        <a:rPr lang="id-ID" sz="1100">
                          <a:solidFill>
                            <a:srgbClr val="000000"/>
                          </a:solidFill>
                          <a:latin typeface="Segoe UI" pitchFamily="34" charset="0"/>
                          <a:ea typeface="Segoe UI" pitchFamily="34" charset="0"/>
                          <a:cs typeface="Segoe UI" pitchFamily="34" charset="0"/>
                        </a:rPr>
                        <a:t>34.591.291.728 </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100">
                          <a:solidFill>
                            <a:srgbClr val="000000"/>
                          </a:solidFill>
                          <a:latin typeface="Segoe UI" pitchFamily="34" charset="0"/>
                          <a:ea typeface="Segoe UI" pitchFamily="34" charset="0"/>
                          <a:cs typeface="Segoe UI" pitchFamily="34" charset="0"/>
                        </a:rPr>
                        <a:t>66,03</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r">
                        <a:lnSpc>
                          <a:spcPct val="150000"/>
                        </a:lnSpc>
                        <a:spcAft>
                          <a:spcPts val="0"/>
                        </a:spcAft>
                      </a:pPr>
                      <a:r>
                        <a:rPr lang="id-ID" sz="1100">
                          <a:solidFill>
                            <a:srgbClr val="000000"/>
                          </a:solidFill>
                          <a:latin typeface="Segoe UI" pitchFamily="34" charset="0"/>
                          <a:ea typeface="Segoe UI" pitchFamily="34" charset="0"/>
                          <a:cs typeface="Segoe UI" pitchFamily="34" charset="0"/>
                        </a:rPr>
                        <a:t>38.652.176.278 </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100">
                          <a:solidFill>
                            <a:srgbClr val="000000"/>
                          </a:solidFill>
                          <a:latin typeface="Segoe UI" pitchFamily="34" charset="0"/>
                          <a:ea typeface="Segoe UI" pitchFamily="34" charset="0"/>
                          <a:cs typeface="Segoe UI" pitchFamily="34" charset="0"/>
                        </a:rPr>
                        <a:t>67,93</a:t>
                      </a:r>
                      <a:endParaRPr lang="id-ID" sz="1100">
                        <a:latin typeface="Segoe UI" pitchFamily="34" charset="0"/>
                        <a:ea typeface="Segoe UI" pitchFamily="34" charset="0"/>
                        <a:cs typeface="Segoe UI" pitchFamily="34" charset="0"/>
                      </a:endParaRPr>
                    </a:p>
                  </a:txBody>
                  <a:tcPr marL="68580" marR="68580" marT="0" marB="0" anchor="ctr"/>
                </a:tc>
              </a:tr>
              <a:tr h="370840">
                <a:tc>
                  <a:txBody>
                    <a:bodyPr/>
                    <a:lstStyle/>
                    <a:p>
                      <a:pPr>
                        <a:lnSpc>
                          <a:spcPct val="150000"/>
                        </a:lnSpc>
                        <a:spcAft>
                          <a:spcPts val="0"/>
                        </a:spcAft>
                      </a:pPr>
                      <a:r>
                        <a:rPr lang="id-ID" sz="1100">
                          <a:solidFill>
                            <a:srgbClr val="000000"/>
                          </a:solidFill>
                          <a:latin typeface="Segoe UI" pitchFamily="34" charset="0"/>
                          <a:ea typeface="Segoe UI" pitchFamily="34" charset="0"/>
                          <a:cs typeface="Segoe UI" pitchFamily="34" charset="0"/>
                        </a:rPr>
                        <a:t>Gaji Pegawai</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r">
                        <a:lnSpc>
                          <a:spcPct val="150000"/>
                        </a:lnSpc>
                        <a:spcAft>
                          <a:spcPts val="0"/>
                        </a:spcAft>
                      </a:pPr>
                      <a:r>
                        <a:rPr lang="id-ID" sz="1100">
                          <a:solidFill>
                            <a:srgbClr val="000000"/>
                          </a:solidFill>
                          <a:latin typeface="Segoe UI" pitchFamily="34" charset="0"/>
                          <a:ea typeface="Segoe UI" pitchFamily="34" charset="0"/>
                          <a:cs typeface="Segoe UI" pitchFamily="34" charset="0"/>
                        </a:rPr>
                        <a:t>  1.618.168.771 </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100">
                          <a:solidFill>
                            <a:srgbClr val="000000"/>
                          </a:solidFill>
                          <a:latin typeface="Segoe UI" pitchFamily="34" charset="0"/>
                          <a:ea typeface="Segoe UI" pitchFamily="34" charset="0"/>
                          <a:cs typeface="Segoe UI" pitchFamily="34" charset="0"/>
                        </a:rPr>
                        <a:t>4,58</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r">
                        <a:lnSpc>
                          <a:spcPct val="150000"/>
                        </a:lnSpc>
                        <a:spcAft>
                          <a:spcPts val="0"/>
                        </a:spcAft>
                      </a:pPr>
                      <a:r>
                        <a:rPr lang="id-ID" sz="1100">
                          <a:solidFill>
                            <a:srgbClr val="000000"/>
                          </a:solidFill>
                          <a:latin typeface="Segoe UI" pitchFamily="34" charset="0"/>
                          <a:ea typeface="Segoe UI" pitchFamily="34" charset="0"/>
                          <a:cs typeface="Segoe UI" pitchFamily="34" charset="0"/>
                        </a:rPr>
                        <a:t>  2.217.826.427 </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100">
                          <a:solidFill>
                            <a:srgbClr val="000000"/>
                          </a:solidFill>
                          <a:latin typeface="Segoe UI" pitchFamily="34" charset="0"/>
                          <a:ea typeface="Segoe UI" pitchFamily="34" charset="0"/>
                          <a:cs typeface="Segoe UI" pitchFamily="34" charset="0"/>
                        </a:rPr>
                        <a:t>4,23</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r">
                        <a:lnSpc>
                          <a:spcPct val="150000"/>
                        </a:lnSpc>
                        <a:spcAft>
                          <a:spcPts val="0"/>
                        </a:spcAft>
                      </a:pPr>
                      <a:r>
                        <a:rPr lang="id-ID" sz="1100">
                          <a:solidFill>
                            <a:srgbClr val="000000"/>
                          </a:solidFill>
                          <a:latin typeface="Segoe UI" pitchFamily="34" charset="0"/>
                          <a:ea typeface="Segoe UI" pitchFamily="34" charset="0"/>
                          <a:cs typeface="Segoe UI" pitchFamily="34" charset="0"/>
                        </a:rPr>
                        <a:t>2.585.293.708 </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100">
                          <a:solidFill>
                            <a:srgbClr val="000000"/>
                          </a:solidFill>
                          <a:latin typeface="Segoe UI" pitchFamily="34" charset="0"/>
                          <a:ea typeface="Segoe UI" pitchFamily="34" charset="0"/>
                          <a:cs typeface="Segoe UI" pitchFamily="34" charset="0"/>
                        </a:rPr>
                        <a:t>3,74</a:t>
                      </a:r>
                      <a:endParaRPr lang="id-ID" sz="1100">
                        <a:latin typeface="Segoe UI" pitchFamily="34" charset="0"/>
                        <a:ea typeface="Segoe UI" pitchFamily="34" charset="0"/>
                        <a:cs typeface="Segoe UI" pitchFamily="34" charset="0"/>
                      </a:endParaRPr>
                    </a:p>
                  </a:txBody>
                  <a:tcPr marL="68580" marR="68580" marT="0" marB="0" anchor="ctr"/>
                </a:tc>
              </a:tr>
              <a:tr h="370840">
                <a:tc>
                  <a:txBody>
                    <a:bodyPr/>
                    <a:lstStyle/>
                    <a:p>
                      <a:pPr>
                        <a:lnSpc>
                          <a:spcPct val="150000"/>
                        </a:lnSpc>
                        <a:spcAft>
                          <a:spcPts val="0"/>
                        </a:spcAft>
                      </a:pPr>
                      <a:r>
                        <a:rPr lang="id-ID" sz="1100">
                          <a:solidFill>
                            <a:srgbClr val="000000"/>
                          </a:solidFill>
                          <a:latin typeface="Segoe UI" pitchFamily="34" charset="0"/>
                          <a:ea typeface="Segoe UI" pitchFamily="34" charset="0"/>
                          <a:cs typeface="Segoe UI" pitchFamily="34" charset="0"/>
                        </a:rPr>
                        <a:t>Gaji Teknisi</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r">
                        <a:lnSpc>
                          <a:spcPct val="150000"/>
                        </a:lnSpc>
                        <a:spcAft>
                          <a:spcPts val="0"/>
                        </a:spcAft>
                      </a:pPr>
                      <a:r>
                        <a:rPr lang="id-ID" sz="1100">
                          <a:solidFill>
                            <a:srgbClr val="000000"/>
                          </a:solidFill>
                          <a:latin typeface="Segoe UI" pitchFamily="34" charset="0"/>
                          <a:ea typeface="Segoe UI" pitchFamily="34" charset="0"/>
                          <a:cs typeface="Segoe UI" pitchFamily="34" charset="0"/>
                        </a:rPr>
                        <a:t> 121.430.000 </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100">
                          <a:solidFill>
                            <a:srgbClr val="000000"/>
                          </a:solidFill>
                          <a:latin typeface="Segoe UI" pitchFamily="34" charset="0"/>
                          <a:ea typeface="Segoe UI" pitchFamily="34" charset="0"/>
                          <a:cs typeface="Segoe UI" pitchFamily="34" charset="0"/>
                        </a:rPr>
                        <a:t>0,58</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r">
                        <a:lnSpc>
                          <a:spcPct val="150000"/>
                        </a:lnSpc>
                        <a:spcAft>
                          <a:spcPts val="0"/>
                        </a:spcAft>
                      </a:pPr>
                      <a:r>
                        <a:rPr lang="id-ID" sz="1100">
                          <a:solidFill>
                            <a:srgbClr val="000000"/>
                          </a:solidFill>
                          <a:latin typeface="Segoe UI" pitchFamily="34" charset="0"/>
                          <a:ea typeface="Segoe UI" pitchFamily="34" charset="0"/>
                          <a:cs typeface="Segoe UI" pitchFamily="34" charset="0"/>
                        </a:rPr>
                        <a:t> 125.850.000 </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100">
                          <a:solidFill>
                            <a:srgbClr val="000000"/>
                          </a:solidFill>
                          <a:latin typeface="Segoe UI" pitchFamily="34" charset="0"/>
                          <a:ea typeface="Segoe UI" pitchFamily="34" charset="0"/>
                          <a:cs typeface="Segoe UI" pitchFamily="34" charset="0"/>
                        </a:rPr>
                        <a:t>0,24</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r">
                        <a:lnSpc>
                          <a:spcPct val="150000"/>
                        </a:lnSpc>
                        <a:spcAft>
                          <a:spcPts val="0"/>
                        </a:spcAft>
                      </a:pPr>
                      <a:r>
                        <a:rPr lang="id-ID" sz="1100">
                          <a:solidFill>
                            <a:srgbClr val="000000"/>
                          </a:solidFill>
                          <a:latin typeface="Segoe UI" pitchFamily="34" charset="0"/>
                          <a:ea typeface="Segoe UI" pitchFamily="34" charset="0"/>
                          <a:cs typeface="Segoe UI" pitchFamily="34" charset="0"/>
                        </a:rPr>
                        <a:t> 326.365.000 </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100">
                          <a:solidFill>
                            <a:srgbClr val="000000"/>
                          </a:solidFill>
                          <a:latin typeface="Segoe UI" pitchFamily="34" charset="0"/>
                          <a:ea typeface="Segoe UI" pitchFamily="34" charset="0"/>
                          <a:cs typeface="Segoe UI" pitchFamily="34" charset="0"/>
                        </a:rPr>
                        <a:t>0,28</a:t>
                      </a:r>
                      <a:endParaRPr lang="id-ID" sz="1100">
                        <a:latin typeface="Segoe UI" pitchFamily="34" charset="0"/>
                        <a:ea typeface="Segoe UI" pitchFamily="34" charset="0"/>
                        <a:cs typeface="Segoe UI" pitchFamily="34" charset="0"/>
                      </a:endParaRPr>
                    </a:p>
                  </a:txBody>
                  <a:tcPr marL="68580" marR="68580" marT="0" marB="0" anchor="ctr"/>
                </a:tc>
              </a:tr>
              <a:tr h="370840">
                <a:tc>
                  <a:txBody>
                    <a:bodyPr/>
                    <a:lstStyle/>
                    <a:p>
                      <a:pPr>
                        <a:lnSpc>
                          <a:spcPct val="150000"/>
                        </a:lnSpc>
                        <a:spcAft>
                          <a:spcPts val="0"/>
                        </a:spcAft>
                      </a:pPr>
                      <a:r>
                        <a:rPr lang="id-ID" sz="1100">
                          <a:solidFill>
                            <a:srgbClr val="000000"/>
                          </a:solidFill>
                          <a:latin typeface="Segoe UI" pitchFamily="34" charset="0"/>
                          <a:ea typeface="Segoe UI" pitchFamily="34" charset="0"/>
                          <a:cs typeface="Segoe UI" pitchFamily="34" charset="0"/>
                        </a:rPr>
                        <a:t>Belanja Barang</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r">
                        <a:lnSpc>
                          <a:spcPct val="150000"/>
                        </a:lnSpc>
                        <a:spcAft>
                          <a:spcPts val="0"/>
                        </a:spcAft>
                      </a:pPr>
                      <a:r>
                        <a:rPr lang="id-ID" sz="1100">
                          <a:solidFill>
                            <a:srgbClr val="000000"/>
                          </a:solidFill>
                          <a:latin typeface="Segoe UI" pitchFamily="34" charset="0"/>
                          <a:ea typeface="Segoe UI" pitchFamily="34" charset="0"/>
                          <a:cs typeface="Segoe UI" pitchFamily="34" charset="0"/>
                        </a:rPr>
                        <a:t> 4.241.632.267 </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100">
                          <a:solidFill>
                            <a:srgbClr val="000000"/>
                          </a:solidFill>
                          <a:latin typeface="Segoe UI" pitchFamily="34" charset="0"/>
                          <a:ea typeface="Segoe UI" pitchFamily="34" charset="0"/>
                          <a:cs typeface="Segoe UI" pitchFamily="34" charset="0"/>
                        </a:rPr>
                        <a:t>10,78</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r">
                        <a:lnSpc>
                          <a:spcPct val="150000"/>
                        </a:lnSpc>
                        <a:spcAft>
                          <a:spcPts val="0"/>
                        </a:spcAft>
                      </a:pPr>
                      <a:r>
                        <a:rPr lang="id-ID" sz="1100">
                          <a:solidFill>
                            <a:srgbClr val="000000"/>
                          </a:solidFill>
                          <a:latin typeface="Segoe UI" pitchFamily="34" charset="0"/>
                          <a:ea typeface="Segoe UI" pitchFamily="34" charset="0"/>
                          <a:cs typeface="Segoe UI" pitchFamily="34" charset="0"/>
                        </a:rPr>
                        <a:t>5.040.205.217 </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100">
                          <a:solidFill>
                            <a:srgbClr val="000000"/>
                          </a:solidFill>
                          <a:latin typeface="Segoe UI" pitchFamily="34" charset="0"/>
                          <a:ea typeface="Segoe UI" pitchFamily="34" charset="0"/>
                          <a:cs typeface="Segoe UI" pitchFamily="34" charset="0"/>
                        </a:rPr>
                        <a:t>9,62</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r">
                        <a:lnSpc>
                          <a:spcPct val="150000"/>
                        </a:lnSpc>
                        <a:spcAft>
                          <a:spcPts val="0"/>
                        </a:spcAft>
                      </a:pPr>
                      <a:r>
                        <a:rPr lang="id-ID" sz="1100">
                          <a:solidFill>
                            <a:srgbClr val="000000"/>
                          </a:solidFill>
                          <a:latin typeface="Segoe UI" pitchFamily="34" charset="0"/>
                          <a:ea typeface="Segoe UI" pitchFamily="34" charset="0"/>
                          <a:cs typeface="Segoe UI" pitchFamily="34" charset="0"/>
                        </a:rPr>
                        <a:t>6.085.414.547 </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100">
                          <a:solidFill>
                            <a:srgbClr val="000000"/>
                          </a:solidFill>
                          <a:latin typeface="Segoe UI" pitchFamily="34" charset="0"/>
                          <a:ea typeface="Segoe UI" pitchFamily="34" charset="0"/>
                          <a:cs typeface="Segoe UI" pitchFamily="34" charset="0"/>
                        </a:rPr>
                        <a:t>9,80</a:t>
                      </a:r>
                      <a:endParaRPr lang="id-ID" sz="1100">
                        <a:latin typeface="Segoe UI" pitchFamily="34" charset="0"/>
                        <a:ea typeface="Segoe UI" pitchFamily="34" charset="0"/>
                        <a:cs typeface="Segoe UI" pitchFamily="34" charset="0"/>
                      </a:endParaRPr>
                    </a:p>
                  </a:txBody>
                  <a:tcPr marL="68580" marR="68580" marT="0" marB="0" anchor="ctr"/>
                </a:tc>
              </a:tr>
              <a:tr h="370840">
                <a:tc>
                  <a:txBody>
                    <a:bodyPr/>
                    <a:lstStyle/>
                    <a:p>
                      <a:pPr>
                        <a:lnSpc>
                          <a:spcPct val="150000"/>
                        </a:lnSpc>
                        <a:spcAft>
                          <a:spcPts val="0"/>
                        </a:spcAft>
                      </a:pPr>
                      <a:r>
                        <a:rPr lang="id-ID" sz="1100">
                          <a:solidFill>
                            <a:srgbClr val="000000"/>
                          </a:solidFill>
                          <a:latin typeface="Segoe UI" pitchFamily="34" charset="0"/>
                          <a:ea typeface="Segoe UI" pitchFamily="34" charset="0"/>
                          <a:cs typeface="Segoe UI" pitchFamily="34" charset="0"/>
                        </a:rPr>
                        <a:t>Belanja Buku</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r">
                        <a:lnSpc>
                          <a:spcPct val="150000"/>
                        </a:lnSpc>
                        <a:spcAft>
                          <a:spcPts val="0"/>
                        </a:spcAft>
                      </a:pPr>
                      <a:r>
                        <a:rPr lang="id-ID" sz="1100">
                          <a:solidFill>
                            <a:srgbClr val="000000"/>
                          </a:solidFill>
                          <a:latin typeface="Segoe UI" pitchFamily="34" charset="0"/>
                          <a:ea typeface="Segoe UI" pitchFamily="34" charset="0"/>
                          <a:cs typeface="Segoe UI" pitchFamily="34" charset="0"/>
                        </a:rPr>
                        <a:t> 786.885.754 </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100">
                          <a:solidFill>
                            <a:srgbClr val="000000"/>
                          </a:solidFill>
                          <a:latin typeface="Segoe UI" pitchFamily="34" charset="0"/>
                          <a:ea typeface="Segoe UI" pitchFamily="34" charset="0"/>
                          <a:cs typeface="Segoe UI" pitchFamily="34" charset="0"/>
                        </a:rPr>
                        <a:t>2,52</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r">
                        <a:lnSpc>
                          <a:spcPct val="150000"/>
                        </a:lnSpc>
                        <a:spcAft>
                          <a:spcPts val="0"/>
                        </a:spcAft>
                      </a:pPr>
                      <a:r>
                        <a:rPr lang="id-ID" sz="1100">
                          <a:solidFill>
                            <a:srgbClr val="000000"/>
                          </a:solidFill>
                          <a:latin typeface="Segoe UI" pitchFamily="34" charset="0"/>
                          <a:ea typeface="Segoe UI" pitchFamily="34" charset="0"/>
                          <a:cs typeface="Segoe UI" pitchFamily="34" charset="0"/>
                        </a:rPr>
                        <a:t>1.361.325.720 </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100">
                          <a:solidFill>
                            <a:srgbClr val="000000"/>
                          </a:solidFill>
                          <a:latin typeface="Segoe UI" pitchFamily="34" charset="0"/>
                          <a:ea typeface="Segoe UI" pitchFamily="34" charset="0"/>
                          <a:cs typeface="Segoe UI" pitchFamily="34" charset="0"/>
                        </a:rPr>
                        <a:t>2,60</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r">
                        <a:lnSpc>
                          <a:spcPct val="150000"/>
                        </a:lnSpc>
                        <a:spcAft>
                          <a:spcPts val="0"/>
                        </a:spcAft>
                      </a:pPr>
                      <a:r>
                        <a:rPr lang="id-ID" sz="1100">
                          <a:solidFill>
                            <a:srgbClr val="000000"/>
                          </a:solidFill>
                          <a:latin typeface="Segoe UI" pitchFamily="34" charset="0"/>
                          <a:ea typeface="Segoe UI" pitchFamily="34" charset="0"/>
                          <a:cs typeface="Segoe UI" pitchFamily="34" charset="0"/>
                        </a:rPr>
                        <a:t>1.423.078.239 </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100">
                          <a:solidFill>
                            <a:srgbClr val="000000"/>
                          </a:solidFill>
                          <a:latin typeface="Segoe UI" pitchFamily="34" charset="0"/>
                          <a:ea typeface="Segoe UI" pitchFamily="34" charset="0"/>
                          <a:cs typeface="Segoe UI" pitchFamily="34" charset="0"/>
                        </a:rPr>
                        <a:t>1,82</a:t>
                      </a:r>
                      <a:endParaRPr lang="id-ID" sz="1100">
                        <a:latin typeface="Segoe UI" pitchFamily="34" charset="0"/>
                        <a:ea typeface="Segoe UI" pitchFamily="34" charset="0"/>
                        <a:cs typeface="Segoe UI" pitchFamily="34" charset="0"/>
                      </a:endParaRPr>
                    </a:p>
                  </a:txBody>
                  <a:tcPr marL="68580" marR="68580" marT="0" marB="0" anchor="ctr"/>
                </a:tc>
              </a:tr>
              <a:tr h="370840">
                <a:tc>
                  <a:txBody>
                    <a:bodyPr/>
                    <a:lstStyle/>
                    <a:p>
                      <a:pPr>
                        <a:lnSpc>
                          <a:spcPct val="115000"/>
                        </a:lnSpc>
                        <a:spcAft>
                          <a:spcPts val="0"/>
                        </a:spcAft>
                      </a:pPr>
                      <a:r>
                        <a:rPr lang="id-ID" sz="1100">
                          <a:solidFill>
                            <a:srgbClr val="000000"/>
                          </a:solidFill>
                          <a:latin typeface="Segoe UI" pitchFamily="34" charset="0"/>
                          <a:ea typeface="Segoe UI" pitchFamily="34" charset="0"/>
                          <a:cs typeface="Segoe UI" pitchFamily="34" charset="0"/>
                        </a:rPr>
                        <a:t>Belanja Alat Laboratorium</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r">
                        <a:lnSpc>
                          <a:spcPct val="150000"/>
                        </a:lnSpc>
                        <a:spcAft>
                          <a:spcPts val="0"/>
                        </a:spcAft>
                      </a:pPr>
                      <a:r>
                        <a:rPr lang="id-ID" sz="1100">
                          <a:solidFill>
                            <a:srgbClr val="000000"/>
                          </a:solidFill>
                          <a:latin typeface="Segoe UI" pitchFamily="34" charset="0"/>
                          <a:ea typeface="Segoe UI" pitchFamily="34" charset="0"/>
                          <a:cs typeface="Segoe UI" pitchFamily="34" charset="0"/>
                        </a:rPr>
                        <a:t>1.612.112.750 </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100">
                          <a:solidFill>
                            <a:srgbClr val="000000"/>
                          </a:solidFill>
                          <a:latin typeface="Segoe UI" pitchFamily="34" charset="0"/>
                          <a:ea typeface="Segoe UI" pitchFamily="34" charset="0"/>
                          <a:cs typeface="Segoe UI" pitchFamily="34" charset="0"/>
                        </a:rPr>
                        <a:t>0,21</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r">
                        <a:lnSpc>
                          <a:spcPct val="150000"/>
                        </a:lnSpc>
                        <a:spcAft>
                          <a:spcPts val="0"/>
                        </a:spcAft>
                      </a:pPr>
                      <a:r>
                        <a:rPr lang="id-ID" sz="1100">
                          <a:solidFill>
                            <a:srgbClr val="000000"/>
                          </a:solidFill>
                          <a:latin typeface="Segoe UI" pitchFamily="34" charset="0"/>
                          <a:ea typeface="Segoe UI" pitchFamily="34" charset="0"/>
                          <a:cs typeface="Segoe UI" pitchFamily="34" charset="0"/>
                        </a:rPr>
                        <a:t>2.625.884.866 </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100">
                          <a:solidFill>
                            <a:srgbClr val="000000"/>
                          </a:solidFill>
                          <a:latin typeface="Segoe UI" pitchFamily="34" charset="0"/>
                          <a:ea typeface="Segoe UI" pitchFamily="34" charset="0"/>
                          <a:cs typeface="Segoe UI" pitchFamily="34" charset="0"/>
                        </a:rPr>
                        <a:t>5,01</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r">
                        <a:lnSpc>
                          <a:spcPct val="150000"/>
                        </a:lnSpc>
                        <a:spcAft>
                          <a:spcPts val="0"/>
                        </a:spcAft>
                      </a:pPr>
                      <a:r>
                        <a:rPr lang="id-ID" sz="1100">
                          <a:solidFill>
                            <a:srgbClr val="000000"/>
                          </a:solidFill>
                          <a:latin typeface="Segoe UI" pitchFamily="34" charset="0"/>
                          <a:ea typeface="Segoe UI" pitchFamily="34" charset="0"/>
                          <a:cs typeface="Segoe UI" pitchFamily="34" charset="0"/>
                        </a:rPr>
                        <a:t> 118.018.215 </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100">
                          <a:solidFill>
                            <a:srgbClr val="000000"/>
                          </a:solidFill>
                          <a:latin typeface="Segoe UI" pitchFamily="34" charset="0"/>
                          <a:ea typeface="Segoe UI" pitchFamily="34" charset="0"/>
                          <a:cs typeface="Segoe UI" pitchFamily="34" charset="0"/>
                        </a:rPr>
                        <a:t>3,73</a:t>
                      </a:r>
                      <a:endParaRPr lang="id-ID" sz="1100">
                        <a:latin typeface="Segoe UI" pitchFamily="34" charset="0"/>
                        <a:ea typeface="Segoe UI" pitchFamily="34" charset="0"/>
                        <a:cs typeface="Segoe UI" pitchFamily="34" charset="0"/>
                      </a:endParaRPr>
                    </a:p>
                  </a:txBody>
                  <a:tcPr marL="68580" marR="68580" marT="0" marB="0" anchor="ctr"/>
                </a:tc>
              </a:tr>
              <a:tr h="370840">
                <a:tc>
                  <a:txBody>
                    <a:bodyPr/>
                    <a:lstStyle/>
                    <a:p>
                      <a:pPr>
                        <a:lnSpc>
                          <a:spcPct val="115000"/>
                        </a:lnSpc>
                        <a:spcAft>
                          <a:spcPts val="0"/>
                        </a:spcAft>
                      </a:pPr>
                      <a:r>
                        <a:rPr lang="id-ID" sz="1100">
                          <a:solidFill>
                            <a:srgbClr val="000000"/>
                          </a:solidFill>
                          <a:latin typeface="Segoe UI" pitchFamily="34" charset="0"/>
                          <a:ea typeface="Segoe UI" pitchFamily="34" charset="0"/>
                          <a:cs typeface="Segoe UI" pitchFamily="34" charset="0"/>
                        </a:rPr>
                        <a:t>Belanja Pembangunan Gedung</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r">
                        <a:lnSpc>
                          <a:spcPct val="150000"/>
                        </a:lnSpc>
                        <a:spcAft>
                          <a:spcPts val="0"/>
                        </a:spcAft>
                      </a:pPr>
                      <a:r>
                        <a:rPr lang="id-ID" sz="1100">
                          <a:solidFill>
                            <a:srgbClr val="000000"/>
                          </a:solidFill>
                          <a:latin typeface="Segoe UI" pitchFamily="34" charset="0"/>
                          <a:ea typeface="Segoe UI" pitchFamily="34" charset="0"/>
                          <a:cs typeface="Segoe UI" pitchFamily="34" charset="0"/>
                        </a:rPr>
                        <a:t>2.242.043.100 </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100">
                          <a:solidFill>
                            <a:srgbClr val="000000"/>
                          </a:solidFill>
                          <a:latin typeface="Segoe UI" pitchFamily="34" charset="0"/>
                          <a:ea typeface="Segoe UI" pitchFamily="34" charset="0"/>
                          <a:cs typeface="Segoe UI" pitchFamily="34" charset="0"/>
                        </a:rPr>
                        <a:t>4,43</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r">
                        <a:lnSpc>
                          <a:spcPct val="150000"/>
                        </a:lnSpc>
                        <a:spcAft>
                          <a:spcPts val="0"/>
                        </a:spcAft>
                      </a:pPr>
                      <a:r>
                        <a:rPr lang="id-ID" sz="1100">
                          <a:solidFill>
                            <a:srgbClr val="000000"/>
                          </a:solidFill>
                          <a:latin typeface="Segoe UI" pitchFamily="34" charset="0"/>
                          <a:ea typeface="Segoe UI" pitchFamily="34" charset="0"/>
                          <a:cs typeface="Segoe UI" pitchFamily="34" charset="0"/>
                        </a:rPr>
                        <a:t>2.242.720.914 </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100">
                          <a:solidFill>
                            <a:srgbClr val="000000"/>
                          </a:solidFill>
                          <a:latin typeface="Segoe UI" pitchFamily="34" charset="0"/>
                          <a:ea typeface="Segoe UI" pitchFamily="34" charset="0"/>
                          <a:cs typeface="Segoe UI" pitchFamily="34" charset="0"/>
                        </a:rPr>
                        <a:t>4,28</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r">
                        <a:lnSpc>
                          <a:spcPct val="150000"/>
                        </a:lnSpc>
                        <a:spcAft>
                          <a:spcPts val="0"/>
                        </a:spcAft>
                      </a:pPr>
                      <a:r>
                        <a:rPr lang="id-ID" sz="1100">
                          <a:solidFill>
                            <a:srgbClr val="000000"/>
                          </a:solidFill>
                          <a:latin typeface="Segoe UI" pitchFamily="34" charset="0"/>
                          <a:ea typeface="Segoe UI" pitchFamily="34" charset="0"/>
                          <a:cs typeface="Segoe UI" pitchFamily="34" charset="0"/>
                        </a:rPr>
                        <a:t>2.498.786.500 </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100">
                          <a:solidFill>
                            <a:srgbClr val="000000"/>
                          </a:solidFill>
                          <a:latin typeface="Segoe UI" pitchFamily="34" charset="0"/>
                          <a:ea typeface="Segoe UI" pitchFamily="34" charset="0"/>
                          <a:cs typeface="Segoe UI" pitchFamily="34" charset="0"/>
                        </a:rPr>
                        <a:t>5,18</a:t>
                      </a:r>
                      <a:endParaRPr lang="id-ID" sz="1100">
                        <a:latin typeface="Segoe UI" pitchFamily="34" charset="0"/>
                        <a:ea typeface="Segoe UI" pitchFamily="34" charset="0"/>
                        <a:cs typeface="Segoe UI" pitchFamily="34" charset="0"/>
                      </a:endParaRPr>
                    </a:p>
                  </a:txBody>
                  <a:tcPr marL="68580" marR="68580" marT="0" marB="0" anchor="ctr"/>
                </a:tc>
              </a:tr>
              <a:tr h="370840">
                <a:tc>
                  <a:txBody>
                    <a:bodyPr/>
                    <a:lstStyle/>
                    <a:p>
                      <a:pPr>
                        <a:lnSpc>
                          <a:spcPct val="115000"/>
                        </a:lnSpc>
                        <a:spcAft>
                          <a:spcPts val="0"/>
                        </a:spcAft>
                      </a:pPr>
                      <a:r>
                        <a:rPr lang="id-ID" sz="1100">
                          <a:solidFill>
                            <a:srgbClr val="000000"/>
                          </a:solidFill>
                          <a:latin typeface="Segoe UI" pitchFamily="34" charset="0"/>
                          <a:ea typeface="Segoe UI" pitchFamily="34" charset="0"/>
                          <a:cs typeface="Segoe UI" pitchFamily="34" charset="0"/>
                        </a:rPr>
                        <a:t>Biaya Pemeliharaan</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r">
                        <a:lnSpc>
                          <a:spcPct val="150000"/>
                        </a:lnSpc>
                        <a:spcAft>
                          <a:spcPts val="0"/>
                        </a:spcAft>
                      </a:pPr>
                      <a:r>
                        <a:rPr lang="id-ID" sz="1100">
                          <a:solidFill>
                            <a:srgbClr val="000000"/>
                          </a:solidFill>
                          <a:latin typeface="Segoe UI" pitchFamily="34" charset="0"/>
                          <a:ea typeface="Segoe UI" pitchFamily="34" charset="0"/>
                          <a:cs typeface="Segoe UI" pitchFamily="34" charset="0"/>
                        </a:rPr>
                        <a:t>1.466.983.400 </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100">
                          <a:solidFill>
                            <a:srgbClr val="000000"/>
                          </a:solidFill>
                          <a:latin typeface="Segoe UI" pitchFamily="34" charset="0"/>
                          <a:ea typeface="Segoe UI" pitchFamily="34" charset="0"/>
                          <a:cs typeface="Segoe UI" pitchFamily="34" charset="0"/>
                        </a:rPr>
                        <a:t>3,80</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r">
                        <a:lnSpc>
                          <a:spcPct val="150000"/>
                        </a:lnSpc>
                        <a:spcAft>
                          <a:spcPts val="0"/>
                        </a:spcAft>
                      </a:pPr>
                      <a:r>
                        <a:rPr lang="id-ID" sz="1100">
                          <a:solidFill>
                            <a:srgbClr val="000000"/>
                          </a:solidFill>
                          <a:latin typeface="Segoe UI" pitchFamily="34" charset="0"/>
                          <a:ea typeface="Segoe UI" pitchFamily="34" charset="0"/>
                          <a:cs typeface="Segoe UI" pitchFamily="34" charset="0"/>
                        </a:rPr>
                        <a:t>1.627.300.800 </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100">
                          <a:solidFill>
                            <a:srgbClr val="000000"/>
                          </a:solidFill>
                          <a:latin typeface="Segoe UI" pitchFamily="34" charset="0"/>
                          <a:ea typeface="Segoe UI" pitchFamily="34" charset="0"/>
                          <a:cs typeface="Segoe UI" pitchFamily="34" charset="0"/>
                        </a:rPr>
                        <a:t>3,10</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r">
                        <a:lnSpc>
                          <a:spcPct val="150000"/>
                        </a:lnSpc>
                        <a:spcAft>
                          <a:spcPts val="0"/>
                        </a:spcAft>
                      </a:pPr>
                      <a:r>
                        <a:rPr lang="id-ID" sz="1100">
                          <a:solidFill>
                            <a:srgbClr val="000000"/>
                          </a:solidFill>
                          <a:latin typeface="Segoe UI" pitchFamily="34" charset="0"/>
                          <a:ea typeface="Segoe UI" pitchFamily="34" charset="0"/>
                          <a:cs typeface="Segoe UI" pitchFamily="34" charset="0"/>
                        </a:rPr>
                        <a:t>2.147.084.188 </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100">
                          <a:solidFill>
                            <a:srgbClr val="000000"/>
                          </a:solidFill>
                          <a:latin typeface="Segoe UI" pitchFamily="34" charset="0"/>
                          <a:ea typeface="Segoe UI" pitchFamily="34" charset="0"/>
                          <a:cs typeface="Segoe UI" pitchFamily="34" charset="0"/>
                        </a:rPr>
                        <a:t>3,39</a:t>
                      </a:r>
                      <a:endParaRPr lang="id-ID" sz="1100">
                        <a:latin typeface="Segoe UI" pitchFamily="34" charset="0"/>
                        <a:ea typeface="Segoe UI" pitchFamily="34" charset="0"/>
                        <a:cs typeface="Segoe UI" pitchFamily="34" charset="0"/>
                      </a:endParaRPr>
                    </a:p>
                  </a:txBody>
                  <a:tcPr marL="68580" marR="68580" marT="0" marB="0" anchor="ctr"/>
                </a:tc>
              </a:tr>
              <a:tr h="370840">
                <a:tc>
                  <a:txBody>
                    <a:bodyPr/>
                    <a:lstStyle/>
                    <a:p>
                      <a:pPr>
                        <a:lnSpc>
                          <a:spcPct val="115000"/>
                        </a:lnSpc>
                        <a:spcAft>
                          <a:spcPts val="0"/>
                        </a:spcAft>
                      </a:pPr>
                      <a:r>
                        <a:rPr lang="id-ID" sz="1100">
                          <a:solidFill>
                            <a:srgbClr val="000000"/>
                          </a:solidFill>
                          <a:latin typeface="Segoe UI" pitchFamily="34" charset="0"/>
                          <a:ea typeface="Segoe UI" pitchFamily="34" charset="0"/>
                          <a:cs typeface="Segoe UI" pitchFamily="34" charset="0"/>
                        </a:rPr>
                        <a:t>Belanja Lain-Lain</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r">
                        <a:lnSpc>
                          <a:spcPct val="150000"/>
                        </a:lnSpc>
                        <a:spcAft>
                          <a:spcPts val="0"/>
                        </a:spcAft>
                      </a:pPr>
                      <a:r>
                        <a:rPr lang="id-ID" sz="1100">
                          <a:solidFill>
                            <a:srgbClr val="000000"/>
                          </a:solidFill>
                          <a:latin typeface="Segoe UI" pitchFamily="34" charset="0"/>
                          <a:ea typeface="Segoe UI" pitchFamily="34" charset="0"/>
                          <a:cs typeface="Segoe UI" pitchFamily="34" charset="0"/>
                        </a:rPr>
                        <a:t>1.787.053.200 </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100">
                          <a:solidFill>
                            <a:srgbClr val="000000"/>
                          </a:solidFill>
                          <a:latin typeface="Segoe UI" pitchFamily="34" charset="0"/>
                          <a:ea typeface="Segoe UI" pitchFamily="34" charset="0"/>
                          <a:cs typeface="Segoe UI" pitchFamily="34" charset="0"/>
                        </a:rPr>
                        <a:t>4,62</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r">
                        <a:lnSpc>
                          <a:spcPct val="150000"/>
                        </a:lnSpc>
                        <a:spcAft>
                          <a:spcPts val="0"/>
                        </a:spcAft>
                      </a:pPr>
                      <a:r>
                        <a:rPr lang="id-ID" sz="1100">
                          <a:solidFill>
                            <a:srgbClr val="000000"/>
                          </a:solidFill>
                          <a:latin typeface="Segoe UI" pitchFamily="34" charset="0"/>
                          <a:ea typeface="Segoe UI" pitchFamily="34" charset="0"/>
                          <a:cs typeface="Segoe UI" pitchFamily="34" charset="0"/>
                        </a:rPr>
                        <a:t>2.558.606.150 </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100">
                          <a:solidFill>
                            <a:srgbClr val="000000"/>
                          </a:solidFill>
                          <a:latin typeface="Segoe UI" pitchFamily="34" charset="0"/>
                          <a:ea typeface="Segoe UI" pitchFamily="34" charset="0"/>
                          <a:cs typeface="Segoe UI" pitchFamily="34" charset="0"/>
                        </a:rPr>
                        <a:t>4,88</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r">
                        <a:lnSpc>
                          <a:spcPct val="150000"/>
                        </a:lnSpc>
                        <a:spcAft>
                          <a:spcPts val="0"/>
                        </a:spcAft>
                      </a:pPr>
                      <a:r>
                        <a:rPr lang="id-ID" sz="1100">
                          <a:solidFill>
                            <a:srgbClr val="000000"/>
                          </a:solidFill>
                          <a:latin typeface="Segoe UI" pitchFamily="34" charset="0"/>
                          <a:ea typeface="Segoe UI" pitchFamily="34" charset="0"/>
                          <a:cs typeface="Segoe UI" pitchFamily="34" charset="0"/>
                        </a:rPr>
                        <a:t>2.608.809.989 </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100">
                          <a:solidFill>
                            <a:srgbClr val="000000"/>
                          </a:solidFill>
                          <a:latin typeface="Segoe UI" pitchFamily="34" charset="0"/>
                          <a:ea typeface="Segoe UI" pitchFamily="34" charset="0"/>
                          <a:cs typeface="Segoe UI" pitchFamily="34" charset="0"/>
                        </a:rPr>
                        <a:t>4,13</a:t>
                      </a:r>
                      <a:endParaRPr lang="id-ID" sz="1100">
                        <a:latin typeface="Segoe UI" pitchFamily="34" charset="0"/>
                        <a:ea typeface="Segoe UI" pitchFamily="34" charset="0"/>
                        <a:cs typeface="Segoe UI" pitchFamily="34" charset="0"/>
                      </a:endParaRPr>
                    </a:p>
                  </a:txBody>
                  <a:tcPr marL="68580" marR="68580" marT="0" marB="0" anchor="ctr"/>
                </a:tc>
              </a:tr>
              <a:tr h="370840">
                <a:tc>
                  <a:txBody>
                    <a:bodyPr/>
                    <a:lstStyle/>
                    <a:p>
                      <a:pPr algn="ctr">
                        <a:lnSpc>
                          <a:spcPct val="150000"/>
                        </a:lnSpc>
                        <a:spcAft>
                          <a:spcPts val="0"/>
                        </a:spcAft>
                      </a:pPr>
                      <a:r>
                        <a:rPr lang="id-ID" sz="1100">
                          <a:solidFill>
                            <a:srgbClr val="000000"/>
                          </a:solidFill>
                          <a:latin typeface="Segoe UI" pitchFamily="34" charset="0"/>
                          <a:ea typeface="Segoe UI" pitchFamily="34" charset="0"/>
                          <a:cs typeface="Segoe UI" pitchFamily="34" charset="0"/>
                        </a:rPr>
                        <a:t>Jumlah</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ctr">
                        <a:lnSpc>
                          <a:spcPct val="115000"/>
                        </a:lnSpc>
                        <a:spcAft>
                          <a:spcPts val="0"/>
                        </a:spcAft>
                      </a:pPr>
                      <a:r>
                        <a:rPr lang="id-ID" sz="1100">
                          <a:solidFill>
                            <a:srgbClr val="000000"/>
                          </a:solidFill>
                          <a:latin typeface="Segoe UI" pitchFamily="34" charset="0"/>
                          <a:ea typeface="Segoe UI" pitchFamily="34" charset="0"/>
                          <a:cs typeface="Segoe UI" pitchFamily="34" charset="0"/>
                        </a:rPr>
                        <a:t>43.271.952.566</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ctr">
                        <a:lnSpc>
                          <a:spcPct val="115000"/>
                        </a:lnSpc>
                        <a:spcAft>
                          <a:spcPts val="0"/>
                        </a:spcAft>
                      </a:pPr>
                      <a:endParaRPr lang="id-ID" sz="1100">
                        <a:solidFill>
                          <a:srgbClr val="000000"/>
                        </a:solidFill>
                        <a:latin typeface="Segoe UI" pitchFamily="34" charset="0"/>
                        <a:ea typeface="Segoe UI" pitchFamily="34" charset="0"/>
                        <a:cs typeface="Segoe UI" pitchFamily="34" charset="0"/>
                      </a:endParaRPr>
                    </a:p>
                  </a:txBody>
                  <a:tcPr marL="68580" marR="68580" marT="0" marB="0" anchor="ctr"/>
                </a:tc>
                <a:tc>
                  <a:txBody>
                    <a:bodyPr/>
                    <a:lstStyle/>
                    <a:p>
                      <a:pPr algn="ctr">
                        <a:lnSpc>
                          <a:spcPct val="115000"/>
                        </a:lnSpc>
                        <a:spcAft>
                          <a:spcPts val="0"/>
                        </a:spcAft>
                      </a:pPr>
                      <a:r>
                        <a:rPr lang="id-ID" sz="1100">
                          <a:solidFill>
                            <a:srgbClr val="000000"/>
                          </a:solidFill>
                          <a:latin typeface="Segoe UI" pitchFamily="34" charset="0"/>
                          <a:ea typeface="Segoe UI" pitchFamily="34" charset="0"/>
                          <a:cs typeface="Segoe UI" pitchFamily="34" charset="0"/>
                        </a:rPr>
                        <a:t>52.391.011.822</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ctr">
                        <a:lnSpc>
                          <a:spcPct val="115000"/>
                        </a:lnSpc>
                        <a:spcAft>
                          <a:spcPts val="0"/>
                        </a:spcAft>
                      </a:pPr>
                      <a:endParaRPr lang="id-ID" sz="1100">
                        <a:solidFill>
                          <a:srgbClr val="000000"/>
                        </a:solidFill>
                        <a:latin typeface="Segoe UI" pitchFamily="34" charset="0"/>
                        <a:ea typeface="Segoe UI" pitchFamily="34" charset="0"/>
                        <a:cs typeface="Segoe UI" pitchFamily="34" charset="0"/>
                      </a:endParaRPr>
                    </a:p>
                  </a:txBody>
                  <a:tcPr marL="68580" marR="68580" marT="0" marB="0" anchor="ctr"/>
                </a:tc>
                <a:tc>
                  <a:txBody>
                    <a:bodyPr/>
                    <a:lstStyle/>
                    <a:p>
                      <a:pPr algn="ctr">
                        <a:lnSpc>
                          <a:spcPct val="115000"/>
                        </a:lnSpc>
                        <a:spcAft>
                          <a:spcPts val="0"/>
                        </a:spcAft>
                      </a:pPr>
                      <a:r>
                        <a:rPr lang="id-ID" sz="1100">
                          <a:solidFill>
                            <a:srgbClr val="000000"/>
                          </a:solidFill>
                          <a:latin typeface="Segoe UI" pitchFamily="34" charset="0"/>
                          <a:ea typeface="Segoe UI" pitchFamily="34" charset="0"/>
                          <a:cs typeface="Segoe UI" pitchFamily="34" charset="0"/>
                        </a:rPr>
                        <a:t>56.445.026.664</a:t>
                      </a:r>
                      <a:endParaRPr lang="id-ID" sz="1100">
                        <a:latin typeface="Segoe UI" pitchFamily="34" charset="0"/>
                        <a:ea typeface="Segoe UI" pitchFamily="34" charset="0"/>
                        <a:cs typeface="Segoe UI" pitchFamily="34" charset="0"/>
                      </a:endParaRPr>
                    </a:p>
                  </a:txBody>
                  <a:tcPr marL="68580" marR="68580" marT="0" marB="0" anchor="ctr"/>
                </a:tc>
                <a:tc>
                  <a:txBody>
                    <a:bodyPr/>
                    <a:lstStyle/>
                    <a:p>
                      <a:pPr algn="ctr">
                        <a:lnSpc>
                          <a:spcPct val="115000"/>
                        </a:lnSpc>
                        <a:spcAft>
                          <a:spcPts val="0"/>
                        </a:spcAft>
                      </a:pPr>
                      <a:endParaRPr lang="id-ID" sz="1100" dirty="0">
                        <a:solidFill>
                          <a:srgbClr val="000000"/>
                        </a:solidFill>
                        <a:latin typeface="Segoe UI" pitchFamily="34" charset="0"/>
                        <a:ea typeface="Segoe UI" pitchFamily="34" charset="0"/>
                        <a:cs typeface="Segoe UI" pitchFamily="34" charset="0"/>
                      </a:endParaRPr>
                    </a:p>
                  </a:txBody>
                  <a:tcPr marL="68580" marR="68580" marT="0" marB="0" anchor="ct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smtClean="0"/>
              <a:t>Rata-Rata Penghasilan Orangtua</a:t>
            </a:r>
            <a:endParaRPr lang="id-ID" sz="3200" dirty="0"/>
          </a:p>
        </p:txBody>
      </p:sp>
      <p:graphicFrame>
        <p:nvGraphicFramePr>
          <p:cNvPr id="4" name="Content Placeholder 3"/>
          <p:cNvGraphicFramePr>
            <a:graphicFrameLocks noGrp="1"/>
          </p:cNvGraphicFramePr>
          <p:nvPr>
            <p:ph idx="1"/>
          </p:nvPr>
        </p:nvGraphicFramePr>
        <p:xfrm>
          <a:off x="1357290" y="2071678"/>
          <a:ext cx="7499349" cy="3214710"/>
        </p:xfrm>
        <a:graphic>
          <a:graphicData uri="http://schemas.openxmlformats.org/drawingml/2006/table">
            <a:tbl>
              <a:tblPr firstRow="1" bandRow="1">
                <a:tableStyleId>{5C22544A-7EE6-4342-B048-85BDC9FD1C3A}</a:tableStyleId>
              </a:tblPr>
              <a:tblGrid>
                <a:gridCol w="2499783"/>
                <a:gridCol w="2499783"/>
                <a:gridCol w="2499783"/>
              </a:tblGrid>
              <a:tr h="535785">
                <a:tc>
                  <a:txBody>
                    <a:bodyPr/>
                    <a:lstStyle/>
                    <a:p>
                      <a:pPr algn="ctr">
                        <a:lnSpc>
                          <a:spcPct val="150000"/>
                        </a:lnSpc>
                        <a:spcAft>
                          <a:spcPts val="0"/>
                        </a:spcAft>
                      </a:pPr>
                      <a:r>
                        <a:rPr lang="id-ID" sz="1800" dirty="0">
                          <a:solidFill>
                            <a:srgbClr val="000000"/>
                          </a:solidFill>
                          <a:latin typeface="Segoe UI" pitchFamily="34" charset="0"/>
                          <a:ea typeface="Segoe UI" pitchFamily="34" charset="0"/>
                          <a:cs typeface="Segoe UI" pitchFamily="34" charset="0"/>
                        </a:rPr>
                        <a:t>No</a:t>
                      </a:r>
                      <a:endParaRPr lang="id-ID" sz="1600" dirty="0">
                        <a:latin typeface="Segoe UI" pitchFamily="34" charset="0"/>
                        <a:ea typeface="Segoe UI" pitchFamily="34" charset="0"/>
                        <a:cs typeface="Segoe UI" pitchFamily="34" charset="0"/>
                      </a:endParaRPr>
                    </a:p>
                  </a:txBody>
                  <a:tcPr marL="68580" marR="68580" marT="0" marB="0"/>
                </a:tc>
                <a:tc>
                  <a:txBody>
                    <a:bodyPr/>
                    <a:lstStyle/>
                    <a:p>
                      <a:pPr algn="ctr">
                        <a:lnSpc>
                          <a:spcPct val="150000"/>
                        </a:lnSpc>
                        <a:spcAft>
                          <a:spcPts val="0"/>
                        </a:spcAft>
                      </a:pPr>
                      <a:r>
                        <a:rPr lang="id-ID" sz="1800" dirty="0">
                          <a:solidFill>
                            <a:srgbClr val="000000"/>
                          </a:solidFill>
                          <a:latin typeface="Segoe UI" pitchFamily="34" charset="0"/>
                          <a:ea typeface="Segoe UI" pitchFamily="34" charset="0"/>
                          <a:cs typeface="Segoe UI" pitchFamily="34" charset="0"/>
                        </a:rPr>
                        <a:t>Penghasilan</a:t>
                      </a:r>
                      <a:endParaRPr lang="id-ID" sz="1600" dirty="0">
                        <a:latin typeface="Segoe UI" pitchFamily="34" charset="0"/>
                        <a:ea typeface="Segoe UI" pitchFamily="34" charset="0"/>
                        <a:cs typeface="Segoe UI" pitchFamily="34" charset="0"/>
                      </a:endParaRPr>
                    </a:p>
                  </a:txBody>
                  <a:tcPr marL="68580" marR="68580" marT="0" marB="0"/>
                </a:tc>
                <a:tc>
                  <a:txBody>
                    <a:bodyPr/>
                    <a:lstStyle/>
                    <a:p>
                      <a:pPr algn="ctr">
                        <a:lnSpc>
                          <a:spcPct val="150000"/>
                        </a:lnSpc>
                        <a:spcAft>
                          <a:spcPts val="0"/>
                        </a:spcAft>
                      </a:pPr>
                      <a:r>
                        <a:rPr lang="id-ID" sz="1800">
                          <a:solidFill>
                            <a:srgbClr val="000000"/>
                          </a:solidFill>
                          <a:latin typeface="Segoe UI" pitchFamily="34" charset="0"/>
                          <a:ea typeface="Segoe UI" pitchFamily="34" charset="0"/>
                          <a:cs typeface="Segoe UI" pitchFamily="34" charset="0"/>
                        </a:rPr>
                        <a:t>Persentase</a:t>
                      </a:r>
                      <a:endParaRPr lang="id-ID" sz="1600">
                        <a:latin typeface="Segoe UI" pitchFamily="34" charset="0"/>
                        <a:ea typeface="Segoe UI" pitchFamily="34" charset="0"/>
                        <a:cs typeface="Segoe UI" pitchFamily="34" charset="0"/>
                      </a:endParaRPr>
                    </a:p>
                  </a:txBody>
                  <a:tcPr marL="68580" marR="68580" marT="0" marB="0"/>
                </a:tc>
              </a:tr>
              <a:tr h="535785">
                <a:tc>
                  <a:txBody>
                    <a:bodyPr/>
                    <a:lstStyle/>
                    <a:p>
                      <a:pPr algn="ctr">
                        <a:lnSpc>
                          <a:spcPct val="150000"/>
                        </a:lnSpc>
                        <a:spcAft>
                          <a:spcPts val="0"/>
                        </a:spcAft>
                      </a:pPr>
                      <a:r>
                        <a:rPr lang="id-ID" sz="1800">
                          <a:solidFill>
                            <a:srgbClr val="000000"/>
                          </a:solidFill>
                          <a:latin typeface="Segoe UI" pitchFamily="34" charset="0"/>
                          <a:ea typeface="Segoe UI" pitchFamily="34" charset="0"/>
                          <a:cs typeface="Segoe UI" pitchFamily="34" charset="0"/>
                        </a:rPr>
                        <a:t>1</a:t>
                      </a:r>
                      <a:endParaRPr lang="id-ID" sz="1600">
                        <a:latin typeface="Segoe UI" pitchFamily="34" charset="0"/>
                        <a:ea typeface="Segoe UI" pitchFamily="34" charset="0"/>
                        <a:cs typeface="Segoe UI" pitchFamily="34" charset="0"/>
                      </a:endParaRPr>
                    </a:p>
                  </a:txBody>
                  <a:tcPr marL="68580" marR="68580" marT="0" marB="0"/>
                </a:tc>
                <a:tc>
                  <a:txBody>
                    <a:bodyPr/>
                    <a:lstStyle/>
                    <a:p>
                      <a:pPr algn="ctr">
                        <a:lnSpc>
                          <a:spcPct val="150000"/>
                        </a:lnSpc>
                        <a:spcAft>
                          <a:spcPts val="0"/>
                        </a:spcAft>
                      </a:pPr>
                      <a:r>
                        <a:rPr lang="id-ID" sz="1800" dirty="0">
                          <a:solidFill>
                            <a:srgbClr val="000000"/>
                          </a:solidFill>
                          <a:latin typeface="Segoe UI" pitchFamily="34" charset="0"/>
                          <a:ea typeface="Segoe UI" pitchFamily="34" charset="0"/>
                          <a:cs typeface="Segoe UI" pitchFamily="34" charset="0"/>
                        </a:rPr>
                        <a:t>&lt; 500.000</a:t>
                      </a:r>
                      <a:endParaRPr lang="id-ID" sz="1600" dirty="0">
                        <a:latin typeface="Segoe UI" pitchFamily="34" charset="0"/>
                        <a:ea typeface="Segoe UI" pitchFamily="34" charset="0"/>
                        <a:cs typeface="Segoe UI" pitchFamily="34" charset="0"/>
                      </a:endParaRPr>
                    </a:p>
                  </a:txBody>
                  <a:tcPr marL="68580" marR="68580" marT="0" marB="0"/>
                </a:tc>
                <a:tc>
                  <a:txBody>
                    <a:bodyPr/>
                    <a:lstStyle/>
                    <a:p>
                      <a:pPr algn="ctr">
                        <a:lnSpc>
                          <a:spcPct val="150000"/>
                        </a:lnSpc>
                        <a:spcAft>
                          <a:spcPts val="0"/>
                        </a:spcAft>
                      </a:pPr>
                      <a:r>
                        <a:rPr lang="id-ID" sz="1800" dirty="0">
                          <a:solidFill>
                            <a:srgbClr val="000000"/>
                          </a:solidFill>
                          <a:latin typeface="Segoe UI" pitchFamily="34" charset="0"/>
                          <a:ea typeface="Segoe UI" pitchFamily="34" charset="0"/>
                          <a:cs typeface="Segoe UI" pitchFamily="34" charset="0"/>
                        </a:rPr>
                        <a:t>29,5</a:t>
                      </a:r>
                      <a:endParaRPr lang="id-ID" sz="1600" dirty="0">
                        <a:latin typeface="Segoe UI" pitchFamily="34" charset="0"/>
                        <a:ea typeface="Segoe UI" pitchFamily="34" charset="0"/>
                        <a:cs typeface="Segoe UI" pitchFamily="34" charset="0"/>
                      </a:endParaRPr>
                    </a:p>
                  </a:txBody>
                  <a:tcPr marL="68580" marR="68580" marT="0" marB="0"/>
                </a:tc>
              </a:tr>
              <a:tr h="535785">
                <a:tc>
                  <a:txBody>
                    <a:bodyPr/>
                    <a:lstStyle/>
                    <a:p>
                      <a:pPr algn="ctr">
                        <a:lnSpc>
                          <a:spcPct val="150000"/>
                        </a:lnSpc>
                        <a:spcAft>
                          <a:spcPts val="0"/>
                        </a:spcAft>
                      </a:pPr>
                      <a:r>
                        <a:rPr lang="id-ID" sz="1800">
                          <a:solidFill>
                            <a:srgbClr val="000000"/>
                          </a:solidFill>
                          <a:latin typeface="Segoe UI" pitchFamily="34" charset="0"/>
                          <a:ea typeface="Segoe UI" pitchFamily="34" charset="0"/>
                          <a:cs typeface="Segoe UI" pitchFamily="34" charset="0"/>
                        </a:rPr>
                        <a:t>2</a:t>
                      </a:r>
                      <a:endParaRPr lang="id-ID" sz="1600">
                        <a:latin typeface="Segoe UI" pitchFamily="34" charset="0"/>
                        <a:ea typeface="Segoe UI" pitchFamily="34" charset="0"/>
                        <a:cs typeface="Segoe UI" pitchFamily="34" charset="0"/>
                      </a:endParaRPr>
                    </a:p>
                  </a:txBody>
                  <a:tcPr marL="68580" marR="68580" marT="0" marB="0"/>
                </a:tc>
                <a:tc>
                  <a:txBody>
                    <a:bodyPr/>
                    <a:lstStyle/>
                    <a:p>
                      <a:pPr algn="ctr">
                        <a:lnSpc>
                          <a:spcPct val="150000"/>
                        </a:lnSpc>
                        <a:spcAft>
                          <a:spcPts val="0"/>
                        </a:spcAft>
                      </a:pPr>
                      <a:r>
                        <a:rPr lang="id-ID" sz="1800">
                          <a:solidFill>
                            <a:srgbClr val="000000"/>
                          </a:solidFill>
                          <a:latin typeface="Segoe UI" pitchFamily="34" charset="0"/>
                          <a:ea typeface="Segoe UI" pitchFamily="34" charset="0"/>
                          <a:cs typeface="Segoe UI" pitchFamily="34" charset="0"/>
                        </a:rPr>
                        <a:t>500.001 – 1.000.000</a:t>
                      </a:r>
                      <a:endParaRPr lang="id-ID" sz="1600">
                        <a:latin typeface="Segoe UI" pitchFamily="34" charset="0"/>
                        <a:ea typeface="Segoe UI" pitchFamily="34" charset="0"/>
                        <a:cs typeface="Segoe UI" pitchFamily="34" charset="0"/>
                      </a:endParaRPr>
                    </a:p>
                  </a:txBody>
                  <a:tcPr marL="68580" marR="68580" marT="0" marB="0"/>
                </a:tc>
                <a:tc>
                  <a:txBody>
                    <a:bodyPr/>
                    <a:lstStyle/>
                    <a:p>
                      <a:pPr algn="ctr">
                        <a:lnSpc>
                          <a:spcPct val="150000"/>
                        </a:lnSpc>
                        <a:spcAft>
                          <a:spcPts val="0"/>
                        </a:spcAft>
                      </a:pPr>
                      <a:r>
                        <a:rPr lang="id-ID" sz="1800" dirty="0">
                          <a:solidFill>
                            <a:srgbClr val="000000"/>
                          </a:solidFill>
                          <a:latin typeface="Segoe UI" pitchFamily="34" charset="0"/>
                          <a:ea typeface="Segoe UI" pitchFamily="34" charset="0"/>
                          <a:cs typeface="Segoe UI" pitchFamily="34" charset="0"/>
                        </a:rPr>
                        <a:t>31,5</a:t>
                      </a:r>
                      <a:endParaRPr lang="id-ID" sz="1600" dirty="0">
                        <a:latin typeface="Segoe UI" pitchFamily="34" charset="0"/>
                        <a:ea typeface="Segoe UI" pitchFamily="34" charset="0"/>
                        <a:cs typeface="Segoe UI" pitchFamily="34" charset="0"/>
                      </a:endParaRPr>
                    </a:p>
                  </a:txBody>
                  <a:tcPr marL="68580" marR="68580" marT="0" marB="0"/>
                </a:tc>
              </a:tr>
              <a:tr h="535785">
                <a:tc>
                  <a:txBody>
                    <a:bodyPr/>
                    <a:lstStyle/>
                    <a:p>
                      <a:pPr algn="ctr">
                        <a:lnSpc>
                          <a:spcPct val="150000"/>
                        </a:lnSpc>
                        <a:spcAft>
                          <a:spcPts val="0"/>
                        </a:spcAft>
                      </a:pPr>
                      <a:r>
                        <a:rPr lang="id-ID" sz="1800">
                          <a:solidFill>
                            <a:srgbClr val="000000"/>
                          </a:solidFill>
                          <a:latin typeface="Segoe UI" pitchFamily="34" charset="0"/>
                          <a:ea typeface="Segoe UI" pitchFamily="34" charset="0"/>
                          <a:cs typeface="Segoe UI" pitchFamily="34" charset="0"/>
                        </a:rPr>
                        <a:t>3</a:t>
                      </a:r>
                      <a:endParaRPr lang="id-ID" sz="1600">
                        <a:latin typeface="Segoe UI" pitchFamily="34" charset="0"/>
                        <a:ea typeface="Segoe UI" pitchFamily="34" charset="0"/>
                        <a:cs typeface="Segoe UI" pitchFamily="34" charset="0"/>
                      </a:endParaRPr>
                    </a:p>
                  </a:txBody>
                  <a:tcPr marL="68580" marR="68580" marT="0" marB="0"/>
                </a:tc>
                <a:tc>
                  <a:txBody>
                    <a:bodyPr/>
                    <a:lstStyle/>
                    <a:p>
                      <a:pPr algn="ctr">
                        <a:lnSpc>
                          <a:spcPct val="150000"/>
                        </a:lnSpc>
                        <a:spcAft>
                          <a:spcPts val="0"/>
                        </a:spcAft>
                      </a:pPr>
                      <a:r>
                        <a:rPr lang="id-ID" sz="1800">
                          <a:solidFill>
                            <a:srgbClr val="000000"/>
                          </a:solidFill>
                          <a:latin typeface="Segoe UI" pitchFamily="34" charset="0"/>
                          <a:ea typeface="Segoe UI" pitchFamily="34" charset="0"/>
                          <a:cs typeface="Segoe UI" pitchFamily="34" charset="0"/>
                        </a:rPr>
                        <a:t>1.000.001 – 2.000.000</a:t>
                      </a:r>
                      <a:endParaRPr lang="id-ID" sz="1600">
                        <a:latin typeface="Segoe UI" pitchFamily="34" charset="0"/>
                        <a:ea typeface="Segoe UI" pitchFamily="34" charset="0"/>
                        <a:cs typeface="Segoe UI" pitchFamily="34" charset="0"/>
                      </a:endParaRPr>
                    </a:p>
                  </a:txBody>
                  <a:tcPr marL="68580" marR="68580" marT="0" marB="0"/>
                </a:tc>
                <a:tc>
                  <a:txBody>
                    <a:bodyPr/>
                    <a:lstStyle/>
                    <a:p>
                      <a:pPr algn="ctr">
                        <a:lnSpc>
                          <a:spcPct val="150000"/>
                        </a:lnSpc>
                        <a:spcAft>
                          <a:spcPts val="0"/>
                        </a:spcAft>
                      </a:pPr>
                      <a:r>
                        <a:rPr lang="id-ID" sz="1800" dirty="0">
                          <a:solidFill>
                            <a:srgbClr val="000000"/>
                          </a:solidFill>
                          <a:latin typeface="Segoe UI" pitchFamily="34" charset="0"/>
                          <a:ea typeface="Segoe UI" pitchFamily="34" charset="0"/>
                          <a:cs typeface="Segoe UI" pitchFamily="34" charset="0"/>
                        </a:rPr>
                        <a:t>23,11</a:t>
                      </a:r>
                      <a:endParaRPr lang="id-ID" sz="1600" dirty="0">
                        <a:latin typeface="Segoe UI" pitchFamily="34" charset="0"/>
                        <a:ea typeface="Segoe UI" pitchFamily="34" charset="0"/>
                        <a:cs typeface="Segoe UI" pitchFamily="34" charset="0"/>
                      </a:endParaRPr>
                    </a:p>
                  </a:txBody>
                  <a:tcPr marL="68580" marR="68580" marT="0" marB="0"/>
                </a:tc>
              </a:tr>
              <a:tr h="535785">
                <a:tc>
                  <a:txBody>
                    <a:bodyPr/>
                    <a:lstStyle/>
                    <a:p>
                      <a:pPr algn="ctr">
                        <a:lnSpc>
                          <a:spcPct val="150000"/>
                        </a:lnSpc>
                        <a:spcAft>
                          <a:spcPts val="0"/>
                        </a:spcAft>
                      </a:pPr>
                      <a:r>
                        <a:rPr lang="id-ID" sz="1800">
                          <a:solidFill>
                            <a:srgbClr val="000000"/>
                          </a:solidFill>
                          <a:latin typeface="Segoe UI" pitchFamily="34" charset="0"/>
                          <a:ea typeface="Segoe UI" pitchFamily="34" charset="0"/>
                          <a:cs typeface="Segoe UI" pitchFamily="34" charset="0"/>
                        </a:rPr>
                        <a:t>4</a:t>
                      </a:r>
                      <a:endParaRPr lang="id-ID" sz="1600">
                        <a:latin typeface="Segoe UI" pitchFamily="34" charset="0"/>
                        <a:ea typeface="Segoe UI" pitchFamily="34" charset="0"/>
                        <a:cs typeface="Segoe UI" pitchFamily="34" charset="0"/>
                      </a:endParaRPr>
                    </a:p>
                  </a:txBody>
                  <a:tcPr marL="68580" marR="68580" marT="0" marB="0"/>
                </a:tc>
                <a:tc>
                  <a:txBody>
                    <a:bodyPr/>
                    <a:lstStyle/>
                    <a:p>
                      <a:pPr marL="609600" indent="-609600" algn="ctr">
                        <a:lnSpc>
                          <a:spcPct val="150000"/>
                        </a:lnSpc>
                        <a:spcAft>
                          <a:spcPts val="0"/>
                        </a:spcAft>
                      </a:pPr>
                      <a:r>
                        <a:rPr lang="id-ID" sz="1800">
                          <a:solidFill>
                            <a:srgbClr val="000000"/>
                          </a:solidFill>
                          <a:latin typeface="Segoe UI" pitchFamily="34" charset="0"/>
                          <a:ea typeface="Segoe UI" pitchFamily="34" charset="0"/>
                          <a:cs typeface="Segoe UI" pitchFamily="34" charset="0"/>
                        </a:rPr>
                        <a:t>2.000.001 – 5.000.000</a:t>
                      </a:r>
                      <a:endParaRPr lang="id-ID" sz="1600">
                        <a:latin typeface="Segoe UI" pitchFamily="34" charset="0"/>
                        <a:ea typeface="Segoe UI" pitchFamily="34" charset="0"/>
                        <a:cs typeface="Segoe UI" pitchFamily="34" charset="0"/>
                      </a:endParaRPr>
                    </a:p>
                  </a:txBody>
                  <a:tcPr marL="68580" marR="68580" marT="0" marB="0"/>
                </a:tc>
                <a:tc>
                  <a:txBody>
                    <a:bodyPr/>
                    <a:lstStyle/>
                    <a:p>
                      <a:pPr algn="ctr">
                        <a:lnSpc>
                          <a:spcPct val="150000"/>
                        </a:lnSpc>
                        <a:spcAft>
                          <a:spcPts val="0"/>
                        </a:spcAft>
                      </a:pPr>
                      <a:r>
                        <a:rPr lang="id-ID" sz="1800" dirty="0">
                          <a:solidFill>
                            <a:srgbClr val="000000"/>
                          </a:solidFill>
                          <a:latin typeface="Segoe UI" pitchFamily="34" charset="0"/>
                          <a:ea typeface="Segoe UI" pitchFamily="34" charset="0"/>
                          <a:cs typeface="Segoe UI" pitchFamily="34" charset="0"/>
                        </a:rPr>
                        <a:t>15,09</a:t>
                      </a:r>
                      <a:endParaRPr lang="id-ID" sz="1600" dirty="0">
                        <a:latin typeface="Segoe UI" pitchFamily="34" charset="0"/>
                        <a:ea typeface="Segoe UI" pitchFamily="34" charset="0"/>
                        <a:cs typeface="Segoe UI" pitchFamily="34" charset="0"/>
                      </a:endParaRPr>
                    </a:p>
                  </a:txBody>
                  <a:tcPr marL="68580" marR="68580" marT="0" marB="0"/>
                </a:tc>
              </a:tr>
              <a:tr h="535785">
                <a:tc>
                  <a:txBody>
                    <a:bodyPr/>
                    <a:lstStyle/>
                    <a:p>
                      <a:pPr algn="ctr">
                        <a:lnSpc>
                          <a:spcPct val="150000"/>
                        </a:lnSpc>
                        <a:spcAft>
                          <a:spcPts val="0"/>
                        </a:spcAft>
                      </a:pPr>
                      <a:r>
                        <a:rPr lang="id-ID" sz="1800">
                          <a:solidFill>
                            <a:srgbClr val="000000"/>
                          </a:solidFill>
                          <a:latin typeface="Segoe UI" pitchFamily="34" charset="0"/>
                          <a:ea typeface="Segoe UI" pitchFamily="34" charset="0"/>
                          <a:cs typeface="Segoe UI" pitchFamily="34" charset="0"/>
                        </a:rPr>
                        <a:t>5</a:t>
                      </a:r>
                      <a:endParaRPr lang="id-ID" sz="1600">
                        <a:latin typeface="Segoe UI" pitchFamily="34" charset="0"/>
                        <a:ea typeface="Segoe UI" pitchFamily="34" charset="0"/>
                        <a:cs typeface="Segoe UI" pitchFamily="34" charset="0"/>
                      </a:endParaRPr>
                    </a:p>
                  </a:txBody>
                  <a:tcPr marL="68580" marR="68580" marT="0" marB="0"/>
                </a:tc>
                <a:tc>
                  <a:txBody>
                    <a:bodyPr/>
                    <a:lstStyle/>
                    <a:p>
                      <a:pPr marL="457200" indent="-432435" algn="ctr">
                        <a:lnSpc>
                          <a:spcPct val="150000"/>
                        </a:lnSpc>
                        <a:spcAft>
                          <a:spcPts val="0"/>
                        </a:spcAft>
                      </a:pPr>
                      <a:r>
                        <a:rPr lang="id-ID" sz="1800">
                          <a:solidFill>
                            <a:srgbClr val="000000"/>
                          </a:solidFill>
                          <a:latin typeface="Segoe UI" pitchFamily="34" charset="0"/>
                          <a:ea typeface="Segoe UI" pitchFamily="34" charset="0"/>
                          <a:cs typeface="Segoe UI" pitchFamily="34" charset="0"/>
                        </a:rPr>
                        <a:t>&gt; 5.000.001</a:t>
                      </a:r>
                      <a:endParaRPr lang="id-ID" sz="1600">
                        <a:latin typeface="Segoe UI" pitchFamily="34" charset="0"/>
                        <a:ea typeface="Segoe UI" pitchFamily="34" charset="0"/>
                        <a:cs typeface="Segoe UI" pitchFamily="34" charset="0"/>
                      </a:endParaRPr>
                    </a:p>
                  </a:txBody>
                  <a:tcPr marL="68580" marR="68580" marT="0" marB="0"/>
                </a:tc>
                <a:tc>
                  <a:txBody>
                    <a:bodyPr/>
                    <a:lstStyle/>
                    <a:p>
                      <a:pPr algn="ctr">
                        <a:lnSpc>
                          <a:spcPct val="150000"/>
                        </a:lnSpc>
                        <a:spcAft>
                          <a:spcPts val="0"/>
                        </a:spcAft>
                      </a:pPr>
                      <a:r>
                        <a:rPr lang="id-ID" sz="1800" dirty="0">
                          <a:solidFill>
                            <a:srgbClr val="000000"/>
                          </a:solidFill>
                          <a:latin typeface="Segoe UI" pitchFamily="34" charset="0"/>
                          <a:ea typeface="Segoe UI" pitchFamily="34" charset="0"/>
                          <a:cs typeface="Segoe UI" pitchFamily="34" charset="0"/>
                        </a:rPr>
                        <a:t>2</a:t>
                      </a:r>
                      <a:endParaRPr lang="id-ID" sz="1600" dirty="0">
                        <a:latin typeface="Segoe UI" pitchFamily="34" charset="0"/>
                        <a:ea typeface="Segoe UI" pitchFamily="34" charset="0"/>
                        <a:cs typeface="Segoe UI" pitchFamily="34" charset="0"/>
                      </a:endParaRPr>
                    </a:p>
                  </a:txBody>
                  <a:tcPr marL="68580" marR="68580" marT="0" marB="0"/>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6908"/>
          </a:xfrm>
        </p:spPr>
        <p:txBody>
          <a:bodyPr>
            <a:noAutofit/>
          </a:bodyPr>
          <a:lstStyle/>
          <a:p>
            <a:r>
              <a:rPr lang="id-ID" sz="2400" dirty="0" smtClean="0"/>
              <a:t>Rata-Rata Pengeluaran Pendidikan Orangtua</a:t>
            </a:r>
            <a:endParaRPr lang="id-ID" sz="2400" dirty="0"/>
          </a:p>
        </p:txBody>
      </p:sp>
      <p:graphicFrame>
        <p:nvGraphicFramePr>
          <p:cNvPr id="4" name="Content Placeholder 3"/>
          <p:cNvGraphicFramePr>
            <a:graphicFrameLocks noGrp="1"/>
          </p:cNvGraphicFramePr>
          <p:nvPr>
            <p:ph idx="1"/>
          </p:nvPr>
        </p:nvGraphicFramePr>
        <p:xfrm>
          <a:off x="1435100" y="928667"/>
          <a:ext cx="7499352" cy="5613658"/>
        </p:xfrm>
        <a:graphic>
          <a:graphicData uri="http://schemas.openxmlformats.org/drawingml/2006/table">
            <a:tbl>
              <a:tblPr firstRow="1" bandRow="1">
                <a:tableStyleId>{5C22544A-7EE6-4342-B048-85BDC9FD1C3A}</a:tableStyleId>
              </a:tblPr>
              <a:tblGrid>
                <a:gridCol w="1874838"/>
                <a:gridCol w="1874838"/>
                <a:gridCol w="1874838"/>
                <a:gridCol w="1874838"/>
              </a:tblGrid>
              <a:tr h="448838">
                <a:tc>
                  <a:txBody>
                    <a:bodyPr/>
                    <a:lstStyle/>
                    <a:p>
                      <a:pPr>
                        <a:lnSpc>
                          <a:spcPct val="115000"/>
                        </a:lnSpc>
                        <a:spcAft>
                          <a:spcPts val="0"/>
                        </a:spcAft>
                      </a:pPr>
                      <a:r>
                        <a:rPr lang="id-ID" sz="1200" b="1" dirty="0">
                          <a:solidFill>
                            <a:srgbClr val="000000"/>
                          </a:solidFill>
                          <a:latin typeface="Times New Roman"/>
                          <a:ea typeface="Calibri"/>
                          <a:cs typeface="Times New Roman"/>
                        </a:rPr>
                        <a:t>Komponen Biaya</a:t>
                      </a:r>
                      <a:endParaRPr lang="id-ID" sz="1100" dirty="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b="1">
                          <a:solidFill>
                            <a:srgbClr val="000000"/>
                          </a:solidFill>
                          <a:latin typeface="Times New Roman"/>
                          <a:ea typeface="Calibri"/>
                          <a:cs typeface="Times New Roman"/>
                        </a:rPr>
                        <a:t>Jumlah pengeluaran</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b="1">
                          <a:solidFill>
                            <a:srgbClr val="000000"/>
                          </a:solidFill>
                          <a:latin typeface="Times New Roman"/>
                          <a:ea typeface="Calibri"/>
                          <a:cs typeface="Times New Roman"/>
                        </a:rPr>
                        <a:t>Rata-Rata Pengeluaran Orangtua Per Tahun</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b="1">
                          <a:solidFill>
                            <a:srgbClr val="000000"/>
                          </a:solidFill>
                          <a:latin typeface="Times New Roman"/>
                          <a:ea typeface="Calibri"/>
                          <a:cs typeface="Times New Roman"/>
                        </a:rPr>
                        <a:t>Persentase</a:t>
                      </a:r>
                      <a:endParaRPr lang="id-ID" sz="1100">
                        <a:latin typeface="Calibri"/>
                        <a:ea typeface="Calibri"/>
                        <a:cs typeface="Times New Roman"/>
                      </a:endParaRPr>
                    </a:p>
                  </a:txBody>
                  <a:tcPr marL="68580" marR="68580" marT="0" marB="0" anchor="ctr"/>
                </a:tc>
              </a:tr>
              <a:tr h="258241">
                <a:tc>
                  <a:txBody>
                    <a:bodyPr/>
                    <a:lstStyle/>
                    <a:p>
                      <a:pPr>
                        <a:lnSpc>
                          <a:spcPct val="115000"/>
                        </a:lnSpc>
                        <a:spcAft>
                          <a:spcPts val="0"/>
                        </a:spcAft>
                      </a:pPr>
                      <a:r>
                        <a:rPr lang="id-ID" sz="1200">
                          <a:solidFill>
                            <a:srgbClr val="000000"/>
                          </a:solidFill>
                          <a:latin typeface="Times New Roman"/>
                          <a:ea typeface="Calibri"/>
                          <a:cs typeface="Times New Roman"/>
                        </a:rPr>
                        <a:t>Uang sumbangan gedung</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31.135.000</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dirty="0">
                          <a:solidFill>
                            <a:srgbClr val="000000"/>
                          </a:solidFill>
                          <a:latin typeface="Times New Roman"/>
                          <a:ea typeface="Calibri"/>
                          <a:cs typeface="Times New Roman"/>
                        </a:rPr>
                        <a:t>546.228</a:t>
                      </a:r>
                      <a:endParaRPr lang="id-ID" sz="1100" dirty="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13,39</a:t>
                      </a:r>
                      <a:endParaRPr lang="id-ID" sz="1100">
                        <a:latin typeface="Calibri"/>
                        <a:ea typeface="Calibri"/>
                        <a:cs typeface="Times New Roman"/>
                      </a:endParaRPr>
                    </a:p>
                  </a:txBody>
                  <a:tcPr marL="68580" marR="68580" marT="0" marB="0" anchor="ctr"/>
                </a:tc>
              </a:tr>
              <a:tr h="258241">
                <a:tc>
                  <a:txBody>
                    <a:bodyPr/>
                    <a:lstStyle/>
                    <a:p>
                      <a:pPr>
                        <a:lnSpc>
                          <a:spcPct val="115000"/>
                        </a:lnSpc>
                        <a:spcAft>
                          <a:spcPts val="0"/>
                        </a:spcAft>
                      </a:pPr>
                      <a:r>
                        <a:rPr lang="id-ID" sz="1200">
                          <a:solidFill>
                            <a:srgbClr val="000000"/>
                          </a:solidFill>
                          <a:latin typeface="Times New Roman"/>
                          <a:ea typeface="Calibri"/>
                          <a:cs typeface="Times New Roman"/>
                        </a:rPr>
                        <a:t>Iuran bulanan (SPP)</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33.685.000</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590.965</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14,49</a:t>
                      </a:r>
                      <a:endParaRPr lang="id-ID" sz="1100">
                        <a:latin typeface="Calibri"/>
                        <a:ea typeface="Calibri"/>
                        <a:cs typeface="Times New Roman"/>
                      </a:endParaRPr>
                    </a:p>
                  </a:txBody>
                  <a:tcPr marL="68580" marR="68580" marT="0" marB="0" anchor="ctr"/>
                </a:tc>
              </a:tr>
              <a:tr h="258241">
                <a:tc>
                  <a:txBody>
                    <a:bodyPr/>
                    <a:lstStyle/>
                    <a:p>
                      <a:pPr>
                        <a:lnSpc>
                          <a:spcPct val="115000"/>
                        </a:lnSpc>
                        <a:spcAft>
                          <a:spcPts val="0"/>
                        </a:spcAft>
                      </a:pPr>
                      <a:r>
                        <a:rPr lang="id-ID" sz="1200">
                          <a:solidFill>
                            <a:srgbClr val="000000"/>
                          </a:solidFill>
                          <a:latin typeface="Times New Roman"/>
                          <a:ea typeface="Calibri"/>
                          <a:cs typeface="Times New Roman"/>
                        </a:rPr>
                        <a:t>Biaya ujian</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1.878.000</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32.947</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0,81</a:t>
                      </a:r>
                      <a:endParaRPr lang="id-ID" sz="1100">
                        <a:latin typeface="Calibri"/>
                        <a:ea typeface="Calibri"/>
                        <a:cs typeface="Times New Roman"/>
                      </a:endParaRPr>
                    </a:p>
                  </a:txBody>
                  <a:tcPr marL="68580" marR="68580" marT="0" marB="0" anchor="ctr"/>
                </a:tc>
              </a:tr>
              <a:tr h="258241">
                <a:tc>
                  <a:txBody>
                    <a:bodyPr/>
                    <a:lstStyle/>
                    <a:p>
                      <a:pPr>
                        <a:lnSpc>
                          <a:spcPct val="115000"/>
                        </a:lnSpc>
                        <a:spcAft>
                          <a:spcPts val="0"/>
                        </a:spcAft>
                      </a:pPr>
                      <a:r>
                        <a:rPr lang="id-ID" sz="1200">
                          <a:solidFill>
                            <a:srgbClr val="000000"/>
                          </a:solidFill>
                          <a:latin typeface="Times New Roman"/>
                          <a:ea typeface="Calibri"/>
                          <a:cs typeface="Times New Roman"/>
                        </a:rPr>
                        <a:t>Buku dan alat tulis</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9.662.000</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169.509</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4,16</a:t>
                      </a:r>
                      <a:endParaRPr lang="id-ID" sz="1100">
                        <a:latin typeface="Calibri"/>
                        <a:ea typeface="Calibri"/>
                        <a:cs typeface="Times New Roman"/>
                      </a:endParaRPr>
                    </a:p>
                  </a:txBody>
                  <a:tcPr marL="68580" marR="68580" marT="0" marB="0" anchor="ctr"/>
                </a:tc>
              </a:tr>
              <a:tr h="258241">
                <a:tc>
                  <a:txBody>
                    <a:bodyPr/>
                    <a:lstStyle/>
                    <a:p>
                      <a:pPr>
                        <a:lnSpc>
                          <a:spcPct val="115000"/>
                        </a:lnSpc>
                        <a:spcAft>
                          <a:spcPts val="0"/>
                        </a:spcAft>
                      </a:pPr>
                      <a:r>
                        <a:rPr lang="id-ID" sz="1200">
                          <a:solidFill>
                            <a:srgbClr val="000000"/>
                          </a:solidFill>
                          <a:latin typeface="Times New Roman"/>
                          <a:ea typeface="Calibri"/>
                          <a:cs typeface="Times New Roman"/>
                        </a:rPr>
                        <a:t>Sepatu yang dibeli</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6.074.800</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106.575</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2,61</a:t>
                      </a:r>
                      <a:endParaRPr lang="id-ID" sz="1100">
                        <a:latin typeface="Calibri"/>
                        <a:ea typeface="Calibri"/>
                        <a:cs typeface="Times New Roman"/>
                      </a:endParaRPr>
                    </a:p>
                  </a:txBody>
                  <a:tcPr marL="68580" marR="68580" marT="0" marB="0" anchor="ctr"/>
                </a:tc>
              </a:tr>
              <a:tr h="258241">
                <a:tc>
                  <a:txBody>
                    <a:bodyPr/>
                    <a:lstStyle/>
                    <a:p>
                      <a:pPr>
                        <a:lnSpc>
                          <a:spcPct val="115000"/>
                        </a:lnSpc>
                        <a:spcAft>
                          <a:spcPts val="0"/>
                        </a:spcAft>
                      </a:pPr>
                      <a:r>
                        <a:rPr lang="id-ID" sz="1200">
                          <a:solidFill>
                            <a:srgbClr val="000000"/>
                          </a:solidFill>
                          <a:latin typeface="Times New Roman"/>
                          <a:ea typeface="Calibri"/>
                          <a:cs typeface="Times New Roman"/>
                        </a:rPr>
                        <a:t>Seragam yang dibeli</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10.105.000</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177.281</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4,35</a:t>
                      </a:r>
                      <a:endParaRPr lang="id-ID" sz="1100">
                        <a:latin typeface="Calibri"/>
                        <a:ea typeface="Calibri"/>
                        <a:cs typeface="Times New Roman"/>
                      </a:endParaRPr>
                    </a:p>
                  </a:txBody>
                  <a:tcPr marL="68580" marR="68580" marT="0" marB="0" anchor="ctr"/>
                </a:tc>
              </a:tr>
              <a:tr h="258241">
                <a:tc>
                  <a:txBody>
                    <a:bodyPr/>
                    <a:lstStyle/>
                    <a:p>
                      <a:pPr>
                        <a:lnSpc>
                          <a:spcPct val="115000"/>
                        </a:lnSpc>
                        <a:spcAft>
                          <a:spcPts val="0"/>
                        </a:spcAft>
                      </a:pPr>
                      <a:r>
                        <a:rPr lang="id-ID" sz="1200">
                          <a:solidFill>
                            <a:srgbClr val="000000"/>
                          </a:solidFill>
                          <a:latin typeface="Times New Roman"/>
                          <a:ea typeface="Calibri"/>
                          <a:cs typeface="Times New Roman"/>
                        </a:rPr>
                        <a:t>Tas yang dibeli</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3.629.000</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63.667</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1,56</a:t>
                      </a:r>
                      <a:endParaRPr lang="id-ID" sz="1100">
                        <a:latin typeface="Calibri"/>
                        <a:ea typeface="Calibri"/>
                        <a:cs typeface="Times New Roman"/>
                      </a:endParaRPr>
                    </a:p>
                  </a:txBody>
                  <a:tcPr marL="68580" marR="68580" marT="0" marB="0" anchor="ctr"/>
                </a:tc>
              </a:tr>
              <a:tr h="258241">
                <a:tc>
                  <a:txBody>
                    <a:bodyPr/>
                    <a:lstStyle/>
                    <a:p>
                      <a:pPr>
                        <a:lnSpc>
                          <a:spcPct val="115000"/>
                        </a:lnSpc>
                        <a:spcAft>
                          <a:spcPts val="0"/>
                        </a:spcAft>
                      </a:pPr>
                      <a:r>
                        <a:rPr lang="id-ID" sz="1200">
                          <a:solidFill>
                            <a:srgbClr val="000000"/>
                          </a:solidFill>
                          <a:latin typeface="Times New Roman"/>
                          <a:ea typeface="Calibri"/>
                          <a:cs typeface="Times New Roman"/>
                        </a:rPr>
                        <a:t>Kegiatan ekstrakurilkuler</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4.128.000</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72.421</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1,78</a:t>
                      </a:r>
                      <a:endParaRPr lang="id-ID" sz="1100">
                        <a:latin typeface="Calibri"/>
                        <a:ea typeface="Calibri"/>
                        <a:cs typeface="Times New Roman"/>
                      </a:endParaRPr>
                    </a:p>
                  </a:txBody>
                  <a:tcPr marL="68580" marR="68580" marT="0" marB="0" anchor="ctr"/>
                </a:tc>
              </a:tr>
              <a:tr h="258241">
                <a:tc>
                  <a:txBody>
                    <a:bodyPr/>
                    <a:lstStyle/>
                    <a:p>
                      <a:pPr>
                        <a:lnSpc>
                          <a:spcPct val="115000"/>
                        </a:lnSpc>
                        <a:spcAft>
                          <a:spcPts val="0"/>
                        </a:spcAft>
                      </a:pPr>
                      <a:r>
                        <a:rPr lang="id-ID" sz="1200">
                          <a:solidFill>
                            <a:srgbClr val="000000"/>
                          </a:solidFill>
                          <a:latin typeface="Times New Roman"/>
                          <a:ea typeface="Calibri"/>
                          <a:cs typeface="Times New Roman"/>
                        </a:rPr>
                        <a:t>Les tambahan</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39.191.000</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687.561</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16,86</a:t>
                      </a:r>
                      <a:endParaRPr lang="id-ID" sz="1100">
                        <a:latin typeface="Calibri"/>
                        <a:ea typeface="Calibri"/>
                        <a:cs typeface="Times New Roman"/>
                      </a:endParaRPr>
                    </a:p>
                  </a:txBody>
                  <a:tcPr marL="68580" marR="68580" marT="0" marB="0" anchor="ctr"/>
                </a:tc>
              </a:tr>
              <a:tr h="258241">
                <a:tc>
                  <a:txBody>
                    <a:bodyPr/>
                    <a:lstStyle/>
                    <a:p>
                      <a:pPr>
                        <a:lnSpc>
                          <a:spcPct val="115000"/>
                        </a:lnSpc>
                        <a:spcAft>
                          <a:spcPts val="0"/>
                        </a:spcAft>
                      </a:pPr>
                      <a:r>
                        <a:rPr lang="id-ID" sz="1200">
                          <a:solidFill>
                            <a:srgbClr val="000000"/>
                          </a:solidFill>
                          <a:latin typeface="Times New Roman"/>
                          <a:ea typeface="Calibri"/>
                          <a:cs typeface="Times New Roman"/>
                        </a:rPr>
                        <a:t>Praktikum</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265.000</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4.650</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0,11</a:t>
                      </a:r>
                      <a:endParaRPr lang="id-ID" sz="1100">
                        <a:latin typeface="Calibri"/>
                        <a:ea typeface="Calibri"/>
                        <a:cs typeface="Times New Roman"/>
                      </a:endParaRPr>
                    </a:p>
                  </a:txBody>
                  <a:tcPr marL="68580" marR="68580" marT="0" marB="0" anchor="ctr"/>
                </a:tc>
              </a:tr>
              <a:tr h="258241">
                <a:tc>
                  <a:txBody>
                    <a:bodyPr/>
                    <a:lstStyle/>
                    <a:p>
                      <a:pPr>
                        <a:lnSpc>
                          <a:spcPct val="115000"/>
                        </a:lnSpc>
                        <a:spcAft>
                          <a:spcPts val="0"/>
                        </a:spcAft>
                      </a:pPr>
                      <a:r>
                        <a:rPr lang="id-ID" sz="1200">
                          <a:solidFill>
                            <a:srgbClr val="000000"/>
                          </a:solidFill>
                          <a:latin typeface="Times New Roman"/>
                          <a:ea typeface="Calibri"/>
                          <a:cs typeface="Times New Roman"/>
                        </a:rPr>
                        <a:t>Buku teks dan LKS</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7.524.000</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132.000</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3,24</a:t>
                      </a:r>
                      <a:endParaRPr lang="id-ID" sz="1100">
                        <a:latin typeface="Calibri"/>
                        <a:ea typeface="Calibri"/>
                        <a:cs typeface="Times New Roman"/>
                      </a:endParaRPr>
                    </a:p>
                  </a:txBody>
                  <a:tcPr marL="68580" marR="68580" marT="0" marB="0" anchor="ctr"/>
                </a:tc>
              </a:tr>
              <a:tr h="258241">
                <a:tc>
                  <a:txBody>
                    <a:bodyPr/>
                    <a:lstStyle/>
                    <a:p>
                      <a:pPr>
                        <a:lnSpc>
                          <a:spcPct val="115000"/>
                        </a:lnSpc>
                        <a:spcAft>
                          <a:spcPts val="0"/>
                        </a:spcAft>
                      </a:pPr>
                      <a:r>
                        <a:rPr lang="id-ID" sz="1200">
                          <a:solidFill>
                            <a:srgbClr val="000000"/>
                          </a:solidFill>
                          <a:latin typeface="Times New Roman"/>
                          <a:ea typeface="Calibri"/>
                          <a:cs typeface="Times New Roman"/>
                        </a:rPr>
                        <a:t>Perlengkapan olahraga</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1.758.000</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30.842</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0,76</a:t>
                      </a:r>
                      <a:endParaRPr lang="id-ID" sz="1100">
                        <a:latin typeface="Calibri"/>
                        <a:ea typeface="Calibri"/>
                        <a:cs typeface="Times New Roman"/>
                      </a:endParaRPr>
                    </a:p>
                  </a:txBody>
                  <a:tcPr marL="68580" marR="68580" marT="0" marB="0" anchor="ctr"/>
                </a:tc>
              </a:tr>
              <a:tr h="258241">
                <a:tc>
                  <a:txBody>
                    <a:bodyPr/>
                    <a:lstStyle/>
                    <a:p>
                      <a:pPr>
                        <a:lnSpc>
                          <a:spcPct val="115000"/>
                        </a:lnSpc>
                        <a:spcAft>
                          <a:spcPts val="0"/>
                        </a:spcAft>
                      </a:pPr>
                      <a:r>
                        <a:rPr lang="id-ID" sz="1200">
                          <a:solidFill>
                            <a:srgbClr val="000000"/>
                          </a:solidFill>
                          <a:latin typeface="Times New Roman"/>
                          <a:ea typeface="Calibri"/>
                          <a:cs typeface="Times New Roman"/>
                        </a:rPr>
                        <a:t>Biaya Transportasi</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48.530.000</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851.404</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20,88</a:t>
                      </a:r>
                      <a:endParaRPr lang="id-ID" sz="1100">
                        <a:latin typeface="Calibri"/>
                        <a:ea typeface="Calibri"/>
                        <a:cs typeface="Times New Roman"/>
                      </a:endParaRPr>
                    </a:p>
                  </a:txBody>
                  <a:tcPr marL="68580" marR="68580" marT="0" marB="0" anchor="ctr"/>
                </a:tc>
              </a:tr>
              <a:tr h="258241">
                <a:tc>
                  <a:txBody>
                    <a:bodyPr/>
                    <a:lstStyle/>
                    <a:p>
                      <a:pPr>
                        <a:lnSpc>
                          <a:spcPct val="115000"/>
                        </a:lnSpc>
                        <a:spcAft>
                          <a:spcPts val="0"/>
                        </a:spcAft>
                      </a:pPr>
                      <a:r>
                        <a:rPr lang="id-ID" sz="1200">
                          <a:solidFill>
                            <a:srgbClr val="000000"/>
                          </a:solidFill>
                          <a:latin typeface="Times New Roman"/>
                          <a:ea typeface="Calibri"/>
                          <a:cs typeface="Times New Roman"/>
                        </a:rPr>
                        <a:t>Biaya kos</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130.000</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2.281</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0,06</a:t>
                      </a:r>
                      <a:endParaRPr lang="id-ID" sz="1100">
                        <a:latin typeface="Calibri"/>
                        <a:ea typeface="Calibri"/>
                        <a:cs typeface="Times New Roman"/>
                      </a:endParaRPr>
                    </a:p>
                  </a:txBody>
                  <a:tcPr marL="68580" marR="68580" marT="0" marB="0" anchor="ctr"/>
                </a:tc>
              </a:tr>
              <a:tr h="258241">
                <a:tc>
                  <a:txBody>
                    <a:bodyPr/>
                    <a:lstStyle/>
                    <a:p>
                      <a:pPr>
                        <a:lnSpc>
                          <a:spcPct val="115000"/>
                        </a:lnSpc>
                        <a:spcAft>
                          <a:spcPts val="0"/>
                        </a:spcAft>
                      </a:pPr>
                      <a:r>
                        <a:rPr lang="id-ID" sz="1200">
                          <a:solidFill>
                            <a:srgbClr val="000000"/>
                          </a:solidFill>
                          <a:latin typeface="Times New Roman"/>
                          <a:ea typeface="Calibri"/>
                          <a:cs typeface="Times New Roman"/>
                        </a:rPr>
                        <a:t>Uang saku</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15.090.000</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264.737</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6,49</a:t>
                      </a:r>
                      <a:endParaRPr lang="id-ID" sz="1100">
                        <a:latin typeface="Calibri"/>
                        <a:ea typeface="Calibri"/>
                        <a:cs typeface="Times New Roman"/>
                      </a:endParaRPr>
                    </a:p>
                  </a:txBody>
                  <a:tcPr marL="68580" marR="68580" marT="0" marB="0" anchor="ctr"/>
                </a:tc>
              </a:tr>
              <a:tr h="258241">
                <a:tc>
                  <a:txBody>
                    <a:bodyPr/>
                    <a:lstStyle/>
                    <a:p>
                      <a:pPr>
                        <a:lnSpc>
                          <a:spcPct val="115000"/>
                        </a:lnSpc>
                        <a:spcAft>
                          <a:spcPts val="0"/>
                        </a:spcAft>
                      </a:pPr>
                      <a:r>
                        <a:rPr lang="id-ID" sz="1200">
                          <a:solidFill>
                            <a:srgbClr val="000000"/>
                          </a:solidFill>
                          <a:latin typeface="Times New Roman"/>
                          <a:ea typeface="Calibri"/>
                          <a:cs typeface="Times New Roman"/>
                        </a:rPr>
                        <a:t>Sumbangan sosial</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2.440.000</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42.807</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1,05</a:t>
                      </a:r>
                      <a:endParaRPr lang="id-ID" sz="1100">
                        <a:latin typeface="Calibri"/>
                        <a:ea typeface="Calibri"/>
                        <a:cs typeface="Times New Roman"/>
                      </a:endParaRPr>
                    </a:p>
                  </a:txBody>
                  <a:tcPr marL="68580" marR="68580" marT="0" marB="0" anchor="ctr"/>
                </a:tc>
              </a:tr>
              <a:tr h="258241">
                <a:tc>
                  <a:txBody>
                    <a:bodyPr/>
                    <a:lstStyle/>
                    <a:p>
                      <a:pPr>
                        <a:lnSpc>
                          <a:spcPct val="115000"/>
                        </a:lnSpc>
                        <a:spcAft>
                          <a:spcPts val="0"/>
                        </a:spcAft>
                      </a:pPr>
                      <a:r>
                        <a:rPr lang="id-ID" sz="1200">
                          <a:solidFill>
                            <a:srgbClr val="000000"/>
                          </a:solidFill>
                          <a:latin typeface="Times New Roman"/>
                          <a:ea typeface="Calibri"/>
                          <a:cs typeface="Times New Roman"/>
                        </a:rPr>
                        <a:t>Study tour/tematik</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7.501.000</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131.596</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3,23</a:t>
                      </a:r>
                      <a:endParaRPr lang="id-ID" sz="1100">
                        <a:latin typeface="Calibri"/>
                        <a:ea typeface="Calibri"/>
                        <a:cs typeface="Times New Roman"/>
                      </a:endParaRPr>
                    </a:p>
                  </a:txBody>
                  <a:tcPr marL="68580" marR="68580" marT="0" marB="0" anchor="ctr"/>
                </a:tc>
              </a:tr>
              <a:tr h="258241">
                <a:tc>
                  <a:txBody>
                    <a:bodyPr/>
                    <a:lstStyle/>
                    <a:p>
                      <a:pPr>
                        <a:lnSpc>
                          <a:spcPct val="115000"/>
                        </a:lnSpc>
                        <a:spcAft>
                          <a:spcPts val="0"/>
                        </a:spcAft>
                      </a:pPr>
                      <a:r>
                        <a:rPr lang="id-ID" sz="1200">
                          <a:solidFill>
                            <a:srgbClr val="000000"/>
                          </a:solidFill>
                          <a:latin typeface="Times New Roman"/>
                          <a:ea typeface="Calibri"/>
                          <a:cs typeface="Times New Roman"/>
                        </a:rPr>
                        <a:t>Kesehatan</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8.955.000</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157.105</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3,85</a:t>
                      </a:r>
                      <a:endParaRPr lang="id-ID" sz="1100">
                        <a:latin typeface="Calibri"/>
                        <a:ea typeface="Calibri"/>
                        <a:cs typeface="Times New Roman"/>
                      </a:endParaRPr>
                    </a:p>
                  </a:txBody>
                  <a:tcPr marL="68580" marR="68580" marT="0" marB="0" anchor="ctr"/>
                </a:tc>
              </a:tr>
              <a:tr h="258241">
                <a:tc>
                  <a:txBody>
                    <a:bodyPr/>
                    <a:lstStyle/>
                    <a:p>
                      <a:pPr>
                        <a:lnSpc>
                          <a:spcPct val="115000"/>
                        </a:lnSpc>
                        <a:spcAft>
                          <a:spcPts val="0"/>
                        </a:spcAft>
                      </a:pPr>
                      <a:r>
                        <a:rPr lang="id-ID" sz="1200">
                          <a:solidFill>
                            <a:srgbClr val="000000"/>
                          </a:solidFill>
                          <a:latin typeface="Times New Roman"/>
                          <a:ea typeface="Calibri"/>
                          <a:cs typeface="Times New Roman"/>
                        </a:rPr>
                        <a:t>Pengeluaran lainnya</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795.000</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13.316</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a:solidFill>
                            <a:srgbClr val="000000"/>
                          </a:solidFill>
                          <a:latin typeface="Times New Roman"/>
                          <a:ea typeface="Calibri"/>
                          <a:cs typeface="Times New Roman"/>
                        </a:rPr>
                        <a:t>0,34</a:t>
                      </a:r>
                      <a:endParaRPr lang="id-ID" sz="1100">
                        <a:latin typeface="Calibri"/>
                        <a:ea typeface="Calibri"/>
                        <a:cs typeface="Times New Roman"/>
                      </a:endParaRPr>
                    </a:p>
                  </a:txBody>
                  <a:tcPr marL="68580" marR="68580" marT="0" marB="0" anchor="ctr"/>
                </a:tc>
              </a:tr>
              <a:tr h="258241">
                <a:tc>
                  <a:txBody>
                    <a:bodyPr/>
                    <a:lstStyle/>
                    <a:p>
                      <a:pPr>
                        <a:lnSpc>
                          <a:spcPct val="115000"/>
                        </a:lnSpc>
                        <a:spcAft>
                          <a:spcPts val="0"/>
                        </a:spcAft>
                      </a:pPr>
                      <a:r>
                        <a:rPr lang="id-ID" sz="1200" b="1">
                          <a:solidFill>
                            <a:srgbClr val="000000"/>
                          </a:solidFill>
                          <a:latin typeface="Times New Roman"/>
                          <a:ea typeface="Calibri"/>
                          <a:cs typeface="Times New Roman"/>
                        </a:rPr>
                        <a:t>Jumlah</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b="1">
                          <a:solidFill>
                            <a:srgbClr val="000000"/>
                          </a:solidFill>
                          <a:latin typeface="Times New Roman"/>
                          <a:ea typeface="Calibri"/>
                          <a:cs typeface="Times New Roman"/>
                        </a:rPr>
                        <a:t>232.475.800</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b="1">
                          <a:solidFill>
                            <a:srgbClr val="000000"/>
                          </a:solidFill>
                          <a:latin typeface="Times New Roman"/>
                          <a:ea typeface="Calibri"/>
                          <a:cs typeface="Times New Roman"/>
                        </a:rPr>
                        <a:t>4.078.523</a:t>
                      </a:r>
                      <a:endParaRPr lang="id-ID" sz="11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200" b="1" dirty="0">
                          <a:solidFill>
                            <a:srgbClr val="000000"/>
                          </a:solidFill>
                          <a:latin typeface="Times New Roman"/>
                          <a:ea typeface="Calibri"/>
                          <a:cs typeface="Times New Roman"/>
                        </a:rPr>
                        <a:t>100</a:t>
                      </a:r>
                      <a:endParaRPr lang="id-ID" sz="1100" dirty="0">
                        <a:latin typeface="Calibri"/>
                        <a:ea typeface="Calibri"/>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Uji Stasioneritas Data</a:t>
            </a:r>
            <a:endParaRPr lang="id-ID" dirty="0"/>
          </a:p>
        </p:txBody>
      </p:sp>
      <p:graphicFrame>
        <p:nvGraphicFramePr>
          <p:cNvPr id="4" name="Content Placeholder 3"/>
          <p:cNvGraphicFramePr>
            <a:graphicFrameLocks noGrp="1"/>
          </p:cNvGraphicFramePr>
          <p:nvPr>
            <p:ph idx="1"/>
          </p:nvPr>
        </p:nvGraphicFramePr>
        <p:xfrm>
          <a:off x="1428728" y="1643050"/>
          <a:ext cx="7499352" cy="4071966"/>
        </p:xfrm>
        <a:graphic>
          <a:graphicData uri="http://schemas.openxmlformats.org/drawingml/2006/table">
            <a:tbl>
              <a:tblPr firstRow="1" bandRow="1">
                <a:tableStyleId>{5C22544A-7EE6-4342-B048-85BDC9FD1C3A}</a:tableStyleId>
              </a:tblPr>
              <a:tblGrid>
                <a:gridCol w="1874838"/>
                <a:gridCol w="1874838"/>
                <a:gridCol w="1874838"/>
                <a:gridCol w="1874838"/>
              </a:tblGrid>
              <a:tr h="678661">
                <a:tc>
                  <a:txBody>
                    <a:bodyPr/>
                    <a:lstStyle/>
                    <a:p>
                      <a:pPr algn="ctr">
                        <a:lnSpc>
                          <a:spcPct val="115000"/>
                        </a:lnSpc>
                        <a:spcAft>
                          <a:spcPts val="0"/>
                        </a:spcAft>
                      </a:pPr>
                      <a:r>
                        <a:rPr lang="id-ID" sz="1800" b="1" dirty="0">
                          <a:solidFill>
                            <a:srgbClr val="000000"/>
                          </a:solidFill>
                          <a:latin typeface="Arial" pitchFamily="34" charset="0"/>
                          <a:ea typeface="Calibri"/>
                          <a:cs typeface="Arial" pitchFamily="34" charset="0"/>
                        </a:rPr>
                        <a:t>Nama Variabel</a:t>
                      </a:r>
                      <a:endParaRPr lang="id-ID" sz="1600" dirty="0">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id-ID" sz="1800" b="1" dirty="0">
                          <a:solidFill>
                            <a:srgbClr val="000000"/>
                          </a:solidFill>
                          <a:latin typeface="Arial" pitchFamily="34" charset="0"/>
                          <a:ea typeface="Calibri"/>
                          <a:cs typeface="Arial" pitchFamily="34" charset="0"/>
                        </a:rPr>
                        <a:t>Nilai ADF</a:t>
                      </a:r>
                      <a:endParaRPr lang="id-ID" sz="1600" dirty="0">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id-ID" sz="1800" b="1">
                          <a:solidFill>
                            <a:srgbClr val="000000"/>
                          </a:solidFill>
                          <a:latin typeface="Arial" pitchFamily="34" charset="0"/>
                          <a:ea typeface="Calibri"/>
                          <a:cs typeface="Arial" pitchFamily="34" charset="0"/>
                        </a:rPr>
                        <a:t>Nilai Kritis</a:t>
                      </a:r>
                      <a:endParaRPr lang="id-ID" sz="1600">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id-ID" sz="1800" b="1">
                          <a:solidFill>
                            <a:srgbClr val="000000"/>
                          </a:solidFill>
                          <a:latin typeface="Arial" pitchFamily="34" charset="0"/>
                          <a:ea typeface="Calibri"/>
                          <a:cs typeface="Arial" pitchFamily="34" charset="0"/>
                        </a:rPr>
                        <a:t>Keterangan</a:t>
                      </a:r>
                      <a:endParaRPr lang="id-ID" sz="1600">
                        <a:latin typeface="Arial" pitchFamily="34" charset="0"/>
                        <a:ea typeface="Calibri"/>
                        <a:cs typeface="Arial" pitchFamily="34" charset="0"/>
                      </a:endParaRPr>
                    </a:p>
                  </a:txBody>
                  <a:tcPr marL="68580" marR="68580" marT="0" marB="0" anchor="ctr"/>
                </a:tc>
              </a:tr>
              <a:tr h="678661">
                <a:tc>
                  <a:txBody>
                    <a:bodyPr/>
                    <a:lstStyle/>
                    <a:p>
                      <a:pPr algn="ctr">
                        <a:lnSpc>
                          <a:spcPct val="115000"/>
                        </a:lnSpc>
                        <a:spcAft>
                          <a:spcPts val="0"/>
                        </a:spcAft>
                      </a:pPr>
                      <a:r>
                        <a:rPr lang="id-ID" sz="1800">
                          <a:solidFill>
                            <a:srgbClr val="000000"/>
                          </a:solidFill>
                          <a:latin typeface="Arial" pitchFamily="34" charset="0"/>
                          <a:ea typeface="Calibri"/>
                          <a:cs typeface="Arial" pitchFamily="34" charset="0"/>
                        </a:rPr>
                        <a:t>WT</a:t>
                      </a:r>
                      <a:endParaRPr lang="id-ID" sz="1600">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id-ID" sz="1800" dirty="0">
                          <a:solidFill>
                            <a:srgbClr val="000000"/>
                          </a:solidFill>
                          <a:latin typeface="Arial" pitchFamily="34" charset="0"/>
                          <a:ea typeface="Calibri"/>
                          <a:cs typeface="Arial" pitchFamily="34" charset="0"/>
                        </a:rPr>
                        <a:t>-4,775295*</a:t>
                      </a:r>
                      <a:endParaRPr lang="id-ID" sz="1600" dirty="0">
                        <a:latin typeface="Arial" pitchFamily="34" charset="0"/>
                        <a:ea typeface="Calibri"/>
                        <a:cs typeface="Arial" pitchFamily="34" charset="0"/>
                      </a:endParaRPr>
                    </a:p>
                  </a:txBody>
                  <a:tcPr marL="68580" marR="68580" marT="0" marB="0" anchor="ctr"/>
                </a:tc>
                <a:tc rowSpan="5">
                  <a:txBody>
                    <a:bodyPr/>
                    <a:lstStyle/>
                    <a:p>
                      <a:pPr algn="ctr">
                        <a:lnSpc>
                          <a:spcPct val="115000"/>
                        </a:lnSpc>
                        <a:spcAft>
                          <a:spcPts val="0"/>
                        </a:spcAft>
                      </a:pPr>
                      <a:endParaRPr lang="id-ID" sz="1800" dirty="0">
                        <a:solidFill>
                          <a:srgbClr val="000000"/>
                        </a:solidFill>
                        <a:latin typeface="Arial" pitchFamily="34" charset="0"/>
                        <a:ea typeface="Calibri"/>
                        <a:cs typeface="Arial" pitchFamily="34" charset="0"/>
                      </a:endParaRPr>
                    </a:p>
                    <a:p>
                      <a:pPr algn="ctr">
                        <a:lnSpc>
                          <a:spcPct val="115000"/>
                        </a:lnSpc>
                        <a:spcAft>
                          <a:spcPts val="0"/>
                        </a:spcAft>
                      </a:pPr>
                      <a:r>
                        <a:rPr lang="id-ID" sz="1800" dirty="0">
                          <a:solidFill>
                            <a:srgbClr val="000000"/>
                          </a:solidFill>
                          <a:latin typeface="Arial" pitchFamily="34" charset="0"/>
                          <a:ea typeface="Calibri"/>
                          <a:cs typeface="Arial" pitchFamily="34" charset="0"/>
                        </a:rPr>
                        <a:t>1% = -3,4636</a:t>
                      </a:r>
                      <a:endParaRPr lang="id-ID" sz="1600" dirty="0">
                        <a:latin typeface="Arial" pitchFamily="34" charset="0"/>
                        <a:ea typeface="Calibri"/>
                        <a:cs typeface="Arial" pitchFamily="34" charset="0"/>
                      </a:endParaRPr>
                    </a:p>
                    <a:p>
                      <a:pPr algn="ctr">
                        <a:lnSpc>
                          <a:spcPct val="115000"/>
                        </a:lnSpc>
                        <a:spcAft>
                          <a:spcPts val="0"/>
                        </a:spcAft>
                      </a:pPr>
                      <a:r>
                        <a:rPr lang="id-ID" sz="1800" dirty="0">
                          <a:solidFill>
                            <a:srgbClr val="000000"/>
                          </a:solidFill>
                          <a:latin typeface="Arial" pitchFamily="34" charset="0"/>
                          <a:ea typeface="Calibri"/>
                          <a:cs typeface="Arial" pitchFamily="34" charset="0"/>
                        </a:rPr>
                        <a:t>5% = -2,8757</a:t>
                      </a:r>
                      <a:endParaRPr lang="id-ID" sz="1600" dirty="0">
                        <a:latin typeface="Arial" pitchFamily="34" charset="0"/>
                        <a:ea typeface="Calibri"/>
                        <a:cs typeface="Arial" pitchFamily="34" charset="0"/>
                      </a:endParaRPr>
                    </a:p>
                    <a:p>
                      <a:pPr algn="ctr">
                        <a:lnSpc>
                          <a:spcPct val="115000"/>
                        </a:lnSpc>
                        <a:spcAft>
                          <a:spcPts val="0"/>
                        </a:spcAft>
                      </a:pPr>
                      <a:r>
                        <a:rPr lang="id-ID" sz="1800" dirty="0">
                          <a:solidFill>
                            <a:srgbClr val="000000"/>
                          </a:solidFill>
                          <a:latin typeface="Arial" pitchFamily="34" charset="0"/>
                          <a:ea typeface="Calibri"/>
                          <a:cs typeface="Arial" pitchFamily="34" charset="0"/>
                        </a:rPr>
                        <a:t>10% = -2,5742</a:t>
                      </a:r>
                      <a:endParaRPr lang="id-ID" sz="1600" dirty="0">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id-ID" sz="1800" dirty="0">
                          <a:solidFill>
                            <a:srgbClr val="000000"/>
                          </a:solidFill>
                          <a:latin typeface="Arial" pitchFamily="34" charset="0"/>
                          <a:ea typeface="Calibri"/>
                          <a:cs typeface="Arial" pitchFamily="34" charset="0"/>
                        </a:rPr>
                        <a:t>Stasioner</a:t>
                      </a:r>
                      <a:endParaRPr lang="id-ID" sz="1600" dirty="0">
                        <a:latin typeface="Arial" pitchFamily="34" charset="0"/>
                        <a:ea typeface="Calibri"/>
                        <a:cs typeface="Arial" pitchFamily="34" charset="0"/>
                      </a:endParaRPr>
                    </a:p>
                  </a:txBody>
                  <a:tcPr marL="68580" marR="68580" marT="0" marB="0" anchor="ctr"/>
                </a:tc>
              </a:tr>
              <a:tr h="678661">
                <a:tc>
                  <a:txBody>
                    <a:bodyPr/>
                    <a:lstStyle/>
                    <a:p>
                      <a:pPr algn="ctr">
                        <a:lnSpc>
                          <a:spcPct val="115000"/>
                        </a:lnSpc>
                        <a:spcAft>
                          <a:spcPts val="0"/>
                        </a:spcAft>
                      </a:pPr>
                      <a:r>
                        <a:rPr lang="id-ID" sz="1800">
                          <a:solidFill>
                            <a:srgbClr val="000000"/>
                          </a:solidFill>
                          <a:latin typeface="Arial" pitchFamily="34" charset="0"/>
                          <a:ea typeface="Calibri"/>
                          <a:cs typeface="Arial" pitchFamily="34" charset="0"/>
                        </a:rPr>
                        <a:t>WNT</a:t>
                      </a:r>
                      <a:endParaRPr lang="id-ID" sz="1600">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id-ID" sz="1800">
                          <a:solidFill>
                            <a:srgbClr val="000000"/>
                          </a:solidFill>
                          <a:latin typeface="Arial" pitchFamily="34" charset="0"/>
                          <a:ea typeface="Calibri"/>
                          <a:cs typeface="Arial" pitchFamily="34" charset="0"/>
                        </a:rPr>
                        <a:t>-5.012277*</a:t>
                      </a:r>
                      <a:endParaRPr lang="id-ID" sz="1600">
                        <a:latin typeface="Arial" pitchFamily="34" charset="0"/>
                        <a:ea typeface="Calibri"/>
                        <a:cs typeface="Arial" pitchFamily="34" charset="0"/>
                      </a:endParaRPr>
                    </a:p>
                  </a:txBody>
                  <a:tcPr marL="68580" marR="68580" marT="0" marB="0" anchor="ctr"/>
                </a:tc>
                <a:tc vMerge="1">
                  <a:txBody>
                    <a:bodyPr/>
                    <a:lstStyle/>
                    <a:p>
                      <a:endParaRPr lang="id-ID"/>
                    </a:p>
                  </a:txBody>
                  <a:tcPr/>
                </a:tc>
                <a:tc>
                  <a:txBody>
                    <a:bodyPr/>
                    <a:lstStyle/>
                    <a:p>
                      <a:pPr algn="ctr">
                        <a:lnSpc>
                          <a:spcPct val="115000"/>
                        </a:lnSpc>
                        <a:spcAft>
                          <a:spcPts val="0"/>
                        </a:spcAft>
                      </a:pPr>
                      <a:r>
                        <a:rPr lang="id-ID" sz="1800" dirty="0">
                          <a:solidFill>
                            <a:srgbClr val="000000"/>
                          </a:solidFill>
                          <a:latin typeface="Arial" pitchFamily="34" charset="0"/>
                          <a:ea typeface="Calibri"/>
                          <a:cs typeface="Arial" pitchFamily="34" charset="0"/>
                        </a:rPr>
                        <a:t>Stasioner</a:t>
                      </a:r>
                      <a:endParaRPr lang="id-ID" sz="1600" dirty="0">
                        <a:latin typeface="Arial" pitchFamily="34" charset="0"/>
                        <a:ea typeface="Calibri"/>
                        <a:cs typeface="Arial" pitchFamily="34" charset="0"/>
                      </a:endParaRPr>
                    </a:p>
                  </a:txBody>
                  <a:tcPr marL="68580" marR="68580" marT="0" marB="0" anchor="ctr"/>
                </a:tc>
              </a:tr>
              <a:tr h="678661">
                <a:tc>
                  <a:txBody>
                    <a:bodyPr/>
                    <a:lstStyle/>
                    <a:p>
                      <a:pPr algn="ctr">
                        <a:lnSpc>
                          <a:spcPct val="115000"/>
                        </a:lnSpc>
                        <a:spcAft>
                          <a:spcPts val="0"/>
                        </a:spcAft>
                      </a:pPr>
                      <a:r>
                        <a:rPr lang="id-ID" sz="1800">
                          <a:solidFill>
                            <a:srgbClr val="000000"/>
                          </a:solidFill>
                          <a:latin typeface="Arial" pitchFamily="34" charset="0"/>
                          <a:ea typeface="Calibri"/>
                          <a:cs typeface="Arial" pitchFamily="34" charset="0"/>
                        </a:rPr>
                        <a:t>AMO</a:t>
                      </a:r>
                      <a:endParaRPr lang="id-ID" sz="1600">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id-ID" sz="1800">
                          <a:solidFill>
                            <a:srgbClr val="000000"/>
                          </a:solidFill>
                          <a:latin typeface="Arial" pitchFamily="34" charset="0"/>
                          <a:ea typeface="Calibri"/>
                          <a:cs typeface="Arial" pitchFamily="34" charset="0"/>
                        </a:rPr>
                        <a:t>-6.566058*</a:t>
                      </a:r>
                      <a:endParaRPr lang="id-ID" sz="1600">
                        <a:latin typeface="Arial" pitchFamily="34" charset="0"/>
                        <a:ea typeface="Calibri"/>
                        <a:cs typeface="Arial" pitchFamily="34" charset="0"/>
                      </a:endParaRPr>
                    </a:p>
                  </a:txBody>
                  <a:tcPr marL="68580" marR="68580" marT="0" marB="0" anchor="ctr"/>
                </a:tc>
                <a:tc vMerge="1">
                  <a:txBody>
                    <a:bodyPr/>
                    <a:lstStyle/>
                    <a:p>
                      <a:endParaRPr lang="id-ID"/>
                    </a:p>
                  </a:txBody>
                  <a:tcPr/>
                </a:tc>
                <a:tc>
                  <a:txBody>
                    <a:bodyPr/>
                    <a:lstStyle/>
                    <a:p>
                      <a:pPr algn="ctr">
                        <a:lnSpc>
                          <a:spcPct val="115000"/>
                        </a:lnSpc>
                        <a:spcAft>
                          <a:spcPts val="0"/>
                        </a:spcAft>
                      </a:pPr>
                      <a:r>
                        <a:rPr lang="id-ID" sz="1800" dirty="0">
                          <a:solidFill>
                            <a:srgbClr val="000000"/>
                          </a:solidFill>
                          <a:latin typeface="Arial" pitchFamily="34" charset="0"/>
                          <a:ea typeface="Calibri"/>
                          <a:cs typeface="Arial" pitchFamily="34" charset="0"/>
                        </a:rPr>
                        <a:t>Stasioner</a:t>
                      </a:r>
                      <a:endParaRPr lang="id-ID" sz="1600" dirty="0">
                        <a:latin typeface="Arial" pitchFamily="34" charset="0"/>
                        <a:ea typeface="Calibri"/>
                        <a:cs typeface="Arial" pitchFamily="34" charset="0"/>
                      </a:endParaRPr>
                    </a:p>
                  </a:txBody>
                  <a:tcPr marL="68580" marR="68580" marT="0" marB="0" anchor="ctr"/>
                </a:tc>
              </a:tr>
              <a:tr h="678661">
                <a:tc>
                  <a:txBody>
                    <a:bodyPr/>
                    <a:lstStyle/>
                    <a:p>
                      <a:pPr algn="ctr">
                        <a:lnSpc>
                          <a:spcPct val="115000"/>
                        </a:lnSpc>
                        <a:spcAft>
                          <a:spcPts val="0"/>
                        </a:spcAft>
                      </a:pPr>
                      <a:r>
                        <a:rPr lang="id-ID" sz="1800">
                          <a:solidFill>
                            <a:srgbClr val="000000"/>
                          </a:solidFill>
                          <a:latin typeface="Arial" pitchFamily="34" charset="0"/>
                          <a:ea typeface="Calibri"/>
                          <a:cs typeface="Arial" pitchFamily="34" charset="0"/>
                        </a:rPr>
                        <a:t>ADM</a:t>
                      </a:r>
                      <a:endParaRPr lang="id-ID" sz="1600">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id-ID" sz="1800">
                          <a:solidFill>
                            <a:srgbClr val="000000"/>
                          </a:solidFill>
                          <a:latin typeface="Arial" pitchFamily="34" charset="0"/>
                          <a:ea typeface="Calibri"/>
                          <a:cs typeface="Arial" pitchFamily="34" charset="0"/>
                        </a:rPr>
                        <a:t>-4.921690*</a:t>
                      </a:r>
                      <a:endParaRPr lang="id-ID" sz="1600">
                        <a:latin typeface="Arial" pitchFamily="34" charset="0"/>
                        <a:ea typeface="Calibri"/>
                        <a:cs typeface="Arial" pitchFamily="34" charset="0"/>
                      </a:endParaRPr>
                    </a:p>
                  </a:txBody>
                  <a:tcPr marL="68580" marR="68580" marT="0" marB="0" anchor="ctr"/>
                </a:tc>
                <a:tc vMerge="1">
                  <a:txBody>
                    <a:bodyPr/>
                    <a:lstStyle/>
                    <a:p>
                      <a:endParaRPr lang="id-ID"/>
                    </a:p>
                  </a:txBody>
                  <a:tcPr/>
                </a:tc>
                <a:tc>
                  <a:txBody>
                    <a:bodyPr/>
                    <a:lstStyle/>
                    <a:p>
                      <a:pPr algn="ctr">
                        <a:lnSpc>
                          <a:spcPct val="115000"/>
                        </a:lnSpc>
                        <a:spcAft>
                          <a:spcPts val="0"/>
                        </a:spcAft>
                      </a:pPr>
                      <a:r>
                        <a:rPr lang="id-ID" sz="1800" dirty="0">
                          <a:solidFill>
                            <a:srgbClr val="000000"/>
                          </a:solidFill>
                          <a:latin typeface="Arial" pitchFamily="34" charset="0"/>
                          <a:ea typeface="Calibri"/>
                          <a:cs typeface="Arial" pitchFamily="34" charset="0"/>
                        </a:rPr>
                        <a:t>Stasioner</a:t>
                      </a:r>
                      <a:endParaRPr lang="id-ID" sz="1600" dirty="0">
                        <a:latin typeface="Arial" pitchFamily="34" charset="0"/>
                        <a:ea typeface="Calibri"/>
                        <a:cs typeface="Arial" pitchFamily="34" charset="0"/>
                      </a:endParaRPr>
                    </a:p>
                  </a:txBody>
                  <a:tcPr marL="68580" marR="68580" marT="0" marB="0" anchor="ctr"/>
                </a:tc>
              </a:tr>
              <a:tr h="678661">
                <a:tc>
                  <a:txBody>
                    <a:bodyPr/>
                    <a:lstStyle/>
                    <a:p>
                      <a:pPr algn="ctr">
                        <a:lnSpc>
                          <a:spcPct val="115000"/>
                        </a:lnSpc>
                        <a:spcAft>
                          <a:spcPts val="0"/>
                        </a:spcAft>
                      </a:pPr>
                      <a:r>
                        <a:rPr lang="id-ID" sz="1800">
                          <a:solidFill>
                            <a:srgbClr val="000000"/>
                          </a:solidFill>
                          <a:latin typeface="Arial" pitchFamily="34" charset="0"/>
                          <a:ea typeface="Calibri"/>
                          <a:cs typeface="Arial" pitchFamily="34" charset="0"/>
                        </a:rPr>
                        <a:t>UC</a:t>
                      </a:r>
                      <a:endParaRPr lang="id-ID" sz="1600">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id-ID" sz="1800">
                          <a:solidFill>
                            <a:srgbClr val="000000"/>
                          </a:solidFill>
                          <a:latin typeface="Arial" pitchFamily="34" charset="0"/>
                          <a:ea typeface="Calibri"/>
                          <a:cs typeface="Arial" pitchFamily="34" charset="0"/>
                        </a:rPr>
                        <a:t>-5.319062*</a:t>
                      </a:r>
                      <a:endParaRPr lang="id-ID" sz="1600">
                        <a:latin typeface="Arial" pitchFamily="34" charset="0"/>
                        <a:ea typeface="Calibri"/>
                        <a:cs typeface="Arial" pitchFamily="34" charset="0"/>
                      </a:endParaRPr>
                    </a:p>
                  </a:txBody>
                  <a:tcPr marL="68580" marR="68580" marT="0" marB="0" anchor="ctr"/>
                </a:tc>
                <a:tc vMerge="1">
                  <a:txBody>
                    <a:bodyPr/>
                    <a:lstStyle/>
                    <a:p>
                      <a:endParaRPr lang="id-ID"/>
                    </a:p>
                  </a:txBody>
                  <a:tcPr/>
                </a:tc>
                <a:tc>
                  <a:txBody>
                    <a:bodyPr/>
                    <a:lstStyle/>
                    <a:p>
                      <a:pPr algn="ctr">
                        <a:lnSpc>
                          <a:spcPct val="115000"/>
                        </a:lnSpc>
                        <a:spcAft>
                          <a:spcPts val="0"/>
                        </a:spcAft>
                      </a:pPr>
                      <a:r>
                        <a:rPr lang="id-ID" sz="1800" dirty="0">
                          <a:solidFill>
                            <a:srgbClr val="000000"/>
                          </a:solidFill>
                          <a:latin typeface="Arial" pitchFamily="34" charset="0"/>
                          <a:ea typeface="Calibri"/>
                          <a:cs typeface="Arial" pitchFamily="34" charset="0"/>
                        </a:rPr>
                        <a:t>Stasioner</a:t>
                      </a:r>
                      <a:endParaRPr lang="id-ID" sz="1600" dirty="0">
                        <a:latin typeface="Arial" pitchFamily="34" charset="0"/>
                        <a:ea typeface="Calibri"/>
                        <a:cs typeface="Arial" pitchFamily="34" charset="0"/>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5920" y="69275"/>
            <a:ext cx="7498080" cy="571504"/>
          </a:xfrm>
        </p:spPr>
        <p:txBody>
          <a:bodyPr>
            <a:normAutofit/>
          </a:bodyPr>
          <a:lstStyle/>
          <a:p>
            <a:r>
              <a:rPr lang="id-ID" sz="2400" dirty="0" smtClean="0"/>
              <a:t>Regresi Data Panel Pendidikan Dasar</a:t>
            </a:r>
            <a:endParaRPr lang="id-ID" sz="2400" dirty="0"/>
          </a:p>
        </p:txBody>
      </p:sp>
      <p:graphicFrame>
        <p:nvGraphicFramePr>
          <p:cNvPr id="4" name="Content Placeholder 3"/>
          <p:cNvGraphicFramePr>
            <a:graphicFrameLocks noGrp="1"/>
          </p:cNvGraphicFramePr>
          <p:nvPr>
            <p:ph idx="1"/>
          </p:nvPr>
        </p:nvGraphicFramePr>
        <p:xfrm>
          <a:off x="1435100" y="1785930"/>
          <a:ext cx="7499350" cy="4482790"/>
        </p:xfrm>
        <a:graphic>
          <a:graphicData uri="http://schemas.openxmlformats.org/drawingml/2006/table">
            <a:tbl>
              <a:tblPr firstRow="1" bandRow="1">
                <a:tableStyleId>{5C22544A-7EE6-4342-B048-85BDC9FD1C3A}</a:tableStyleId>
              </a:tblPr>
              <a:tblGrid>
                <a:gridCol w="1499870"/>
                <a:gridCol w="1499870"/>
                <a:gridCol w="1499870"/>
                <a:gridCol w="1499870"/>
                <a:gridCol w="1499870"/>
              </a:tblGrid>
              <a:tr h="344830">
                <a:tc gridSpan="5">
                  <a:txBody>
                    <a:bodyPr/>
                    <a:lstStyle/>
                    <a:p>
                      <a:pPr>
                        <a:lnSpc>
                          <a:spcPct val="115000"/>
                        </a:lnSpc>
                        <a:spcAft>
                          <a:spcPts val="0"/>
                        </a:spcAft>
                      </a:pPr>
                      <a:r>
                        <a:rPr lang="id-ID" sz="1400" dirty="0">
                          <a:solidFill>
                            <a:srgbClr val="000000"/>
                          </a:solidFill>
                          <a:latin typeface="Arial"/>
                          <a:ea typeface="Calibri"/>
                          <a:cs typeface="Times New Roman"/>
                        </a:rPr>
                        <a:t>Dependent Variable: UC?</a:t>
                      </a:r>
                      <a:endParaRPr lang="id-ID" sz="1800" dirty="0">
                        <a:latin typeface="Calibri"/>
                        <a:ea typeface="Calibri"/>
                        <a:cs typeface="Times New Roman"/>
                      </a:endParaRPr>
                    </a:p>
                  </a:txBody>
                  <a:tcPr marL="19050" marR="19050" marT="0" marB="0"/>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344830">
                <a:tc gridSpan="5">
                  <a:txBody>
                    <a:bodyPr/>
                    <a:lstStyle/>
                    <a:p>
                      <a:pPr>
                        <a:lnSpc>
                          <a:spcPct val="115000"/>
                        </a:lnSpc>
                        <a:spcAft>
                          <a:spcPts val="0"/>
                        </a:spcAft>
                      </a:pPr>
                      <a:r>
                        <a:rPr lang="id-ID" sz="1400">
                          <a:solidFill>
                            <a:srgbClr val="000000"/>
                          </a:solidFill>
                          <a:latin typeface="Arial"/>
                          <a:ea typeface="Calibri"/>
                          <a:cs typeface="Times New Roman"/>
                        </a:rPr>
                        <a:t>Method: Pooled Least Squares</a:t>
                      </a:r>
                      <a:endParaRPr lang="id-ID" sz="1800">
                        <a:latin typeface="Calibri"/>
                        <a:ea typeface="Calibri"/>
                        <a:cs typeface="Times New Roman"/>
                      </a:endParaRPr>
                    </a:p>
                  </a:txBody>
                  <a:tcPr marL="19050" marR="19050" marT="0" marB="0"/>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344830">
                <a:tc gridSpan="5">
                  <a:txBody>
                    <a:bodyPr/>
                    <a:lstStyle/>
                    <a:p>
                      <a:pPr>
                        <a:lnSpc>
                          <a:spcPct val="115000"/>
                        </a:lnSpc>
                        <a:spcAft>
                          <a:spcPts val="0"/>
                        </a:spcAft>
                      </a:pPr>
                      <a:r>
                        <a:rPr lang="id-ID" sz="1400">
                          <a:solidFill>
                            <a:srgbClr val="000000"/>
                          </a:solidFill>
                          <a:latin typeface="Arial"/>
                          <a:ea typeface="Calibri"/>
                          <a:cs typeface="Times New Roman"/>
                        </a:rPr>
                        <a:t>Date: 09/22/10   Time: 09:35</a:t>
                      </a:r>
                      <a:endParaRPr lang="id-ID" sz="1800">
                        <a:latin typeface="Calibri"/>
                        <a:ea typeface="Calibri"/>
                        <a:cs typeface="Times New Roman"/>
                      </a:endParaRPr>
                    </a:p>
                  </a:txBody>
                  <a:tcPr marL="19050" marR="19050" marT="0" marB="0"/>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344830">
                <a:tc gridSpan="5">
                  <a:txBody>
                    <a:bodyPr/>
                    <a:lstStyle/>
                    <a:p>
                      <a:pPr>
                        <a:lnSpc>
                          <a:spcPct val="115000"/>
                        </a:lnSpc>
                        <a:spcAft>
                          <a:spcPts val="0"/>
                        </a:spcAft>
                      </a:pPr>
                      <a:r>
                        <a:rPr lang="id-ID" sz="1400">
                          <a:solidFill>
                            <a:srgbClr val="000000"/>
                          </a:solidFill>
                          <a:latin typeface="Arial"/>
                          <a:ea typeface="Calibri"/>
                          <a:cs typeface="Times New Roman"/>
                        </a:rPr>
                        <a:t>Sample: 2007 2009</a:t>
                      </a:r>
                      <a:endParaRPr lang="id-ID" sz="1800">
                        <a:latin typeface="Calibri"/>
                        <a:ea typeface="Calibri"/>
                        <a:cs typeface="Times New Roman"/>
                      </a:endParaRPr>
                    </a:p>
                  </a:txBody>
                  <a:tcPr marL="19050" marR="19050" marT="0" marB="0"/>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344830">
                <a:tc gridSpan="5">
                  <a:txBody>
                    <a:bodyPr/>
                    <a:lstStyle/>
                    <a:p>
                      <a:pPr>
                        <a:lnSpc>
                          <a:spcPct val="115000"/>
                        </a:lnSpc>
                        <a:spcAft>
                          <a:spcPts val="0"/>
                        </a:spcAft>
                      </a:pPr>
                      <a:r>
                        <a:rPr lang="id-ID" sz="1400">
                          <a:solidFill>
                            <a:srgbClr val="000000"/>
                          </a:solidFill>
                          <a:latin typeface="Arial"/>
                          <a:ea typeface="Calibri"/>
                          <a:cs typeface="Times New Roman"/>
                        </a:rPr>
                        <a:t>Included observations: 3</a:t>
                      </a:r>
                      <a:endParaRPr lang="id-ID" sz="1800">
                        <a:latin typeface="Calibri"/>
                        <a:ea typeface="Calibri"/>
                        <a:cs typeface="Times New Roman"/>
                      </a:endParaRPr>
                    </a:p>
                  </a:txBody>
                  <a:tcPr marL="19050" marR="19050" marT="0" marB="0"/>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344830">
                <a:tc gridSpan="5">
                  <a:txBody>
                    <a:bodyPr/>
                    <a:lstStyle/>
                    <a:p>
                      <a:pPr>
                        <a:lnSpc>
                          <a:spcPct val="115000"/>
                        </a:lnSpc>
                        <a:spcAft>
                          <a:spcPts val="0"/>
                        </a:spcAft>
                      </a:pPr>
                      <a:r>
                        <a:rPr lang="id-ID" sz="1400">
                          <a:solidFill>
                            <a:srgbClr val="000000"/>
                          </a:solidFill>
                          <a:latin typeface="Arial"/>
                          <a:ea typeface="Calibri"/>
                          <a:cs typeface="Times New Roman"/>
                        </a:rPr>
                        <a:t>Number of cross-sections used: 70</a:t>
                      </a:r>
                      <a:endParaRPr lang="id-ID" sz="1800">
                        <a:latin typeface="Calibri"/>
                        <a:ea typeface="Calibri"/>
                        <a:cs typeface="Times New Roman"/>
                      </a:endParaRPr>
                    </a:p>
                  </a:txBody>
                  <a:tcPr marL="19050" marR="19050" marT="0" marB="0"/>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344830">
                <a:tc gridSpan="5">
                  <a:txBody>
                    <a:bodyPr/>
                    <a:lstStyle/>
                    <a:p>
                      <a:pPr>
                        <a:lnSpc>
                          <a:spcPct val="115000"/>
                        </a:lnSpc>
                        <a:spcAft>
                          <a:spcPts val="0"/>
                        </a:spcAft>
                      </a:pPr>
                      <a:r>
                        <a:rPr lang="id-ID" sz="1400">
                          <a:solidFill>
                            <a:srgbClr val="000000"/>
                          </a:solidFill>
                          <a:latin typeface="Arial"/>
                          <a:ea typeface="Calibri"/>
                          <a:cs typeface="Times New Roman"/>
                        </a:rPr>
                        <a:t>Total panel (balanced) observations: 210</a:t>
                      </a:r>
                      <a:endParaRPr lang="id-ID" sz="1800">
                        <a:latin typeface="Calibri"/>
                        <a:ea typeface="Calibri"/>
                        <a:cs typeface="Times New Roman"/>
                      </a:endParaRPr>
                    </a:p>
                  </a:txBody>
                  <a:tcPr marL="19050" marR="19050" marT="0" marB="0"/>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344830">
                <a:tc>
                  <a:txBody>
                    <a:bodyPr/>
                    <a:lstStyle/>
                    <a:p>
                      <a:pPr algn="ctr">
                        <a:lnSpc>
                          <a:spcPct val="115000"/>
                        </a:lnSpc>
                        <a:spcAft>
                          <a:spcPts val="0"/>
                        </a:spcAft>
                      </a:pPr>
                      <a:r>
                        <a:rPr lang="id-ID" sz="1400">
                          <a:solidFill>
                            <a:srgbClr val="000000"/>
                          </a:solidFill>
                          <a:latin typeface="Arial"/>
                          <a:ea typeface="Calibri"/>
                          <a:cs typeface="Times New Roman"/>
                        </a:rPr>
                        <a:t>Variable</a:t>
                      </a:r>
                      <a:endParaRPr lang="id-ID" sz="1800">
                        <a:latin typeface="Calibri"/>
                        <a:ea typeface="Calibri"/>
                        <a:cs typeface="Times New Roman"/>
                      </a:endParaRPr>
                    </a:p>
                  </a:txBody>
                  <a:tcPr marL="19050" marR="19050" marT="0" marB="0"/>
                </a:tc>
                <a:tc>
                  <a:txBody>
                    <a:bodyPr/>
                    <a:lstStyle/>
                    <a:p>
                      <a:pPr algn="r">
                        <a:lnSpc>
                          <a:spcPct val="115000"/>
                        </a:lnSpc>
                        <a:spcAft>
                          <a:spcPts val="0"/>
                        </a:spcAft>
                      </a:pPr>
                      <a:r>
                        <a:rPr lang="id-ID" sz="1400">
                          <a:solidFill>
                            <a:srgbClr val="000000"/>
                          </a:solidFill>
                          <a:latin typeface="Arial"/>
                          <a:ea typeface="Calibri"/>
                          <a:cs typeface="Times New Roman"/>
                        </a:rPr>
                        <a:t>Coefficient</a:t>
                      </a:r>
                      <a:endParaRPr lang="id-ID" sz="1800">
                        <a:latin typeface="Calibri"/>
                        <a:ea typeface="Calibri"/>
                        <a:cs typeface="Times New Roman"/>
                      </a:endParaRPr>
                    </a:p>
                  </a:txBody>
                  <a:tcPr marL="19050" marR="19050" marT="0" marB="0"/>
                </a:tc>
                <a:tc>
                  <a:txBody>
                    <a:bodyPr/>
                    <a:lstStyle/>
                    <a:p>
                      <a:pPr algn="r">
                        <a:lnSpc>
                          <a:spcPct val="115000"/>
                        </a:lnSpc>
                        <a:spcAft>
                          <a:spcPts val="0"/>
                        </a:spcAft>
                      </a:pPr>
                      <a:r>
                        <a:rPr lang="id-ID" sz="1400">
                          <a:solidFill>
                            <a:srgbClr val="000000"/>
                          </a:solidFill>
                          <a:latin typeface="Arial"/>
                          <a:ea typeface="Calibri"/>
                          <a:cs typeface="Times New Roman"/>
                        </a:rPr>
                        <a:t>Std. Error</a:t>
                      </a:r>
                      <a:endParaRPr lang="id-ID" sz="1800">
                        <a:latin typeface="Calibri"/>
                        <a:ea typeface="Calibri"/>
                        <a:cs typeface="Times New Roman"/>
                      </a:endParaRPr>
                    </a:p>
                  </a:txBody>
                  <a:tcPr marL="19050" marR="19050" marT="0" marB="0"/>
                </a:tc>
                <a:tc>
                  <a:txBody>
                    <a:bodyPr/>
                    <a:lstStyle/>
                    <a:p>
                      <a:pPr algn="r">
                        <a:lnSpc>
                          <a:spcPct val="115000"/>
                        </a:lnSpc>
                        <a:spcAft>
                          <a:spcPts val="0"/>
                        </a:spcAft>
                      </a:pPr>
                      <a:r>
                        <a:rPr lang="id-ID" sz="1400">
                          <a:solidFill>
                            <a:srgbClr val="000000"/>
                          </a:solidFill>
                          <a:latin typeface="Arial"/>
                          <a:ea typeface="Calibri"/>
                          <a:cs typeface="Times New Roman"/>
                        </a:rPr>
                        <a:t>t-Statistic</a:t>
                      </a:r>
                      <a:endParaRPr lang="id-ID" sz="1800">
                        <a:latin typeface="Calibri"/>
                        <a:ea typeface="Calibri"/>
                        <a:cs typeface="Times New Roman"/>
                      </a:endParaRPr>
                    </a:p>
                  </a:txBody>
                  <a:tcPr marL="19050" marR="19050" marT="0" marB="0"/>
                </a:tc>
                <a:tc>
                  <a:txBody>
                    <a:bodyPr/>
                    <a:lstStyle/>
                    <a:p>
                      <a:pPr algn="r">
                        <a:lnSpc>
                          <a:spcPct val="115000"/>
                        </a:lnSpc>
                        <a:spcAft>
                          <a:spcPts val="0"/>
                        </a:spcAft>
                      </a:pPr>
                      <a:r>
                        <a:rPr lang="id-ID" sz="1400">
                          <a:solidFill>
                            <a:srgbClr val="000000"/>
                          </a:solidFill>
                          <a:latin typeface="Arial"/>
                          <a:ea typeface="Calibri"/>
                          <a:cs typeface="Times New Roman"/>
                        </a:rPr>
                        <a:t>Prob.  </a:t>
                      </a:r>
                      <a:endParaRPr lang="id-ID" sz="1800">
                        <a:latin typeface="Calibri"/>
                        <a:ea typeface="Calibri"/>
                        <a:cs typeface="Times New Roman"/>
                      </a:endParaRPr>
                    </a:p>
                  </a:txBody>
                  <a:tcPr marL="19050" marR="19050" marT="0" marB="0"/>
                </a:tc>
              </a:tr>
              <a:tr h="344830">
                <a:tc>
                  <a:txBody>
                    <a:bodyPr/>
                    <a:lstStyle/>
                    <a:p>
                      <a:pPr algn="ctr">
                        <a:lnSpc>
                          <a:spcPct val="115000"/>
                        </a:lnSpc>
                        <a:spcAft>
                          <a:spcPts val="0"/>
                        </a:spcAft>
                      </a:pPr>
                      <a:r>
                        <a:rPr lang="id-ID" sz="1400">
                          <a:solidFill>
                            <a:srgbClr val="000000"/>
                          </a:solidFill>
                          <a:latin typeface="Arial"/>
                          <a:ea typeface="Calibri"/>
                          <a:cs typeface="Times New Roman"/>
                        </a:rPr>
                        <a:t>C</a:t>
                      </a:r>
                      <a:endParaRPr lang="id-ID" sz="1800">
                        <a:latin typeface="Calibri"/>
                        <a:ea typeface="Calibri"/>
                        <a:cs typeface="Times New Roman"/>
                      </a:endParaRPr>
                    </a:p>
                  </a:txBody>
                  <a:tcPr marL="19050" marR="19050" marT="0" marB="0"/>
                </a:tc>
                <a:tc>
                  <a:txBody>
                    <a:bodyPr/>
                    <a:lstStyle/>
                    <a:p>
                      <a:pPr algn="r">
                        <a:lnSpc>
                          <a:spcPct val="115000"/>
                        </a:lnSpc>
                        <a:spcAft>
                          <a:spcPts val="0"/>
                        </a:spcAft>
                      </a:pPr>
                      <a:r>
                        <a:rPr lang="id-ID" sz="1400">
                          <a:solidFill>
                            <a:srgbClr val="000000"/>
                          </a:solidFill>
                          <a:latin typeface="Arial"/>
                          <a:ea typeface="Calibri"/>
                          <a:cs typeface="Times New Roman"/>
                        </a:rPr>
                        <a:t>2.73E+05</a:t>
                      </a:r>
                      <a:endParaRPr lang="id-ID" sz="1800">
                        <a:latin typeface="Calibri"/>
                        <a:ea typeface="Calibri"/>
                        <a:cs typeface="Times New Roman"/>
                      </a:endParaRPr>
                    </a:p>
                  </a:txBody>
                  <a:tcPr marL="19050" marR="19050" marT="0" marB="0"/>
                </a:tc>
                <a:tc>
                  <a:txBody>
                    <a:bodyPr/>
                    <a:lstStyle/>
                    <a:p>
                      <a:pPr algn="r">
                        <a:lnSpc>
                          <a:spcPct val="115000"/>
                        </a:lnSpc>
                        <a:spcAft>
                          <a:spcPts val="0"/>
                        </a:spcAft>
                      </a:pPr>
                      <a:r>
                        <a:rPr lang="id-ID" sz="1400">
                          <a:solidFill>
                            <a:srgbClr val="000000"/>
                          </a:solidFill>
                          <a:latin typeface="Arial"/>
                          <a:ea typeface="Calibri"/>
                          <a:cs typeface="Times New Roman"/>
                        </a:rPr>
                        <a:t>1.58E+04</a:t>
                      </a:r>
                      <a:endParaRPr lang="id-ID" sz="1800">
                        <a:latin typeface="Calibri"/>
                        <a:ea typeface="Calibri"/>
                        <a:cs typeface="Times New Roman"/>
                      </a:endParaRPr>
                    </a:p>
                  </a:txBody>
                  <a:tcPr marL="19050" marR="19050" marT="0" marB="0"/>
                </a:tc>
                <a:tc>
                  <a:txBody>
                    <a:bodyPr/>
                    <a:lstStyle/>
                    <a:p>
                      <a:pPr algn="r">
                        <a:lnSpc>
                          <a:spcPct val="115000"/>
                        </a:lnSpc>
                        <a:spcAft>
                          <a:spcPts val="0"/>
                        </a:spcAft>
                      </a:pPr>
                      <a:r>
                        <a:rPr lang="id-ID" sz="1400">
                          <a:solidFill>
                            <a:srgbClr val="000000"/>
                          </a:solidFill>
                          <a:latin typeface="Arial"/>
                          <a:ea typeface="Calibri"/>
                          <a:cs typeface="Times New Roman"/>
                        </a:rPr>
                        <a:t>17.29199</a:t>
                      </a:r>
                      <a:endParaRPr lang="id-ID" sz="1800">
                        <a:latin typeface="Calibri"/>
                        <a:ea typeface="Calibri"/>
                        <a:cs typeface="Times New Roman"/>
                      </a:endParaRPr>
                    </a:p>
                  </a:txBody>
                  <a:tcPr marL="19050" marR="19050" marT="0" marB="0"/>
                </a:tc>
                <a:tc>
                  <a:txBody>
                    <a:bodyPr/>
                    <a:lstStyle/>
                    <a:p>
                      <a:pPr algn="r">
                        <a:lnSpc>
                          <a:spcPct val="115000"/>
                        </a:lnSpc>
                        <a:spcAft>
                          <a:spcPts val="0"/>
                        </a:spcAft>
                      </a:pPr>
                      <a:r>
                        <a:rPr lang="id-ID" sz="1400">
                          <a:solidFill>
                            <a:srgbClr val="000000"/>
                          </a:solidFill>
                          <a:latin typeface="Arial"/>
                          <a:ea typeface="Calibri"/>
                          <a:cs typeface="Times New Roman"/>
                        </a:rPr>
                        <a:t>0.0000</a:t>
                      </a:r>
                      <a:endParaRPr lang="id-ID" sz="1800">
                        <a:latin typeface="Calibri"/>
                        <a:ea typeface="Calibri"/>
                        <a:cs typeface="Times New Roman"/>
                      </a:endParaRPr>
                    </a:p>
                  </a:txBody>
                  <a:tcPr marL="19050" marR="19050" marT="0" marB="0"/>
                </a:tc>
              </a:tr>
              <a:tr h="344830">
                <a:tc>
                  <a:txBody>
                    <a:bodyPr/>
                    <a:lstStyle/>
                    <a:p>
                      <a:pPr algn="ctr">
                        <a:lnSpc>
                          <a:spcPct val="115000"/>
                        </a:lnSpc>
                        <a:spcAft>
                          <a:spcPts val="0"/>
                        </a:spcAft>
                      </a:pPr>
                      <a:r>
                        <a:rPr lang="id-ID" sz="1400">
                          <a:solidFill>
                            <a:srgbClr val="000000"/>
                          </a:solidFill>
                          <a:latin typeface="Arial"/>
                          <a:ea typeface="Calibri"/>
                          <a:cs typeface="Times New Roman"/>
                        </a:rPr>
                        <a:t>WT?</a:t>
                      </a:r>
                      <a:endParaRPr lang="id-ID" sz="1800">
                        <a:latin typeface="Calibri"/>
                        <a:ea typeface="Calibri"/>
                        <a:cs typeface="Times New Roman"/>
                      </a:endParaRPr>
                    </a:p>
                  </a:txBody>
                  <a:tcPr marL="19050" marR="19050" marT="0" marB="0"/>
                </a:tc>
                <a:tc>
                  <a:txBody>
                    <a:bodyPr/>
                    <a:lstStyle/>
                    <a:p>
                      <a:pPr algn="r">
                        <a:lnSpc>
                          <a:spcPct val="115000"/>
                        </a:lnSpc>
                        <a:spcAft>
                          <a:spcPts val="0"/>
                        </a:spcAft>
                      </a:pPr>
                      <a:r>
                        <a:rPr lang="id-ID" sz="1400">
                          <a:solidFill>
                            <a:srgbClr val="000000"/>
                          </a:solidFill>
                          <a:latin typeface="Arial"/>
                          <a:ea typeface="Calibri"/>
                          <a:cs typeface="Times New Roman"/>
                        </a:rPr>
                        <a:t>1.927647</a:t>
                      </a:r>
                      <a:endParaRPr lang="id-ID" sz="1800">
                        <a:latin typeface="Calibri"/>
                        <a:ea typeface="Calibri"/>
                        <a:cs typeface="Times New Roman"/>
                      </a:endParaRPr>
                    </a:p>
                  </a:txBody>
                  <a:tcPr marL="19050" marR="19050" marT="0" marB="0"/>
                </a:tc>
                <a:tc>
                  <a:txBody>
                    <a:bodyPr/>
                    <a:lstStyle/>
                    <a:p>
                      <a:pPr algn="r">
                        <a:lnSpc>
                          <a:spcPct val="115000"/>
                        </a:lnSpc>
                        <a:spcAft>
                          <a:spcPts val="0"/>
                        </a:spcAft>
                      </a:pPr>
                      <a:r>
                        <a:rPr lang="id-ID" sz="1400">
                          <a:solidFill>
                            <a:srgbClr val="000000"/>
                          </a:solidFill>
                          <a:latin typeface="Arial"/>
                          <a:ea typeface="Calibri"/>
                          <a:cs typeface="Times New Roman"/>
                        </a:rPr>
                        <a:t>2.401982</a:t>
                      </a:r>
                      <a:endParaRPr lang="id-ID" sz="1800">
                        <a:latin typeface="Calibri"/>
                        <a:ea typeface="Calibri"/>
                        <a:cs typeface="Times New Roman"/>
                      </a:endParaRPr>
                    </a:p>
                  </a:txBody>
                  <a:tcPr marL="19050" marR="19050" marT="0" marB="0"/>
                </a:tc>
                <a:tc>
                  <a:txBody>
                    <a:bodyPr/>
                    <a:lstStyle/>
                    <a:p>
                      <a:pPr algn="r">
                        <a:lnSpc>
                          <a:spcPct val="115000"/>
                        </a:lnSpc>
                        <a:spcAft>
                          <a:spcPts val="0"/>
                        </a:spcAft>
                      </a:pPr>
                      <a:r>
                        <a:rPr lang="id-ID" sz="1400">
                          <a:solidFill>
                            <a:srgbClr val="000000"/>
                          </a:solidFill>
                          <a:latin typeface="Arial"/>
                          <a:ea typeface="Calibri"/>
                          <a:cs typeface="Times New Roman"/>
                        </a:rPr>
                        <a:t>0.802524</a:t>
                      </a:r>
                      <a:endParaRPr lang="id-ID" sz="1800">
                        <a:latin typeface="Calibri"/>
                        <a:ea typeface="Calibri"/>
                        <a:cs typeface="Times New Roman"/>
                      </a:endParaRPr>
                    </a:p>
                  </a:txBody>
                  <a:tcPr marL="19050" marR="19050" marT="0" marB="0"/>
                </a:tc>
                <a:tc>
                  <a:txBody>
                    <a:bodyPr/>
                    <a:lstStyle/>
                    <a:p>
                      <a:pPr algn="r">
                        <a:lnSpc>
                          <a:spcPct val="115000"/>
                        </a:lnSpc>
                        <a:spcAft>
                          <a:spcPts val="0"/>
                        </a:spcAft>
                      </a:pPr>
                      <a:r>
                        <a:rPr lang="id-ID" sz="1400">
                          <a:solidFill>
                            <a:srgbClr val="000000"/>
                          </a:solidFill>
                          <a:latin typeface="Arial"/>
                          <a:ea typeface="Calibri"/>
                          <a:cs typeface="Times New Roman"/>
                        </a:rPr>
                        <a:t>0.4232</a:t>
                      </a:r>
                      <a:endParaRPr lang="id-ID" sz="1800">
                        <a:latin typeface="Calibri"/>
                        <a:ea typeface="Calibri"/>
                        <a:cs typeface="Times New Roman"/>
                      </a:endParaRPr>
                    </a:p>
                  </a:txBody>
                  <a:tcPr marL="19050" marR="19050" marT="0" marB="0"/>
                </a:tc>
              </a:tr>
              <a:tr h="344830">
                <a:tc>
                  <a:txBody>
                    <a:bodyPr/>
                    <a:lstStyle/>
                    <a:p>
                      <a:pPr algn="ctr">
                        <a:lnSpc>
                          <a:spcPct val="115000"/>
                        </a:lnSpc>
                        <a:spcAft>
                          <a:spcPts val="0"/>
                        </a:spcAft>
                      </a:pPr>
                      <a:r>
                        <a:rPr lang="id-ID" sz="1400">
                          <a:solidFill>
                            <a:srgbClr val="000000"/>
                          </a:solidFill>
                          <a:latin typeface="Arial"/>
                          <a:ea typeface="Calibri"/>
                          <a:cs typeface="Times New Roman"/>
                        </a:rPr>
                        <a:t>WNT?</a:t>
                      </a:r>
                      <a:endParaRPr lang="id-ID" sz="1800">
                        <a:latin typeface="Calibri"/>
                        <a:ea typeface="Calibri"/>
                        <a:cs typeface="Times New Roman"/>
                      </a:endParaRPr>
                    </a:p>
                  </a:txBody>
                  <a:tcPr marL="19050" marR="19050" marT="0" marB="0"/>
                </a:tc>
                <a:tc>
                  <a:txBody>
                    <a:bodyPr/>
                    <a:lstStyle/>
                    <a:p>
                      <a:pPr algn="r">
                        <a:lnSpc>
                          <a:spcPct val="115000"/>
                        </a:lnSpc>
                        <a:spcAft>
                          <a:spcPts val="0"/>
                        </a:spcAft>
                      </a:pPr>
                      <a:r>
                        <a:rPr lang="id-ID" sz="1400">
                          <a:solidFill>
                            <a:srgbClr val="000000"/>
                          </a:solidFill>
                          <a:latin typeface="Arial"/>
                          <a:ea typeface="Calibri"/>
                          <a:cs typeface="Times New Roman"/>
                        </a:rPr>
                        <a:t>6.864255</a:t>
                      </a:r>
                      <a:endParaRPr lang="id-ID" sz="1800">
                        <a:latin typeface="Calibri"/>
                        <a:ea typeface="Calibri"/>
                        <a:cs typeface="Times New Roman"/>
                      </a:endParaRPr>
                    </a:p>
                  </a:txBody>
                  <a:tcPr marL="19050" marR="19050" marT="0" marB="0"/>
                </a:tc>
                <a:tc>
                  <a:txBody>
                    <a:bodyPr/>
                    <a:lstStyle/>
                    <a:p>
                      <a:pPr algn="r">
                        <a:lnSpc>
                          <a:spcPct val="115000"/>
                        </a:lnSpc>
                        <a:spcAft>
                          <a:spcPts val="0"/>
                        </a:spcAft>
                      </a:pPr>
                      <a:r>
                        <a:rPr lang="id-ID" sz="1400">
                          <a:solidFill>
                            <a:srgbClr val="000000"/>
                          </a:solidFill>
                          <a:latin typeface="Arial"/>
                          <a:ea typeface="Calibri"/>
                          <a:cs typeface="Times New Roman"/>
                        </a:rPr>
                        <a:t>6.182190</a:t>
                      </a:r>
                      <a:endParaRPr lang="id-ID" sz="1800">
                        <a:latin typeface="Calibri"/>
                        <a:ea typeface="Calibri"/>
                        <a:cs typeface="Times New Roman"/>
                      </a:endParaRPr>
                    </a:p>
                  </a:txBody>
                  <a:tcPr marL="19050" marR="19050" marT="0" marB="0"/>
                </a:tc>
                <a:tc>
                  <a:txBody>
                    <a:bodyPr/>
                    <a:lstStyle/>
                    <a:p>
                      <a:pPr algn="r">
                        <a:lnSpc>
                          <a:spcPct val="115000"/>
                        </a:lnSpc>
                        <a:spcAft>
                          <a:spcPts val="0"/>
                        </a:spcAft>
                      </a:pPr>
                      <a:r>
                        <a:rPr lang="id-ID" sz="1400">
                          <a:solidFill>
                            <a:srgbClr val="000000"/>
                          </a:solidFill>
                          <a:latin typeface="Arial"/>
                          <a:ea typeface="Calibri"/>
                          <a:cs typeface="Times New Roman"/>
                        </a:rPr>
                        <a:t>1.110327</a:t>
                      </a:r>
                      <a:endParaRPr lang="id-ID" sz="1800">
                        <a:latin typeface="Calibri"/>
                        <a:ea typeface="Calibri"/>
                        <a:cs typeface="Times New Roman"/>
                      </a:endParaRPr>
                    </a:p>
                  </a:txBody>
                  <a:tcPr marL="19050" marR="19050" marT="0" marB="0"/>
                </a:tc>
                <a:tc>
                  <a:txBody>
                    <a:bodyPr/>
                    <a:lstStyle/>
                    <a:p>
                      <a:pPr algn="r">
                        <a:lnSpc>
                          <a:spcPct val="115000"/>
                        </a:lnSpc>
                        <a:spcAft>
                          <a:spcPts val="0"/>
                        </a:spcAft>
                      </a:pPr>
                      <a:r>
                        <a:rPr lang="id-ID" sz="1400">
                          <a:solidFill>
                            <a:srgbClr val="000000"/>
                          </a:solidFill>
                          <a:latin typeface="Arial"/>
                          <a:ea typeface="Calibri"/>
                          <a:cs typeface="Times New Roman"/>
                        </a:rPr>
                        <a:t>0.2682</a:t>
                      </a:r>
                      <a:endParaRPr lang="id-ID" sz="1800">
                        <a:latin typeface="Calibri"/>
                        <a:ea typeface="Calibri"/>
                        <a:cs typeface="Times New Roman"/>
                      </a:endParaRPr>
                    </a:p>
                  </a:txBody>
                  <a:tcPr marL="19050" marR="19050" marT="0" marB="0"/>
                </a:tc>
              </a:tr>
              <a:tr h="344830">
                <a:tc>
                  <a:txBody>
                    <a:bodyPr/>
                    <a:lstStyle/>
                    <a:p>
                      <a:pPr algn="ctr">
                        <a:lnSpc>
                          <a:spcPct val="115000"/>
                        </a:lnSpc>
                        <a:spcAft>
                          <a:spcPts val="0"/>
                        </a:spcAft>
                      </a:pPr>
                      <a:r>
                        <a:rPr lang="id-ID" sz="1400">
                          <a:solidFill>
                            <a:srgbClr val="000000"/>
                          </a:solidFill>
                          <a:latin typeface="Arial"/>
                          <a:ea typeface="Calibri"/>
                          <a:cs typeface="Times New Roman"/>
                        </a:rPr>
                        <a:t>AMO?</a:t>
                      </a:r>
                      <a:endParaRPr lang="id-ID" sz="1800">
                        <a:latin typeface="Calibri"/>
                        <a:ea typeface="Calibri"/>
                        <a:cs typeface="Times New Roman"/>
                      </a:endParaRPr>
                    </a:p>
                  </a:txBody>
                  <a:tcPr marL="19050" marR="19050" marT="0" marB="0"/>
                </a:tc>
                <a:tc>
                  <a:txBody>
                    <a:bodyPr/>
                    <a:lstStyle/>
                    <a:p>
                      <a:pPr algn="r">
                        <a:lnSpc>
                          <a:spcPct val="115000"/>
                        </a:lnSpc>
                        <a:spcAft>
                          <a:spcPts val="0"/>
                        </a:spcAft>
                      </a:pPr>
                      <a:r>
                        <a:rPr lang="id-ID" sz="1400">
                          <a:solidFill>
                            <a:srgbClr val="000000"/>
                          </a:solidFill>
                          <a:latin typeface="Arial"/>
                          <a:ea typeface="Calibri"/>
                          <a:cs typeface="Times New Roman"/>
                        </a:rPr>
                        <a:t>3.393476</a:t>
                      </a:r>
                      <a:endParaRPr lang="id-ID" sz="1800">
                        <a:latin typeface="Calibri"/>
                        <a:ea typeface="Calibri"/>
                        <a:cs typeface="Times New Roman"/>
                      </a:endParaRPr>
                    </a:p>
                  </a:txBody>
                  <a:tcPr marL="19050" marR="19050" marT="0" marB="0"/>
                </a:tc>
                <a:tc>
                  <a:txBody>
                    <a:bodyPr/>
                    <a:lstStyle/>
                    <a:p>
                      <a:pPr algn="r">
                        <a:lnSpc>
                          <a:spcPct val="115000"/>
                        </a:lnSpc>
                        <a:spcAft>
                          <a:spcPts val="0"/>
                        </a:spcAft>
                      </a:pPr>
                      <a:r>
                        <a:rPr lang="id-ID" sz="1400">
                          <a:solidFill>
                            <a:srgbClr val="000000"/>
                          </a:solidFill>
                          <a:latin typeface="Arial"/>
                          <a:ea typeface="Calibri"/>
                          <a:cs typeface="Times New Roman"/>
                        </a:rPr>
                        <a:t>2.690025</a:t>
                      </a:r>
                      <a:endParaRPr lang="id-ID" sz="1800">
                        <a:latin typeface="Calibri"/>
                        <a:ea typeface="Calibri"/>
                        <a:cs typeface="Times New Roman"/>
                      </a:endParaRPr>
                    </a:p>
                  </a:txBody>
                  <a:tcPr marL="19050" marR="19050" marT="0" marB="0"/>
                </a:tc>
                <a:tc>
                  <a:txBody>
                    <a:bodyPr/>
                    <a:lstStyle/>
                    <a:p>
                      <a:pPr algn="r">
                        <a:lnSpc>
                          <a:spcPct val="115000"/>
                        </a:lnSpc>
                        <a:spcAft>
                          <a:spcPts val="0"/>
                        </a:spcAft>
                      </a:pPr>
                      <a:r>
                        <a:rPr lang="id-ID" sz="1400">
                          <a:solidFill>
                            <a:srgbClr val="000000"/>
                          </a:solidFill>
                          <a:latin typeface="Arial"/>
                          <a:ea typeface="Calibri"/>
                          <a:cs typeface="Times New Roman"/>
                        </a:rPr>
                        <a:t>1.261503</a:t>
                      </a:r>
                      <a:endParaRPr lang="id-ID" sz="1800">
                        <a:latin typeface="Calibri"/>
                        <a:ea typeface="Calibri"/>
                        <a:cs typeface="Times New Roman"/>
                      </a:endParaRPr>
                    </a:p>
                  </a:txBody>
                  <a:tcPr marL="19050" marR="19050" marT="0" marB="0"/>
                </a:tc>
                <a:tc>
                  <a:txBody>
                    <a:bodyPr/>
                    <a:lstStyle/>
                    <a:p>
                      <a:pPr algn="r">
                        <a:lnSpc>
                          <a:spcPct val="115000"/>
                        </a:lnSpc>
                        <a:spcAft>
                          <a:spcPts val="0"/>
                        </a:spcAft>
                      </a:pPr>
                      <a:r>
                        <a:rPr lang="id-ID" sz="1400">
                          <a:solidFill>
                            <a:srgbClr val="000000"/>
                          </a:solidFill>
                          <a:latin typeface="Arial"/>
                          <a:ea typeface="Calibri"/>
                          <a:cs typeface="Times New Roman"/>
                        </a:rPr>
                        <a:t>0.2086</a:t>
                      </a:r>
                      <a:endParaRPr lang="id-ID" sz="1800">
                        <a:latin typeface="Calibri"/>
                        <a:ea typeface="Calibri"/>
                        <a:cs typeface="Times New Roman"/>
                      </a:endParaRPr>
                    </a:p>
                  </a:txBody>
                  <a:tcPr marL="19050" marR="19050" marT="0" marB="0"/>
                </a:tc>
              </a:tr>
              <a:tr h="344830">
                <a:tc>
                  <a:txBody>
                    <a:bodyPr/>
                    <a:lstStyle/>
                    <a:p>
                      <a:pPr algn="ctr">
                        <a:lnSpc>
                          <a:spcPct val="115000"/>
                        </a:lnSpc>
                        <a:spcAft>
                          <a:spcPts val="0"/>
                        </a:spcAft>
                      </a:pPr>
                      <a:r>
                        <a:rPr lang="id-ID" sz="1400">
                          <a:solidFill>
                            <a:srgbClr val="000000"/>
                          </a:solidFill>
                          <a:latin typeface="Arial"/>
                          <a:ea typeface="Calibri"/>
                          <a:cs typeface="Times New Roman"/>
                        </a:rPr>
                        <a:t>ADM?</a:t>
                      </a:r>
                      <a:endParaRPr lang="id-ID" sz="1800">
                        <a:latin typeface="Calibri"/>
                        <a:ea typeface="Calibri"/>
                        <a:cs typeface="Times New Roman"/>
                      </a:endParaRPr>
                    </a:p>
                  </a:txBody>
                  <a:tcPr marL="19050" marR="19050" marT="0" marB="0"/>
                </a:tc>
                <a:tc>
                  <a:txBody>
                    <a:bodyPr/>
                    <a:lstStyle/>
                    <a:p>
                      <a:pPr algn="r">
                        <a:lnSpc>
                          <a:spcPct val="115000"/>
                        </a:lnSpc>
                        <a:spcAft>
                          <a:spcPts val="0"/>
                        </a:spcAft>
                      </a:pPr>
                      <a:r>
                        <a:rPr lang="id-ID" sz="1400">
                          <a:solidFill>
                            <a:srgbClr val="000000"/>
                          </a:solidFill>
                          <a:latin typeface="Arial"/>
                          <a:ea typeface="Calibri"/>
                          <a:cs typeface="Times New Roman"/>
                        </a:rPr>
                        <a:t>1.896533</a:t>
                      </a:r>
                      <a:endParaRPr lang="id-ID" sz="1800">
                        <a:latin typeface="Calibri"/>
                        <a:ea typeface="Calibri"/>
                        <a:cs typeface="Times New Roman"/>
                      </a:endParaRPr>
                    </a:p>
                  </a:txBody>
                  <a:tcPr marL="19050" marR="19050" marT="0" marB="0"/>
                </a:tc>
                <a:tc>
                  <a:txBody>
                    <a:bodyPr/>
                    <a:lstStyle/>
                    <a:p>
                      <a:pPr algn="r">
                        <a:lnSpc>
                          <a:spcPct val="115000"/>
                        </a:lnSpc>
                        <a:spcAft>
                          <a:spcPts val="0"/>
                        </a:spcAft>
                      </a:pPr>
                      <a:r>
                        <a:rPr lang="id-ID" sz="1400">
                          <a:solidFill>
                            <a:srgbClr val="000000"/>
                          </a:solidFill>
                          <a:latin typeface="Arial"/>
                          <a:ea typeface="Calibri"/>
                          <a:cs typeface="Times New Roman"/>
                        </a:rPr>
                        <a:t>1.817119</a:t>
                      </a:r>
                      <a:endParaRPr lang="id-ID" sz="1800">
                        <a:latin typeface="Calibri"/>
                        <a:ea typeface="Calibri"/>
                        <a:cs typeface="Times New Roman"/>
                      </a:endParaRPr>
                    </a:p>
                  </a:txBody>
                  <a:tcPr marL="19050" marR="19050" marT="0" marB="0"/>
                </a:tc>
                <a:tc>
                  <a:txBody>
                    <a:bodyPr/>
                    <a:lstStyle/>
                    <a:p>
                      <a:pPr algn="r">
                        <a:lnSpc>
                          <a:spcPct val="115000"/>
                        </a:lnSpc>
                        <a:spcAft>
                          <a:spcPts val="0"/>
                        </a:spcAft>
                      </a:pPr>
                      <a:r>
                        <a:rPr lang="id-ID" sz="1400">
                          <a:solidFill>
                            <a:srgbClr val="000000"/>
                          </a:solidFill>
                          <a:latin typeface="Arial"/>
                          <a:ea typeface="Calibri"/>
                          <a:cs typeface="Times New Roman"/>
                        </a:rPr>
                        <a:t>1.043703</a:t>
                      </a:r>
                      <a:endParaRPr lang="id-ID" sz="1800">
                        <a:latin typeface="Calibri"/>
                        <a:ea typeface="Calibri"/>
                        <a:cs typeface="Times New Roman"/>
                      </a:endParaRPr>
                    </a:p>
                  </a:txBody>
                  <a:tcPr marL="19050" marR="19050" marT="0" marB="0"/>
                </a:tc>
                <a:tc>
                  <a:txBody>
                    <a:bodyPr/>
                    <a:lstStyle/>
                    <a:p>
                      <a:pPr algn="r">
                        <a:lnSpc>
                          <a:spcPct val="115000"/>
                        </a:lnSpc>
                        <a:spcAft>
                          <a:spcPts val="0"/>
                        </a:spcAft>
                      </a:pPr>
                      <a:r>
                        <a:rPr lang="id-ID" sz="1400" dirty="0">
                          <a:solidFill>
                            <a:srgbClr val="000000"/>
                          </a:solidFill>
                          <a:latin typeface="Arial"/>
                          <a:ea typeface="Calibri"/>
                          <a:cs typeface="Times New Roman"/>
                        </a:rPr>
                        <a:t>0.2979</a:t>
                      </a:r>
                      <a:endParaRPr lang="id-ID" sz="1800" dirty="0">
                        <a:latin typeface="Calibri"/>
                        <a:ea typeface="Calibri"/>
                        <a:cs typeface="Times New Roman"/>
                      </a:endParaRPr>
                    </a:p>
                  </a:txBody>
                  <a:tcPr marL="19050" marR="19050" marT="0" marB="0"/>
                </a:tc>
              </a:tr>
            </a:tbl>
          </a:graphicData>
        </a:graphic>
      </p:graphicFrame>
      <p:sp>
        <p:nvSpPr>
          <p:cNvPr id="6146" name="Rectangle 2"/>
          <p:cNvSpPr>
            <a:spLocks noChangeArrowheads="1"/>
          </p:cNvSpPr>
          <p:nvPr/>
        </p:nvSpPr>
        <p:spPr bwMode="auto">
          <a:xfrm>
            <a:off x="1469007" y="642918"/>
            <a:ext cx="7310527"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88900" algn="just" defTabSz="914400" rtl="0" eaLnBrk="1" fontAlgn="base" latinLnBrk="0" hangingPunct="1">
              <a:lnSpc>
                <a:spcPct val="100000"/>
              </a:lnSpc>
              <a:spcBef>
                <a:spcPct val="0"/>
              </a:spcBef>
              <a:spcAft>
                <a:spcPct val="0"/>
              </a:spcAft>
              <a:buClrTx/>
              <a:buSzTx/>
              <a:buFontTx/>
              <a:buNone/>
              <a:tabLst/>
            </a:pPr>
            <a:r>
              <a:rPr kumimoji="0" lang="id-ID"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Spesifikasi Model :</a:t>
            </a:r>
          </a:p>
          <a:p>
            <a:pPr marL="0" marR="0" lvl="0" indent="88900" algn="just" defTabSz="914400" rtl="0" eaLnBrk="1" fontAlgn="base" latinLnBrk="0" hangingPunct="1">
              <a:lnSpc>
                <a:spcPct val="100000"/>
              </a:lnSpc>
              <a:spcBef>
                <a:spcPct val="0"/>
              </a:spcBef>
              <a:spcAft>
                <a:spcPct val="0"/>
              </a:spcAft>
              <a:buClrTx/>
              <a:buSzTx/>
              <a:buFontTx/>
              <a:buNone/>
              <a:tabLst/>
            </a:pPr>
            <a:r>
              <a:rPr kumimoji="0" lang="id-ID"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UC</a:t>
            </a:r>
            <a:r>
              <a:rPr kumimoji="0" lang="id-ID" sz="2400" b="0" i="1"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it</a:t>
            </a:r>
            <a:r>
              <a:rPr kumimoji="0" lang="id-ID"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α</a:t>
            </a:r>
            <a:r>
              <a:rPr kumimoji="0" lang="id-ID" sz="2400" b="0" i="1"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1</a:t>
            </a:r>
            <a:r>
              <a:rPr kumimoji="0" lang="id-ID"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α</a:t>
            </a:r>
            <a:r>
              <a:rPr kumimoji="0" lang="id-ID" sz="2400" b="0" i="1"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r>
              <a:rPr kumimoji="0" lang="id-ID"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WT</a:t>
            </a:r>
            <a:r>
              <a:rPr kumimoji="0" lang="id-ID" sz="2400" b="0" i="1"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it</a:t>
            </a:r>
            <a:r>
              <a:rPr kumimoji="0" lang="id-ID"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α</a:t>
            </a:r>
            <a:r>
              <a:rPr kumimoji="0" lang="id-ID" sz="2400" b="0" i="1"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3</a:t>
            </a:r>
            <a:r>
              <a:rPr kumimoji="0" lang="id-ID"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WNT</a:t>
            </a:r>
            <a:r>
              <a:rPr kumimoji="0" lang="id-ID" sz="2400" b="0" i="1"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it</a:t>
            </a:r>
            <a:r>
              <a:rPr kumimoji="0" lang="id-ID"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α</a:t>
            </a:r>
            <a:r>
              <a:rPr kumimoji="0" lang="id-ID" sz="2400" b="0" i="1"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4</a:t>
            </a:r>
            <a:r>
              <a:rPr kumimoji="0" lang="id-ID"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AMO</a:t>
            </a:r>
            <a:r>
              <a:rPr kumimoji="0" lang="id-ID" sz="2400" b="0" i="1"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it</a:t>
            </a:r>
            <a:r>
              <a:rPr kumimoji="0" lang="id-ID"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α</a:t>
            </a:r>
            <a:r>
              <a:rPr kumimoji="0" lang="id-ID" sz="2400" b="0" i="1"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5</a:t>
            </a:r>
            <a:r>
              <a:rPr kumimoji="0" lang="id-ID"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ΑDM</a:t>
            </a:r>
            <a:r>
              <a:rPr kumimoji="0" lang="id-ID" sz="2400" b="0" i="1"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it</a:t>
            </a:r>
            <a:r>
              <a:rPr kumimoji="0" lang="id-ID"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ε</a:t>
            </a:r>
            <a:r>
              <a:rPr kumimoji="0" lang="id-ID" sz="2400" b="0" i="1"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t</a:t>
            </a:r>
            <a:endParaRPr kumimoji="0" lang="id-ID"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35608" y="1714488"/>
            <a:ext cx="7498080" cy="3643338"/>
          </a:xfrm>
        </p:spPr>
        <p:txBody>
          <a:bodyPr>
            <a:noAutofit/>
          </a:bodyPr>
          <a:lstStyle/>
          <a:p>
            <a:r>
              <a:rPr lang="id-ID" sz="1600" dirty="0" smtClean="0">
                <a:latin typeface="Segoe UI" pitchFamily="34" charset="0"/>
                <a:ea typeface="Segoe UI" pitchFamily="34" charset="0"/>
                <a:cs typeface="Segoe UI" pitchFamily="34" charset="0"/>
              </a:rPr>
              <a:t>Dari</a:t>
            </a:r>
            <a:r>
              <a:rPr lang="id-ID" sz="1600" b="1" dirty="0" smtClean="0">
                <a:latin typeface="Segoe UI" pitchFamily="34" charset="0"/>
                <a:ea typeface="Segoe UI" pitchFamily="34" charset="0"/>
                <a:cs typeface="Segoe UI" pitchFamily="34" charset="0"/>
              </a:rPr>
              <a:t> </a:t>
            </a:r>
            <a:r>
              <a:rPr lang="id-ID" sz="1600" dirty="0" smtClean="0">
                <a:latin typeface="Segoe UI" pitchFamily="34" charset="0"/>
                <a:ea typeface="Segoe UI" pitchFamily="34" charset="0"/>
                <a:cs typeface="Segoe UI" pitchFamily="34" charset="0"/>
              </a:rPr>
              <a:t>persamaan  regresi data panel diatas dapat dianalisis beberapa hal berkaitan dengan tujuan penelitian ini. Variabel dependen yaitu UC, artinya biaya satuan pendidikan (unit cost) dipengaruhi oleh biaya gaji guru (WT), gaji pegawai (WNT), biaya material dan operasional (AMO) dan biaya administrasi (ADM). Konstanta yang dihasilkan sebesar 273000 yang berarti apabila tidak perubahan pada time series maupun cross section pada data maka unit cost pendidikan dasar di provinsi DIY adalah sebesar Rp. 273.000,- per bulan. Adapun empat variabel independen mempengaruhi unit cost apabila ada perubahan padanya. Varibael biaya gaji guru (WT) akan mempengaruhi kenaikan biaya satuan pendidikan  sebesar 1, 93 persen, biaya gaji pegawai (WNT) sebesar 6,86 persen, biaya opersional dan  material sebesar 3,39 persen dan biaya administrasi sebesar 1,90 persen. </a:t>
            </a:r>
            <a:br>
              <a:rPr lang="id-ID" sz="1600" dirty="0" smtClean="0">
                <a:latin typeface="Segoe UI" pitchFamily="34" charset="0"/>
                <a:ea typeface="Segoe UI" pitchFamily="34" charset="0"/>
                <a:cs typeface="Segoe UI" pitchFamily="34" charset="0"/>
              </a:rPr>
            </a:br>
            <a:endParaRPr lang="id-ID" sz="1600" dirty="0">
              <a:latin typeface="Segoe UI" pitchFamily="34" charset="0"/>
              <a:ea typeface="Segoe UI" pitchFamily="34" charset="0"/>
              <a:cs typeface="Segoe UI" pitchFamily="34" charset="0"/>
            </a:endParaRPr>
          </a:p>
        </p:txBody>
      </p:sp>
      <p:sp>
        <p:nvSpPr>
          <p:cNvPr id="7" name="Rectangle 6"/>
          <p:cNvSpPr/>
          <p:nvPr/>
        </p:nvSpPr>
        <p:spPr>
          <a:xfrm>
            <a:off x="1142976" y="285728"/>
            <a:ext cx="7643866" cy="1428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400" b="1" dirty="0" smtClean="0">
                <a:latin typeface="Segoe UI" pitchFamily="34" charset="0"/>
                <a:ea typeface="Segoe UI" pitchFamily="34" charset="0"/>
                <a:cs typeface="Segoe UI" pitchFamily="34" charset="0"/>
              </a:rPr>
              <a:t>UC =       273000 </a:t>
            </a:r>
            <a:r>
              <a:rPr lang="id-ID" sz="1400" b="1" dirty="0" smtClean="0">
                <a:latin typeface="Segoe UI" pitchFamily="34" charset="0"/>
                <a:ea typeface="Segoe UI" pitchFamily="34" charset="0"/>
                <a:cs typeface="Segoe UI" pitchFamily="34" charset="0"/>
              </a:rPr>
              <a:t>+1,927647WT </a:t>
            </a:r>
            <a:r>
              <a:rPr lang="id-ID" sz="1400" b="1" dirty="0" smtClean="0">
                <a:latin typeface="Segoe UI" pitchFamily="34" charset="0"/>
                <a:ea typeface="Segoe UI" pitchFamily="34" charset="0"/>
                <a:cs typeface="Segoe UI" pitchFamily="34" charset="0"/>
              </a:rPr>
              <a:t>+6,864255WNT +3,393476AMO</a:t>
            </a:r>
            <a:r>
              <a:rPr lang="id-ID" sz="1400" b="1" dirty="0" smtClean="0">
                <a:latin typeface="Segoe UI" pitchFamily="34" charset="0"/>
                <a:ea typeface="Segoe UI" pitchFamily="34" charset="0"/>
                <a:cs typeface="Segoe UI" pitchFamily="34" charset="0"/>
              </a:rPr>
              <a:t>+ 1,896533ADM</a:t>
            </a:r>
            <a:endParaRPr lang="id-ID" sz="1400" dirty="0" smtClean="0">
              <a:latin typeface="Segoe UI" pitchFamily="34" charset="0"/>
              <a:ea typeface="Segoe UI" pitchFamily="34" charset="0"/>
              <a:cs typeface="Segoe UI" pitchFamily="34" charset="0"/>
            </a:endParaRPr>
          </a:p>
          <a:p>
            <a:r>
              <a:rPr lang="id-ID" sz="1400" b="1" dirty="0" smtClean="0">
                <a:latin typeface="Segoe UI" pitchFamily="34" charset="0"/>
                <a:ea typeface="Segoe UI" pitchFamily="34" charset="0"/>
                <a:cs typeface="Segoe UI" pitchFamily="34" charset="0"/>
              </a:rPr>
              <a:t>    </a:t>
            </a:r>
            <a:r>
              <a:rPr lang="id-ID" sz="1400" b="1" dirty="0" smtClean="0">
                <a:latin typeface="Segoe UI" pitchFamily="34" charset="0"/>
                <a:ea typeface="Segoe UI" pitchFamily="34" charset="0"/>
                <a:cs typeface="Segoe UI" pitchFamily="34" charset="0"/>
              </a:rPr>
              <a:t>       (</a:t>
            </a:r>
            <a:r>
              <a:rPr lang="id-ID" sz="1400" b="1" dirty="0" smtClean="0">
                <a:latin typeface="Segoe UI" pitchFamily="34" charset="0"/>
                <a:ea typeface="Segoe UI" pitchFamily="34" charset="0"/>
                <a:cs typeface="Segoe UI" pitchFamily="34" charset="0"/>
              </a:rPr>
              <a:t>17,29199</a:t>
            </a:r>
            <a:r>
              <a:rPr lang="id-ID" sz="1400" b="1" dirty="0" smtClean="0">
                <a:latin typeface="Segoe UI" pitchFamily="34" charset="0"/>
                <a:ea typeface="Segoe UI" pitchFamily="34" charset="0"/>
                <a:cs typeface="Segoe UI" pitchFamily="34" charset="0"/>
              </a:rPr>
              <a:t>)  ( </a:t>
            </a:r>
            <a:r>
              <a:rPr lang="id-ID" sz="1400" b="1" dirty="0" smtClean="0">
                <a:latin typeface="Segoe UI" pitchFamily="34" charset="0"/>
                <a:ea typeface="Segoe UI" pitchFamily="34" charset="0"/>
                <a:cs typeface="Segoe UI" pitchFamily="34" charset="0"/>
              </a:rPr>
              <a:t>0,802524</a:t>
            </a:r>
            <a:r>
              <a:rPr lang="id-ID" sz="1400" b="1" dirty="0" smtClean="0">
                <a:latin typeface="Segoe UI" pitchFamily="34" charset="0"/>
                <a:ea typeface="Segoe UI" pitchFamily="34" charset="0"/>
                <a:cs typeface="Segoe UI" pitchFamily="34" charset="0"/>
              </a:rPr>
              <a:t>)     ( </a:t>
            </a:r>
            <a:r>
              <a:rPr lang="id-ID" sz="1400" b="1" dirty="0" smtClean="0">
                <a:latin typeface="Segoe UI" pitchFamily="34" charset="0"/>
                <a:ea typeface="Segoe UI" pitchFamily="34" charset="0"/>
                <a:cs typeface="Segoe UI" pitchFamily="34" charset="0"/>
              </a:rPr>
              <a:t>1,110327</a:t>
            </a:r>
            <a:r>
              <a:rPr lang="id-ID" sz="1400" b="1" dirty="0" smtClean="0">
                <a:latin typeface="Segoe UI" pitchFamily="34" charset="0"/>
                <a:ea typeface="Segoe UI" pitchFamily="34" charset="0"/>
                <a:cs typeface="Segoe UI" pitchFamily="34" charset="0"/>
              </a:rPr>
              <a:t>)          ( </a:t>
            </a:r>
            <a:r>
              <a:rPr lang="id-ID" sz="1400" b="1" dirty="0" smtClean="0">
                <a:latin typeface="Segoe UI" pitchFamily="34" charset="0"/>
                <a:ea typeface="Segoe UI" pitchFamily="34" charset="0"/>
                <a:cs typeface="Segoe UI" pitchFamily="34" charset="0"/>
              </a:rPr>
              <a:t>1,261503</a:t>
            </a:r>
            <a:r>
              <a:rPr lang="id-ID" sz="1400" b="1" dirty="0" smtClean="0">
                <a:latin typeface="Segoe UI" pitchFamily="34" charset="0"/>
                <a:ea typeface="Segoe UI" pitchFamily="34" charset="0"/>
                <a:cs typeface="Segoe UI" pitchFamily="34" charset="0"/>
              </a:rPr>
              <a:t>)        ( </a:t>
            </a:r>
            <a:r>
              <a:rPr lang="id-ID" sz="1400" b="1" dirty="0" smtClean="0">
                <a:latin typeface="Segoe UI" pitchFamily="34" charset="0"/>
                <a:ea typeface="Segoe UI" pitchFamily="34" charset="0"/>
                <a:cs typeface="Segoe UI" pitchFamily="34" charset="0"/>
              </a:rPr>
              <a:t>-1,043703)</a:t>
            </a:r>
            <a:endParaRPr lang="id-ID" sz="1400" dirty="0" smtClean="0">
              <a:latin typeface="Segoe UI" pitchFamily="34" charset="0"/>
              <a:ea typeface="Segoe UI" pitchFamily="34" charset="0"/>
              <a:cs typeface="Segoe UI" pitchFamily="34" charset="0"/>
            </a:endParaRPr>
          </a:p>
          <a:p>
            <a:pPr algn="ctr"/>
            <a:endParaRPr lang="id-ID" sz="12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68346"/>
          </a:xfrm>
        </p:spPr>
        <p:txBody>
          <a:bodyPr>
            <a:normAutofit/>
          </a:bodyPr>
          <a:lstStyle/>
          <a:p>
            <a:r>
              <a:rPr lang="id-ID" sz="3200" dirty="0" smtClean="0"/>
              <a:t>Regresi Data Panel SD</a:t>
            </a:r>
            <a:endParaRPr lang="id-ID" sz="3200" dirty="0"/>
          </a:p>
        </p:txBody>
      </p:sp>
      <p:graphicFrame>
        <p:nvGraphicFramePr>
          <p:cNvPr id="4" name="Content Placeholder 3"/>
          <p:cNvGraphicFramePr>
            <a:graphicFrameLocks noGrp="1"/>
          </p:cNvGraphicFramePr>
          <p:nvPr>
            <p:ph idx="1"/>
          </p:nvPr>
        </p:nvGraphicFramePr>
        <p:xfrm>
          <a:off x="1435100" y="1447800"/>
          <a:ext cx="7499350" cy="5053032"/>
        </p:xfrm>
        <a:graphic>
          <a:graphicData uri="http://schemas.openxmlformats.org/drawingml/2006/table">
            <a:tbl>
              <a:tblPr firstRow="1" bandRow="1">
                <a:tableStyleId>{5C22544A-7EE6-4342-B048-85BDC9FD1C3A}</a:tableStyleId>
              </a:tblPr>
              <a:tblGrid>
                <a:gridCol w="1499870"/>
                <a:gridCol w="1499870"/>
                <a:gridCol w="1499870"/>
                <a:gridCol w="1499870"/>
                <a:gridCol w="1499870"/>
              </a:tblGrid>
              <a:tr h="280724">
                <a:tc gridSpan="5">
                  <a:txBody>
                    <a:bodyPr/>
                    <a:lstStyle/>
                    <a:p>
                      <a:pPr>
                        <a:lnSpc>
                          <a:spcPct val="115000"/>
                        </a:lnSpc>
                        <a:spcAft>
                          <a:spcPts val="0"/>
                        </a:spcAft>
                      </a:pPr>
                      <a:r>
                        <a:rPr lang="id-ID" sz="1200" dirty="0">
                          <a:solidFill>
                            <a:srgbClr val="000000"/>
                          </a:solidFill>
                          <a:latin typeface="Arial"/>
                          <a:ea typeface="Calibri"/>
                          <a:cs typeface="Times New Roman"/>
                        </a:rPr>
                        <a:t>Dependent Variable: UC</a:t>
                      </a:r>
                      <a:endParaRPr lang="id-ID" sz="1600" dirty="0">
                        <a:latin typeface="Calibri"/>
                        <a:ea typeface="Calibri"/>
                        <a:cs typeface="Times New Roman"/>
                      </a:endParaRPr>
                    </a:p>
                  </a:txBody>
                  <a:tcPr marL="19050" marR="19050" marT="0" marB="0"/>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80724">
                <a:tc gridSpan="5">
                  <a:txBody>
                    <a:bodyPr/>
                    <a:lstStyle/>
                    <a:p>
                      <a:pPr>
                        <a:lnSpc>
                          <a:spcPct val="115000"/>
                        </a:lnSpc>
                        <a:spcAft>
                          <a:spcPts val="0"/>
                        </a:spcAft>
                      </a:pPr>
                      <a:r>
                        <a:rPr lang="id-ID" sz="1200">
                          <a:solidFill>
                            <a:srgbClr val="000000"/>
                          </a:solidFill>
                          <a:latin typeface="Arial"/>
                          <a:ea typeface="Calibri"/>
                          <a:cs typeface="Times New Roman"/>
                        </a:rPr>
                        <a:t>Method: Pooled Least Squares</a:t>
                      </a:r>
                      <a:endParaRPr lang="id-ID" sz="1600">
                        <a:latin typeface="Calibri"/>
                        <a:ea typeface="Calibri"/>
                        <a:cs typeface="Times New Roman"/>
                      </a:endParaRPr>
                    </a:p>
                  </a:txBody>
                  <a:tcPr marL="19050" marR="19050" marT="0" marB="0"/>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80724">
                <a:tc gridSpan="5">
                  <a:txBody>
                    <a:bodyPr/>
                    <a:lstStyle/>
                    <a:p>
                      <a:pPr>
                        <a:lnSpc>
                          <a:spcPct val="115000"/>
                        </a:lnSpc>
                        <a:spcAft>
                          <a:spcPts val="0"/>
                        </a:spcAft>
                      </a:pPr>
                      <a:r>
                        <a:rPr lang="id-ID" sz="1200">
                          <a:solidFill>
                            <a:srgbClr val="000000"/>
                          </a:solidFill>
                          <a:latin typeface="Arial"/>
                          <a:ea typeface="Calibri"/>
                          <a:cs typeface="Times New Roman"/>
                        </a:rPr>
                        <a:t>Date: 10/21/10   Time: 13:20</a:t>
                      </a:r>
                      <a:endParaRPr lang="id-ID" sz="1600">
                        <a:latin typeface="Calibri"/>
                        <a:ea typeface="Calibri"/>
                        <a:cs typeface="Times New Roman"/>
                      </a:endParaRPr>
                    </a:p>
                  </a:txBody>
                  <a:tcPr marL="19050" marR="19050" marT="0" marB="0"/>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80724">
                <a:tc gridSpan="5">
                  <a:txBody>
                    <a:bodyPr/>
                    <a:lstStyle/>
                    <a:p>
                      <a:pPr>
                        <a:lnSpc>
                          <a:spcPct val="115000"/>
                        </a:lnSpc>
                        <a:spcAft>
                          <a:spcPts val="0"/>
                        </a:spcAft>
                      </a:pPr>
                      <a:r>
                        <a:rPr lang="id-ID" sz="1200">
                          <a:solidFill>
                            <a:srgbClr val="000000"/>
                          </a:solidFill>
                          <a:latin typeface="Arial"/>
                          <a:ea typeface="Calibri"/>
                          <a:cs typeface="Times New Roman"/>
                        </a:rPr>
                        <a:t>Sample: 1 138</a:t>
                      </a:r>
                      <a:endParaRPr lang="id-ID" sz="1600">
                        <a:latin typeface="Calibri"/>
                        <a:ea typeface="Calibri"/>
                        <a:cs typeface="Times New Roman"/>
                      </a:endParaRPr>
                    </a:p>
                  </a:txBody>
                  <a:tcPr marL="19050" marR="19050" marT="0" marB="0"/>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80724">
                <a:tc gridSpan="5">
                  <a:txBody>
                    <a:bodyPr/>
                    <a:lstStyle/>
                    <a:p>
                      <a:pPr>
                        <a:lnSpc>
                          <a:spcPct val="115000"/>
                        </a:lnSpc>
                        <a:spcAft>
                          <a:spcPts val="0"/>
                        </a:spcAft>
                      </a:pPr>
                      <a:r>
                        <a:rPr lang="id-ID" sz="1200">
                          <a:solidFill>
                            <a:srgbClr val="000000"/>
                          </a:solidFill>
                          <a:latin typeface="Arial"/>
                          <a:ea typeface="Calibri"/>
                          <a:cs typeface="Times New Roman"/>
                        </a:rPr>
                        <a:t>Included observations: 138</a:t>
                      </a:r>
                      <a:endParaRPr lang="id-ID" sz="1600">
                        <a:latin typeface="Calibri"/>
                        <a:ea typeface="Calibri"/>
                        <a:cs typeface="Times New Roman"/>
                      </a:endParaRPr>
                    </a:p>
                  </a:txBody>
                  <a:tcPr marL="19050" marR="19050" marT="0" marB="0"/>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80724">
                <a:tc gridSpan="5">
                  <a:txBody>
                    <a:bodyPr/>
                    <a:lstStyle/>
                    <a:p>
                      <a:pPr>
                        <a:lnSpc>
                          <a:spcPct val="115000"/>
                        </a:lnSpc>
                        <a:spcAft>
                          <a:spcPts val="0"/>
                        </a:spcAft>
                      </a:pPr>
                      <a:r>
                        <a:rPr lang="id-ID" sz="1200">
                          <a:solidFill>
                            <a:srgbClr val="000000"/>
                          </a:solidFill>
                          <a:latin typeface="Arial"/>
                          <a:ea typeface="Calibri"/>
                          <a:cs typeface="Times New Roman"/>
                        </a:rPr>
                        <a:t>Number of cross-sections used: 48</a:t>
                      </a:r>
                      <a:endParaRPr lang="id-ID" sz="1600">
                        <a:latin typeface="Calibri"/>
                        <a:ea typeface="Calibri"/>
                        <a:cs typeface="Times New Roman"/>
                      </a:endParaRPr>
                    </a:p>
                  </a:txBody>
                  <a:tcPr marL="19050" marR="19050" marT="0" marB="0"/>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80724">
                <a:tc gridSpan="5">
                  <a:txBody>
                    <a:bodyPr/>
                    <a:lstStyle/>
                    <a:p>
                      <a:pPr>
                        <a:lnSpc>
                          <a:spcPct val="115000"/>
                        </a:lnSpc>
                        <a:spcAft>
                          <a:spcPts val="0"/>
                        </a:spcAft>
                      </a:pPr>
                      <a:r>
                        <a:rPr lang="id-ID" sz="1200">
                          <a:solidFill>
                            <a:srgbClr val="000000"/>
                          </a:solidFill>
                          <a:latin typeface="Arial"/>
                          <a:ea typeface="Calibri"/>
                          <a:cs typeface="Times New Roman"/>
                        </a:rPr>
                        <a:t>Total panel (balanced) observations: 6624</a:t>
                      </a:r>
                      <a:endParaRPr lang="id-ID" sz="1600">
                        <a:latin typeface="Calibri"/>
                        <a:ea typeface="Calibri"/>
                        <a:cs typeface="Times New Roman"/>
                      </a:endParaRPr>
                    </a:p>
                  </a:txBody>
                  <a:tcPr marL="19050" marR="19050" marT="0" marB="0"/>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80724">
                <a:tc>
                  <a:txBody>
                    <a:bodyPr/>
                    <a:lstStyle/>
                    <a:p>
                      <a:pPr algn="ctr">
                        <a:lnSpc>
                          <a:spcPct val="115000"/>
                        </a:lnSpc>
                        <a:spcAft>
                          <a:spcPts val="0"/>
                        </a:spcAft>
                      </a:pPr>
                      <a:r>
                        <a:rPr lang="id-ID" sz="1200">
                          <a:solidFill>
                            <a:srgbClr val="000000"/>
                          </a:solidFill>
                          <a:latin typeface="Arial"/>
                          <a:ea typeface="Calibri"/>
                          <a:cs typeface="Times New Roman"/>
                        </a:rPr>
                        <a:t>Variable</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dirty="0">
                          <a:solidFill>
                            <a:srgbClr val="000000"/>
                          </a:solidFill>
                          <a:latin typeface="Arial"/>
                          <a:ea typeface="Calibri"/>
                          <a:cs typeface="Times New Roman"/>
                        </a:rPr>
                        <a:t>Coefficient</a:t>
                      </a:r>
                      <a:endParaRPr lang="id-ID" sz="1600" dirty="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Std. Error</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t-Statistic</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Prob.  </a:t>
                      </a:r>
                      <a:endParaRPr lang="id-ID" sz="1600">
                        <a:latin typeface="Calibri"/>
                        <a:ea typeface="Calibri"/>
                        <a:cs typeface="Times New Roman"/>
                      </a:endParaRPr>
                    </a:p>
                  </a:txBody>
                  <a:tcPr marL="19050" marR="19050" marT="0" marB="0"/>
                </a:tc>
              </a:tr>
              <a:tr h="280724">
                <a:tc>
                  <a:txBody>
                    <a:bodyPr/>
                    <a:lstStyle/>
                    <a:p>
                      <a:pPr algn="ctr">
                        <a:lnSpc>
                          <a:spcPct val="115000"/>
                        </a:lnSpc>
                        <a:spcAft>
                          <a:spcPts val="0"/>
                        </a:spcAft>
                      </a:pPr>
                      <a:r>
                        <a:rPr lang="id-ID" sz="1200">
                          <a:solidFill>
                            <a:srgbClr val="000000"/>
                          </a:solidFill>
                          <a:latin typeface="Arial"/>
                          <a:ea typeface="Calibri"/>
                          <a:cs typeface="Times New Roman"/>
                        </a:rPr>
                        <a:t>C</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2.46E+05</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2393,4582</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102.9193</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0.0000</a:t>
                      </a:r>
                      <a:endParaRPr lang="id-ID" sz="1600">
                        <a:latin typeface="Calibri"/>
                        <a:ea typeface="Calibri"/>
                        <a:cs typeface="Times New Roman"/>
                      </a:endParaRPr>
                    </a:p>
                  </a:txBody>
                  <a:tcPr marL="19050" marR="19050" marT="0" marB="0"/>
                </a:tc>
              </a:tr>
              <a:tr h="280724">
                <a:tc>
                  <a:txBody>
                    <a:bodyPr/>
                    <a:lstStyle/>
                    <a:p>
                      <a:pPr algn="ctr">
                        <a:lnSpc>
                          <a:spcPct val="115000"/>
                        </a:lnSpc>
                        <a:spcAft>
                          <a:spcPts val="0"/>
                        </a:spcAft>
                      </a:pPr>
                      <a:r>
                        <a:rPr lang="id-ID" sz="1200">
                          <a:solidFill>
                            <a:srgbClr val="000000"/>
                          </a:solidFill>
                          <a:latin typeface="Arial"/>
                          <a:ea typeface="Calibri"/>
                          <a:cs typeface="Times New Roman"/>
                        </a:rPr>
                        <a:t>WT?</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0.453616</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0.316220</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1.434496</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0.1515</a:t>
                      </a:r>
                      <a:endParaRPr lang="id-ID" sz="1600">
                        <a:latin typeface="Calibri"/>
                        <a:ea typeface="Calibri"/>
                        <a:cs typeface="Times New Roman"/>
                      </a:endParaRPr>
                    </a:p>
                  </a:txBody>
                  <a:tcPr marL="19050" marR="19050" marT="0" marB="0"/>
                </a:tc>
              </a:tr>
              <a:tr h="280724">
                <a:tc>
                  <a:txBody>
                    <a:bodyPr/>
                    <a:lstStyle/>
                    <a:p>
                      <a:pPr algn="ctr">
                        <a:lnSpc>
                          <a:spcPct val="115000"/>
                        </a:lnSpc>
                        <a:spcAft>
                          <a:spcPts val="0"/>
                        </a:spcAft>
                      </a:pPr>
                      <a:r>
                        <a:rPr lang="id-ID" sz="1200">
                          <a:solidFill>
                            <a:srgbClr val="000000"/>
                          </a:solidFill>
                          <a:latin typeface="Arial"/>
                          <a:ea typeface="Calibri"/>
                          <a:cs typeface="Times New Roman"/>
                        </a:rPr>
                        <a:t>WNT?</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8.097830</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0.777264</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10.41838</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0.0000</a:t>
                      </a:r>
                      <a:endParaRPr lang="id-ID" sz="1600">
                        <a:latin typeface="Calibri"/>
                        <a:ea typeface="Calibri"/>
                        <a:cs typeface="Times New Roman"/>
                      </a:endParaRPr>
                    </a:p>
                  </a:txBody>
                  <a:tcPr marL="19050" marR="19050" marT="0" marB="0"/>
                </a:tc>
              </a:tr>
              <a:tr h="280724">
                <a:tc>
                  <a:txBody>
                    <a:bodyPr/>
                    <a:lstStyle/>
                    <a:p>
                      <a:pPr algn="ctr">
                        <a:lnSpc>
                          <a:spcPct val="115000"/>
                        </a:lnSpc>
                        <a:spcAft>
                          <a:spcPts val="0"/>
                        </a:spcAft>
                      </a:pPr>
                      <a:r>
                        <a:rPr lang="id-ID" sz="1200">
                          <a:solidFill>
                            <a:srgbClr val="000000"/>
                          </a:solidFill>
                          <a:latin typeface="Arial"/>
                          <a:ea typeface="Calibri"/>
                          <a:cs typeface="Times New Roman"/>
                        </a:rPr>
                        <a:t>AMO?</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6.006380</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0.577395</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10.40255</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0.0000</a:t>
                      </a:r>
                      <a:endParaRPr lang="id-ID" sz="1600">
                        <a:latin typeface="Calibri"/>
                        <a:ea typeface="Calibri"/>
                        <a:cs typeface="Times New Roman"/>
                      </a:endParaRPr>
                    </a:p>
                  </a:txBody>
                  <a:tcPr marL="19050" marR="19050" marT="0" marB="0"/>
                </a:tc>
              </a:tr>
              <a:tr h="280724">
                <a:tc>
                  <a:txBody>
                    <a:bodyPr/>
                    <a:lstStyle/>
                    <a:p>
                      <a:pPr algn="ctr">
                        <a:lnSpc>
                          <a:spcPct val="115000"/>
                        </a:lnSpc>
                        <a:spcAft>
                          <a:spcPts val="0"/>
                        </a:spcAft>
                      </a:pPr>
                      <a:r>
                        <a:rPr lang="id-ID" sz="1200">
                          <a:solidFill>
                            <a:srgbClr val="000000"/>
                          </a:solidFill>
                          <a:latin typeface="Arial"/>
                          <a:ea typeface="Calibri"/>
                          <a:cs typeface="Times New Roman"/>
                        </a:rPr>
                        <a:t>ADM?</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0.870919</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0.236019</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3.690038</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0.0002</a:t>
                      </a:r>
                      <a:endParaRPr lang="id-ID" sz="1600">
                        <a:latin typeface="Calibri"/>
                        <a:ea typeface="Calibri"/>
                        <a:cs typeface="Times New Roman"/>
                      </a:endParaRPr>
                    </a:p>
                  </a:txBody>
                  <a:tcPr marL="19050" marR="19050" marT="0" marB="0"/>
                </a:tc>
              </a:tr>
              <a:tr h="280724">
                <a:tc>
                  <a:txBody>
                    <a:bodyPr/>
                    <a:lstStyle/>
                    <a:p>
                      <a:pPr>
                        <a:lnSpc>
                          <a:spcPct val="115000"/>
                        </a:lnSpc>
                        <a:spcAft>
                          <a:spcPts val="0"/>
                        </a:spcAft>
                      </a:pPr>
                      <a:r>
                        <a:rPr lang="id-ID" sz="1200">
                          <a:solidFill>
                            <a:srgbClr val="000000"/>
                          </a:solidFill>
                          <a:latin typeface="Arial"/>
                          <a:ea typeface="Calibri"/>
                          <a:cs typeface="Times New Roman"/>
                        </a:rPr>
                        <a:t>R-squared</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0.030251</a:t>
                      </a:r>
                      <a:endParaRPr lang="id-ID" sz="1600">
                        <a:latin typeface="Calibri"/>
                        <a:ea typeface="Calibri"/>
                        <a:cs typeface="Times New Roman"/>
                      </a:endParaRPr>
                    </a:p>
                  </a:txBody>
                  <a:tcPr marL="19050" marR="19050" marT="0" marB="0"/>
                </a:tc>
                <a:tc gridSpan="2">
                  <a:txBody>
                    <a:bodyPr/>
                    <a:lstStyle/>
                    <a:p>
                      <a:pPr>
                        <a:lnSpc>
                          <a:spcPct val="115000"/>
                        </a:lnSpc>
                        <a:spcAft>
                          <a:spcPts val="0"/>
                        </a:spcAft>
                      </a:pPr>
                      <a:r>
                        <a:rPr lang="id-ID" sz="1200">
                          <a:solidFill>
                            <a:srgbClr val="000000"/>
                          </a:solidFill>
                          <a:latin typeface="Arial"/>
                          <a:ea typeface="Calibri"/>
                          <a:cs typeface="Times New Roman"/>
                        </a:rPr>
                        <a:t>    Mean dependent var</a:t>
                      </a:r>
                      <a:endParaRPr lang="id-ID" sz="1600">
                        <a:latin typeface="Calibri"/>
                        <a:ea typeface="Calibri"/>
                        <a:cs typeface="Times New Roman"/>
                      </a:endParaRPr>
                    </a:p>
                  </a:txBody>
                  <a:tcPr marL="19050" marR="19050" marT="0" marB="0"/>
                </a:tc>
                <a:tc hMerge="1">
                  <a:txBody>
                    <a:bodyPr/>
                    <a:lstStyle/>
                    <a:p>
                      <a:endParaRPr lang="id-ID"/>
                    </a:p>
                  </a:txBody>
                  <a:tcPr/>
                </a:tc>
                <a:tc>
                  <a:txBody>
                    <a:bodyPr/>
                    <a:lstStyle/>
                    <a:p>
                      <a:pPr algn="r">
                        <a:lnSpc>
                          <a:spcPct val="115000"/>
                        </a:lnSpc>
                        <a:spcAft>
                          <a:spcPts val="0"/>
                        </a:spcAft>
                      </a:pPr>
                      <a:r>
                        <a:rPr lang="id-ID" sz="1200">
                          <a:solidFill>
                            <a:srgbClr val="000000"/>
                          </a:solidFill>
                          <a:latin typeface="Arial"/>
                          <a:ea typeface="Calibri"/>
                          <a:cs typeface="Times New Roman"/>
                        </a:rPr>
                        <a:t>2.50E+05</a:t>
                      </a:r>
                      <a:endParaRPr lang="id-ID" sz="1600">
                        <a:latin typeface="Calibri"/>
                        <a:ea typeface="Calibri"/>
                        <a:cs typeface="Times New Roman"/>
                      </a:endParaRPr>
                    </a:p>
                  </a:txBody>
                  <a:tcPr marL="19050" marR="19050" marT="0" marB="0"/>
                </a:tc>
              </a:tr>
              <a:tr h="280724">
                <a:tc>
                  <a:txBody>
                    <a:bodyPr/>
                    <a:lstStyle/>
                    <a:p>
                      <a:pPr>
                        <a:lnSpc>
                          <a:spcPct val="115000"/>
                        </a:lnSpc>
                        <a:spcAft>
                          <a:spcPts val="0"/>
                        </a:spcAft>
                      </a:pPr>
                      <a:r>
                        <a:rPr lang="id-ID" sz="1200">
                          <a:solidFill>
                            <a:srgbClr val="000000"/>
                          </a:solidFill>
                          <a:latin typeface="Arial"/>
                          <a:ea typeface="Calibri"/>
                          <a:cs typeface="Times New Roman"/>
                        </a:rPr>
                        <a:t>Adjusted R-squared</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0.029665</a:t>
                      </a:r>
                      <a:endParaRPr lang="id-ID" sz="1600">
                        <a:latin typeface="Calibri"/>
                        <a:ea typeface="Calibri"/>
                        <a:cs typeface="Times New Roman"/>
                      </a:endParaRPr>
                    </a:p>
                  </a:txBody>
                  <a:tcPr marL="19050" marR="19050" marT="0" marB="0"/>
                </a:tc>
                <a:tc gridSpan="2">
                  <a:txBody>
                    <a:bodyPr/>
                    <a:lstStyle/>
                    <a:p>
                      <a:pPr>
                        <a:lnSpc>
                          <a:spcPct val="115000"/>
                        </a:lnSpc>
                        <a:spcAft>
                          <a:spcPts val="0"/>
                        </a:spcAft>
                      </a:pPr>
                      <a:r>
                        <a:rPr lang="id-ID" sz="1200">
                          <a:solidFill>
                            <a:srgbClr val="000000"/>
                          </a:solidFill>
                          <a:latin typeface="Arial"/>
                          <a:ea typeface="Calibri"/>
                          <a:cs typeface="Times New Roman"/>
                        </a:rPr>
                        <a:t>    S.D. dependent var</a:t>
                      </a:r>
                      <a:endParaRPr lang="id-ID" sz="1600">
                        <a:latin typeface="Calibri"/>
                        <a:ea typeface="Calibri"/>
                        <a:cs typeface="Times New Roman"/>
                      </a:endParaRPr>
                    </a:p>
                  </a:txBody>
                  <a:tcPr marL="19050" marR="19050" marT="0" marB="0"/>
                </a:tc>
                <a:tc hMerge="1">
                  <a:txBody>
                    <a:bodyPr/>
                    <a:lstStyle/>
                    <a:p>
                      <a:endParaRPr lang="id-ID"/>
                    </a:p>
                  </a:txBody>
                  <a:tcPr/>
                </a:tc>
                <a:tc>
                  <a:txBody>
                    <a:bodyPr/>
                    <a:lstStyle/>
                    <a:p>
                      <a:pPr algn="r">
                        <a:lnSpc>
                          <a:spcPct val="115000"/>
                        </a:lnSpc>
                        <a:spcAft>
                          <a:spcPts val="0"/>
                        </a:spcAft>
                      </a:pPr>
                      <a:r>
                        <a:rPr lang="id-ID" sz="1200">
                          <a:solidFill>
                            <a:srgbClr val="000000"/>
                          </a:solidFill>
                          <a:latin typeface="Arial"/>
                          <a:ea typeface="Calibri"/>
                          <a:cs typeface="Times New Roman"/>
                        </a:rPr>
                        <a:t>1.82E+05</a:t>
                      </a:r>
                      <a:endParaRPr lang="id-ID" sz="1600">
                        <a:latin typeface="Calibri"/>
                        <a:ea typeface="Calibri"/>
                        <a:cs typeface="Times New Roman"/>
                      </a:endParaRPr>
                    </a:p>
                  </a:txBody>
                  <a:tcPr marL="19050" marR="19050" marT="0" marB="0"/>
                </a:tc>
              </a:tr>
              <a:tr h="280724">
                <a:tc>
                  <a:txBody>
                    <a:bodyPr/>
                    <a:lstStyle/>
                    <a:p>
                      <a:pPr>
                        <a:lnSpc>
                          <a:spcPct val="115000"/>
                        </a:lnSpc>
                        <a:spcAft>
                          <a:spcPts val="0"/>
                        </a:spcAft>
                      </a:pPr>
                      <a:r>
                        <a:rPr lang="id-ID" sz="1200">
                          <a:solidFill>
                            <a:srgbClr val="000000"/>
                          </a:solidFill>
                          <a:latin typeface="Arial"/>
                          <a:ea typeface="Calibri"/>
                          <a:cs typeface="Times New Roman"/>
                        </a:rPr>
                        <a:t>S.E. of regression</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1.79E+09</a:t>
                      </a:r>
                      <a:endParaRPr lang="id-ID" sz="1600">
                        <a:latin typeface="Calibri"/>
                        <a:ea typeface="Calibri"/>
                        <a:cs typeface="Times New Roman"/>
                      </a:endParaRPr>
                    </a:p>
                  </a:txBody>
                  <a:tcPr marL="19050" marR="19050" marT="0" marB="0"/>
                </a:tc>
                <a:tc gridSpan="2">
                  <a:txBody>
                    <a:bodyPr/>
                    <a:lstStyle/>
                    <a:p>
                      <a:pPr>
                        <a:lnSpc>
                          <a:spcPct val="115000"/>
                        </a:lnSpc>
                        <a:spcAft>
                          <a:spcPts val="0"/>
                        </a:spcAft>
                      </a:pPr>
                      <a:r>
                        <a:rPr lang="id-ID" sz="1200">
                          <a:solidFill>
                            <a:srgbClr val="000000"/>
                          </a:solidFill>
                          <a:latin typeface="Arial"/>
                          <a:ea typeface="Calibri"/>
                          <a:cs typeface="Times New Roman"/>
                        </a:rPr>
                        <a:t>    Sum squared resid</a:t>
                      </a:r>
                      <a:endParaRPr lang="id-ID" sz="1600">
                        <a:latin typeface="Calibri"/>
                        <a:ea typeface="Calibri"/>
                        <a:cs typeface="Times New Roman"/>
                      </a:endParaRPr>
                    </a:p>
                  </a:txBody>
                  <a:tcPr marL="19050" marR="19050" marT="0" marB="0"/>
                </a:tc>
                <a:tc hMerge="1">
                  <a:txBody>
                    <a:bodyPr/>
                    <a:lstStyle/>
                    <a:p>
                      <a:endParaRPr lang="id-ID"/>
                    </a:p>
                  </a:txBody>
                  <a:tcPr/>
                </a:tc>
                <a:tc>
                  <a:txBody>
                    <a:bodyPr/>
                    <a:lstStyle/>
                    <a:p>
                      <a:pPr algn="r">
                        <a:lnSpc>
                          <a:spcPct val="115000"/>
                        </a:lnSpc>
                        <a:spcAft>
                          <a:spcPts val="0"/>
                        </a:spcAft>
                      </a:pPr>
                      <a:r>
                        <a:rPr lang="id-ID" sz="1200">
                          <a:solidFill>
                            <a:srgbClr val="000000"/>
                          </a:solidFill>
                          <a:latin typeface="Arial"/>
                          <a:ea typeface="Calibri"/>
                          <a:cs typeface="Times New Roman"/>
                        </a:rPr>
                        <a:t>2.13E+17</a:t>
                      </a:r>
                      <a:endParaRPr lang="id-ID" sz="1600">
                        <a:latin typeface="Calibri"/>
                        <a:ea typeface="Calibri"/>
                        <a:cs typeface="Times New Roman"/>
                      </a:endParaRPr>
                    </a:p>
                  </a:txBody>
                  <a:tcPr marL="19050" marR="19050" marT="0" marB="0"/>
                </a:tc>
              </a:tr>
              <a:tr h="280724">
                <a:tc>
                  <a:txBody>
                    <a:bodyPr/>
                    <a:lstStyle/>
                    <a:p>
                      <a:pPr>
                        <a:lnSpc>
                          <a:spcPct val="115000"/>
                        </a:lnSpc>
                        <a:spcAft>
                          <a:spcPts val="0"/>
                        </a:spcAft>
                      </a:pPr>
                      <a:r>
                        <a:rPr lang="id-ID" sz="1200">
                          <a:solidFill>
                            <a:srgbClr val="000000"/>
                          </a:solidFill>
                          <a:latin typeface="Arial"/>
                          <a:ea typeface="Calibri"/>
                          <a:cs typeface="Times New Roman"/>
                        </a:rPr>
                        <a:t>Log likelihood</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-150540.4</a:t>
                      </a:r>
                      <a:endParaRPr lang="id-ID" sz="1600">
                        <a:latin typeface="Calibri"/>
                        <a:ea typeface="Calibri"/>
                        <a:cs typeface="Times New Roman"/>
                      </a:endParaRPr>
                    </a:p>
                  </a:txBody>
                  <a:tcPr marL="19050" marR="19050" marT="0" marB="0"/>
                </a:tc>
                <a:tc gridSpan="2">
                  <a:txBody>
                    <a:bodyPr/>
                    <a:lstStyle/>
                    <a:p>
                      <a:pPr>
                        <a:lnSpc>
                          <a:spcPct val="115000"/>
                        </a:lnSpc>
                        <a:spcAft>
                          <a:spcPts val="0"/>
                        </a:spcAft>
                      </a:pPr>
                      <a:r>
                        <a:rPr lang="id-ID" sz="1200">
                          <a:solidFill>
                            <a:srgbClr val="000000"/>
                          </a:solidFill>
                          <a:latin typeface="Arial"/>
                          <a:ea typeface="Calibri"/>
                          <a:cs typeface="Times New Roman"/>
                        </a:rPr>
                        <a:t>    F-statistic</a:t>
                      </a:r>
                      <a:endParaRPr lang="id-ID" sz="1600">
                        <a:latin typeface="Calibri"/>
                        <a:ea typeface="Calibri"/>
                        <a:cs typeface="Times New Roman"/>
                      </a:endParaRPr>
                    </a:p>
                  </a:txBody>
                  <a:tcPr marL="19050" marR="19050" marT="0" marB="0"/>
                </a:tc>
                <a:tc hMerge="1">
                  <a:txBody>
                    <a:bodyPr/>
                    <a:lstStyle/>
                    <a:p>
                      <a:endParaRPr lang="id-ID"/>
                    </a:p>
                  </a:txBody>
                  <a:tcPr/>
                </a:tc>
                <a:tc>
                  <a:txBody>
                    <a:bodyPr/>
                    <a:lstStyle/>
                    <a:p>
                      <a:pPr algn="r">
                        <a:lnSpc>
                          <a:spcPct val="115000"/>
                        </a:lnSpc>
                        <a:spcAft>
                          <a:spcPts val="0"/>
                        </a:spcAft>
                      </a:pPr>
                      <a:r>
                        <a:rPr lang="id-ID" sz="1200">
                          <a:solidFill>
                            <a:srgbClr val="000000"/>
                          </a:solidFill>
                          <a:latin typeface="Arial"/>
                          <a:ea typeface="Calibri"/>
                          <a:cs typeface="Times New Roman"/>
                        </a:rPr>
                        <a:t>51.61878</a:t>
                      </a:r>
                      <a:endParaRPr lang="id-ID" sz="1600">
                        <a:latin typeface="Calibri"/>
                        <a:ea typeface="Calibri"/>
                        <a:cs typeface="Times New Roman"/>
                      </a:endParaRPr>
                    </a:p>
                  </a:txBody>
                  <a:tcPr marL="19050" marR="19050" marT="0" marB="0"/>
                </a:tc>
              </a:tr>
              <a:tr h="280724">
                <a:tc>
                  <a:txBody>
                    <a:bodyPr/>
                    <a:lstStyle/>
                    <a:p>
                      <a:pPr>
                        <a:lnSpc>
                          <a:spcPct val="115000"/>
                        </a:lnSpc>
                        <a:spcAft>
                          <a:spcPts val="0"/>
                        </a:spcAft>
                      </a:pPr>
                      <a:r>
                        <a:rPr lang="id-ID" sz="1200">
                          <a:solidFill>
                            <a:srgbClr val="000000"/>
                          </a:solidFill>
                          <a:latin typeface="Arial"/>
                          <a:ea typeface="Calibri"/>
                          <a:cs typeface="Times New Roman"/>
                        </a:rPr>
                        <a:t>Durbin-Watson stat</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1.177482</a:t>
                      </a:r>
                      <a:endParaRPr lang="id-ID" sz="1600">
                        <a:latin typeface="Calibri"/>
                        <a:ea typeface="Calibri"/>
                        <a:cs typeface="Times New Roman"/>
                      </a:endParaRPr>
                    </a:p>
                  </a:txBody>
                  <a:tcPr marL="19050" marR="19050" marT="0" marB="0"/>
                </a:tc>
                <a:tc gridSpan="2">
                  <a:txBody>
                    <a:bodyPr/>
                    <a:lstStyle/>
                    <a:p>
                      <a:pPr>
                        <a:lnSpc>
                          <a:spcPct val="115000"/>
                        </a:lnSpc>
                        <a:spcAft>
                          <a:spcPts val="0"/>
                        </a:spcAft>
                      </a:pPr>
                      <a:r>
                        <a:rPr lang="id-ID" sz="1200">
                          <a:solidFill>
                            <a:srgbClr val="000000"/>
                          </a:solidFill>
                          <a:latin typeface="Arial"/>
                          <a:ea typeface="Calibri"/>
                          <a:cs typeface="Times New Roman"/>
                        </a:rPr>
                        <a:t>    Prob(F-statistic)</a:t>
                      </a:r>
                      <a:endParaRPr lang="id-ID" sz="1600">
                        <a:latin typeface="Calibri"/>
                        <a:ea typeface="Calibri"/>
                        <a:cs typeface="Times New Roman"/>
                      </a:endParaRPr>
                    </a:p>
                  </a:txBody>
                  <a:tcPr marL="19050" marR="19050" marT="0" marB="0"/>
                </a:tc>
                <a:tc hMerge="1">
                  <a:txBody>
                    <a:bodyPr/>
                    <a:lstStyle/>
                    <a:p>
                      <a:endParaRPr lang="id-ID"/>
                    </a:p>
                  </a:txBody>
                  <a:tcPr/>
                </a:tc>
                <a:tc>
                  <a:txBody>
                    <a:bodyPr/>
                    <a:lstStyle/>
                    <a:p>
                      <a:pPr algn="r">
                        <a:lnSpc>
                          <a:spcPct val="115000"/>
                        </a:lnSpc>
                        <a:spcAft>
                          <a:spcPts val="0"/>
                        </a:spcAft>
                      </a:pPr>
                      <a:r>
                        <a:rPr lang="id-ID" sz="1200" dirty="0">
                          <a:solidFill>
                            <a:srgbClr val="000000"/>
                          </a:solidFill>
                          <a:latin typeface="Arial"/>
                          <a:ea typeface="Calibri"/>
                          <a:cs typeface="Times New Roman"/>
                        </a:rPr>
                        <a:t>0.000000</a:t>
                      </a:r>
                      <a:endParaRPr lang="id-ID" sz="1600" dirty="0">
                        <a:latin typeface="Calibri"/>
                        <a:ea typeface="Calibri"/>
                        <a:cs typeface="Times New Roman"/>
                      </a:endParaRPr>
                    </a:p>
                  </a:txBody>
                  <a:tcPr marL="19050" marR="19050" marT="0" marB="0"/>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11222"/>
          </a:xfrm>
        </p:spPr>
        <p:txBody>
          <a:bodyPr>
            <a:normAutofit/>
          </a:bodyPr>
          <a:lstStyle/>
          <a:p>
            <a:r>
              <a:rPr lang="id-ID" sz="3200" dirty="0" smtClean="0"/>
              <a:t>Regresi Data Panel SMP</a:t>
            </a:r>
            <a:endParaRPr lang="id-ID" sz="3200" dirty="0"/>
          </a:p>
        </p:txBody>
      </p:sp>
      <p:graphicFrame>
        <p:nvGraphicFramePr>
          <p:cNvPr id="4" name="Content Placeholder 3"/>
          <p:cNvGraphicFramePr>
            <a:graphicFrameLocks noGrp="1"/>
          </p:cNvGraphicFramePr>
          <p:nvPr>
            <p:ph idx="1"/>
          </p:nvPr>
        </p:nvGraphicFramePr>
        <p:xfrm>
          <a:off x="1435100" y="1447800"/>
          <a:ext cx="7499350" cy="4910166"/>
        </p:xfrm>
        <a:graphic>
          <a:graphicData uri="http://schemas.openxmlformats.org/drawingml/2006/table">
            <a:tbl>
              <a:tblPr firstRow="1" bandRow="1">
                <a:tableStyleId>{5C22544A-7EE6-4342-B048-85BDC9FD1C3A}</a:tableStyleId>
              </a:tblPr>
              <a:tblGrid>
                <a:gridCol w="1499870"/>
                <a:gridCol w="1499870"/>
                <a:gridCol w="1499870"/>
                <a:gridCol w="1499870"/>
                <a:gridCol w="1499870"/>
              </a:tblGrid>
              <a:tr h="272787">
                <a:tc gridSpan="5">
                  <a:txBody>
                    <a:bodyPr/>
                    <a:lstStyle/>
                    <a:p>
                      <a:pPr>
                        <a:lnSpc>
                          <a:spcPct val="115000"/>
                        </a:lnSpc>
                        <a:spcAft>
                          <a:spcPts val="0"/>
                        </a:spcAft>
                      </a:pPr>
                      <a:r>
                        <a:rPr lang="id-ID" sz="1200" dirty="0">
                          <a:solidFill>
                            <a:srgbClr val="000000"/>
                          </a:solidFill>
                          <a:latin typeface="Arial"/>
                          <a:ea typeface="Calibri"/>
                          <a:cs typeface="Times New Roman"/>
                        </a:rPr>
                        <a:t>Dependent Variable: UC</a:t>
                      </a:r>
                      <a:endParaRPr lang="id-ID" sz="1600" dirty="0">
                        <a:latin typeface="Calibri"/>
                        <a:ea typeface="Calibri"/>
                        <a:cs typeface="Times New Roman"/>
                      </a:endParaRPr>
                    </a:p>
                  </a:txBody>
                  <a:tcPr marL="19050" marR="19050" marT="0" marB="0"/>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72787">
                <a:tc gridSpan="5">
                  <a:txBody>
                    <a:bodyPr/>
                    <a:lstStyle/>
                    <a:p>
                      <a:pPr>
                        <a:lnSpc>
                          <a:spcPct val="115000"/>
                        </a:lnSpc>
                        <a:spcAft>
                          <a:spcPts val="0"/>
                        </a:spcAft>
                      </a:pPr>
                      <a:r>
                        <a:rPr lang="id-ID" sz="1200">
                          <a:solidFill>
                            <a:srgbClr val="000000"/>
                          </a:solidFill>
                          <a:latin typeface="Arial"/>
                          <a:ea typeface="Calibri"/>
                          <a:cs typeface="Times New Roman"/>
                        </a:rPr>
                        <a:t>Method: Pooled Least Squares</a:t>
                      </a:r>
                      <a:endParaRPr lang="id-ID" sz="1600">
                        <a:latin typeface="Calibri"/>
                        <a:ea typeface="Calibri"/>
                        <a:cs typeface="Times New Roman"/>
                      </a:endParaRPr>
                    </a:p>
                  </a:txBody>
                  <a:tcPr marL="19050" marR="19050" marT="0" marB="0"/>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72787">
                <a:tc gridSpan="5">
                  <a:txBody>
                    <a:bodyPr/>
                    <a:lstStyle/>
                    <a:p>
                      <a:pPr>
                        <a:lnSpc>
                          <a:spcPct val="115000"/>
                        </a:lnSpc>
                        <a:spcAft>
                          <a:spcPts val="0"/>
                        </a:spcAft>
                      </a:pPr>
                      <a:r>
                        <a:rPr lang="id-ID" sz="1200">
                          <a:solidFill>
                            <a:srgbClr val="000000"/>
                          </a:solidFill>
                          <a:latin typeface="Arial"/>
                          <a:ea typeface="Calibri"/>
                          <a:cs typeface="Times New Roman"/>
                        </a:rPr>
                        <a:t>Date: 10/21/10   Time: 13:36</a:t>
                      </a:r>
                      <a:endParaRPr lang="id-ID" sz="1600">
                        <a:latin typeface="Calibri"/>
                        <a:ea typeface="Calibri"/>
                        <a:cs typeface="Times New Roman"/>
                      </a:endParaRPr>
                    </a:p>
                  </a:txBody>
                  <a:tcPr marL="19050" marR="19050" marT="0" marB="0"/>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72787">
                <a:tc gridSpan="5">
                  <a:txBody>
                    <a:bodyPr/>
                    <a:lstStyle/>
                    <a:p>
                      <a:pPr>
                        <a:lnSpc>
                          <a:spcPct val="115000"/>
                        </a:lnSpc>
                        <a:spcAft>
                          <a:spcPts val="0"/>
                        </a:spcAft>
                      </a:pPr>
                      <a:r>
                        <a:rPr lang="id-ID" sz="1200">
                          <a:solidFill>
                            <a:srgbClr val="000000"/>
                          </a:solidFill>
                          <a:latin typeface="Arial"/>
                          <a:ea typeface="Calibri"/>
                          <a:cs typeface="Times New Roman"/>
                        </a:rPr>
                        <a:t>Sample: 1 72</a:t>
                      </a:r>
                      <a:endParaRPr lang="id-ID" sz="1600">
                        <a:latin typeface="Calibri"/>
                        <a:ea typeface="Calibri"/>
                        <a:cs typeface="Times New Roman"/>
                      </a:endParaRPr>
                    </a:p>
                  </a:txBody>
                  <a:tcPr marL="19050" marR="19050" marT="0" marB="0"/>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72787">
                <a:tc gridSpan="5">
                  <a:txBody>
                    <a:bodyPr/>
                    <a:lstStyle/>
                    <a:p>
                      <a:pPr>
                        <a:lnSpc>
                          <a:spcPct val="115000"/>
                        </a:lnSpc>
                        <a:spcAft>
                          <a:spcPts val="0"/>
                        </a:spcAft>
                      </a:pPr>
                      <a:r>
                        <a:rPr lang="id-ID" sz="1200">
                          <a:solidFill>
                            <a:srgbClr val="000000"/>
                          </a:solidFill>
                          <a:latin typeface="Arial"/>
                          <a:ea typeface="Calibri"/>
                          <a:cs typeface="Times New Roman"/>
                        </a:rPr>
                        <a:t>Included observations: 72</a:t>
                      </a:r>
                      <a:endParaRPr lang="id-ID" sz="1600">
                        <a:latin typeface="Calibri"/>
                        <a:ea typeface="Calibri"/>
                        <a:cs typeface="Times New Roman"/>
                      </a:endParaRPr>
                    </a:p>
                  </a:txBody>
                  <a:tcPr marL="19050" marR="19050" marT="0" marB="0"/>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72787">
                <a:tc gridSpan="5">
                  <a:txBody>
                    <a:bodyPr/>
                    <a:lstStyle/>
                    <a:p>
                      <a:pPr>
                        <a:lnSpc>
                          <a:spcPct val="115000"/>
                        </a:lnSpc>
                        <a:spcAft>
                          <a:spcPts val="0"/>
                        </a:spcAft>
                      </a:pPr>
                      <a:r>
                        <a:rPr lang="id-ID" sz="1200">
                          <a:solidFill>
                            <a:srgbClr val="000000"/>
                          </a:solidFill>
                          <a:latin typeface="Arial"/>
                          <a:ea typeface="Calibri"/>
                          <a:cs typeface="Times New Roman"/>
                        </a:rPr>
                        <a:t>Number of cross-sections used: 24</a:t>
                      </a:r>
                      <a:endParaRPr lang="id-ID" sz="1600">
                        <a:latin typeface="Calibri"/>
                        <a:ea typeface="Calibri"/>
                        <a:cs typeface="Times New Roman"/>
                      </a:endParaRPr>
                    </a:p>
                  </a:txBody>
                  <a:tcPr marL="19050" marR="19050" marT="0" marB="0"/>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72787">
                <a:tc gridSpan="5">
                  <a:txBody>
                    <a:bodyPr/>
                    <a:lstStyle/>
                    <a:p>
                      <a:pPr>
                        <a:lnSpc>
                          <a:spcPct val="115000"/>
                        </a:lnSpc>
                        <a:spcAft>
                          <a:spcPts val="0"/>
                        </a:spcAft>
                      </a:pPr>
                      <a:r>
                        <a:rPr lang="id-ID" sz="1200">
                          <a:solidFill>
                            <a:srgbClr val="000000"/>
                          </a:solidFill>
                          <a:latin typeface="Arial"/>
                          <a:ea typeface="Calibri"/>
                          <a:cs typeface="Times New Roman"/>
                        </a:rPr>
                        <a:t>Total panel (balanced) observations: 1728</a:t>
                      </a:r>
                      <a:endParaRPr lang="id-ID" sz="1600">
                        <a:latin typeface="Calibri"/>
                        <a:ea typeface="Calibri"/>
                        <a:cs typeface="Times New Roman"/>
                      </a:endParaRPr>
                    </a:p>
                  </a:txBody>
                  <a:tcPr marL="19050" marR="19050" marT="0" marB="0"/>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72787">
                <a:tc>
                  <a:txBody>
                    <a:bodyPr/>
                    <a:lstStyle/>
                    <a:p>
                      <a:pPr algn="ctr">
                        <a:lnSpc>
                          <a:spcPct val="115000"/>
                        </a:lnSpc>
                        <a:spcAft>
                          <a:spcPts val="0"/>
                        </a:spcAft>
                      </a:pPr>
                      <a:r>
                        <a:rPr lang="id-ID" sz="1200">
                          <a:solidFill>
                            <a:srgbClr val="000000"/>
                          </a:solidFill>
                          <a:latin typeface="Arial"/>
                          <a:ea typeface="Calibri"/>
                          <a:cs typeface="Times New Roman"/>
                        </a:rPr>
                        <a:t>Variable</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Coefficient</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Std. Error</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t-Statistic</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Prob.  </a:t>
                      </a:r>
                      <a:endParaRPr lang="id-ID" sz="1600">
                        <a:latin typeface="Calibri"/>
                        <a:ea typeface="Calibri"/>
                        <a:cs typeface="Times New Roman"/>
                      </a:endParaRPr>
                    </a:p>
                  </a:txBody>
                  <a:tcPr marL="19050" marR="19050" marT="0" marB="0"/>
                </a:tc>
              </a:tr>
              <a:tr h="272787">
                <a:tc>
                  <a:txBody>
                    <a:bodyPr/>
                    <a:lstStyle/>
                    <a:p>
                      <a:pPr algn="ctr">
                        <a:lnSpc>
                          <a:spcPct val="115000"/>
                        </a:lnSpc>
                        <a:spcAft>
                          <a:spcPts val="0"/>
                        </a:spcAft>
                      </a:pPr>
                      <a:r>
                        <a:rPr lang="id-ID" sz="1200">
                          <a:solidFill>
                            <a:srgbClr val="000000"/>
                          </a:solidFill>
                          <a:latin typeface="Arial"/>
                          <a:ea typeface="Calibri"/>
                          <a:cs typeface="Times New Roman"/>
                        </a:rPr>
                        <a:t>C</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3.22E+05</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6657,3086</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48.30518</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0.0000</a:t>
                      </a:r>
                      <a:endParaRPr lang="id-ID" sz="1600">
                        <a:latin typeface="Calibri"/>
                        <a:ea typeface="Calibri"/>
                        <a:cs typeface="Times New Roman"/>
                      </a:endParaRPr>
                    </a:p>
                  </a:txBody>
                  <a:tcPr marL="19050" marR="19050" marT="0" marB="0"/>
                </a:tc>
              </a:tr>
              <a:tr h="272787">
                <a:tc>
                  <a:txBody>
                    <a:bodyPr/>
                    <a:lstStyle/>
                    <a:p>
                      <a:pPr algn="ctr">
                        <a:lnSpc>
                          <a:spcPct val="115000"/>
                        </a:lnSpc>
                        <a:spcAft>
                          <a:spcPts val="0"/>
                        </a:spcAft>
                      </a:pPr>
                      <a:r>
                        <a:rPr lang="id-ID" sz="1200">
                          <a:solidFill>
                            <a:srgbClr val="000000"/>
                          </a:solidFill>
                          <a:latin typeface="Arial"/>
                          <a:ea typeface="Calibri"/>
                          <a:cs typeface="Times New Roman"/>
                        </a:rPr>
                        <a:t>WT?</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8.173338</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1.692211</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4.829975</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0.0000</a:t>
                      </a:r>
                      <a:endParaRPr lang="id-ID" sz="1600">
                        <a:latin typeface="Calibri"/>
                        <a:ea typeface="Calibri"/>
                        <a:cs typeface="Times New Roman"/>
                      </a:endParaRPr>
                    </a:p>
                  </a:txBody>
                  <a:tcPr marL="19050" marR="19050" marT="0" marB="0"/>
                </a:tc>
              </a:tr>
              <a:tr h="272787">
                <a:tc>
                  <a:txBody>
                    <a:bodyPr/>
                    <a:lstStyle/>
                    <a:p>
                      <a:pPr algn="ctr">
                        <a:lnSpc>
                          <a:spcPct val="115000"/>
                        </a:lnSpc>
                        <a:spcAft>
                          <a:spcPts val="0"/>
                        </a:spcAft>
                      </a:pPr>
                      <a:r>
                        <a:rPr lang="id-ID" sz="1200">
                          <a:solidFill>
                            <a:srgbClr val="000000"/>
                          </a:solidFill>
                          <a:latin typeface="Arial"/>
                          <a:ea typeface="Calibri"/>
                          <a:cs typeface="Times New Roman"/>
                        </a:rPr>
                        <a:t>WNT?</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31.56908</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232.2545</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0.135925</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0.8919</a:t>
                      </a:r>
                      <a:endParaRPr lang="id-ID" sz="1600">
                        <a:latin typeface="Calibri"/>
                        <a:ea typeface="Calibri"/>
                        <a:cs typeface="Times New Roman"/>
                      </a:endParaRPr>
                    </a:p>
                  </a:txBody>
                  <a:tcPr marL="19050" marR="19050" marT="0" marB="0"/>
                </a:tc>
              </a:tr>
              <a:tr h="272787">
                <a:tc>
                  <a:txBody>
                    <a:bodyPr/>
                    <a:lstStyle/>
                    <a:p>
                      <a:pPr algn="ctr">
                        <a:lnSpc>
                          <a:spcPct val="115000"/>
                        </a:lnSpc>
                        <a:spcAft>
                          <a:spcPts val="0"/>
                        </a:spcAft>
                      </a:pPr>
                      <a:r>
                        <a:rPr lang="id-ID" sz="1200">
                          <a:solidFill>
                            <a:srgbClr val="000000"/>
                          </a:solidFill>
                          <a:latin typeface="Arial"/>
                          <a:ea typeface="Calibri"/>
                          <a:cs typeface="Times New Roman"/>
                        </a:rPr>
                        <a:t>AMO?</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6.837970</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1.563658</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4.373059</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0.0000</a:t>
                      </a:r>
                      <a:endParaRPr lang="id-ID" sz="1600">
                        <a:latin typeface="Calibri"/>
                        <a:ea typeface="Calibri"/>
                        <a:cs typeface="Times New Roman"/>
                      </a:endParaRPr>
                    </a:p>
                  </a:txBody>
                  <a:tcPr marL="19050" marR="19050" marT="0" marB="0"/>
                </a:tc>
              </a:tr>
              <a:tr h="272787">
                <a:tc>
                  <a:txBody>
                    <a:bodyPr/>
                    <a:lstStyle/>
                    <a:p>
                      <a:pPr algn="ctr">
                        <a:lnSpc>
                          <a:spcPct val="115000"/>
                        </a:lnSpc>
                        <a:spcAft>
                          <a:spcPts val="0"/>
                        </a:spcAft>
                      </a:pPr>
                      <a:r>
                        <a:rPr lang="id-ID" sz="1200">
                          <a:solidFill>
                            <a:srgbClr val="000000"/>
                          </a:solidFill>
                          <a:latin typeface="Arial"/>
                          <a:ea typeface="Calibri"/>
                          <a:cs typeface="Times New Roman"/>
                        </a:rPr>
                        <a:t>ADM?</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6.552283</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1.307389</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5.011732</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0.0000</a:t>
                      </a:r>
                      <a:endParaRPr lang="id-ID" sz="1600">
                        <a:latin typeface="Calibri"/>
                        <a:ea typeface="Calibri"/>
                        <a:cs typeface="Times New Roman"/>
                      </a:endParaRPr>
                    </a:p>
                  </a:txBody>
                  <a:tcPr marL="19050" marR="19050" marT="0" marB="0"/>
                </a:tc>
              </a:tr>
              <a:tr h="272787">
                <a:tc>
                  <a:txBody>
                    <a:bodyPr/>
                    <a:lstStyle/>
                    <a:p>
                      <a:pPr>
                        <a:lnSpc>
                          <a:spcPct val="115000"/>
                        </a:lnSpc>
                        <a:spcAft>
                          <a:spcPts val="0"/>
                        </a:spcAft>
                      </a:pPr>
                      <a:r>
                        <a:rPr lang="id-ID" sz="1200">
                          <a:solidFill>
                            <a:srgbClr val="000000"/>
                          </a:solidFill>
                          <a:latin typeface="Arial"/>
                          <a:ea typeface="Calibri"/>
                          <a:cs typeface="Times New Roman"/>
                        </a:rPr>
                        <a:t>R-squared</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0.015876</a:t>
                      </a:r>
                      <a:endParaRPr lang="id-ID" sz="1600">
                        <a:latin typeface="Calibri"/>
                        <a:ea typeface="Calibri"/>
                        <a:cs typeface="Times New Roman"/>
                      </a:endParaRPr>
                    </a:p>
                  </a:txBody>
                  <a:tcPr marL="19050" marR="19050" marT="0" marB="0"/>
                </a:tc>
                <a:tc gridSpan="2">
                  <a:txBody>
                    <a:bodyPr/>
                    <a:lstStyle/>
                    <a:p>
                      <a:pPr>
                        <a:lnSpc>
                          <a:spcPct val="115000"/>
                        </a:lnSpc>
                        <a:spcAft>
                          <a:spcPts val="0"/>
                        </a:spcAft>
                      </a:pPr>
                      <a:r>
                        <a:rPr lang="id-ID" sz="1200">
                          <a:solidFill>
                            <a:srgbClr val="000000"/>
                          </a:solidFill>
                          <a:latin typeface="Arial"/>
                          <a:ea typeface="Calibri"/>
                          <a:cs typeface="Times New Roman"/>
                        </a:rPr>
                        <a:t>    Mean dependent var</a:t>
                      </a:r>
                      <a:endParaRPr lang="id-ID" sz="1600">
                        <a:latin typeface="Calibri"/>
                        <a:ea typeface="Calibri"/>
                        <a:cs typeface="Times New Roman"/>
                      </a:endParaRPr>
                    </a:p>
                  </a:txBody>
                  <a:tcPr marL="19050" marR="19050" marT="0" marB="0"/>
                </a:tc>
                <a:tc hMerge="1">
                  <a:txBody>
                    <a:bodyPr/>
                    <a:lstStyle/>
                    <a:p>
                      <a:endParaRPr lang="id-ID"/>
                    </a:p>
                  </a:txBody>
                  <a:tcPr/>
                </a:tc>
                <a:tc>
                  <a:txBody>
                    <a:bodyPr/>
                    <a:lstStyle/>
                    <a:p>
                      <a:pPr algn="r">
                        <a:lnSpc>
                          <a:spcPct val="115000"/>
                        </a:lnSpc>
                        <a:spcAft>
                          <a:spcPts val="0"/>
                        </a:spcAft>
                      </a:pPr>
                      <a:r>
                        <a:rPr lang="id-ID" sz="1200">
                          <a:solidFill>
                            <a:srgbClr val="000000"/>
                          </a:solidFill>
                          <a:latin typeface="Arial"/>
                          <a:ea typeface="Calibri"/>
                          <a:cs typeface="Times New Roman"/>
                        </a:rPr>
                        <a:t>3.12E+05</a:t>
                      </a:r>
                      <a:endParaRPr lang="id-ID" sz="1600">
                        <a:latin typeface="Calibri"/>
                        <a:ea typeface="Calibri"/>
                        <a:cs typeface="Times New Roman"/>
                      </a:endParaRPr>
                    </a:p>
                  </a:txBody>
                  <a:tcPr marL="19050" marR="19050" marT="0" marB="0"/>
                </a:tc>
              </a:tr>
              <a:tr h="272787">
                <a:tc>
                  <a:txBody>
                    <a:bodyPr/>
                    <a:lstStyle/>
                    <a:p>
                      <a:pPr>
                        <a:lnSpc>
                          <a:spcPct val="115000"/>
                        </a:lnSpc>
                        <a:spcAft>
                          <a:spcPts val="0"/>
                        </a:spcAft>
                      </a:pPr>
                      <a:r>
                        <a:rPr lang="id-ID" sz="1200">
                          <a:solidFill>
                            <a:srgbClr val="000000"/>
                          </a:solidFill>
                          <a:latin typeface="Arial"/>
                          <a:ea typeface="Calibri"/>
                          <a:cs typeface="Times New Roman"/>
                        </a:rPr>
                        <a:t>Adjusted R-squared</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0.013592</a:t>
                      </a:r>
                      <a:endParaRPr lang="id-ID" sz="1600">
                        <a:latin typeface="Calibri"/>
                        <a:ea typeface="Calibri"/>
                        <a:cs typeface="Times New Roman"/>
                      </a:endParaRPr>
                    </a:p>
                  </a:txBody>
                  <a:tcPr marL="19050" marR="19050" marT="0" marB="0"/>
                </a:tc>
                <a:tc gridSpan="2">
                  <a:txBody>
                    <a:bodyPr/>
                    <a:lstStyle/>
                    <a:p>
                      <a:pPr>
                        <a:lnSpc>
                          <a:spcPct val="115000"/>
                        </a:lnSpc>
                        <a:spcAft>
                          <a:spcPts val="0"/>
                        </a:spcAft>
                      </a:pPr>
                      <a:r>
                        <a:rPr lang="id-ID" sz="1200">
                          <a:solidFill>
                            <a:srgbClr val="000000"/>
                          </a:solidFill>
                          <a:latin typeface="Arial"/>
                          <a:ea typeface="Calibri"/>
                          <a:cs typeface="Times New Roman"/>
                        </a:rPr>
                        <a:t>    S.D. dependent var</a:t>
                      </a:r>
                      <a:endParaRPr lang="id-ID" sz="1600">
                        <a:latin typeface="Calibri"/>
                        <a:ea typeface="Calibri"/>
                        <a:cs typeface="Times New Roman"/>
                      </a:endParaRPr>
                    </a:p>
                  </a:txBody>
                  <a:tcPr marL="19050" marR="19050" marT="0" marB="0"/>
                </a:tc>
                <a:tc hMerge="1">
                  <a:txBody>
                    <a:bodyPr/>
                    <a:lstStyle/>
                    <a:p>
                      <a:endParaRPr lang="id-ID"/>
                    </a:p>
                  </a:txBody>
                  <a:tcPr/>
                </a:tc>
                <a:tc>
                  <a:txBody>
                    <a:bodyPr/>
                    <a:lstStyle/>
                    <a:p>
                      <a:pPr algn="r">
                        <a:lnSpc>
                          <a:spcPct val="115000"/>
                        </a:lnSpc>
                        <a:spcAft>
                          <a:spcPts val="0"/>
                        </a:spcAft>
                      </a:pPr>
                      <a:r>
                        <a:rPr lang="id-ID" sz="1200">
                          <a:solidFill>
                            <a:srgbClr val="000000"/>
                          </a:solidFill>
                          <a:latin typeface="Arial"/>
                          <a:ea typeface="Calibri"/>
                          <a:cs typeface="Times New Roman"/>
                        </a:rPr>
                        <a:t>2.57E+05</a:t>
                      </a:r>
                      <a:endParaRPr lang="id-ID" sz="1600">
                        <a:latin typeface="Calibri"/>
                        <a:ea typeface="Calibri"/>
                        <a:cs typeface="Times New Roman"/>
                      </a:endParaRPr>
                    </a:p>
                  </a:txBody>
                  <a:tcPr marL="19050" marR="19050" marT="0" marB="0"/>
                </a:tc>
              </a:tr>
              <a:tr h="272787">
                <a:tc>
                  <a:txBody>
                    <a:bodyPr/>
                    <a:lstStyle/>
                    <a:p>
                      <a:pPr>
                        <a:lnSpc>
                          <a:spcPct val="115000"/>
                        </a:lnSpc>
                        <a:spcAft>
                          <a:spcPts val="0"/>
                        </a:spcAft>
                      </a:pPr>
                      <a:r>
                        <a:rPr lang="id-ID" sz="1200">
                          <a:solidFill>
                            <a:srgbClr val="000000"/>
                          </a:solidFill>
                          <a:latin typeface="Arial"/>
                          <a:ea typeface="Calibri"/>
                          <a:cs typeface="Times New Roman"/>
                        </a:rPr>
                        <a:t>S.E. of regression</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2.55E+05</a:t>
                      </a:r>
                      <a:endParaRPr lang="id-ID" sz="1600">
                        <a:latin typeface="Calibri"/>
                        <a:ea typeface="Calibri"/>
                        <a:cs typeface="Times New Roman"/>
                      </a:endParaRPr>
                    </a:p>
                  </a:txBody>
                  <a:tcPr marL="19050" marR="19050" marT="0" marB="0"/>
                </a:tc>
                <a:tc gridSpan="2">
                  <a:txBody>
                    <a:bodyPr/>
                    <a:lstStyle/>
                    <a:p>
                      <a:pPr>
                        <a:lnSpc>
                          <a:spcPct val="115000"/>
                        </a:lnSpc>
                        <a:spcAft>
                          <a:spcPts val="0"/>
                        </a:spcAft>
                      </a:pPr>
                      <a:r>
                        <a:rPr lang="id-ID" sz="1200">
                          <a:solidFill>
                            <a:srgbClr val="000000"/>
                          </a:solidFill>
                          <a:latin typeface="Arial"/>
                          <a:ea typeface="Calibri"/>
                          <a:cs typeface="Times New Roman"/>
                        </a:rPr>
                        <a:t>    Sum squared resid</a:t>
                      </a:r>
                      <a:endParaRPr lang="id-ID" sz="1600">
                        <a:latin typeface="Calibri"/>
                        <a:ea typeface="Calibri"/>
                        <a:cs typeface="Times New Roman"/>
                      </a:endParaRPr>
                    </a:p>
                  </a:txBody>
                  <a:tcPr marL="19050" marR="19050" marT="0" marB="0"/>
                </a:tc>
                <a:tc hMerge="1">
                  <a:txBody>
                    <a:bodyPr/>
                    <a:lstStyle/>
                    <a:p>
                      <a:endParaRPr lang="id-ID"/>
                    </a:p>
                  </a:txBody>
                  <a:tcPr/>
                </a:tc>
                <a:tc>
                  <a:txBody>
                    <a:bodyPr/>
                    <a:lstStyle/>
                    <a:p>
                      <a:pPr algn="r">
                        <a:lnSpc>
                          <a:spcPct val="115000"/>
                        </a:lnSpc>
                        <a:spcAft>
                          <a:spcPts val="0"/>
                        </a:spcAft>
                      </a:pPr>
                      <a:r>
                        <a:rPr lang="id-ID" sz="1200">
                          <a:solidFill>
                            <a:srgbClr val="000000"/>
                          </a:solidFill>
                          <a:latin typeface="Arial"/>
                          <a:ea typeface="Calibri"/>
                          <a:cs typeface="Times New Roman"/>
                        </a:rPr>
                        <a:t>1.12E+22</a:t>
                      </a:r>
                      <a:endParaRPr lang="id-ID" sz="1600">
                        <a:latin typeface="Calibri"/>
                        <a:ea typeface="Calibri"/>
                        <a:cs typeface="Times New Roman"/>
                      </a:endParaRPr>
                    </a:p>
                  </a:txBody>
                  <a:tcPr marL="19050" marR="19050" marT="0" marB="0"/>
                </a:tc>
              </a:tr>
              <a:tr h="272787">
                <a:tc>
                  <a:txBody>
                    <a:bodyPr/>
                    <a:lstStyle/>
                    <a:p>
                      <a:pPr>
                        <a:lnSpc>
                          <a:spcPct val="115000"/>
                        </a:lnSpc>
                        <a:spcAft>
                          <a:spcPts val="0"/>
                        </a:spcAft>
                      </a:pPr>
                      <a:r>
                        <a:rPr lang="id-ID" sz="1200">
                          <a:solidFill>
                            <a:srgbClr val="000000"/>
                          </a:solidFill>
                          <a:latin typeface="Arial"/>
                          <a:ea typeface="Calibri"/>
                          <a:cs typeface="Times New Roman"/>
                        </a:rPr>
                        <a:t>Log likelihood</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-39879.55</a:t>
                      </a:r>
                      <a:endParaRPr lang="id-ID" sz="1600">
                        <a:latin typeface="Calibri"/>
                        <a:ea typeface="Calibri"/>
                        <a:cs typeface="Times New Roman"/>
                      </a:endParaRPr>
                    </a:p>
                  </a:txBody>
                  <a:tcPr marL="19050" marR="19050" marT="0" marB="0"/>
                </a:tc>
                <a:tc gridSpan="2">
                  <a:txBody>
                    <a:bodyPr/>
                    <a:lstStyle/>
                    <a:p>
                      <a:pPr>
                        <a:lnSpc>
                          <a:spcPct val="115000"/>
                        </a:lnSpc>
                        <a:spcAft>
                          <a:spcPts val="0"/>
                        </a:spcAft>
                      </a:pPr>
                      <a:r>
                        <a:rPr lang="id-ID" sz="1200">
                          <a:solidFill>
                            <a:srgbClr val="000000"/>
                          </a:solidFill>
                          <a:latin typeface="Arial"/>
                          <a:ea typeface="Calibri"/>
                          <a:cs typeface="Times New Roman"/>
                        </a:rPr>
                        <a:t>    F-statistic</a:t>
                      </a:r>
                      <a:endParaRPr lang="id-ID" sz="1600">
                        <a:latin typeface="Calibri"/>
                        <a:ea typeface="Calibri"/>
                        <a:cs typeface="Times New Roman"/>
                      </a:endParaRPr>
                    </a:p>
                  </a:txBody>
                  <a:tcPr marL="19050" marR="19050" marT="0" marB="0"/>
                </a:tc>
                <a:tc hMerge="1">
                  <a:txBody>
                    <a:bodyPr/>
                    <a:lstStyle/>
                    <a:p>
                      <a:endParaRPr lang="id-ID"/>
                    </a:p>
                  </a:txBody>
                  <a:tcPr/>
                </a:tc>
                <a:tc>
                  <a:txBody>
                    <a:bodyPr/>
                    <a:lstStyle/>
                    <a:p>
                      <a:pPr algn="r">
                        <a:lnSpc>
                          <a:spcPct val="115000"/>
                        </a:lnSpc>
                        <a:spcAft>
                          <a:spcPts val="0"/>
                        </a:spcAft>
                      </a:pPr>
                      <a:r>
                        <a:rPr lang="id-ID" sz="1200">
                          <a:solidFill>
                            <a:srgbClr val="000000"/>
                          </a:solidFill>
                          <a:latin typeface="Arial"/>
                          <a:ea typeface="Calibri"/>
                          <a:cs typeface="Times New Roman"/>
                        </a:rPr>
                        <a:t>6.949064</a:t>
                      </a:r>
                      <a:endParaRPr lang="id-ID" sz="1600">
                        <a:latin typeface="Calibri"/>
                        <a:ea typeface="Calibri"/>
                        <a:cs typeface="Times New Roman"/>
                      </a:endParaRPr>
                    </a:p>
                  </a:txBody>
                  <a:tcPr marL="19050" marR="19050" marT="0" marB="0"/>
                </a:tc>
              </a:tr>
              <a:tr h="272787">
                <a:tc>
                  <a:txBody>
                    <a:bodyPr/>
                    <a:lstStyle/>
                    <a:p>
                      <a:pPr>
                        <a:lnSpc>
                          <a:spcPct val="115000"/>
                        </a:lnSpc>
                        <a:spcAft>
                          <a:spcPts val="0"/>
                        </a:spcAft>
                      </a:pPr>
                      <a:r>
                        <a:rPr lang="id-ID" sz="1200">
                          <a:solidFill>
                            <a:srgbClr val="000000"/>
                          </a:solidFill>
                          <a:latin typeface="Arial"/>
                          <a:ea typeface="Calibri"/>
                          <a:cs typeface="Times New Roman"/>
                        </a:rPr>
                        <a:t>Durbin-Watson stat</a:t>
                      </a:r>
                      <a:endParaRPr lang="id-ID" sz="1600">
                        <a:latin typeface="Calibri"/>
                        <a:ea typeface="Calibri"/>
                        <a:cs typeface="Times New Roman"/>
                      </a:endParaRPr>
                    </a:p>
                  </a:txBody>
                  <a:tcPr marL="19050" marR="19050" marT="0" marB="0"/>
                </a:tc>
                <a:tc>
                  <a:txBody>
                    <a:bodyPr/>
                    <a:lstStyle/>
                    <a:p>
                      <a:pPr algn="r">
                        <a:lnSpc>
                          <a:spcPct val="115000"/>
                        </a:lnSpc>
                        <a:spcAft>
                          <a:spcPts val="0"/>
                        </a:spcAft>
                      </a:pPr>
                      <a:r>
                        <a:rPr lang="id-ID" sz="1200">
                          <a:solidFill>
                            <a:srgbClr val="000000"/>
                          </a:solidFill>
                          <a:latin typeface="Arial"/>
                          <a:ea typeface="Calibri"/>
                          <a:cs typeface="Times New Roman"/>
                        </a:rPr>
                        <a:t>1.757525</a:t>
                      </a:r>
                      <a:endParaRPr lang="id-ID" sz="1600">
                        <a:latin typeface="Calibri"/>
                        <a:ea typeface="Calibri"/>
                        <a:cs typeface="Times New Roman"/>
                      </a:endParaRPr>
                    </a:p>
                  </a:txBody>
                  <a:tcPr marL="19050" marR="19050" marT="0" marB="0"/>
                </a:tc>
                <a:tc gridSpan="2">
                  <a:txBody>
                    <a:bodyPr/>
                    <a:lstStyle/>
                    <a:p>
                      <a:pPr>
                        <a:lnSpc>
                          <a:spcPct val="115000"/>
                        </a:lnSpc>
                        <a:spcAft>
                          <a:spcPts val="0"/>
                        </a:spcAft>
                      </a:pPr>
                      <a:r>
                        <a:rPr lang="id-ID" sz="1200">
                          <a:solidFill>
                            <a:srgbClr val="000000"/>
                          </a:solidFill>
                          <a:latin typeface="Arial"/>
                          <a:ea typeface="Calibri"/>
                          <a:cs typeface="Times New Roman"/>
                        </a:rPr>
                        <a:t>    Prob(F-statistic)</a:t>
                      </a:r>
                      <a:endParaRPr lang="id-ID" sz="1600">
                        <a:latin typeface="Calibri"/>
                        <a:ea typeface="Calibri"/>
                        <a:cs typeface="Times New Roman"/>
                      </a:endParaRPr>
                    </a:p>
                  </a:txBody>
                  <a:tcPr marL="19050" marR="19050" marT="0" marB="0"/>
                </a:tc>
                <a:tc hMerge="1">
                  <a:txBody>
                    <a:bodyPr/>
                    <a:lstStyle/>
                    <a:p>
                      <a:endParaRPr lang="id-ID"/>
                    </a:p>
                  </a:txBody>
                  <a:tcPr/>
                </a:tc>
                <a:tc>
                  <a:txBody>
                    <a:bodyPr/>
                    <a:lstStyle/>
                    <a:p>
                      <a:pPr algn="r">
                        <a:lnSpc>
                          <a:spcPct val="115000"/>
                        </a:lnSpc>
                        <a:spcAft>
                          <a:spcPts val="0"/>
                        </a:spcAft>
                      </a:pPr>
                      <a:r>
                        <a:rPr lang="id-ID" sz="1200" dirty="0">
                          <a:solidFill>
                            <a:srgbClr val="000000"/>
                          </a:solidFill>
                          <a:latin typeface="Arial"/>
                          <a:ea typeface="Calibri"/>
                          <a:cs typeface="Times New Roman"/>
                        </a:rPr>
                        <a:t>0.000015</a:t>
                      </a:r>
                      <a:endParaRPr lang="id-ID" sz="1600" dirty="0">
                        <a:latin typeface="Calibri"/>
                        <a:ea typeface="Calibri"/>
                        <a:cs typeface="Times New Roman"/>
                      </a:endParaRPr>
                    </a:p>
                  </a:txBody>
                  <a:tcPr marL="19050" marR="19050" marT="0" marB="0"/>
                </a:tc>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Ringkasan Estimasi</a:t>
            </a:r>
            <a:endParaRPr lang="id-ID" dirty="0"/>
          </a:p>
        </p:txBody>
      </p:sp>
      <p:graphicFrame>
        <p:nvGraphicFramePr>
          <p:cNvPr id="4" name="Content Placeholder 3"/>
          <p:cNvGraphicFramePr>
            <a:graphicFrameLocks noGrp="1"/>
          </p:cNvGraphicFramePr>
          <p:nvPr>
            <p:ph idx="1"/>
          </p:nvPr>
        </p:nvGraphicFramePr>
        <p:xfrm>
          <a:off x="1435100" y="1785928"/>
          <a:ext cx="7499352" cy="4286280"/>
        </p:xfrm>
        <a:graphic>
          <a:graphicData uri="http://schemas.openxmlformats.org/drawingml/2006/table">
            <a:tbl>
              <a:tblPr firstRow="1" bandRow="1">
                <a:tableStyleId>{5C22544A-7EE6-4342-B048-85BDC9FD1C3A}</a:tableStyleId>
              </a:tblPr>
              <a:tblGrid>
                <a:gridCol w="1071336"/>
                <a:gridCol w="1071336"/>
                <a:gridCol w="1071336"/>
                <a:gridCol w="1071336"/>
                <a:gridCol w="1071336"/>
                <a:gridCol w="1071336"/>
                <a:gridCol w="1071336"/>
              </a:tblGrid>
              <a:tr h="535785">
                <a:tc rowSpan="2">
                  <a:txBody>
                    <a:bodyPr/>
                    <a:lstStyle/>
                    <a:p>
                      <a:pPr algn="ctr">
                        <a:lnSpc>
                          <a:spcPct val="150000"/>
                        </a:lnSpc>
                        <a:spcAft>
                          <a:spcPts val="0"/>
                        </a:spcAft>
                      </a:pPr>
                      <a:r>
                        <a:rPr lang="id-ID" sz="1600" b="1" dirty="0">
                          <a:solidFill>
                            <a:srgbClr val="000000"/>
                          </a:solidFill>
                          <a:latin typeface="Segoe UI" pitchFamily="34" charset="0"/>
                          <a:ea typeface="Segoe UI" pitchFamily="34" charset="0"/>
                          <a:cs typeface="Segoe UI" pitchFamily="34" charset="0"/>
                        </a:rPr>
                        <a:t>Variabel</a:t>
                      </a:r>
                      <a:endParaRPr lang="id-ID" sz="1400" dirty="0">
                        <a:latin typeface="Segoe UI" pitchFamily="34" charset="0"/>
                        <a:ea typeface="Segoe UI" pitchFamily="34" charset="0"/>
                        <a:cs typeface="Segoe UI" pitchFamily="34" charset="0"/>
                      </a:endParaRPr>
                    </a:p>
                  </a:txBody>
                  <a:tcPr marL="68580" marR="68580" marT="0" marB="0" anchor="ctr"/>
                </a:tc>
                <a:tc gridSpan="2">
                  <a:txBody>
                    <a:bodyPr/>
                    <a:lstStyle/>
                    <a:p>
                      <a:pPr algn="ctr">
                        <a:lnSpc>
                          <a:spcPct val="150000"/>
                        </a:lnSpc>
                        <a:spcAft>
                          <a:spcPts val="0"/>
                        </a:spcAft>
                      </a:pPr>
                      <a:r>
                        <a:rPr lang="id-ID" sz="1600" b="1" dirty="0">
                          <a:solidFill>
                            <a:srgbClr val="000000"/>
                          </a:solidFill>
                          <a:latin typeface="Segoe UI" pitchFamily="34" charset="0"/>
                          <a:ea typeface="Segoe UI" pitchFamily="34" charset="0"/>
                          <a:cs typeface="Segoe UI" pitchFamily="34" charset="0"/>
                        </a:rPr>
                        <a:t>PENDIDIKAN DASAR</a:t>
                      </a:r>
                      <a:endParaRPr lang="id-ID" sz="1400" dirty="0">
                        <a:latin typeface="Segoe UI" pitchFamily="34" charset="0"/>
                        <a:ea typeface="Segoe UI" pitchFamily="34" charset="0"/>
                        <a:cs typeface="Segoe UI" pitchFamily="34" charset="0"/>
                      </a:endParaRPr>
                    </a:p>
                  </a:txBody>
                  <a:tcPr marL="68580" marR="68580" marT="0" marB="0" anchor="ctr"/>
                </a:tc>
                <a:tc hMerge="1">
                  <a:txBody>
                    <a:bodyPr/>
                    <a:lstStyle/>
                    <a:p>
                      <a:endParaRPr lang="id-ID"/>
                    </a:p>
                  </a:txBody>
                  <a:tcPr/>
                </a:tc>
                <a:tc gridSpan="2">
                  <a:txBody>
                    <a:bodyPr/>
                    <a:lstStyle/>
                    <a:p>
                      <a:pPr algn="ctr">
                        <a:lnSpc>
                          <a:spcPct val="150000"/>
                        </a:lnSpc>
                        <a:spcAft>
                          <a:spcPts val="0"/>
                        </a:spcAft>
                      </a:pPr>
                      <a:r>
                        <a:rPr lang="id-ID" sz="1600" b="1">
                          <a:solidFill>
                            <a:srgbClr val="000000"/>
                          </a:solidFill>
                          <a:latin typeface="Segoe UI" pitchFamily="34" charset="0"/>
                          <a:ea typeface="Segoe UI" pitchFamily="34" charset="0"/>
                          <a:cs typeface="Segoe UI" pitchFamily="34" charset="0"/>
                        </a:rPr>
                        <a:t>SD</a:t>
                      </a:r>
                      <a:endParaRPr lang="id-ID" sz="1400">
                        <a:latin typeface="Segoe UI" pitchFamily="34" charset="0"/>
                        <a:ea typeface="Segoe UI" pitchFamily="34" charset="0"/>
                        <a:cs typeface="Segoe UI" pitchFamily="34" charset="0"/>
                      </a:endParaRPr>
                    </a:p>
                  </a:txBody>
                  <a:tcPr marL="68580" marR="68580" marT="0" marB="0" anchor="ctr"/>
                </a:tc>
                <a:tc hMerge="1">
                  <a:txBody>
                    <a:bodyPr/>
                    <a:lstStyle/>
                    <a:p>
                      <a:endParaRPr lang="id-ID"/>
                    </a:p>
                  </a:txBody>
                  <a:tcPr/>
                </a:tc>
                <a:tc gridSpan="2">
                  <a:txBody>
                    <a:bodyPr/>
                    <a:lstStyle/>
                    <a:p>
                      <a:pPr algn="ctr">
                        <a:lnSpc>
                          <a:spcPct val="150000"/>
                        </a:lnSpc>
                        <a:spcAft>
                          <a:spcPts val="0"/>
                        </a:spcAft>
                      </a:pPr>
                      <a:r>
                        <a:rPr lang="id-ID" sz="1600" b="1">
                          <a:solidFill>
                            <a:srgbClr val="000000"/>
                          </a:solidFill>
                          <a:latin typeface="Segoe UI" pitchFamily="34" charset="0"/>
                          <a:ea typeface="Segoe UI" pitchFamily="34" charset="0"/>
                          <a:cs typeface="Segoe UI" pitchFamily="34" charset="0"/>
                        </a:rPr>
                        <a:t>SMP</a:t>
                      </a:r>
                      <a:endParaRPr lang="id-ID" sz="1400">
                        <a:latin typeface="Segoe UI" pitchFamily="34" charset="0"/>
                        <a:ea typeface="Segoe UI" pitchFamily="34" charset="0"/>
                        <a:cs typeface="Segoe UI" pitchFamily="34" charset="0"/>
                      </a:endParaRPr>
                    </a:p>
                  </a:txBody>
                  <a:tcPr marL="68580" marR="68580" marT="0" marB="0" anchor="ctr"/>
                </a:tc>
                <a:tc hMerge="1">
                  <a:txBody>
                    <a:bodyPr/>
                    <a:lstStyle/>
                    <a:p>
                      <a:endParaRPr lang="id-ID"/>
                    </a:p>
                  </a:txBody>
                  <a:tcPr/>
                </a:tc>
              </a:tr>
              <a:tr h="535785">
                <a:tc vMerge="1">
                  <a:txBody>
                    <a:bodyPr/>
                    <a:lstStyle/>
                    <a:p>
                      <a:endParaRPr lang="id-ID"/>
                    </a:p>
                  </a:txBody>
                  <a:tcPr/>
                </a:tc>
                <a:tc>
                  <a:txBody>
                    <a:bodyPr/>
                    <a:lstStyle/>
                    <a:p>
                      <a:pPr algn="ctr">
                        <a:lnSpc>
                          <a:spcPct val="150000"/>
                        </a:lnSpc>
                        <a:spcAft>
                          <a:spcPts val="0"/>
                        </a:spcAft>
                      </a:pPr>
                      <a:r>
                        <a:rPr lang="id-ID" sz="1600" b="1">
                          <a:solidFill>
                            <a:srgbClr val="000000"/>
                          </a:solidFill>
                          <a:latin typeface="Segoe UI" pitchFamily="34" charset="0"/>
                          <a:ea typeface="Segoe UI" pitchFamily="34" charset="0"/>
                          <a:cs typeface="Segoe UI" pitchFamily="34" charset="0"/>
                        </a:rPr>
                        <a:t>Koefisien</a:t>
                      </a:r>
                      <a:endParaRPr lang="id-ID" sz="14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600" b="1">
                          <a:solidFill>
                            <a:srgbClr val="000000"/>
                          </a:solidFill>
                          <a:latin typeface="Segoe UI" pitchFamily="34" charset="0"/>
                          <a:ea typeface="Segoe UI" pitchFamily="34" charset="0"/>
                          <a:cs typeface="Segoe UI" pitchFamily="34" charset="0"/>
                        </a:rPr>
                        <a:t>t-Stat</a:t>
                      </a:r>
                      <a:endParaRPr lang="id-ID" sz="14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600" b="1">
                          <a:solidFill>
                            <a:srgbClr val="000000"/>
                          </a:solidFill>
                          <a:latin typeface="Segoe UI" pitchFamily="34" charset="0"/>
                          <a:ea typeface="Segoe UI" pitchFamily="34" charset="0"/>
                          <a:cs typeface="Segoe UI" pitchFamily="34" charset="0"/>
                        </a:rPr>
                        <a:t>Koefisien</a:t>
                      </a:r>
                      <a:endParaRPr lang="id-ID" sz="14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600" b="1">
                          <a:solidFill>
                            <a:srgbClr val="000000"/>
                          </a:solidFill>
                          <a:latin typeface="Segoe UI" pitchFamily="34" charset="0"/>
                          <a:ea typeface="Segoe UI" pitchFamily="34" charset="0"/>
                          <a:cs typeface="Segoe UI" pitchFamily="34" charset="0"/>
                        </a:rPr>
                        <a:t>t-Stat</a:t>
                      </a:r>
                      <a:endParaRPr lang="id-ID" sz="14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600" b="1">
                          <a:solidFill>
                            <a:srgbClr val="000000"/>
                          </a:solidFill>
                          <a:latin typeface="Segoe UI" pitchFamily="34" charset="0"/>
                          <a:ea typeface="Segoe UI" pitchFamily="34" charset="0"/>
                          <a:cs typeface="Segoe UI" pitchFamily="34" charset="0"/>
                        </a:rPr>
                        <a:t>Koefisien</a:t>
                      </a:r>
                      <a:endParaRPr lang="id-ID" sz="14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600" b="1">
                          <a:solidFill>
                            <a:srgbClr val="000000"/>
                          </a:solidFill>
                          <a:latin typeface="Segoe UI" pitchFamily="34" charset="0"/>
                          <a:ea typeface="Segoe UI" pitchFamily="34" charset="0"/>
                          <a:cs typeface="Segoe UI" pitchFamily="34" charset="0"/>
                        </a:rPr>
                        <a:t>t-Stat</a:t>
                      </a:r>
                      <a:endParaRPr lang="id-ID" sz="1400">
                        <a:latin typeface="Segoe UI" pitchFamily="34" charset="0"/>
                        <a:ea typeface="Segoe UI" pitchFamily="34" charset="0"/>
                        <a:cs typeface="Segoe UI" pitchFamily="34" charset="0"/>
                      </a:endParaRPr>
                    </a:p>
                  </a:txBody>
                  <a:tcPr marL="68580" marR="68580" marT="0" marB="0" anchor="ctr"/>
                </a:tc>
              </a:tr>
              <a:tr h="535785">
                <a:tc>
                  <a:txBody>
                    <a:bodyPr/>
                    <a:lstStyle/>
                    <a:p>
                      <a:pPr algn="ctr">
                        <a:lnSpc>
                          <a:spcPct val="150000"/>
                        </a:lnSpc>
                        <a:spcAft>
                          <a:spcPts val="0"/>
                        </a:spcAft>
                      </a:pPr>
                      <a:r>
                        <a:rPr lang="id-ID" sz="1600" b="1">
                          <a:solidFill>
                            <a:srgbClr val="000000"/>
                          </a:solidFill>
                          <a:latin typeface="Segoe UI" pitchFamily="34" charset="0"/>
                          <a:ea typeface="Segoe UI" pitchFamily="34" charset="0"/>
                          <a:cs typeface="Segoe UI" pitchFamily="34" charset="0"/>
                        </a:rPr>
                        <a:t>C</a:t>
                      </a:r>
                      <a:endParaRPr lang="id-ID" sz="14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600">
                          <a:solidFill>
                            <a:srgbClr val="000000"/>
                          </a:solidFill>
                          <a:latin typeface="Segoe UI" pitchFamily="34" charset="0"/>
                          <a:ea typeface="Segoe UI" pitchFamily="34" charset="0"/>
                          <a:cs typeface="Segoe UI" pitchFamily="34" charset="0"/>
                        </a:rPr>
                        <a:t>2.73E+05</a:t>
                      </a:r>
                      <a:endParaRPr lang="id-ID" sz="14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600">
                          <a:solidFill>
                            <a:srgbClr val="000000"/>
                          </a:solidFill>
                          <a:latin typeface="Segoe UI" pitchFamily="34" charset="0"/>
                          <a:ea typeface="Segoe UI" pitchFamily="34" charset="0"/>
                          <a:cs typeface="Segoe UI" pitchFamily="34" charset="0"/>
                        </a:rPr>
                        <a:t>17.29199</a:t>
                      </a:r>
                      <a:endParaRPr lang="id-ID" sz="14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600">
                          <a:solidFill>
                            <a:srgbClr val="000000"/>
                          </a:solidFill>
                          <a:latin typeface="Segoe UI" pitchFamily="34" charset="0"/>
                          <a:ea typeface="Segoe UI" pitchFamily="34" charset="0"/>
                          <a:cs typeface="Segoe UI" pitchFamily="34" charset="0"/>
                        </a:rPr>
                        <a:t>2.46E+05</a:t>
                      </a:r>
                      <a:endParaRPr lang="id-ID" sz="14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600">
                          <a:solidFill>
                            <a:srgbClr val="000000"/>
                          </a:solidFill>
                          <a:latin typeface="Segoe UI" pitchFamily="34" charset="0"/>
                          <a:ea typeface="Segoe UI" pitchFamily="34" charset="0"/>
                          <a:cs typeface="Segoe UI" pitchFamily="34" charset="0"/>
                        </a:rPr>
                        <a:t>102.9193</a:t>
                      </a:r>
                      <a:endParaRPr lang="id-ID" sz="14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600">
                          <a:solidFill>
                            <a:srgbClr val="000000"/>
                          </a:solidFill>
                          <a:latin typeface="Segoe UI" pitchFamily="34" charset="0"/>
                          <a:ea typeface="Segoe UI" pitchFamily="34" charset="0"/>
                          <a:cs typeface="Segoe UI" pitchFamily="34" charset="0"/>
                        </a:rPr>
                        <a:t>3.22E+05</a:t>
                      </a:r>
                      <a:endParaRPr lang="id-ID" sz="14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600">
                          <a:solidFill>
                            <a:srgbClr val="000000"/>
                          </a:solidFill>
                          <a:latin typeface="Segoe UI" pitchFamily="34" charset="0"/>
                          <a:ea typeface="Segoe UI" pitchFamily="34" charset="0"/>
                          <a:cs typeface="Segoe UI" pitchFamily="34" charset="0"/>
                        </a:rPr>
                        <a:t>48.30518</a:t>
                      </a:r>
                      <a:endParaRPr lang="id-ID" sz="1400">
                        <a:latin typeface="Segoe UI" pitchFamily="34" charset="0"/>
                        <a:ea typeface="Segoe UI" pitchFamily="34" charset="0"/>
                        <a:cs typeface="Segoe UI" pitchFamily="34" charset="0"/>
                      </a:endParaRPr>
                    </a:p>
                  </a:txBody>
                  <a:tcPr marL="68580" marR="68580" marT="0" marB="0" anchor="ctr"/>
                </a:tc>
              </a:tr>
              <a:tr h="535785">
                <a:tc>
                  <a:txBody>
                    <a:bodyPr/>
                    <a:lstStyle/>
                    <a:p>
                      <a:pPr algn="ctr">
                        <a:lnSpc>
                          <a:spcPct val="150000"/>
                        </a:lnSpc>
                        <a:spcAft>
                          <a:spcPts val="0"/>
                        </a:spcAft>
                      </a:pPr>
                      <a:r>
                        <a:rPr lang="id-ID" sz="1600" b="1">
                          <a:solidFill>
                            <a:srgbClr val="000000"/>
                          </a:solidFill>
                          <a:latin typeface="Segoe UI" pitchFamily="34" charset="0"/>
                          <a:ea typeface="Segoe UI" pitchFamily="34" charset="0"/>
                          <a:cs typeface="Segoe UI" pitchFamily="34" charset="0"/>
                        </a:rPr>
                        <a:t>WT</a:t>
                      </a:r>
                      <a:endParaRPr lang="id-ID" sz="14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600">
                          <a:solidFill>
                            <a:srgbClr val="000000"/>
                          </a:solidFill>
                          <a:latin typeface="Segoe UI" pitchFamily="34" charset="0"/>
                          <a:ea typeface="Segoe UI" pitchFamily="34" charset="0"/>
                          <a:cs typeface="Segoe UI" pitchFamily="34" charset="0"/>
                        </a:rPr>
                        <a:t>1.927647</a:t>
                      </a:r>
                      <a:endParaRPr lang="id-ID" sz="14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600">
                          <a:solidFill>
                            <a:srgbClr val="000000"/>
                          </a:solidFill>
                          <a:latin typeface="Segoe UI" pitchFamily="34" charset="0"/>
                          <a:ea typeface="Segoe UI" pitchFamily="34" charset="0"/>
                          <a:cs typeface="Segoe UI" pitchFamily="34" charset="0"/>
                        </a:rPr>
                        <a:t>0.802524</a:t>
                      </a:r>
                      <a:endParaRPr lang="id-ID" sz="14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600">
                          <a:solidFill>
                            <a:srgbClr val="000000"/>
                          </a:solidFill>
                          <a:latin typeface="Segoe UI" pitchFamily="34" charset="0"/>
                          <a:ea typeface="Segoe UI" pitchFamily="34" charset="0"/>
                          <a:cs typeface="Segoe UI" pitchFamily="34" charset="0"/>
                        </a:rPr>
                        <a:t>0.453616</a:t>
                      </a:r>
                      <a:endParaRPr lang="id-ID" sz="14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600">
                          <a:solidFill>
                            <a:srgbClr val="000000"/>
                          </a:solidFill>
                          <a:latin typeface="Segoe UI" pitchFamily="34" charset="0"/>
                          <a:ea typeface="Segoe UI" pitchFamily="34" charset="0"/>
                          <a:cs typeface="Segoe UI" pitchFamily="34" charset="0"/>
                        </a:rPr>
                        <a:t>1.434496</a:t>
                      </a:r>
                      <a:endParaRPr lang="id-ID" sz="14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600">
                          <a:solidFill>
                            <a:srgbClr val="000000"/>
                          </a:solidFill>
                          <a:latin typeface="Segoe UI" pitchFamily="34" charset="0"/>
                          <a:ea typeface="Segoe UI" pitchFamily="34" charset="0"/>
                          <a:cs typeface="Segoe UI" pitchFamily="34" charset="0"/>
                        </a:rPr>
                        <a:t>8.173338</a:t>
                      </a:r>
                      <a:endParaRPr lang="id-ID" sz="14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600">
                          <a:solidFill>
                            <a:srgbClr val="000000"/>
                          </a:solidFill>
                          <a:latin typeface="Segoe UI" pitchFamily="34" charset="0"/>
                          <a:ea typeface="Segoe UI" pitchFamily="34" charset="0"/>
                          <a:cs typeface="Segoe UI" pitchFamily="34" charset="0"/>
                        </a:rPr>
                        <a:t>4.829975</a:t>
                      </a:r>
                      <a:endParaRPr lang="id-ID" sz="1400">
                        <a:latin typeface="Segoe UI" pitchFamily="34" charset="0"/>
                        <a:ea typeface="Segoe UI" pitchFamily="34" charset="0"/>
                        <a:cs typeface="Segoe UI" pitchFamily="34" charset="0"/>
                      </a:endParaRPr>
                    </a:p>
                  </a:txBody>
                  <a:tcPr marL="68580" marR="68580" marT="0" marB="0" anchor="ctr"/>
                </a:tc>
              </a:tr>
              <a:tr h="535785">
                <a:tc>
                  <a:txBody>
                    <a:bodyPr/>
                    <a:lstStyle/>
                    <a:p>
                      <a:pPr algn="ctr">
                        <a:lnSpc>
                          <a:spcPct val="150000"/>
                        </a:lnSpc>
                        <a:spcAft>
                          <a:spcPts val="0"/>
                        </a:spcAft>
                      </a:pPr>
                      <a:r>
                        <a:rPr lang="id-ID" sz="1600" b="1">
                          <a:solidFill>
                            <a:srgbClr val="000000"/>
                          </a:solidFill>
                          <a:latin typeface="Segoe UI" pitchFamily="34" charset="0"/>
                          <a:ea typeface="Segoe UI" pitchFamily="34" charset="0"/>
                          <a:cs typeface="Segoe UI" pitchFamily="34" charset="0"/>
                        </a:rPr>
                        <a:t>WNT</a:t>
                      </a:r>
                      <a:endParaRPr lang="id-ID" sz="14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600">
                          <a:solidFill>
                            <a:srgbClr val="000000"/>
                          </a:solidFill>
                          <a:latin typeface="Segoe UI" pitchFamily="34" charset="0"/>
                          <a:ea typeface="Segoe UI" pitchFamily="34" charset="0"/>
                          <a:cs typeface="Segoe UI" pitchFamily="34" charset="0"/>
                        </a:rPr>
                        <a:t>6.864255</a:t>
                      </a:r>
                      <a:endParaRPr lang="id-ID" sz="14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600">
                          <a:solidFill>
                            <a:srgbClr val="000000"/>
                          </a:solidFill>
                          <a:latin typeface="Segoe UI" pitchFamily="34" charset="0"/>
                          <a:ea typeface="Segoe UI" pitchFamily="34" charset="0"/>
                          <a:cs typeface="Segoe UI" pitchFamily="34" charset="0"/>
                        </a:rPr>
                        <a:t>1.110327</a:t>
                      </a:r>
                      <a:endParaRPr lang="id-ID" sz="14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600">
                          <a:solidFill>
                            <a:srgbClr val="000000"/>
                          </a:solidFill>
                          <a:latin typeface="Segoe UI" pitchFamily="34" charset="0"/>
                          <a:ea typeface="Segoe UI" pitchFamily="34" charset="0"/>
                          <a:cs typeface="Segoe UI" pitchFamily="34" charset="0"/>
                        </a:rPr>
                        <a:t>8.097830</a:t>
                      </a:r>
                      <a:endParaRPr lang="id-ID" sz="14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600">
                          <a:solidFill>
                            <a:srgbClr val="000000"/>
                          </a:solidFill>
                          <a:latin typeface="Segoe UI" pitchFamily="34" charset="0"/>
                          <a:ea typeface="Segoe UI" pitchFamily="34" charset="0"/>
                          <a:cs typeface="Segoe UI" pitchFamily="34" charset="0"/>
                        </a:rPr>
                        <a:t>10.41838</a:t>
                      </a:r>
                      <a:endParaRPr lang="id-ID" sz="14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600">
                          <a:solidFill>
                            <a:srgbClr val="000000"/>
                          </a:solidFill>
                          <a:latin typeface="Segoe UI" pitchFamily="34" charset="0"/>
                          <a:ea typeface="Segoe UI" pitchFamily="34" charset="0"/>
                          <a:cs typeface="Segoe UI" pitchFamily="34" charset="0"/>
                        </a:rPr>
                        <a:t>31.56908</a:t>
                      </a:r>
                      <a:endParaRPr lang="id-ID" sz="14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600">
                          <a:solidFill>
                            <a:srgbClr val="000000"/>
                          </a:solidFill>
                          <a:latin typeface="Segoe UI" pitchFamily="34" charset="0"/>
                          <a:ea typeface="Segoe UI" pitchFamily="34" charset="0"/>
                          <a:cs typeface="Segoe UI" pitchFamily="34" charset="0"/>
                        </a:rPr>
                        <a:t>0.135925</a:t>
                      </a:r>
                      <a:endParaRPr lang="id-ID" sz="1400">
                        <a:latin typeface="Segoe UI" pitchFamily="34" charset="0"/>
                        <a:ea typeface="Segoe UI" pitchFamily="34" charset="0"/>
                        <a:cs typeface="Segoe UI" pitchFamily="34" charset="0"/>
                      </a:endParaRPr>
                    </a:p>
                  </a:txBody>
                  <a:tcPr marL="68580" marR="68580" marT="0" marB="0" anchor="ctr"/>
                </a:tc>
              </a:tr>
              <a:tr h="535785">
                <a:tc>
                  <a:txBody>
                    <a:bodyPr/>
                    <a:lstStyle/>
                    <a:p>
                      <a:pPr algn="ctr">
                        <a:lnSpc>
                          <a:spcPct val="150000"/>
                        </a:lnSpc>
                        <a:spcAft>
                          <a:spcPts val="0"/>
                        </a:spcAft>
                      </a:pPr>
                      <a:r>
                        <a:rPr lang="id-ID" sz="1600" b="1">
                          <a:solidFill>
                            <a:srgbClr val="000000"/>
                          </a:solidFill>
                          <a:latin typeface="Segoe UI" pitchFamily="34" charset="0"/>
                          <a:ea typeface="Segoe UI" pitchFamily="34" charset="0"/>
                          <a:cs typeface="Segoe UI" pitchFamily="34" charset="0"/>
                        </a:rPr>
                        <a:t>AMO</a:t>
                      </a:r>
                      <a:endParaRPr lang="id-ID" sz="14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600">
                          <a:solidFill>
                            <a:srgbClr val="000000"/>
                          </a:solidFill>
                          <a:latin typeface="Segoe UI" pitchFamily="34" charset="0"/>
                          <a:ea typeface="Segoe UI" pitchFamily="34" charset="0"/>
                          <a:cs typeface="Segoe UI" pitchFamily="34" charset="0"/>
                        </a:rPr>
                        <a:t>3.393476</a:t>
                      </a:r>
                      <a:endParaRPr lang="id-ID" sz="14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600">
                          <a:solidFill>
                            <a:srgbClr val="000000"/>
                          </a:solidFill>
                          <a:latin typeface="Segoe UI" pitchFamily="34" charset="0"/>
                          <a:ea typeface="Segoe UI" pitchFamily="34" charset="0"/>
                          <a:cs typeface="Segoe UI" pitchFamily="34" charset="0"/>
                        </a:rPr>
                        <a:t>1.261503</a:t>
                      </a:r>
                      <a:endParaRPr lang="id-ID" sz="14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600">
                          <a:solidFill>
                            <a:srgbClr val="000000"/>
                          </a:solidFill>
                          <a:latin typeface="Segoe UI" pitchFamily="34" charset="0"/>
                          <a:ea typeface="Segoe UI" pitchFamily="34" charset="0"/>
                          <a:cs typeface="Segoe UI" pitchFamily="34" charset="0"/>
                        </a:rPr>
                        <a:t>6.006380</a:t>
                      </a:r>
                      <a:endParaRPr lang="id-ID" sz="14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600">
                          <a:solidFill>
                            <a:srgbClr val="000000"/>
                          </a:solidFill>
                          <a:latin typeface="Segoe UI" pitchFamily="34" charset="0"/>
                          <a:ea typeface="Segoe UI" pitchFamily="34" charset="0"/>
                          <a:cs typeface="Segoe UI" pitchFamily="34" charset="0"/>
                        </a:rPr>
                        <a:t>10.40255</a:t>
                      </a:r>
                      <a:endParaRPr lang="id-ID" sz="14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600">
                          <a:solidFill>
                            <a:srgbClr val="000000"/>
                          </a:solidFill>
                          <a:latin typeface="Segoe UI" pitchFamily="34" charset="0"/>
                          <a:ea typeface="Segoe UI" pitchFamily="34" charset="0"/>
                          <a:cs typeface="Segoe UI" pitchFamily="34" charset="0"/>
                        </a:rPr>
                        <a:t>6.837970</a:t>
                      </a:r>
                      <a:endParaRPr lang="id-ID" sz="14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600">
                          <a:solidFill>
                            <a:srgbClr val="000000"/>
                          </a:solidFill>
                          <a:latin typeface="Segoe UI" pitchFamily="34" charset="0"/>
                          <a:ea typeface="Segoe UI" pitchFamily="34" charset="0"/>
                          <a:cs typeface="Segoe UI" pitchFamily="34" charset="0"/>
                        </a:rPr>
                        <a:t>4.373059</a:t>
                      </a:r>
                      <a:endParaRPr lang="id-ID" sz="1400">
                        <a:latin typeface="Segoe UI" pitchFamily="34" charset="0"/>
                        <a:ea typeface="Segoe UI" pitchFamily="34" charset="0"/>
                        <a:cs typeface="Segoe UI" pitchFamily="34" charset="0"/>
                      </a:endParaRPr>
                    </a:p>
                  </a:txBody>
                  <a:tcPr marL="68580" marR="68580" marT="0" marB="0" anchor="ctr"/>
                </a:tc>
              </a:tr>
              <a:tr h="535785">
                <a:tc>
                  <a:txBody>
                    <a:bodyPr/>
                    <a:lstStyle/>
                    <a:p>
                      <a:pPr algn="ctr">
                        <a:lnSpc>
                          <a:spcPct val="150000"/>
                        </a:lnSpc>
                        <a:spcAft>
                          <a:spcPts val="0"/>
                        </a:spcAft>
                      </a:pPr>
                      <a:r>
                        <a:rPr lang="id-ID" sz="1600" b="1">
                          <a:solidFill>
                            <a:srgbClr val="000000"/>
                          </a:solidFill>
                          <a:latin typeface="Segoe UI" pitchFamily="34" charset="0"/>
                          <a:ea typeface="Segoe UI" pitchFamily="34" charset="0"/>
                          <a:cs typeface="Segoe UI" pitchFamily="34" charset="0"/>
                        </a:rPr>
                        <a:t>ADM</a:t>
                      </a:r>
                      <a:endParaRPr lang="id-ID" sz="14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600">
                          <a:solidFill>
                            <a:srgbClr val="000000"/>
                          </a:solidFill>
                          <a:latin typeface="Segoe UI" pitchFamily="34" charset="0"/>
                          <a:ea typeface="Segoe UI" pitchFamily="34" charset="0"/>
                          <a:cs typeface="Segoe UI" pitchFamily="34" charset="0"/>
                        </a:rPr>
                        <a:t>1.896533</a:t>
                      </a:r>
                      <a:endParaRPr lang="id-ID" sz="14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600">
                          <a:solidFill>
                            <a:srgbClr val="000000"/>
                          </a:solidFill>
                          <a:latin typeface="Segoe UI" pitchFamily="34" charset="0"/>
                          <a:ea typeface="Segoe UI" pitchFamily="34" charset="0"/>
                          <a:cs typeface="Segoe UI" pitchFamily="34" charset="0"/>
                        </a:rPr>
                        <a:t>1.043703</a:t>
                      </a:r>
                      <a:endParaRPr lang="id-ID" sz="14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600">
                          <a:solidFill>
                            <a:srgbClr val="000000"/>
                          </a:solidFill>
                          <a:latin typeface="Segoe UI" pitchFamily="34" charset="0"/>
                          <a:ea typeface="Segoe UI" pitchFamily="34" charset="0"/>
                          <a:cs typeface="Segoe UI" pitchFamily="34" charset="0"/>
                        </a:rPr>
                        <a:t>0.870919</a:t>
                      </a:r>
                      <a:endParaRPr lang="id-ID" sz="14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600">
                          <a:solidFill>
                            <a:srgbClr val="000000"/>
                          </a:solidFill>
                          <a:latin typeface="Segoe UI" pitchFamily="34" charset="0"/>
                          <a:ea typeface="Segoe UI" pitchFamily="34" charset="0"/>
                          <a:cs typeface="Segoe UI" pitchFamily="34" charset="0"/>
                        </a:rPr>
                        <a:t>3.690038</a:t>
                      </a:r>
                      <a:endParaRPr lang="id-ID" sz="14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600">
                          <a:solidFill>
                            <a:srgbClr val="000000"/>
                          </a:solidFill>
                          <a:latin typeface="Segoe UI" pitchFamily="34" charset="0"/>
                          <a:ea typeface="Segoe UI" pitchFamily="34" charset="0"/>
                          <a:cs typeface="Segoe UI" pitchFamily="34" charset="0"/>
                        </a:rPr>
                        <a:t>6.552283</a:t>
                      </a:r>
                      <a:endParaRPr lang="id-ID" sz="1400">
                        <a:latin typeface="Segoe UI" pitchFamily="34" charset="0"/>
                        <a:ea typeface="Segoe UI" pitchFamily="34" charset="0"/>
                        <a:cs typeface="Segoe UI" pitchFamily="34" charset="0"/>
                      </a:endParaRPr>
                    </a:p>
                  </a:txBody>
                  <a:tcPr marL="68580" marR="68580" marT="0" marB="0" anchor="ctr"/>
                </a:tc>
                <a:tc>
                  <a:txBody>
                    <a:bodyPr/>
                    <a:lstStyle/>
                    <a:p>
                      <a:pPr algn="ctr">
                        <a:lnSpc>
                          <a:spcPct val="150000"/>
                        </a:lnSpc>
                        <a:spcAft>
                          <a:spcPts val="0"/>
                        </a:spcAft>
                      </a:pPr>
                      <a:r>
                        <a:rPr lang="id-ID" sz="1600">
                          <a:solidFill>
                            <a:srgbClr val="000000"/>
                          </a:solidFill>
                          <a:latin typeface="Segoe UI" pitchFamily="34" charset="0"/>
                          <a:ea typeface="Segoe UI" pitchFamily="34" charset="0"/>
                          <a:cs typeface="Segoe UI" pitchFamily="34" charset="0"/>
                        </a:rPr>
                        <a:t>5.011732</a:t>
                      </a:r>
                      <a:endParaRPr lang="id-ID" sz="1400">
                        <a:latin typeface="Segoe UI" pitchFamily="34" charset="0"/>
                        <a:ea typeface="Segoe UI" pitchFamily="34" charset="0"/>
                        <a:cs typeface="Segoe UI" pitchFamily="34" charset="0"/>
                      </a:endParaRPr>
                    </a:p>
                  </a:txBody>
                  <a:tcPr marL="68580" marR="68580" marT="0" marB="0" anchor="ctr"/>
                </a:tc>
              </a:tr>
              <a:tr h="535785">
                <a:tc>
                  <a:txBody>
                    <a:bodyPr/>
                    <a:lstStyle/>
                    <a:p>
                      <a:pPr algn="ctr">
                        <a:lnSpc>
                          <a:spcPct val="150000"/>
                        </a:lnSpc>
                        <a:spcAft>
                          <a:spcPts val="0"/>
                        </a:spcAft>
                      </a:pPr>
                      <a:r>
                        <a:rPr lang="id-ID" sz="1600" b="1">
                          <a:solidFill>
                            <a:srgbClr val="000000"/>
                          </a:solidFill>
                          <a:latin typeface="Segoe UI" pitchFamily="34" charset="0"/>
                          <a:ea typeface="Segoe UI" pitchFamily="34" charset="0"/>
                          <a:cs typeface="Segoe UI" pitchFamily="34" charset="0"/>
                        </a:rPr>
                        <a:t>F-Stat</a:t>
                      </a:r>
                      <a:endParaRPr lang="id-ID" sz="1400">
                        <a:latin typeface="Segoe UI" pitchFamily="34" charset="0"/>
                        <a:ea typeface="Segoe UI" pitchFamily="34" charset="0"/>
                        <a:cs typeface="Segoe UI" pitchFamily="34" charset="0"/>
                      </a:endParaRPr>
                    </a:p>
                  </a:txBody>
                  <a:tcPr marL="68580" marR="68580" marT="0" marB="0" anchor="ctr"/>
                </a:tc>
                <a:tc gridSpan="2">
                  <a:txBody>
                    <a:bodyPr/>
                    <a:lstStyle/>
                    <a:p>
                      <a:pPr algn="ctr">
                        <a:lnSpc>
                          <a:spcPct val="150000"/>
                        </a:lnSpc>
                        <a:spcAft>
                          <a:spcPts val="0"/>
                        </a:spcAft>
                      </a:pPr>
                      <a:r>
                        <a:rPr lang="id-ID" sz="1600">
                          <a:solidFill>
                            <a:srgbClr val="000000"/>
                          </a:solidFill>
                          <a:latin typeface="Segoe UI" pitchFamily="34" charset="0"/>
                          <a:ea typeface="Segoe UI" pitchFamily="34" charset="0"/>
                          <a:cs typeface="Segoe UI" pitchFamily="34" charset="0"/>
                        </a:rPr>
                        <a:t>74,38152</a:t>
                      </a:r>
                      <a:endParaRPr lang="id-ID" sz="1400">
                        <a:latin typeface="Segoe UI" pitchFamily="34" charset="0"/>
                        <a:ea typeface="Segoe UI" pitchFamily="34" charset="0"/>
                        <a:cs typeface="Segoe UI" pitchFamily="34" charset="0"/>
                      </a:endParaRPr>
                    </a:p>
                  </a:txBody>
                  <a:tcPr marL="68580" marR="68580" marT="0" marB="0" anchor="ctr"/>
                </a:tc>
                <a:tc hMerge="1">
                  <a:txBody>
                    <a:bodyPr/>
                    <a:lstStyle/>
                    <a:p>
                      <a:endParaRPr lang="id-ID"/>
                    </a:p>
                  </a:txBody>
                  <a:tcPr/>
                </a:tc>
                <a:tc gridSpan="2">
                  <a:txBody>
                    <a:bodyPr/>
                    <a:lstStyle/>
                    <a:p>
                      <a:pPr algn="ctr">
                        <a:lnSpc>
                          <a:spcPct val="150000"/>
                        </a:lnSpc>
                        <a:spcAft>
                          <a:spcPts val="0"/>
                        </a:spcAft>
                      </a:pPr>
                      <a:r>
                        <a:rPr lang="id-ID" sz="1600">
                          <a:solidFill>
                            <a:srgbClr val="000000"/>
                          </a:solidFill>
                          <a:latin typeface="Segoe UI" pitchFamily="34" charset="0"/>
                          <a:ea typeface="Segoe UI" pitchFamily="34" charset="0"/>
                          <a:cs typeface="Segoe UI" pitchFamily="34" charset="0"/>
                        </a:rPr>
                        <a:t>51.61878</a:t>
                      </a:r>
                      <a:endParaRPr lang="id-ID" sz="1400">
                        <a:latin typeface="Segoe UI" pitchFamily="34" charset="0"/>
                        <a:ea typeface="Segoe UI" pitchFamily="34" charset="0"/>
                        <a:cs typeface="Segoe UI" pitchFamily="34" charset="0"/>
                      </a:endParaRPr>
                    </a:p>
                  </a:txBody>
                  <a:tcPr marL="68580" marR="68580" marT="0" marB="0" anchor="ctr"/>
                </a:tc>
                <a:tc hMerge="1">
                  <a:txBody>
                    <a:bodyPr/>
                    <a:lstStyle/>
                    <a:p>
                      <a:endParaRPr lang="id-ID"/>
                    </a:p>
                  </a:txBody>
                  <a:tcPr/>
                </a:tc>
                <a:tc gridSpan="2">
                  <a:txBody>
                    <a:bodyPr/>
                    <a:lstStyle/>
                    <a:p>
                      <a:pPr algn="ctr">
                        <a:lnSpc>
                          <a:spcPct val="150000"/>
                        </a:lnSpc>
                        <a:spcAft>
                          <a:spcPts val="0"/>
                        </a:spcAft>
                      </a:pPr>
                      <a:r>
                        <a:rPr lang="id-ID" sz="1600" dirty="0">
                          <a:solidFill>
                            <a:srgbClr val="000000"/>
                          </a:solidFill>
                          <a:latin typeface="Segoe UI" pitchFamily="34" charset="0"/>
                          <a:ea typeface="Segoe UI" pitchFamily="34" charset="0"/>
                          <a:cs typeface="Segoe UI" pitchFamily="34" charset="0"/>
                        </a:rPr>
                        <a:t>6.949064</a:t>
                      </a:r>
                      <a:endParaRPr lang="id-ID" sz="1400" dirty="0">
                        <a:latin typeface="Segoe UI" pitchFamily="34" charset="0"/>
                        <a:ea typeface="Segoe UI" pitchFamily="34" charset="0"/>
                        <a:cs typeface="Segoe UI" pitchFamily="34" charset="0"/>
                      </a:endParaRPr>
                    </a:p>
                  </a:txBody>
                  <a:tcPr marL="68580" marR="68580" marT="0" marB="0" anchor="ctr"/>
                </a:tc>
                <a:tc hMerge="1">
                  <a:txBody>
                    <a:bodyPr/>
                    <a:lstStyle/>
                    <a:p>
                      <a:endParaRPr lang="id-ID"/>
                    </a:p>
                  </a:txBody>
                  <a:tcPr/>
                </a:tc>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dirty="0" smtClean="0"/>
              <a:t>Simulasi Biaya Pendidikan</a:t>
            </a:r>
            <a:endParaRPr lang="id-ID" sz="3600" dirty="0"/>
          </a:p>
        </p:txBody>
      </p:sp>
      <p:graphicFrame>
        <p:nvGraphicFramePr>
          <p:cNvPr id="4" name="Content Placeholder 3"/>
          <p:cNvGraphicFramePr>
            <a:graphicFrameLocks noGrp="1"/>
          </p:cNvGraphicFramePr>
          <p:nvPr>
            <p:ph idx="1"/>
          </p:nvPr>
        </p:nvGraphicFramePr>
        <p:xfrm>
          <a:off x="1435100" y="1447800"/>
          <a:ext cx="7499352" cy="5065608"/>
        </p:xfrm>
        <a:graphic>
          <a:graphicData uri="http://schemas.openxmlformats.org/drawingml/2006/table">
            <a:tbl>
              <a:tblPr firstRow="1" bandRow="1">
                <a:tableStyleId>{5C22544A-7EE6-4342-B048-85BDC9FD1C3A}</a:tableStyleId>
              </a:tblPr>
              <a:tblGrid>
                <a:gridCol w="1249892"/>
                <a:gridCol w="1249892"/>
                <a:gridCol w="1249892"/>
                <a:gridCol w="1249892"/>
                <a:gridCol w="1249892"/>
                <a:gridCol w="1249892"/>
              </a:tblGrid>
              <a:tr h="337037">
                <a:tc gridSpan="2">
                  <a:txBody>
                    <a:bodyPr/>
                    <a:lstStyle/>
                    <a:p>
                      <a:pPr>
                        <a:lnSpc>
                          <a:spcPct val="115000"/>
                        </a:lnSpc>
                        <a:spcAft>
                          <a:spcPts val="0"/>
                        </a:spcAft>
                      </a:pPr>
                      <a:r>
                        <a:rPr lang="id-ID" sz="1400" b="1" dirty="0">
                          <a:solidFill>
                            <a:srgbClr val="000000"/>
                          </a:solidFill>
                          <a:latin typeface="Segoe UI" pitchFamily="34" charset="0"/>
                          <a:ea typeface="Segoe UI" pitchFamily="34" charset="0"/>
                          <a:cs typeface="Segoe UI" pitchFamily="34" charset="0"/>
                        </a:rPr>
                        <a:t>Jenis Biaya</a:t>
                      </a:r>
                      <a:endParaRPr lang="id-ID" sz="1200" dirty="0">
                        <a:latin typeface="Segoe UI" pitchFamily="34" charset="0"/>
                        <a:ea typeface="Segoe UI" pitchFamily="34" charset="0"/>
                        <a:cs typeface="Segoe UI" pitchFamily="34" charset="0"/>
                      </a:endParaRPr>
                    </a:p>
                  </a:txBody>
                  <a:tcPr marL="68580" marR="68580" marT="0" marB="0" anchor="ctr"/>
                </a:tc>
                <a:tc hMerge="1">
                  <a:txBody>
                    <a:bodyPr/>
                    <a:lstStyle/>
                    <a:p>
                      <a:endParaRPr lang="id-ID"/>
                    </a:p>
                  </a:txBody>
                  <a:tcPr/>
                </a:tc>
                <a:tc>
                  <a:txBody>
                    <a:bodyPr/>
                    <a:lstStyle/>
                    <a:p>
                      <a:pPr>
                        <a:lnSpc>
                          <a:spcPct val="115000"/>
                        </a:lnSpc>
                        <a:spcAft>
                          <a:spcPts val="0"/>
                        </a:spcAft>
                      </a:pPr>
                      <a:r>
                        <a:rPr lang="id-ID" sz="1400" b="1">
                          <a:solidFill>
                            <a:srgbClr val="000000"/>
                          </a:solidFill>
                          <a:latin typeface="Segoe UI" pitchFamily="34" charset="0"/>
                          <a:ea typeface="Segoe UI" pitchFamily="34" charset="0"/>
                          <a:cs typeface="Segoe UI" pitchFamily="34" charset="0"/>
                        </a:rPr>
                        <a:t>Biaya total</a:t>
                      </a:r>
                      <a:endParaRPr lang="id-ID" sz="1200">
                        <a:latin typeface="Segoe UI" pitchFamily="34" charset="0"/>
                        <a:ea typeface="Segoe UI" pitchFamily="34" charset="0"/>
                        <a:cs typeface="Segoe UI" pitchFamily="34" charset="0"/>
                      </a:endParaRPr>
                    </a:p>
                  </a:txBody>
                  <a:tcPr marL="68580" marR="68580" marT="0" marB="0" anchor="ctr"/>
                </a:tc>
                <a:tc gridSpan="3">
                  <a:txBody>
                    <a:bodyPr/>
                    <a:lstStyle/>
                    <a:p>
                      <a:pPr algn="ctr">
                        <a:lnSpc>
                          <a:spcPct val="115000"/>
                        </a:lnSpc>
                        <a:spcAft>
                          <a:spcPts val="0"/>
                        </a:spcAft>
                      </a:pPr>
                      <a:r>
                        <a:rPr lang="id-ID" sz="1400" b="1">
                          <a:solidFill>
                            <a:srgbClr val="000000"/>
                          </a:solidFill>
                          <a:latin typeface="Segoe UI" pitchFamily="34" charset="0"/>
                          <a:ea typeface="Segoe UI" pitchFamily="34" charset="0"/>
                          <a:cs typeface="Segoe UI" pitchFamily="34" charset="0"/>
                        </a:rPr>
                        <a:t>Biaya langsung</a:t>
                      </a:r>
                      <a:endParaRPr lang="id-ID" sz="1200">
                        <a:latin typeface="Segoe UI" pitchFamily="34" charset="0"/>
                        <a:ea typeface="Segoe UI" pitchFamily="34" charset="0"/>
                        <a:cs typeface="Segoe UI" pitchFamily="34" charset="0"/>
                      </a:endParaRPr>
                    </a:p>
                  </a:txBody>
                  <a:tcPr marL="68580" marR="68580" marT="0" marB="0" anchor="ctr"/>
                </a:tc>
                <a:tc hMerge="1">
                  <a:txBody>
                    <a:bodyPr/>
                    <a:lstStyle/>
                    <a:p>
                      <a:endParaRPr lang="id-ID"/>
                    </a:p>
                  </a:txBody>
                  <a:tcPr/>
                </a:tc>
                <a:tc hMerge="1">
                  <a:txBody>
                    <a:bodyPr/>
                    <a:lstStyle/>
                    <a:p>
                      <a:endParaRPr lang="id-ID"/>
                    </a:p>
                  </a:txBody>
                  <a:tcPr/>
                </a:tc>
              </a:tr>
              <a:tr h="689658">
                <a:tc rowSpan="2" gridSpan="2">
                  <a:txBody>
                    <a:bodyPr/>
                    <a:lstStyle/>
                    <a:p>
                      <a:pPr>
                        <a:lnSpc>
                          <a:spcPct val="115000"/>
                        </a:lnSpc>
                        <a:spcAft>
                          <a:spcPts val="0"/>
                        </a:spcAft>
                      </a:pPr>
                      <a:r>
                        <a:rPr lang="id-ID" sz="1400" b="1">
                          <a:solidFill>
                            <a:srgbClr val="000000"/>
                          </a:solidFill>
                          <a:latin typeface="Segoe UI" pitchFamily="34" charset="0"/>
                          <a:ea typeface="Segoe UI" pitchFamily="34" charset="0"/>
                          <a:cs typeface="Segoe UI" pitchFamily="34" charset="0"/>
                        </a:rPr>
                        <a:t>Orangtua</a:t>
                      </a:r>
                      <a:endParaRPr lang="id-ID" sz="1200">
                        <a:latin typeface="Segoe UI" pitchFamily="34" charset="0"/>
                        <a:ea typeface="Segoe UI" pitchFamily="34" charset="0"/>
                        <a:cs typeface="Segoe UI" pitchFamily="34" charset="0"/>
                      </a:endParaRPr>
                    </a:p>
                  </a:txBody>
                  <a:tcPr marL="68580" marR="68580" marT="0" marB="0" anchor="ctr"/>
                </a:tc>
                <a:tc rowSpan="2" hMerge="1">
                  <a:txBody>
                    <a:bodyPr/>
                    <a:lstStyle/>
                    <a:p>
                      <a:endParaRPr lang="id-ID"/>
                    </a:p>
                  </a:txBody>
                  <a:tcPr/>
                </a:tc>
                <a:tc>
                  <a:txBody>
                    <a:bodyPr/>
                    <a:lstStyle/>
                    <a:p>
                      <a:pPr>
                        <a:lnSpc>
                          <a:spcPct val="115000"/>
                        </a:lnSpc>
                        <a:spcAft>
                          <a:spcPts val="0"/>
                        </a:spcAft>
                      </a:pPr>
                      <a:r>
                        <a:rPr lang="id-ID" sz="1400">
                          <a:solidFill>
                            <a:srgbClr val="000000"/>
                          </a:solidFill>
                          <a:latin typeface="Segoe UI" pitchFamily="34" charset="0"/>
                          <a:ea typeface="Segoe UI" pitchFamily="34" charset="0"/>
                          <a:cs typeface="Segoe UI" pitchFamily="34" charset="0"/>
                        </a:rPr>
                        <a:t>Rp. 4.078.523,- per tahun  </a:t>
                      </a:r>
                      <a:endParaRPr lang="id-ID" sz="1200">
                        <a:latin typeface="Segoe UI" pitchFamily="34" charset="0"/>
                        <a:ea typeface="Segoe UI" pitchFamily="34" charset="0"/>
                        <a:cs typeface="Segoe UI" pitchFamily="34" charset="0"/>
                      </a:endParaRPr>
                    </a:p>
                  </a:txBody>
                  <a:tcPr marL="68580" marR="68580" marT="0" marB="0" anchor="ctr"/>
                </a:tc>
                <a:tc gridSpan="3">
                  <a:txBody>
                    <a:bodyPr/>
                    <a:lstStyle/>
                    <a:p>
                      <a:pPr algn="ctr">
                        <a:lnSpc>
                          <a:spcPct val="115000"/>
                        </a:lnSpc>
                        <a:spcAft>
                          <a:spcPts val="0"/>
                        </a:spcAft>
                      </a:pPr>
                      <a:r>
                        <a:rPr lang="id-ID" sz="1400">
                          <a:solidFill>
                            <a:srgbClr val="000000"/>
                          </a:solidFill>
                          <a:latin typeface="Segoe UI" pitchFamily="34" charset="0"/>
                          <a:ea typeface="Segoe UI" pitchFamily="34" charset="0"/>
                          <a:cs typeface="Segoe UI" pitchFamily="34" charset="0"/>
                        </a:rPr>
                        <a:t>Rp. 1.687.172,-  per tahun</a:t>
                      </a:r>
                      <a:endParaRPr lang="id-ID" sz="1200">
                        <a:latin typeface="Segoe UI" pitchFamily="34" charset="0"/>
                        <a:ea typeface="Segoe UI" pitchFamily="34" charset="0"/>
                        <a:cs typeface="Segoe UI" pitchFamily="34" charset="0"/>
                      </a:endParaRPr>
                    </a:p>
                  </a:txBody>
                  <a:tcPr marL="68580" marR="68580" marT="0" marB="0" anchor="ctr"/>
                </a:tc>
                <a:tc hMerge="1">
                  <a:txBody>
                    <a:bodyPr/>
                    <a:lstStyle/>
                    <a:p>
                      <a:endParaRPr lang="id-ID"/>
                    </a:p>
                  </a:txBody>
                  <a:tcPr/>
                </a:tc>
                <a:tc hMerge="1">
                  <a:txBody>
                    <a:bodyPr/>
                    <a:lstStyle/>
                    <a:p>
                      <a:endParaRPr lang="id-ID"/>
                    </a:p>
                  </a:txBody>
                  <a:tcPr/>
                </a:tc>
              </a:tr>
              <a:tr h="452994">
                <a:tc gridSpan="2" vMerge="1">
                  <a:txBody>
                    <a:bodyPr/>
                    <a:lstStyle/>
                    <a:p>
                      <a:endParaRPr lang="id-ID"/>
                    </a:p>
                  </a:txBody>
                  <a:tcPr/>
                </a:tc>
                <a:tc hMerge="1" vMerge="1">
                  <a:txBody>
                    <a:bodyPr/>
                    <a:lstStyle/>
                    <a:p>
                      <a:endParaRPr lang="id-ID"/>
                    </a:p>
                  </a:txBody>
                  <a:tcPr/>
                </a:tc>
                <a:tc>
                  <a:txBody>
                    <a:bodyPr/>
                    <a:lstStyle/>
                    <a:p>
                      <a:pPr>
                        <a:lnSpc>
                          <a:spcPct val="115000"/>
                        </a:lnSpc>
                        <a:spcAft>
                          <a:spcPts val="0"/>
                        </a:spcAft>
                      </a:pPr>
                      <a:r>
                        <a:rPr lang="id-ID" sz="1400">
                          <a:solidFill>
                            <a:srgbClr val="000000"/>
                          </a:solidFill>
                          <a:latin typeface="Segoe UI" pitchFamily="34" charset="0"/>
                          <a:ea typeface="Segoe UI" pitchFamily="34" charset="0"/>
                          <a:cs typeface="Segoe UI" pitchFamily="34" charset="0"/>
                        </a:rPr>
                        <a:t> Rp. 339.887,- per bulan</a:t>
                      </a:r>
                      <a:endParaRPr lang="id-ID" sz="1200">
                        <a:latin typeface="Segoe UI" pitchFamily="34" charset="0"/>
                        <a:ea typeface="Segoe UI" pitchFamily="34" charset="0"/>
                        <a:cs typeface="Segoe UI" pitchFamily="34" charset="0"/>
                      </a:endParaRPr>
                    </a:p>
                  </a:txBody>
                  <a:tcPr marL="68580" marR="68580" marT="0" marB="0" anchor="ctr"/>
                </a:tc>
                <a:tc gridSpan="3">
                  <a:txBody>
                    <a:bodyPr/>
                    <a:lstStyle/>
                    <a:p>
                      <a:pPr algn="ctr">
                        <a:lnSpc>
                          <a:spcPct val="115000"/>
                        </a:lnSpc>
                        <a:spcAft>
                          <a:spcPts val="0"/>
                        </a:spcAft>
                      </a:pPr>
                      <a:r>
                        <a:rPr lang="id-ID" sz="1400">
                          <a:solidFill>
                            <a:srgbClr val="000000"/>
                          </a:solidFill>
                          <a:latin typeface="Segoe UI" pitchFamily="34" charset="0"/>
                          <a:ea typeface="Segoe UI" pitchFamily="34" charset="0"/>
                          <a:cs typeface="Segoe UI" pitchFamily="34" charset="0"/>
                        </a:rPr>
                        <a:t>Rp. 140.598,-  per bulan</a:t>
                      </a:r>
                      <a:endParaRPr lang="id-ID" sz="1200">
                        <a:latin typeface="Segoe UI" pitchFamily="34" charset="0"/>
                        <a:ea typeface="Segoe UI" pitchFamily="34" charset="0"/>
                        <a:cs typeface="Segoe UI" pitchFamily="34" charset="0"/>
                      </a:endParaRPr>
                    </a:p>
                  </a:txBody>
                  <a:tcPr marL="68580" marR="68580" marT="0" marB="0" anchor="ctr"/>
                </a:tc>
                <a:tc hMerge="1">
                  <a:txBody>
                    <a:bodyPr/>
                    <a:lstStyle/>
                    <a:p>
                      <a:endParaRPr lang="id-ID"/>
                    </a:p>
                  </a:txBody>
                  <a:tcPr/>
                </a:tc>
                <a:tc hMerge="1">
                  <a:txBody>
                    <a:bodyPr/>
                    <a:lstStyle/>
                    <a:p>
                      <a:endParaRPr lang="id-ID"/>
                    </a:p>
                  </a:txBody>
                  <a:tcPr/>
                </a:tc>
              </a:tr>
              <a:tr h="337037">
                <a:tc gridSpan="6">
                  <a:txBody>
                    <a:bodyPr/>
                    <a:lstStyle/>
                    <a:p>
                      <a:pPr algn="ctr">
                        <a:lnSpc>
                          <a:spcPct val="115000"/>
                        </a:lnSpc>
                        <a:spcAft>
                          <a:spcPts val="0"/>
                        </a:spcAft>
                      </a:pPr>
                      <a:r>
                        <a:rPr lang="id-ID" sz="1400" b="1">
                          <a:solidFill>
                            <a:srgbClr val="000000"/>
                          </a:solidFill>
                          <a:latin typeface="Segoe UI" pitchFamily="34" charset="0"/>
                          <a:ea typeface="Segoe UI" pitchFamily="34" charset="0"/>
                          <a:cs typeface="Segoe UI" pitchFamily="34" charset="0"/>
                        </a:rPr>
                        <a:t>Hasil Estimasi Data Panel</a:t>
                      </a:r>
                      <a:endParaRPr lang="id-ID" sz="1200">
                        <a:latin typeface="Segoe UI" pitchFamily="34" charset="0"/>
                        <a:ea typeface="Segoe UI" pitchFamily="34" charset="0"/>
                        <a:cs typeface="Segoe UI" pitchFamily="34" charset="0"/>
                      </a:endParaRPr>
                    </a:p>
                  </a:txBody>
                  <a:tcPr marL="68580" marR="68580" marT="0" marB="0" anchor="ct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337037">
                <a:tc gridSpan="2">
                  <a:txBody>
                    <a:bodyPr/>
                    <a:lstStyle/>
                    <a:p>
                      <a:pPr>
                        <a:lnSpc>
                          <a:spcPct val="115000"/>
                        </a:lnSpc>
                        <a:spcAft>
                          <a:spcPts val="0"/>
                        </a:spcAft>
                      </a:pPr>
                      <a:r>
                        <a:rPr lang="id-ID" sz="1400" b="1">
                          <a:solidFill>
                            <a:srgbClr val="000000"/>
                          </a:solidFill>
                          <a:latin typeface="Segoe UI" pitchFamily="34" charset="0"/>
                          <a:ea typeface="Segoe UI" pitchFamily="34" charset="0"/>
                          <a:cs typeface="Segoe UI" pitchFamily="34" charset="0"/>
                        </a:rPr>
                        <a:t>Pendidikan Dasar</a:t>
                      </a:r>
                      <a:endParaRPr lang="id-ID" sz="1200">
                        <a:latin typeface="Segoe UI" pitchFamily="34" charset="0"/>
                        <a:ea typeface="Segoe UI" pitchFamily="34" charset="0"/>
                        <a:cs typeface="Segoe UI" pitchFamily="34" charset="0"/>
                      </a:endParaRPr>
                    </a:p>
                  </a:txBody>
                  <a:tcPr marL="68580" marR="68580" marT="0" marB="0" anchor="ctr"/>
                </a:tc>
                <a:tc hMerge="1">
                  <a:txBody>
                    <a:bodyPr/>
                    <a:lstStyle/>
                    <a:p>
                      <a:endParaRPr lang="id-ID"/>
                    </a:p>
                  </a:txBody>
                  <a:tcPr/>
                </a:tc>
                <a:tc gridSpan="4">
                  <a:txBody>
                    <a:bodyPr/>
                    <a:lstStyle/>
                    <a:p>
                      <a:pPr algn="ctr">
                        <a:lnSpc>
                          <a:spcPct val="115000"/>
                        </a:lnSpc>
                        <a:spcAft>
                          <a:spcPts val="0"/>
                        </a:spcAft>
                      </a:pPr>
                      <a:r>
                        <a:rPr lang="id-ID" sz="1400">
                          <a:solidFill>
                            <a:srgbClr val="000000"/>
                          </a:solidFill>
                          <a:latin typeface="Segoe UI" pitchFamily="34" charset="0"/>
                          <a:ea typeface="Segoe UI" pitchFamily="34" charset="0"/>
                          <a:cs typeface="Segoe UI" pitchFamily="34" charset="0"/>
                        </a:rPr>
                        <a:t>Rp. 273.000,- per bulan</a:t>
                      </a:r>
                      <a:endParaRPr lang="id-ID" sz="1200">
                        <a:latin typeface="Segoe UI" pitchFamily="34" charset="0"/>
                        <a:ea typeface="Segoe UI" pitchFamily="34" charset="0"/>
                        <a:cs typeface="Segoe UI" pitchFamily="34" charset="0"/>
                      </a:endParaRPr>
                    </a:p>
                  </a:txBody>
                  <a:tcPr marL="68580" marR="68580" marT="0" marB="0" anchor="ctr"/>
                </a:tc>
                <a:tc hMerge="1">
                  <a:txBody>
                    <a:bodyPr/>
                    <a:lstStyle/>
                    <a:p>
                      <a:endParaRPr lang="id-ID"/>
                    </a:p>
                  </a:txBody>
                  <a:tcPr/>
                </a:tc>
                <a:tc hMerge="1">
                  <a:txBody>
                    <a:bodyPr/>
                    <a:lstStyle/>
                    <a:p>
                      <a:endParaRPr lang="id-ID"/>
                    </a:p>
                  </a:txBody>
                  <a:tcPr/>
                </a:tc>
                <a:tc hMerge="1">
                  <a:txBody>
                    <a:bodyPr/>
                    <a:lstStyle/>
                    <a:p>
                      <a:endParaRPr lang="id-ID"/>
                    </a:p>
                  </a:txBody>
                  <a:tcPr/>
                </a:tc>
              </a:tr>
              <a:tr h="337037">
                <a:tc gridSpan="2">
                  <a:txBody>
                    <a:bodyPr/>
                    <a:lstStyle/>
                    <a:p>
                      <a:pPr>
                        <a:lnSpc>
                          <a:spcPct val="115000"/>
                        </a:lnSpc>
                        <a:spcAft>
                          <a:spcPts val="0"/>
                        </a:spcAft>
                      </a:pPr>
                      <a:r>
                        <a:rPr lang="id-ID" sz="1400" b="1">
                          <a:solidFill>
                            <a:srgbClr val="000000"/>
                          </a:solidFill>
                          <a:latin typeface="Segoe UI" pitchFamily="34" charset="0"/>
                          <a:ea typeface="Segoe UI" pitchFamily="34" charset="0"/>
                          <a:cs typeface="Segoe UI" pitchFamily="34" charset="0"/>
                        </a:rPr>
                        <a:t>SD</a:t>
                      </a:r>
                      <a:endParaRPr lang="id-ID" sz="1200">
                        <a:latin typeface="Segoe UI" pitchFamily="34" charset="0"/>
                        <a:ea typeface="Segoe UI" pitchFamily="34" charset="0"/>
                        <a:cs typeface="Segoe UI" pitchFamily="34" charset="0"/>
                      </a:endParaRPr>
                    </a:p>
                  </a:txBody>
                  <a:tcPr marL="68580" marR="68580" marT="0" marB="0" anchor="ctr"/>
                </a:tc>
                <a:tc hMerge="1">
                  <a:txBody>
                    <a:bodyPr/>
                    <a:lstStyle/>
                    <a:p>
                      <a:endParaRPr lang="id-ID"/>
                    </a:p>
                  </a:txBody>
                  <a:tcPr/>
                </a:tc>
                <a:tc gridSpan="4">
                  <a:txBody>
                    <a:bodyPr/>
                    <a:lstStyle/>
                    <a:p>
                      <a:pPr algn="ctr">
                        <a:lnSpc>
                          <a:spcPct val="115000"/>
                        </a:lnSpc>
                        <a:spcAft>
                          <a:spcPts val="0"/>
                        </a:spcAft>
                      </a:pPr>
                      <a:r>
                        <a:rPr lang="id-ID" sz="1400">
                          <a:solidFill>
                            <a:srgbClr val="000000"/>
                          </a:solidFill>
                          <a:latin typeface="Segoe UI" pitchFamily="34" charset="0"/>
                          <a:ea typeface="Segoe UI" pitchFamily="34" charset="0"/>
                          <a:cs typeface="Segoe UI" pitchFamily="34" charset="0"/>
                        </a:rPr>
                        <a:t>Rp. 246.000,- per bulan</a:t>
                      </a:r>
                      <a:endParaRPr lang="id-ID" sz="1200">
                        <a:latin typeface="Segoe UI" pitchFamily="34" charset="0"/>
                        <a:ea typeface="Segoe UI" pitchFamily="34" charset="0"/>
                        <a:cs typeface="Segoe UI" pitchFamily="34" charset="0"/>
                      </a:endParaRPr>
                    </a:p>
                  </a:txBody>
                  <a:tcPr marL="68580" marR="68580" marT="0" marB="0" anchor="ctr"/>
                </a:tc>
                <a:tc hMerge="1">
                  <a:txBody>
                    <a:bodyPr/>
                    <a:lstStyle/>
                    <a:p>
                      <a:endParaRPr lang="id-ID"/>
                    </a:p>
                  </a:txBody>
                  <a:tcPr/>
                </a:tc>
                <a:tc hMerge="1">
                  <a:txBody>
                    <a:bodyPr/>
                    <a:lstStyle/>
                    <a:p>
                      <a:endParaRPr lang="id-ID"/>
                    </a:p>
                  </a:txBody>
                  <a:tcPr/>
                </a:tc>
                <a:tc hMerge="1">
                  <a:txBody>
                    <a:bodyPr/>
                    <a:lstStyle/>
                    <a:p>
                      <a:endParaRPr lang="id-ID"/>
                    </a:p>
                  </a:txBody>
                  <a:tcPr/>
                </a:tc>
              </a:tr>
              <a:tr h="337037">
                <a:tc gridSpan="2">
                  <a:txBody>
                    <a:bodyPr/>
                    <a:lstStyle/>
                    <a:p>
                      <a:pPr>
                        <a:lnSpc>
                          <a:spcPct val="115000"/>
                        </a:lnSpc>
                        <a:spcAft>
                          <a:spcPts val="0"/>
                        </a:spcAft>
                      </a:pPr>
                      <a:r>
                        <a:rPr lang="id-ID" sz="1400" b="1">
                          <a:solidFill>
                            <a:srgbClr val="000000"/>
                          </a:solidFill>
                          <a:latin typeface="Segoe UI" pitchFamily="34" charset="0"/>
                          <a:ea typeface="Segoe UI" pitchFamily="34" charset="0"/>
                          <a:cs typeface="Segoe UI" pitchFamily="34" charset="0"/>
                        </a:rPr>
                        <a:t>SMP</a:t>
                      </a:r>
                      <a:endParaRPr lang="id-ID" sz="1200">
                        <a:latin typeface="Segoe UI" pitchFamily="34" charset="0"/>
                        <a:ea typeface="Segoe UI" pitchFamily="34" charset="0"/>
                        <a:cs typeface="Segoe UI" pitchFamily="34" charset="0"/>
                      </a:endParaRPr>
                    </a:p>
                  </a:txBody>
                  <a:tcPr marL="68580" marR="68580" marT="0" marB="0" anchor="ctr"/>
                </a:tc>
                <a:tc hMerge="1">
                  <a:txBody>
                    <a:bodyPr/>
                    <a:lstStyle/>
                    <a:p>
                      <a:endParaRPr lang="id-ID"/>
                    </a:p>
                  </a:txBody>
                  <a:tcPr/>
                </a:tc>
                <a:tc gridSpan="4">
                  <a:txBody>
                    <a:bodyPr/>
                    <a:lstStyle/>
                    <a:p>
                      <a:pPr algn="ctr">
                        <a:lnSpc>
                          <a:spcPct val="115000"/>
                        </a:lnSpc>
                        <a:spcAft>
                          <a:spcPts val="0"/>
                        </a:spcAft>
                      </a:pPr>
                      <a:r>
                        <a:rPr lang="id-ID" sz="1400">
                          <a:solidFill>
                            <a:srgbClr val="000000"/>
                          </a:solidFill>
                          <a:latin typeface="Segoe UI" pitchFamily="34" charset="0"/>
                          <a:ea typeface="Segoe UI" pitchFamily="34" charset="0"/>
                          <a:cs typeface="Segoe UI" pitchFamily="34" charset="0"/>
                        </a:rPr>
                        <a:t>Rp. 322.000,- per bulan</a:t>
                      </a:r>
                      <a:endParaRPr lang="id-ID" sz="1200">
                        <a:latin typeface="Segoe UI" pitchFamily="34" charset="0"/>
                        <a:ea typeface="Segoe UI" pitchFamily="34" charset="0"/>
                        <a:cs typeface="Segoe UI" pitchFamily="34" charset="0"/>
                      </a:endParaRPr>
                    </a:p>
                  </a:txBody>
                  <a:tcPr marL="68580" marR="68580" marT="0" marB="0" anchor="ctr"/>
                </a:tc>
                <a:tc hMerge="1">
                  <a:txBody>
                    <a:bodyPr/>
                    <a:lstStyle/>
                    <a:p>
                      <a:endParaRPr lang="id-ID"/>
                    </a:p>
                  </a:txBody>
                  <a:tcPr/>
                </a:tc>
                <a:tc hMerge="1">
                  <a:txBody>
                    <a:bodyPr/>
                    <a:lstStyle/>
                    <a:p>
                      <a:endParaRPr lang="id-ID"/>
                    </a:p>
                  </a:txBody>
                  <a:tcPr/>
                </a:tc>
                <a:tc hMerge="1">
                  <a:txBody>
                    <a:bodyPr/>
                    <a:lstStyle/>
                    <a:p>
                      <a:endParaRPr lang="id-ID"/>
                    </a:p>
                  </a:txBody>
                  <a:tcPr/>
                </a:tc>
              </a:tr>
              <a:tr h="337037">
                <a:tc gridSpan="3">
                  <a:txBody>
                    <a:bodyPr/>
                    <a:lstStyle/>
                    <a:p>
                      <a:pPr>
                        <a:lnSpc>
                          <a:spcPct val="115000"/>
                        </a:lnSpc>
                        <a:spcAft>
                          <a:spcPts val="0"/>
                        </a:spcAft>
                      </a:pPr>
                      <a:r>
                        <a:rPr lang="id-ID" sz="1400" b="1" dirty="0">
                          <a:solidFill>
                            <a:srgbClr val="000000"/>
                          </a:solidFill>
                          <a:latin typeface="Segoe UI" pitchFamily="34" charset="0"/>
                          <a:ea typeface="Segoe UI" pitchFamily="34" charset="0"/>
                          <a:cs typeface="Segoe UI" pitchFamily="34" charset="0"/>
                        </a:rPr>
                        <a:t>Selisih yang ditanggung </a:t>
                      </a:r>
                      <a:r>
                        <a:rPr lang="id-ID" sz="1400" b="1" dirty="0" smtClean="0">
                          <a:solidFill>
                            <a:srgbClr val="000000"/>
                          </a:solidFill>
                          <a:latin typeface="Segoe UI" pitchFamily="34" charset="0"/>
                          <a:ea typeface="Segoe UI" pitchFamily="34" charset="0"/>
                          <a:cs typeface="Segoe UI" pitchFamily="34" charset="0"/>
                        </a:rPr>
                        <a:t>Pemerintah</a:t>
                      </a:r>
                      <a:endParaRPr lang="id-ID" sz="1200" dirty="0">
                        <a:latin typeface="Segoe UI" pitchFamily="34" charset="0"/>
                        <a:ea typeface="Segoe UI" pitchFamily="34" charset="0"/>
                        <a:cs typeface="Segoe UI" pitchFamily="34" charset="0"/>
                      </a:endParaRPr>
                    </a:p>
                  </a:txBody>
                  <a:tcPr marL="68580" marR="68580" marT="0" marB="0" anchor="ctr"/>
                </a:tc>
                <a:tc hMerge="1">
                  <a:txBody>
                    <a:bodyPr/>
                    <a:lstStyle/>
                    <a:p>
                      <a:endParaRPr lang="id-ID"/>
                    </a:p>
                  </a:txBody>
                  <a:tcPr/>
                </a:tc>
                <a:tc hMerge="1">
                  <a:txBody>
                    <a:bodyPr/>
                    <a:lstStyle/>
                    <a:p>
                      <a:endParaRPr lang="id-ID"/>
                    </a:p>
                  </a:txBody>
                  <a:tcPr/>
                </a:tc>
                <a:tc gridSpan="3">
                  <a:txBody>
                    <a:bodyPr/>
                    <a:lstStyle/>
                    <a:p>
                      <a:pPr algn="ctr">
                        <a:lnSpc>
                          <a:spcPct val="115000"/>
                        </a:lnSpc>
                        <a:spcAft>
                          <a:spcPts val="0"/>
                        </a:spcAft>
                      </a:pPr>
                      <a:r>
                        <a:rPr lang="id-ID" sz="1400">
                          <a:solidFill>
                            <a:srgbClr val="000000"/>
                          </a:solidFill>
                          <a:latin typeface="Segoe UI" pitchFamily="34" charset="0"/>
                          <a:ea typeface="Segoe UI" pitchFamily="34" charset="0"/>
                          <a:cs typeface="Segoe UI" pitchFamily="34" charset="0"/>
                        </a:rPr>
                        <a:t>Rp. 132.402,- per bulan</a:t>
                      </a:r>
                      <a:endParaRPr lang="id-ID" sz="1200">
                        <a:latin typeface="Segoe UI" pitchFamily="34" charset="0"/>
                        <a:ea typeface="Segoe UI" pitchFamily="34" charset="0"/>
                        <a:cs typeface="Segoe UI" pitchFamily="34" charset="0"/>
                      </a:endParaRPr>
                    </a:p>
                  </a:txBody>
                  <a:tcPr marL="68580" marR="68580" marT="0" marB="0" anchor="ctr"/>
                </a:tc>
                <a:tc hMerge="1">
                  <a:txBody>
                    <a:bodyPr/>
                    <a:lstStyle/>
                    <a:p>
                      <a:endParaRPr lang="id-ID"/>
                    </a:p>
                  </a:txBody>
                  <a:tcPr/>
                </a:tc>
                <a:tc hMerge="1">
                  <a:txBody>
                    <a:bodyPr/>
                    <a:lstStyle/>
                    <a:p>
                      <a:endParaRPr lang="id-ID"/>
                    </a:p>
                  </a:txBody>
                  <a:tcPr/>
                </a:tc>
              </a:tr>
              <a:tr h="337037">
                <a:tc rowSpan="4">
                  <a:txBody>
                    <a:bodyPr/>
                    <a:lstStyle/>
                    <a:p>
                      <a:pPr>
                        <a:lnSpc>
                          <a:spcPct val="115000"/>
                        </a:lnSpc>
                        <a:spcAft>
                          <a:spcPts val="0"/>
                        </a:spcAft>
                      </a:pPr>
                      <a:r>
                        <a:rPr lang="id-ID" sz="1400" b="1">
                          <a:solidFill>
                            <a:srgbClr val="000000"/>
                          </a:solidFill>
                          <a:latin typeface="Segoe UI" pitchFamily="34" charset="0"/>
                          <a:ea typeface="Segoe UI" pitchFamily="34" charset="0"/>
                          <a:cs typeface="Segoe UI" pitchFamily="34" charset="0"/>
                        </a:rPr>
                        <a:t>Dana BOS</a:t>
                      </a:r>
                      <a:endParaRPr lang="id-ID" sz="1200">
                        <a:latin typeface="Segoe UI" pitchFamily="34" charset="0"/>
                        <a:ea typeface="Segoe UI" pitchFamily="34" charset="0"/>
                        <a:cs typeface="Segoe UI" pitchFamily="34" charset="0"/>
                      </a:endParaRPr>
                    </a:p>
                  </a:txBody>
                  <a:tcPr marL="68580" marR="68580" marT="0" marB="0" anchor="ctr"/>
                </a:tc>
                <a:tc>
                  <a:txBody>
                    <a:bodyPr/>
                    <a:lstStyle/>
                    <a:p>
                      <a:pPr>
                        <a:lnSpc>
                          <a:spcPct val="115000"/>
                        </a:lnSpc>
                        <a:spcAft>
                          <a:spcPts val="0"/>
                        </a:spcAft>
                      </a:pPr>
                      <a:r>
                        <a:rPr lang="id-ID" sz="1400" b="1">
                          <a:solidFill>
                            <a:srgbClr val="000000"/>
                          </a:solidFill>
                          <a:latin typeface="Segoe UI" pitchFamily="34" charset="0"/>
                          <a:ea typeface="Segoe UI" pitchFamily="34" charset="0"/>
                          <a:cs typeface="Segoe UI" pitchFamily="34" charset="0"/>
                        </a:rPr>
                        <a:t>SD Kota</a:t>
                      </a:r>
                      <a:endParaRPr lang="id-ID" sz="1200">
                        <a:latin typeface="Segoe UI" pitchFamily="34" charset="0"/>
                        <a:ea typeface="Segoe UI" pitchFamily="34" charset="0"/>
                        <a:cs typeface="Segoe UI" pitchFamily="34" charset="0"/>
                      </a:endParaRPr>
                    </a:p>
                  </a:txBody>
                  <a:tcPr marL="68580" marR="68580" marT="0" marB="0" anchor="ctr"/>
                </a:tc>
                <a:tc>
                  <a:txBody>
                    <a:bodyPr/>
                    <a:lstStyle/>
                    <a:p>
                      <a:pPr algn="r">
                        <a:lnSpc>
                          <a:spcPct val="115000"/>
                        </a:lnSpc>
                        <a:spcAft>
                          <a:spcPts val="0"/>
                        </a:spcAft>
                      </a:pPr>
                      <a:r>
                        <a:rPr lang="id-ID" sz="1400">
                          <a:solidFill>
                            <a:srgbClr val="000000"/>
                          </a:solidFill>
                          <a:latin typeface="Segoe UI" pitchFamily="34" charset="0"/>
                          <a:ea typeface="Segoe UI" pitchFamily="34" charset="0"/>
                          <a:cs typeface="Segoe UI" pitchFamily="34" charset="0"/>
                        </a:rPr>
                        <a:t>Rp. 400.000,-</a:t>
                      </a:r>
                      <a:endParaRPr lang="id-ID" sz="1200">
                        <a:latin typeface="Segoe UI" pitchFamily="34" charset="0"/>
                        <a:ea typeface="Segoe UI" pitchFamily="34" charset="0"/>
                        <a:cs typeface="Segoe UI" pitchFamily="34" charset="0"/>
                      </a:endParaRPr>
                    </a:p>
                  </a:txBody>
                  <a:tcPr marL="68580" marR="68580" marT="0" marB="0" anchor="ctr"/>
                </a:tc>
                <a:tc rowSpan="2">
                  <a:txBody>
                    <a:bodyPr/>
                    <a:lstStyle/>
                    <a:p>
                      <a:pPr algn="ctr">
                        <a:lnSpc>
                          <a:spcPct val="115000"/>
                        </a:lnSpc>
                        <a:spcAft>
                          <a:spcPts val="0"/>
                        </a:spcAft>
                      </a:pPr>
                      <a:r>
                        <a:rPr lang="id-ID" sz="1400">
                          <a:solidFill>
                            <a:srgbClr val="000000"/>
                          </a:solidFill>
                          <a:latin typeface="Segoe UI" pitchFamily="34" charset="0"/>
                          <a:ea typeface="Segoe UI" pitchFamily="34" charset="0"/>
                          <a:cs typeface="Segoe UI" pitchFamily="34" charset="0"/>
                        </a:rPr>
                        <a:t>SD</a:t>
                      </a:r>
                      <a:endParaRPr lang="id-ID" sz="1200">
                        <a:latin typeface="Segoe UI" pitchFamily="34" charset="0"/>
                        <a:ea typeface="Segoe UI" pitchFamily="34" charset="0"/>
                        <a:cs typeface="Segoe UI" pitchFamily="34" charset="0"/>
                      </a:endParaRPr>
                    </a:p>
                  </a:txBody>
                  <a:tcPr marL="68580" marR="68580" marT="0" marB="0" anchor="ctr"/>
                </a:tc>
                <a:tc rowSpan="2">
                  <a:txBody>
                    <a:bodyPr/>
                    <a:lstStyle/>
                    <a:p>
                      <a:pPr algn="ctr">
                        <a:lnSpc>
                          <a:spcPct val="115000"/>
                        </a:lnSpc>
                        <a:spcAft>
                          <a:spcPts val="0"/>
                        </a:spcAft>
                      </a:pPr>
                      <a:r>
                        <a:rPr lang="id-ID" sz="1400">
                          <a:solidFill>
                            <a:srgbClr val="000000"/>
                          </a:solidFill>
                          <a:latin typeface="Segoe UI" pitchFamily="34" charset="0"/>
                          <a:ea typeface="Segoe UI" pitchFamily="34" charset="0"/>
                          <a:cs typeface="Segoe UI" pitchFamily="34" charset="0"/>
                        </a:rPr>
                        <a:t>SMP</a:t>
                      </a:r>
                      <a:endParaRPr lang="id-ID" sz="1200">
                        <a:latin typeface="Segoe UI" pitchFamily="34" charset="0"/>
                        <a:ea typeface="Segoe UI" pitchFamily="34" charset="0"/>
                        <a:cs typeface="Segoe UI" pitchFamily="34" charset="0"/>
                      </a:endParaRPr>
                    </a:p>
                  </a:txBody>
                  <a:tcPr marL="68580" marR="68580" marT="0" marB="0" anchor="ctr"/>
                </a:tc>
                <a:tc rowSpan="2">
                  <a:txBody>
                    <a:bodyPr/>
                    <a:lstStyle/>
                    <a:p>
                      <a:pPr>
                        <a:lnSpc>
                          <a:spcPct val="115000"/>
                        </a:lnSpc>
                        <a:spcAft>
                          <a:spcPts val="0"/>
                        </a:spcAft>
                      </a:pPr>
                      <a:r>
                        <a:rPr lang="id-ID" sz="1400">
                          <a:solidFill>
                            <a:srgbClr val="000000"/>
                          </a:solidFill>
                          <a:latin typeface="Segoe UI" pitchFamily="34" charset="0"/>
                          <a:ea typeface="Segoe UI" pitchFamily="34" charset="0"/>
                          <a:cs typeface="Segoe UI" pitchFamily="34" charset="0"/>
                        </a:rPr>
                        <a:t>Dana BOS Pendidikan Dasar</a:t>
                      </a:r>
                      <a:endParaRPr lang="id-ID" sz="1200">
                        <a:latin typeface="Segoe UI" pitchFamily="34" charset="0"/>
                        <a:ea typeface="Segoe UI" pitchFamily="34" charset="0"/>
                        <a:cs typeface="Segoe UI" pitchFamily="34" charset="0"/>
                      </a:endParaRPr>
                    </a:p>
                  </a:txBody>
                  <a:tcPr marL="68580" marR="68580" marT="0" marB="0" anchor="ctr"/>
                </a:tc>
              </a:tr>
              <a:tr h="352622">
                <a:tc vMerge="1">
                  <a:txBody>
                    <a:bodyPr/>
                    <a:lstStyle/>
                    <a:p>
                      <a:endParaRPr lang="id-ID"/>
                    </a:p>
                  </a:txBody>
                  <a:tcPr/>
                </a:tc>
                <a:tc>
                  <a:txBody>
                    <a:bodyPr/>
                    <a:lstStyle/>
                    <a:p>
                      <a:pPr>
                        <a:lnSpc>
                          <a:spcPct val="115000"/>
                        </a:lnSpc>
                        <a:spcAft>
                          <a:spcPts val="0"/>
                        </a:spcAft>
                      </a:pPr>
                      <a:r>
                        <a:rPr lang="id-ID" sz="1400" b="1">
                          <a:solidFill>
                            <a:srgbClr val="000000"/>
                          </a:solidFill>
                          <a:latin typeface="Segoe UI" pitchFamily="34" charset="0"/>
                          <a:ea typeface="Segoe UI" pitchFamily="34" charset="0"/>
                          <a:cs typeface="Segoe UI" pitchFamily="34" charset="0"/>
                        </a:rPr>
                        <a:t>SD Kab</a:t>
                      </a:r>
                      <a:endParaRPr lang="id-ID" sz="1200">
                        <a:latin typeface="Segoe UI" pitchFamily="34" charset="0"/>
                        <a:ea typeface="Segoe UI" pitchFamily="34" charset="0"/>
                        <a:cs typeface="Segoe UI" pitchFamily="34" charset="0"/>
                      </a:endParaRPr>
                    </a:p>
                  </a:txBody>
                  <a:tcPr marL="68580" marR="68580" marT="0" marB="0" anchor="ctr"/>
                </a:tc>
                <a:tc>
                  <a:txBody>
                    <a:bodyPr/>
                    <a:lstStyle/>
                    <a:p>
                      <a:pPr algn="r">
                        <a:lnSpc>
                          <a:spcPct val="115000"/>
                        </a:lnSpc>
                        <a:spcAft>
                          <a:spcPts val="0"/>
                        </a:spcAft>
                      </a:pPr>
                      <a:r>
                        <a:rPr lang="id-ID" sz="1400">
                          <a:solidFill>
                            <a:srgbClr val="000000"/>
                          </a:solidFill>
                          <a:latin typeface="Segoe UI" pitchFamily="34" charset="0"/>
                          <a:ea typeface="Segoe UI" pitchFamily="34" charset="0"/>
                          <a:cs typeface="Segoe UI" pitchFamily="34" charset="0"/>
                        </a:rPr>
                        <a:t>Rp. 397.000,-</a:t>
                      </a:r>
                      <a:endParaRPr lang="id-ID" sz="1200">
                        <a:latin typeface="Segoe UI" pitchFamily="34" charset="0"/>
                        <a:ea typeface="Segoe UI" pitchFamily="34" charset="0"/>
                        <a:cs typeface="Segoe UI" pitchFamily="34" charset="0"/>
                      </a:endParaRPr>
                    </a:p>
                  </a:txBody>
                  <a:tcPr marL="68580" marR="68580" marT="0" marB="0" anchor="ctr"/>
                </a:tc>
                <a:tc vMerge="1">
                  <a:txBody>
                    <a:bodyPr/>
                    <a:lstStyle/>
                    <a:p>
                      <a:endParaRPr lang="id-ID"/>
                    </a:p>
                  </a:txBody>
                  <a:tcPr/>
                </a:tc>
                <a:tc vMerge="1">
                  <a:txBody>
                    <a:bodyPr/>
                    <a:lstStyle/>
                    <a:p>
                      <a:endParaRPr lang="id-ID"/>
                    </a:p>
                  </a:txBody>
                  <a:tcPr/>
                </a:tc>
                <a:tc vMerge="1">
                  <a:txBody>
                    <a:bodyPr/>
                    <a:lstStyle/>
                    <a:p>
                      <a:endParaRPr lang="id-ID"/>
                    </a:p>
                  </a:txBody>
                  <a:tcPr/>
                </a:tc>
              </a:tr>
              <a:tr h="337037">
                <a:tc vMerge="1">
                  <a:txBody>
                    <a:bodyPr/>
                    <a:lstStyle/>
                    <a:p>
                      <a:endParaRPr lang="id-ID"/>
                    </a:p>
                  </a:txBody>
                  <a:tcPr/>
                </a:tc>
                <a:tc>
                  <a:txBody>
                    <a:bodyPr/>
                    <a:lstStyle/>
                    <a:p>
                      <a:pPr>
                        <a:lnSpc>
                          <a:spcPct val="115000"/>
                        </a:lnSpc>
                        <a:spcAft>
                          <a:spcPts val="0"/>
                        </a:spcAft>
                      </a:pPr>
                      <a:r>
                        <a:rPr lang="id-ID" sz="1400" b="1">
                          <a:solidFill>
                            <a:srgbClr val="000000"/>
                          </a:solidFill>
                          <a:latin typeface="Segoe UI" pitchFamily="34" charset="0"/>
                          <a:ea typeface="Segoe UI" pitchFamily="34" charset="0"/>
                          <a:cs typeface="Segoe UI" pitchFamily="34" charset="0"/>
                        </a:rPr>
                        <a:t>SMP Kota</a:t>
                      </a:r>
                      <a:endParaRPr lang="id-ID" sz="1200">
                        <a:latin typeface="Segoe UI" pitchFamily="34" charset="0"/>
                        <a:ea typeface="Segoe UI" pitchFamily="34" charset="0"/>
                        <a:cs typeface="Segoe UI" pitchFamily="34" charset="0"/>
                      </a:endParaRPr>
                    </a:p>
                  </a:txBody>
                  <a:tcPr marL="68580" marR="68580" marT="0" marB="0" anchor="ctr"/>
                </a:tc>
                <a:tc>
                  <a:txBody>
                    <a:bodyPr/>
                    <a:lstStyle/>
                    <a:p>
                      <a:pPr algn="r">
                        <a:lnSpc>
                          <a:spcPct val="115000"/>
                        </a:lnSpc>
                        <a:spcAft>
                          <a:spcPts val="0"/>
                        </a:spcAft>
                      </a:pPr>
                      <a:r>
                        <a:rPr lang="id-ID" sz="1400">
                          <a:solidFill>
                            <a:srgbClr val="000000"/>
                          </a:solidFill>
                          <a:latin typeface="Segoe UI" pitchFamily="34" charset="0"/>
                          <a:ea typeface="Segoe UI" pitchFamily="34" charset="0"/>
                          <a:cs typeface="Segoe UI" pitchFamily="34" charset="0"/>
                        </a:rPr>
                        <a:t>Rp. 575.000,-</a:t>
                      </a:r>
                      <a:endParaRPr lang="id-ID" sz="1200">
                        <a:latin typeface="Segoe UI" pitchFamily="34" charset="0"/>
                        <a:ea typeface="Segoe UI" pitchFamily="34" charset="0"/>
                        <a:cs typeface="Segoe UI" pitchFamily="34" charset="0"/>
                      </a:endParaRPr>
                    </a:p>
                  </a:txBody>
                  <a:tcPr marL="68580" marR="68580" marT="0" marB="0" anchor="ctr"/>
                </a:tc>
                <a:tc rowSpan="2">
                  <a:txBody>
                    <a:bodyPr/>
                    <a:lstStyle/>
                    <a:p>
                      <a:pPr>
                        <a:lnSpc>
                          <a:spcPct val="115000"/>
                        </a:lnSpc>
                        <a:spcAft>
                          <a:spcPts val="0"/>
                        </a:spcAft>
                      </a:pPr>
                      <a:r>
                        <a:rPr lang="id-ID" sz="1400">
                          <a:solidFill>
                            <a:srgbClr val="000000"/>
                          </a:solidFill>
                          <a:latin typeface="Segoe UI" pitchFamily="34" charset="0"/>
                          <a:ea typeface="Segoe UI" pitchFamily="34" charset="0"/>
                          <a:cs typeface="Segoe UI" pitchFamily="34" charset="0"/>
                        </a:rPr>
                        <a:t>Rp. 33.209,- per bulan</a:t>
                      </a:r>
                      <a:endParaRPr lang="id-ID" sz="1200">
                        <a:latin typeface="Segoe UI" pitchFamily="34" charset="0"/>
                        <a:ea typeface="Segoe UI" pitchFamily="34" charset="0"/>
                        <a:cs typeface="Segoe UI" pitchFamily="34" charset="0"/>
                      </a:endParaRPr>
                    </a:p>
                  </a:txBody>
                  <a:tcPr marL="68580" marR="68580" marT="0" marB="0" anchor="ctr"/>
                </a:tc>
                <a:tc rowSpan="2">
                  <a:txBody>
                    <a:bodyPr/>
                    <a:lstStyle/>
                    <a:p>
                      <a:pPr>
                        <a:lnSpc>
                          <a:spcPct val="115000"/>
                        </a:lnSpc>
                        <a:spcAft>
                          <a:spcPts val="0"/>
                        </a:spcAft>
                      </a:pPr>
                      <a:r>
                        <a:rPr lang="id-ID" sz="1400">
                          <a:solidFill>
                            <a:srgbClr val="000000"/>
                          </a:solidFill>
                          <a:latin typeface="Segoe UI" pitchFamily="34" charset="0"/>
                          <a:ea typeface="Segoe UI" pitchFamily="34" charset="0"/>
                          <a:cs typeface="Segoe UI" pitchFamily="34" charset="0"/>
                        </a:rPr>
                        <a:t>Rp. 47.709,- per bulan</a:t>
                      </a:r>
                      <a:endParaRPr lang="id-ID" sz="1200">
                        <a:latin typeface="Segoe UI" pitchFamily="34" charset="0"/>
                        <a:ea typeface="Segoe UI" pitchFamily="34" charset="0"/>
                        <a:cs typeface="Segoe UI" pitchFamily="34" charset="0"/>
                      </a:endParaRPr>
                    </a:p>
                  </a:txBody>
                  <a:tcPr marL="68580" marR="68580" marT="0" marB="0" anchor="ctr"/>
                </a:tc>
                <a:tc rowSpan="2">
                  <a:txBody>
                    <a:bodyPr/>
                    <a:lstStyle/>
                    <a:p>
                      <a:pPr>
                        <a:lnSpc>
                          <a:spcPct val="115000"/>
                        </a:lnSpc>
                        <a:spcAft>
                          <a:spcPts val="0"/>
                        </a:spcAft>
                      </a:pPr>
                      <a:r>
                        <a:rPr lang="id-ID" sz="1400">
                          <a:solidFill>
                            <a:srgbClr val="000000"/>
                          </a:solidFill>
                          <a:latin typeface="Segoe UI" pitchFamily="34" charset="0"/>
                          <a:ea typeface="Segoe UI" pitchFamily="34" charset="0"/>
                          <a:cs typeface="Segoe UI" pitchFamily="34" charset="0"/>
                        </a:rPr>
                        <a:t>Rp. 80.918,-</a:t>
                      </a:r>
                      <a:endParaRPr lang="id-ID" sz="1200">
                        <a:latin typeface="Segoe UI" pitchFamily="34" charset="0"/>
                        <a:ea typeface="Segoe UI" pitchFamily="34" charset="0"/>
                        <a:cs typeface="Segoe UI" pitchFamily="34" charset="0"/>
                      </a:endParaRPr>
                    </a:p>
                  </a:txBody>
                  <a:tcPr marL="68580" marR="68580" marT="0" marB="0" anchor="ctr"/>
                </a:tc>
              </a:tr>
              <a:tr h="337037">
                <a:tc vMerge="1">
                  <a:txBody>
                    <a:bodyPr/>
                    <a:lstStyle/>
                    <a:p>
                      <a:endParaRPr lang="id-ID"/>
                    </a:p>
                  </a:txBody>
                  <a:tcPr/>
                </a:tc>
                <a:tc>
                  <a:txBody>
                    <a:bodyPr/>
                    <a:lstStyle/>
                    <a:p>
                      <a:pPr>
                        <a:lnSpc>
                          <a:spcPct val="115000"/>
                        </a:lnSpc>
                        <a:spcAft>
                          <a:spcPts val="0"/>
                        </a:spcAft>
                      </a:pPr>
                      <a:r>
                        <a:rPr lang="id-ID" sz="1400" b="1">
                          <a:solidFill>
                            <a:srgbClr val="000000"/>
                          </a:solidFill>
                          <a:latin typeface="Segoe UI" pitchFamily="34" charset="0"/>
                          <a:ea typeface="Segoe UI" pitchFamily="34" charset="0"/>
                          <a:cs typeface="Segoe UI" pitchFamily="34" charset="0"/>
                        </a:rPr>
                        <a:t>SMP Kab</a:t>
                      </a:r>
                      <a:endParaRPr lang="id-ID" sz="1200">
                        <a:latin typeface="Segoe UI" pitchFamily="34" charset="0"/>
                        <a:ea typeface="Segoe UI" pitchFamily="34" charset="0"/>
                        <a:cs typeface="Segoe UI" pitchFamily="34" charset="0"/>
                      </a:endParaRPr>
                    </a:p>
                  </a:txBody>
                  <a:tcPr marL="68580" marR="68580" marT="0" marB="0" anchor="ctr"/>
                </a:tc>
                <a:tc>
                  <a:txBody>
                    <a:bodyPr/>
                    <a:lstStyle/>
                    <a:p>
                      <a:pPr algn="r">
                        <a:lnSpc>
                          <a:spcPct val="115000"/>
                        </a:lnSpc>
                        <a:spcAft>
                          <a:spcPts val="0"/>
                        </a:spcAft>
                      </a:pPr>
                      <a:r>
                        <a:rPr lang="id-ID" sz="1400">
                          <a:solidFill>
                            <a:srgbClr val="000000"/>
                          </a:solidFill>
                          <a:latin typeface="Segoe UI" pitchFamily="34" charset="0"/>
                          <a:ea typeface="Segoe UI" pitchFamily="34" charset="0"/>
                          <a:cs typeface="Segoe UI" pitchFamily="34" charset="0"/>
                        </a:rPr>
                        <a:t>Rp.570.000,-</a:t>
                      </a:r>
                      <a:endParaRPr lang="id-ID" sz="1200">
                        <a:latin typeface="Segoe UI" pitchFamily="34" charset="0"/>
                        <a:ea typeface="Segoe UI" pitchFamily="34" charset="0"/>
                        <a:cs typeface="Segoe UI" pitchFamily="34" charset="0"/>
                      </a:endParaRPr>
                    </a:p>
                  </a:txBody>
                  <a:tcPr marL="68580" marR="68580" marT="0" marB="0" anchor="ctr"/>
                </a:tc>
                <a:tc vMerge="1">
                  <a:txBody>
                    <a:bodyPr/>
                    <a:lstStyle/>
                    <a:p>
                      <a:endParaRPr lang="id-ID"/>
                    </a:p>
                  </a:txBody>
                  <a:tcPr/>
                </a:tc>
                <a:tc vMerge="1">
                  <a:txBody>
                    <a:bodyPr/>
                    <a:lstStyle/>
                    <a:p>
                      <a:endParaRPr lang="id-ID"/>
                    </a:p>
                  </a:txBody>
                  <a:tcPr/>
                </a:tc>
                <a:tc vMerge="1">
                  <a:txBody>
                    <a:bodyPr/>
                    <a:lstStyle/>
                    <a:p>
                      <a:endParaRPr lang="id-ID"/>
                    </a:p>
                  </a:txBody>
                  <a:tcPr/>
                </a:tc>
              </a:tr>
              <a:tr h="452994">
                <a:tc gridSpan="3">
                  <a:txBody>
                    <a:bodyPr/>
                    <a:lstStyle/>
                    <a:p>
                      <a:pPr>
                        <a:lnSpc>
                          <a:spcPct val="115000"/>
                        </a:lnSpc>
                        <a:spcAft>
                          <a:spcPts val="0"/>
                        </a:spcAft>
                      </a:pPr>
                      <a:r>
                        <a:rPr lang="id-ID" sz="1400" b="1">
                          <a:solidFill>
                            <a:srgbClr val="000000"/>
                          </a:solidFill>
                          <a:latin typeface="Segoe UI" pitchFamily="34" charset="0"/>
                          <a:ea typeface="Segoe UI" pitchFamily="34" charset="0"/>
                          <a:cs typeface="Segoe UI" pitchFamily="34" charset="0"/>
                        </a:rPr>
                        <a:t>Selisih yang masih harus ditanggung pemerintah</a:t>
                      </a:r>
                      <a:endParaRPr lang="id-ID" sz="1200">
                        <a:latin typeface="Segoe UI" pitchFamily="34" charset="0"/>
                        <a:ea typeface="Segoe UI" pitchFamily="34" charset="0"/>
                        <a:cs typeface="Segoe UI" pitchFamily="34" charset="0"/>
                      </a:endParaRPr>
                    </a:p>
                  </a:txBody>
                  <a:tcPr marL="68580" marR="68580" marT="0" marB="0" anchor="ctr"/>
                </a:tc>
                <a:tc hMerge="1">
                  <a:txBody>
                    <a:bodyPr/>
                    <a:lstStyle/>
                    <a:p>
                      <a:endParaRPr lang="id-ID"/>
                    </a:p>
                  </a:txBody>
                  <a:tcPr/>
                </a:tc>
                <a:tc hMerge="1">
                  <a:txBody>
                    <a:bodyPr/>
                    <a:lstStyle/>
                    <a:p>
                      <a:endParaRPr lang="id-ID"/>
                    </a:p>
                  </a:txBody>
                  <a:tcPr/>
                </a:tc>
                <a:tc gridSpan="3">
                  <a:txBody>
                    <a:bodyPr/>
                    <a:lstStyle/>
                    <a:p>
                      <a:pPr>
                        <a:lnSpc>
                          <a:spcPct val="115000"/>
                        </a:lnSpc>
                        <a:spcAft>
                          <a:spcPts val="0"/>
                        </a:spcAft>
                      </a:pPr>
                      <a:r>
                        <a:rPr lang="id-ID" sz="1400" dirty="0">
                          <a:solidFill>
                            <a:srgbClr val="000000"/>
                          </a:solidFill>
                          <a:latin typeface="Segoe UI" pitchFamily="34" charset="0"/>
                          <a:ea typeface="Segoe UI" pitchFamily="34" charset="0"/>
                          <a:cs typeface="Segoe UI" pitchFamily="34" charset="0"/>
                        </a:rPr>
                        <a:t>Rp. 132.402,- – Rp. 80.918,- =</a:t>
                      </a:r>
                      <a:endParaRPr lang="id-ID" sz="1200" dirty="0">
                        <a:latin typeface="Segoe UI" pitchFamily="34" charset="0"/>
                        <a:ea typeface="Segoe UI" pitchFamily="34" charset="0"/>
                        <a:cs typeface="Segoe UI" pitchFamily="34" charset="0"/>
                      </a:endParaRPr>
                    </a:p>
                    <a:p>
                      <a:pPr>
                        <a:lnSpc>
                          <a:spcPct val="115000"/>
                        </a:lnSpc>
                        <a:spcAft>
                          <a:spcPts val="0"/>
                        </a:spcAft>
                      </a:pPr>
                      <a:r>
                        <a:rPr lang="id-ID" sz="1400" b="1" dirty="0">
                          <a:solidFill>
                            <a:srgbClr val="000000"/>
                          </a:solidFill>
                          <a:latin typeface="Segoe UI" pitchFamily="34" charset="0"/>
                          <a:ea typeface="Segoe UI" pitchFamily="34" charset="0"/>
                          <a:cs typeface="Segoe UI" pitchFamily="34" charset="0"/>
                        </a:rPr>
                        <a:t>Rp. 51.484,-</a:t>
                      </a:r>
                      <a:r>
                        <a:rPr lang="id-ID" sz="1400" dirty="0">
                          <a:solidFill>
                            <a:srgbClr val="000000"/>
                          </a:solidFill>
                          <a:latin typeface="Segoe UI" pitchFamily="34" charset="0"/>
                          <a:ea typeface="Segoe UI" pitchFamily="34" charset="0"/>
                          <a:cs typeface="Segoe UI" pitchFamily="34" charset="0"/>
                        </a:rPr>
                        <a:t> per siswa per bulan</a:t>
                      </a:r>
                      <a:endParaRPr lang="id-ID" sz="1200" dirty="0">
                        <a:latin typeface="Segoe UI" pitchFamily="34" charset="0"/>
                        <a:ea typeface="Segoe UI" pitchFamily="34" charset="0"/>
                        <a:cs typeface="Segoe UI" pitchFamily="34" charset="0"/>
                      </a:endParaRPr>
                    </a:p>
                  </a:txBody>
                  <a:tcPr marL="68580" marR="68580" marT="0" marB="0" anchor="ctr"/>
                </a:tc>
                <a:tc hMerge="1">
                  <a:txBody>
                    <a:bodyPr/>
                    <a:lstStyle/>
                    <a:p>
                      <a:endParaRPr lang="id-ID"/>
                    </a:p>
                  </a:txBody>
                  <a:tcPr/>
                </a:tc>
                <a:tc hMerge="1">
                  <a:txBody>
                    <a:bodyPr/>
                    <a:lstStyle/>
                    <a:p>
                      <a:endParaRPr lang="id-ID"/>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id-ID" dirty="0" smtClean="0"/>
              <a:t>Rumusan Masalah</a:t>
            </a:r>
            <a:endParaRPr lang="id-ID" dirty="0"/>
          </a:p>
        </p:txBody>
      </p:sp>
      <p:sp>
        <p:nvSpPr>
          <p:cNvPr id="5" name="Subtitle 4"/>
          <p:cNvSpPr>
            <a:spLocks noGrp="1"/>
          </p:cNvSpPr>
          <p:nvPr>
            <p:ph type="subTitle" idx="1"/>
          </p:nvPr>
        </p:nvSpPr>
        <p:spPr>
          <a:xfrm>
            <a:off x="1428728" y="2214554"/>
            <a:ext cx="7406640" cy="2793382"/>
          </a:xfrm>
        </p:spPr>
        <p:txBody>
          <a:bodyPr>
            <a:noAutofit/>
          </a:bodyPr>
          <a:lstStyle/>
          <a:p>
            <a:pPr algn="just"/>
            <a:r>
              <a:rPr lang="id-ID" sz="2800" dirty="0" smtClean="0"/>
              <a:t>Berapa estimasi anggaran pendidikan dasar menurut penghitungan </a:t>
            </a:r>
            <a:r>
              <a:rPr lang="id-ID" sz="2800" i="1" dirty="0" smtClean="0"/>
              <a:t>unit cost</a:t>
            </a:r>
            <a:r>
              <a:rPr lang="id-ID" sz="2800" dirty="0" smtClean="0"/>
              <a:t> yang tepat bagi penyelenggaraan pendidikan tingkat dasar di Daerah Istimewa Yogyakarta sehingga pemerintah yang dapat merumuskan besaran anggaran yang harus disediakan dalam APBD.</a:t>
            </a:r>
          </a:p>
          <a:p>
            <a:endParaRPr lang="id-ID"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linds(horizontal)">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smtClean="0"/>
              <a:t>Kebutuhan Tambahan Anggaran Pendidikan</a:t>
            </a:r>
            <a:endParaRPr lang="id-ID" sz="3200" dirty="0"/>
          </a:p>
        </p:txBody>
      </p:sp>
      <p:graphicFrame>
        <p:nvGraphicFramePr>
          <p:cNvPr id="4" name="Content Placeholder 3"/>
          <p:cNvGraphicFramePr>
            <a:graphicFrameLocks noGrp="1"/>
          </p:cNvGraphicFramePr>
          <p:nvPr>
            <p:ph idx="1"/>
          </p:nvPr>
        </p:nvGraphicFramePr>
        <p:xfrm>
          <a:off x="1000100" y="1447800"/>
          <a:ext cx="7934352" cy="5232969"/>
        </p:xfrm>
        <a:graphic>
          <a:graphicData uri="http://schemas.openxmlformats.org/drawingml/2006/table">
            <a:tbl>
              <a:tblPr firstRow="1" bandRow="1">
                <a:tableStyleId>{5C22544A-7EE6-4342-B048-85BDC9FD1C3A}</a:tableStyleId>
              </a:tblPr>
              <a:tblGrid>
                <a:gridCol w="991794"/>
                <a:gridCol w="991794"/>
                <a:gridCol w="1159684"/>
                <a:gridCol w="823904"/>
                <a:gridCol w="991794"/>
                <a:gridCol w="991794"/>
                <a:gridCol w="991794"/>
                <a:gridCol w="991794"/>
              </a:tblGrid>
              <a:tr h="360039">
                <a:tc rowSpan="2">
                  <a:txBody>
                    <a:bodyPr/>
                    <a:lstStyle/>
                    <a:p>
                      <a:pPr>
                        <a:lnSpc>
                          <a:spcPct val="115000"/>
                        </a:lnSpc>
                        <a:spcAft>
                          <a:spcPts val="0"/>
                        </a:spcAft>
                      </a:pPr>
                      <a:endParaRPr lang="id-ID" sz="1050" dirty="0">
                        <a:solidFill>
                          <a:srgbClr val="000000"/>
                        </a:solidFill>
                        <a:latin typeface="Arial" pitchFamily="34" charset="0"/>
                        <a:ea typeface="Segoe UI" pitchFamily="34" charset="0"/>
                        <a:cs typeface="Arial" pitchFamily="34" charset="0"/>
                      </a:endParaRPr>
                    </a:p>
                  </a:txBody>
                  <a:tcPr marL="68580" marR="68580" marT="0" marB="0" anchor="ctr"/>
                </a:tc>
                <a:tc rowSpan="2">
                  <a:txBody>
                    <a:bodyPr/>
                    <a:lstStyle/>
                    <a:p>
                      <a:pPr algn="ctr">
                        <a:lnSpc>
                          <a:spcPct val="115000"/>
                        </a:lnSpc>
                        <a:spcAft>
                          <a:spcPts val="0"/>
                        </a:spcAft>
                      </a:pPr>
                      <a:r>
                        <a:rPr lang="id-ID" sz="1050" dirty="0">
                          <a:solidFill>
                            <a:srgbClr val="000000"/>
                          </a:solidFill>
                          <a:latin typeface="Arial" pitchFamily="34" charset="0"/>
                          <a:ea typeface="Segoe UI" pitchFamily="34" charset="0"/>
                          <a:cs typeface="Arial" pitchFamily="34" charset="0"/>
                        </a:rPr>
                        <a:t>Jumlah siswa SD dan SMP per Juni 2010</a:t>
                      </a:r>
                      <a:endParaRPr lang="id-ID" sz="1200" dirty="0">
                        <a:latin typeface="Arial" pitchFamily="34" charset="0"/>
                        <a:ea typeface="Segoe UI" pitchFamily="34" charset="0"/>
                        <a:cs typeface="Arial" pitchFamily="34" charset="0"/>
                      </a:endParaRPr>
                    </a:p>
                  </a:txBody>
                  <a:tcPr marL="68580" marR="68580" marT="0" marB="0" anchor="ctr"/>
                </a:tc>
                <a:tc rowSpan="2">
                  <a:txBody>
                    <a:bodyPr/>
                    <a:lstStyle/>
                    <a:p>
                      <a:pPr algn="ctr">
                        <a:lnSpc>
                          <a:spcPct val="115000"/>
                        </a:lnSpc>
                        <a:spcAft>
                          <a:spcPts val="0"/>
                        </a:spcAft>
                      </a:pPr>
                      <a:r>
                        <a:rPr lang="id-ID" sz="1050" dirty="0">
                          <a:solidFill>
                            <a:srgbClr val="000000"/>
                          </a:solidFill>
                          <a:latin typeface="Arial" pitchFamily="34" charset="0"/>
                          <a:ea typeface="Segoe UI" pitchFamily="34" charset="0"/>
                          <a:cs typeface="Arial" pitchFamily="34" charset="0"/>
                        </a:rPr>
                        <a:t>Total anggaran pendidikan per bulan yang dibutuhkan diluar BOS pada APBD 2011</a:t>
                      </a:r>
                      <a:endParaRPr lang="id-ID" sz="1200" dirty="0">
                        <a:latin typeface="Arial" pitchFamily="34" charset="0"/>
                        <a:ea typeface="Segoe UI" pitchFamily="34" charset="0"/>
                        <a:cs typeface="Arial" pitchFamily="34" charset="0"/>
                      </a:endParaRPr>
                    </a:p>
                  </a:txBody>
                  <a:tcPr marL="68580" marR="68580" marT="0" marB="0" anchor="ctr"/>
                </a:tc>
                <a:tc rowSpan="2">
                  <a:txBody>
                    <a:bodyPr/>
                    <a:lstStyle/>
                    <a:p>
                      <a:pPr algn="ctr">
                        <a:lnSpc>
                          <a:spcPct val="115000"/>
                        </a:lnSpc>
                        <a:spcAft>
                          <a:spcPts val="0"/>
                        </a:spcAft>
                      </a:pPr>
                      <a:r>
                        <a:rPr lang="id-ID" sz="1050">
                          <a:solidFill>
                            <a:srgbClr val="000000"/>
                          </a:solidFill>
                          <a:latin typeface="Arial" pitchFamily="34" charset="0"/>
                          <a:ea typeface="Segoe UI" pitchFamily="34" charset="0"/>
                          <a:cs typeface="Arial" pitchFamily="34" charset="0"/>
                        </a:rPr>
                        <a:t>Pendapatan Asli Daerah</a:t>
                      </a:r>
                      <a:endParaRPr lang="id-ID" sz="1200">
                        <a:latin typeface="Arial" pitchFamily="34" charset="0"/>
                        <a:ea typeface="Segoe UI" pitchFamily="34" charset="0"/>
                        <a:cs typeface="Arial" pitchFamily="34" charset="0"/>
                      </a:endParaRPr>
                    </a:p>
                    <a:p>
                      <a:pPr algn="ctr">
                        <a:lnSpc>
                          <a:spcPct val="115000"/>
                        </a:lnSpc>
                        <a:spcAft>
                          <a:spcPts val="0"/>
                        </a:spcAft>
                      </a:pPr>
                      <a:r>
                        <a:rPr lang="id-ID" sz="1050">
                          <a:solidFill>
                            <a:srgbClr val="000000"/>
                          </a:solidFill>
                          <a:latin typeface="Arial" pitchFamily="34" charset="0"/>
                          <a:ea typeface="Segoe UI" pitchFamily="34" charset="0"/>
                          <a:cs typeface="Arial" pitchFamily="34" charset="0"/>
                        </a:rPr>
                        <a:t>(realisasi 2009 dalam jutaan)</a:t>
                      </a:r>
                      <a:endParaRPr lang="id-ID" sz="1200">
                        <a:latin typeface="Arial" pitchFamily="34" charset="0"/>
                        <a:ea typeface="Segoe UI" pitchFamily="34" charset="0"/>
                        <a:cs typeface="Arial" pitchFamily="34" charset="0"/>
                      </a:endParaRPr>
                    </a:p>
                  </a:txBody>
                  <a:tcPr marL="68580" marR="68580" marT="0" marB="0" anchor="ctr"/>
                </a:tc>
                <a:tc rowSpan="2">
                  <a:txBody>
                    <a:bodyPr/>
                    <a:lstStyle/>
                    <a:p>
                      <a:pPr algn="ctr">
                        <a:lnSpc>
                          <a:spcPct val="115000"/>
                        </a:lnSpc>
                        <a:spcAft>
                          <a:spcPts val="0"/>
                        </a:spcAft>
                      </a:pPr>
                      <a:r>
                        <a:rPr lang="id-ID" sz="1050">
                          <a:solidFill>
                            <a:srgbClr val="000000"/>
                          </a:solidFill>
                          <a:latin typeface="Arial" pitchFamily="34" charset="0"/>
                          <a:ea typeface="Segoe UI" pitchFamily="34" charset="0"/>
                          <a:cs typeface="Arial" pitchFamily="34" charset="0"/>
                        </a:rPr>
                        <a:t>APBD (dalam jutaan)</a:t>
                      </a:r>
                      <a:endParaRPr lang="id-ID" sz="1200">
                        <a:latin typeface="Arial" pitchFamily="34" charset="0"/>
                        <a:ea typeface="Segoe UI" pitchFamily="34" charset="0"/>
                        <a:cs typeface="Arial" pitchFamily="34" charset="0"/>
                      </a:endParaRPr>
                    </a:p>
                  </a:txBody>
                  <a:tcPr marL="68580" marR="68580" marT="0" marB="0" anchor="ctr"/>
                </a:tc>
                <a:tc gridSpan="2">
                  <a:txBody>
                    <a:bodyPr/>
                    <a:lstStyle/>
                    <a:p>
                      <a:pPr algn="ctr">
                        <a:lnSpc>
                          <a:spcPct val="115000"/>
                        </a:lnSpc>
                        <a:spcAft>
                          <a:spcPts val="0"/>
                        </a:spcAft>
                      </a:pPr>
                      <a:r>
                        <a:rPr lang="id-ID" sz="1050">
                          <a:solidFill>
                            <a:srgbClr val="000000"/>
                          </a:solidFill>
                          <a:latin typeface="Arial" pitchFamily="34" charset="0"/>
                          <a:ea typeface="Segoe UI" pitchFamily="34" charset="0"/>
                          <a:cs typeface="Arial" pitchFamily="34" charset="0"/>
                        </a:rPr>
                        <a:t>Rasio terhadap APBD</a:t>
                      </a:r>
                      <a:endParaRPr lang="id-ID" sz="1200">
                        <a:latin typeface="Arial" pitchFamily="34" charset="0"/>
                        <a:ea typeface="Segoe UI" pitchFamily="34" charset="0"/>
                        <a:cs typeface="Arial" pitchFamily="34" charset="0"/>
                      </a:endParaRPr>
                    </a:p>
                  </a:txBody>
                  <a:tcPr marL="68580" marR="68580" marT="0" marB="0" anchor="ctr"/>
                </a:tc>
                <a:tc hMerge="1">
                  <a:txBody>
                    <a:bodyPr/>
                    <a:lstStyle/>
                    <a:p>
                      <a:endParaRPr lang="id-ID"/>
                    </a:p>
                  </a:txBody>
                  <a:tcPr/>
                </a:tc>
                <a:tc rowSpan="2">
                  <a:txBody>
                    <a:bodyPr/>
                    <a:lstStyle/>
                    <a:p>
                      <a:pPr algn="ctr">
                        <a:lnSpc>
                          <a:spcPct val="115000"/>
                        </a:lnSpc>
                        <a:spcAft>
                          <a:spcPts val="0"/>
                        </a:spcAft>
                      </a:pPr>
                      <a:r>
                        <a:rPr lang="id-ID" sz="1050">
                          <a:solidFill>
                            <a:srgbClr val="000000"/>
                          </a:solidFill>
                          <a:latin typeface="Arial" pitchFamily="34" charset="0"/>
                          <a:ea typeface="Segoe UI" pitchFamily="34" charset="0"/>
                          <a:cs typeface="Arial" pitchFamily="34" charset="0"/>
                        </a:rPr>
                        <a:t>Rasio anggaran pendidikan dasar terhadap APBD</a:t>
                      </a:r>
                      <a:endParaRPr lang="id-ID" sz="1200">
                        <a:latin typeface="Arial" pitchFamily="34" charset="0"/>
                        <a:ea typeface="Segoe UI" pitchFamily="34" charset="0"/>
                        <a:cs typeface="Arial" pitchFamily="34" charset="0"/>
                      </a:endParaRPr>
                    </a:p>
                  </a:txBody>
                  <a:tcPr marL="68580" marR="68580" marT="0" marB="0"/>
                </a:tc>
              </a:tr>
              <a:tr h="875438">
                <a:tc vMerge="1">
                  <a:txBody>
                    <a:bodyPr/>
                    <a:lstStyle/>
                    <a:p>
                      <a:endParaRPr lang="id-ID"/>
                    </a:p>
                  </a:txBody>
                  <a:tcPr/>
                </a:tc>
                <a:tc vMerge="1">
                  <a:txBody>
                    <a:bodyPr/>
                    <a:lstStyle/>
                    <a:p>
                      <a:endParaRPr lang="id-ID"/>
                    </a:p>
                  </a:txBody>
                  <a:tcPr/>
                </a:tc>
                <a:tc vMerge="1">
                  <a:txBody>
                    <a:bodyPr/>
                    <a:lstStyle/>
                    <a:p>
                      <a:endParaRPr lang="id-ID"/>
                    </a:p>
                  </a:txBody>
                  <a:tcPr/>
                </a:tc>
                <a:tc vMerge="1">
                  <a:txBody>
                    <a:bodyPr/>
                    <a:lstStyle/>
                    <a:p>
                      <a:endParaRPr lang="id-ID"/>
                    </a:p>
                  </a:txBody>
                  <a:tcPr/>
                </a:tc>
                <a:tc vMerge="1">
                  <a:txBody>
                    <a:bodyPr/>
                    <a:lstStyle/>
                    <a:p>
                      <a:endParaRPr lang="id-ID"/>
                    </a:p>
                  </a:txBody>
                  <a:tcPr/>
                </a:tc>
                <a:tc>
                  <a:txBody>
                    <a:bodyPr/>
                    <a:lstStyle/>
                    <a:p>
                      <a:pPr algn="ctr">
                        <a:lnSpc>
                          <a:spcPct val="115000"/>
                        </a:lnSpc>
                        <a:spcAft>
                          <a:spcPts val="0"/>
                        </a:spcAft>
                      </a:pPr>
                      <a:r>
                        <a:rPr lang="id-ID" sz="1050">
                          <a:solidFill>
                            <a:srgbClr val="000000"/>
                          </a:solidFill>
                          <a:latin typeface="Arial" pitchFamily="34" charset="0"/>
                          <a:ea typeface="Segoe UI" pitchFamily="34" charset="0"/>
                          <a:cs typeface="Arial" pitchFamily="34" charset="0"/>
                        </a:rPr>
                        <a:t>Per bulan</a:t>
                      </a:r>
                      <a:endParaRPr lang="id-ID" sz="1200">
                        <a:latin typeface="Arial" pitchFamily="34" charset="0"/>
                        <a:ea typeface="Segoe UI" pitchFamily="34" charset="0"/>
                        <a:cs typeface="Arial" pitchFamily="34" charset="0"/>
                      </a:endParaRPr>
                    </a:p>
                  </a:txBody>
                  <a:tcPr marL="68580" marR="68580" marT="0" marB="0" anchor="ctr"/>
                </a:tc>
                <a:tc>
                  <a:txBody>
                    <a:bodyPr/>
                    <a:lstStyle/>
                    <a:p>
                      <a:pPr algn="ctr">
                        <a:lnSpc>
                          <a:spcPct val="115000"/>
                        </a:lnSpc>
                        <a:spcAft>
                          <a:spcPts val="0"/>
                        </a:spcAft>
                      </a:pPr>
                      <a:r>
                        <a:rPr lang="id-ID" sz="1050">
                          <a:solidFill>
                            <a:srgbClr val="000000"/>
                          </a:solidFill>
                          <a:latin typeface="Arial" pitchFamily="34" charset="0"/>
                          <a:ea typeface="Segoe UI" pitchFamily="34" charset="0"/>
                          <a:cs typeface="Arial" pitchFamily="34" charset="0"/>
                        </a:rPr>
                        <a:t>Per tahun</a:t>
                      </a:r>
                      <a:endParaRPr lang="id-ID" sz="1200">
                        <a:latin typeface="Arial" pitchFamily="34" charset="0"/>
                        <a:ea typeface="Segoe UI" pitchFamily="34" charset="0"/>
                        <a:cs typeface="Arial" pitchFamily="34" charset="0"/>
                      </a:endParaRPr>
                    </a:p>
                  </a:txBody>
                  <a:tcPr marL="68580" marR="68580" marT="0" marB="0" anchor="ctr"/>
                </a:tc>
                <a:tc vMerge="1">
                  <a:txBody>
                    <a:bodyPr/>
                    <a:lstStyle/>
                    <a:p>
                      <a:endParaRPr lang="id-ID"/>
                    </a:p>
                  </a:txBody>
                  <a:tcPr/>
                </a:tc>
              </a:tr>
              <a:tr h="360039">
                <a:tc rowSpan="2">
                  <a:txBody>
                    <a:bodyPr/>
                    <a:lstStyle/>
                    <a:p>
                      <a:pPr>
                        <a:lnSpc>
                          <a:spcPct val="115000"/>
                        </a:lnSpc>
                        <a:spcAft>
                          <a:spcPts val="0"/>
                        </a:spcAft>
                      </a:pPr>
                      <a:r>
                        <a:rPr lang="id-ID" sz="1050">
                          <a:solidFill>
                            <a:srgbClr val="000000"/>
                          </a:solidFill>
                          <a:latin typeface="Arial" pitchFamily="34" charset="0"/>
                          <a:ea typeface="Segoe UI" pitchFamily="34" charset="0"/>
                          <a:cs typeface="Arial" pitchFamily="34" charset="0"/>
                        </a:rPr>
                        <a:t>Bantul</a:t>
                      </a:r>
                      <a:endParaRPr lang="id-ID" sz="1200">
                        <a:latin typeface="Arial" pitchFamily="34" charset="0"/>
                        <a:ea typeface="Segoe UI" pitchFamily="34" charset="0"/>
                        <a:cs typeface="Arial" pitchFamily="34" charset="0"/>
                      </a:endParaRPr>
                    </a:p>
                  </a:txBody>
                  <a:tcPr marL="68580" marR="68580" marT="0" marB="0" anchor="ctr"/>
                </a:tc>
                <a:tc>
                  <a:txBody>
                    <a:bodyPr/>
                    <a:lstStyle/>
                    <a:p>
                      <a:pPr algn="ctr">
                        <a:lnSpc>
                          <a:spcPct val="115000"/>
                        </a:lnSpc>
                        <a:spcAft>
                          <a:spcPts val="0"/>
                        </a:spcAft>
                      </a:pPr>
                      <a:r>
                        <a:rPr lang="id-ID" sz="1050">
                          <a:solidFill>
                            <a:srgbClr val="000000"/>
                          </a:solidFill>
                          <a:latin typeface="Arial" pitchFamily="34" charset="0"/>
                          <a:ea typeface="Segoe UI" pitchFamily="34" charset="0"/>
                          <a:cs typeface="Arial" pitchFamily="34" charset="0"/>
                        </a:rPr>
                        <a:t>71.688</a:t>
                      </a:r>
                      <a:endParaRPr lang="id-ID" sz="1200">
                        <a:latin typeface="Arial" pitchFamily="34" charset="0"/>
                        <a:ea typeface="Segoe UI" pitchFamily="34" charset="0"/>
                        <a:cs typeface="Arial" pitchFamily="34" charset="0"/>
                      </a:endParaRPr>
                    </a:p>
                  </a:txBody>
                  <a:tcPr marL="68580" marR="68580" marT="0" marB="0" anchor="ctr"/>
                </a:tc>
                <a:tc>
                  <a:txBody>
                    <a:bodyPr/>
                    <a:lstStyle/>
                    <a:p>
                      <a:pPr algn="ctr">
                        <a:lnSpc>
                          <a:spcPct val="115000"/>
                        </a:lnSpc>
                        <a:spcAft>
                          <a:spcPts val="0"/>
                        </a:spcAft>
                      </a:pPr>
                      <a:r>
                        <a:rPr lang="id-ID" sz="1050">
                          <a:solidFill>
                            <a:srgbClr val="000000"/>
                          </a:solidFill>
                          <a:latin typeface="Arial" pitchFamily="34" charset="0"/>
                          <a:ea typeface="Segoe UI" pitchFamily="34" charset="0"/>
                          <a:cs typeface="Arial" pitchFamily="34" charset="0"/>
                        </a:rPr>
                        <a:t>15.254.561.210</a:t>
                      </a:r>
                      <a:endParaRPr lang="id-ID" sz="1200">
                        <a:latin typeface="Arial" pitchFamily="34" charset="0"/>
                        <a:ea typeface="Segoe UI" pitchFamily="34" charset="0"/>
                        <a:cs typeface="Arial" pitchFamily="34" charset="0"/>
                      </a:endParaRPr>
                    </a:p>
                  </a:txBody>
                  <a:tcPr marL="68580" marR="68580" marT="0" marB="0" anchor="ctr"/>
                </a:tc>
                <a:tc rowSpan="2">
                  <a:txBody>
                    <a:bodyPr/>
                    <a:lstStyle/>
                    <a:p>
                      <a:pPr algn="ctr">
                        <a:lnSpc>
                          <a:spcPct val="115000"/>
                        </a:lnSpc>
                        <a:spcAft>
                          <a:spcPts val="0"/>
                        </a:spcAft>
                      </a:pPr>
                      <a:r>
                        <a:rPr lang="id-ID" sz="1050" dirty="0">
                          <a:solidFill>
                            <a:srgbClr val="000000"/>
                          </a:solidFill>
                          <a:latin typeface="Arial" pitchFamily="34" charset="0"/>
                          <a:ea typeface="Segoe UI" pitchFamily="34" charset="0"/>
                          <a:cs typeface="Arial" pitchFamily="34" charset="0"/>
                        </a:rPr>
                        <a:t>90.239</a:t>
                      </a:r>
                      <a:endParaRPr lang="id-ID" sz="1200" dirty="0">
                        <a:latin typeface="Arial" pitchFamily="34" charset="0"/>
                        <a:ea typeface="Segoe UI" pitchFamily="34" charset="0"/>
                        <a:cs typeface="Arial" pitchFamily="34" charset="0"/>
                      </a:endParaRPr>
                    </a:p>
                  </a:txBody>
                  <a:tcPr marL="68580" marR="68580" marT="0" marB="0" anchor="ctr"/>
                </a:tc>
                <a:tc rowSpan="2">
                  <a:txBody>
                    <a:bodyPr/>
                    <a:lstStyle/>
                    <a:p>
                      <a:pPr algn="ctr">
                        <a:lnSpc>
                          <a:spcPct val="115000"/>
                        </a:lnSpc>
                        <a:spcAft>
                          <a:spcPts val="0"/>
                        </a:spcAft>
                      </a:pPr>
                      <a:r>
                        <a:rPr lang="id-ID" sz="1050">
                          <a:solidFill>
                            <a:srgbClr val="000000"/>
                          </a:solidFill>
                          <a:latin typeface="Arial" pitchFamily="34" charset="0"/>
                          <a:ea typeface="Segoe UI" pitchFamily="34" charset="0"/>
                          <a:cs typeface="Arial" pitchFamily="34" charset="0"/>
                        </a:rPr>
                        <a:t>876.204</a:t>
                      </a:r>
                      <a:endParaRPr lang="id-ID" sz="1200">
                        <a:latin typeface="Arial" pitchFamily="34" charset="0"/>
                        <a:ea typeface="Segoe UI" pitchFamily="34" charset="0"/>
                        <a:cs typeface="Arial" pitchFamily="34" charset="0"/>
                      </a:endParaRPr>
                    </a:p>
                  </a:txBody>
                  <a:tcPr marL="68580" marR="68580" marT="0" marB="0" anchor="ctr"/>
                </a:tc>
                <a:tc>
                  <a:txBody>
                    <a:bodyPr/>
                    <a:lstStyle/>
                    <a:p>
                      <a:pPr algn="ctr">
                        <a:lnSpc>
                          <a:spcPct val="115000"/>
                        </a:lnSpc>
                        <a:spcAft>
                          <a:spcPts val="0"/>
                        </a:spcAft>
                      </a:pPr>
                      <a:r>
                        <a:rPr lang="id-ID" sz="1050">
                          <a:solidFill>
                            <a:srgbClr val="000000"/>
                          </a:solidFill>
                          <a:latin typeface="Arial" pitchFamily="34" charset="0"/>
                          <a:ea typeface="Segoe UI" pitchFamily="34" charset="0"/>
                          <a:cs typeface="Arial" pitchFamily="34" charset="0"/>
                        </a:rPr>
                        <a:t>1,74</a:t>
                      </a:r>
                      <a:endParaRPr lang="id-ID" sz="1200">
                        <a:latin typeface="Arial" pitchFamily="34" charset="0"/>
                        <a:ea typeface="Segoe UI" pitchFamily="34" charset="0"/>
                        <a:cs typeface="Arial" pitchFamily="34" charset="0"/>
                      </a:endParaRPr>
                    </a:p>
                  </a:txBody>
                  <a:tcPr marL="68580" marR="68580" marT="0" marB="0" anchor="ctr"/>
                </a:tc>
                <a:tc>
                  <a:txBody>
                    <a:bodyPr/>
                    <a:lstStyle/>
                    <a:p>
                      <a:pPr algn="ctr">
                        <a:lnSpc>
                          <a:spcPct val="115000"/>
                        </a:lnSpc>
                        <a:spcAft>
                          <a:spcPts val="0"/>
                        </a:spcAft>
                      </a:pPr>
                      <a:r>
                        <a:rPr lang="id-ID" sz="1050">
                          <a:latin typeface="Arial" pitchFamily="34" charset="0"/>
                          <a:ea typeface="Segoe UI" pitchFamily="34" charset="0"/>
                          <a:cs typeface="Arial" pitchFamily="34" charset="0"/>
                        </a:rPr>
                        <a:t>20,89</a:t>
                      </a:r>
                      <a:endParaRPr lang="id-ID" sz="1200">
                        <a:latin typeface="Arial" pitchFamily="34" charset="0"/>
                        <a:ea typeface="Segoe UI" pitchFamily="34" charset="0"/>
                        <a:cs typeface="Arial" pitchFamily="34" charset="0"/>
                      </a:endParaRPr>
                    </a:p>
                  </a:txBody>
                  <a:tcPr marL="68580" marR="68580" marT="0" marB="0" anchor="ctr"/>
                </a:tc>
                <a:tc rowSpan="2">
                  <a:txBody>
                    <a:bodyPr/>
                    <a:lstStyle/>
                    <a:p>
                      <a:pPr algn="ctr">
                        <a:lnSpc>
                          <a:spcPct val="115000"/>
                        </a:lnSpc>
                        <a:spcAft>
                          <a:spcPts val="0"/>
                        </a:spcAft>
                      </a:pPr>
                      <a:r>
                        <a:rPr lang="id-ID" sz="1050">
                          <a:latin typeface="Arial" pitchFamily="34" charset="0"/>
                          <a:ea typeface="Segoe UI" pitchFamily="34" charset="0"/>
                          <a:cs typeface="Arial" pitchFamily="34" charset="0"/>
                        </a:rPr>
                        <a:t>31,98</a:t>
                      </a:r>
                      <a:endParaRPr lang="id-ID" sz="1200">
                        <a:latin typeface="Arial" pitchFamily="34" charset="0"/>
                        <a:ea typeface="Segoe UI" pitchFamily="34" charset="0"/>
                        <a:cs typeface="Arial" pitchFamily="34" charset="0"/>
                      </a:endParaRPr>
                    </a:p>
                  </a:txBody>
                  <a:tcPr marL="68580" marR="68580" marT="0" marB="0" anchor="ctr"/>
                </a:tc>
              </a:tr>
              <a:tr h="360039">
                <a:tc vMerge="1">
                  <a:txBody>
                    <a:bodyPr/>
                    <a:lstStyle/>
                    <a:p>
                      <a:endParaRPr lang="id-ID"/>
                    </a:p>
                  </a:txBody>
                  <a:tcPr/>
                </a:tc>
                <a:tc>
                  <a:txBody>
                    <a:bodyPr/>
                    <a:lstStyle/>
                    <a:p>
                      <a:pPr algn="ctr">
                        <a:lnSpc>
                          <a:spcPct val="115000"/>
                        </a:lnSpc>
                        <a:spcAft>
                          <a:spcPts val="0"/>
                        </a:spcAft>
                      </a:pPr>
                      <a:r>
                        <a:rPr lang="id-ID" sz="1050">
                          <a:solidFill>
                            <a:srgbClr val="000000"/>
                          </a:solidFill>
                          <a:latin typeface="Arial" pitchFamily="34" charset="0"/>
                          <a:ea typeface="Segoe UI" pitchFamily="34" charset="0"/>
                          <a:cs typeface="Arial" pitchFamily="34" charset="0"/>
                        </a:rPr>
                        <a:t>29.507</a:t>
                      </a:r>
                      <a:endParaRPr lang="id-ID" sz="1200">
                        <a:latin typeface="Arial" pitchFamily="34" charset="0"/>
                        <a:ea typeface="Segoe UI" pitchFamily="34" charset="0"/>
                        <a:cs typeface="Arial" pitchFamily="34" charset="0"/>
                      </a:endParaRPr>
                    </a:p>
                  </a:txBody>
                  <a:tcPr marL="68580" marR="68580" marT="0" marB="0" anchor="ctr"/>
                </a:tc>
                <a:tc>
                  <a:txBody>
                    <a:bodyPr/>
                    <a:lstStyle/>
                    <a:p>
                      <a:pPr algn="ctr">
                        <a:lnSpc>
                          <a:spcPct val="115000"/>
                        </a:lnSpc>
                        <a:spcAft>
                          <a:spcPts val="0"/>
                        </a:spcAft>
                      </a:pPr>
                      <a:r>
                        <a:rPr lang="id-ID" sz="1050">
                          <a:solidFill>
                            <a:srgbClr val="000000"/>
                          </a:solidFill>
                          <a:latin typeface="Arial" pitchFamily="34" charset="0"/>
                          <a:ea typeface="Segoe UI" pitchFamily="34" charset="0"/>
                          <a:cs typeface="Arial" pitchFamily="34" charset="0"/>
                        </a:rPr>
                        <a:t>8.093.504.537</a:t>
                      </a:r>
                      <a:endParaRPr lang="id-ID" sz="1200">
                        <a:latin typeface="Arial" pitchFamily="34" charset="0"/>
                        <a:ea typeface="Segoe UI" pitchFamily="34" charset="0"/>
                        <a:cs typeface="Arial" pitchFamily="34" charset="0"/>
                      </a:endParaRPr>
                    </a:p>
                  </a:txBody>
                  <a:tcPr marL="68580" marR="68580" marT="0" marB="0" anchor="ctr"/>
                </a:tc>
                <a:tc vMerge="1">
                  <a:txBody>
                    <a:bodyPr/>
                    <a:lstStyle/>
                    <a:p>
                      <a:endParaRPr lang="id-ID"/>
                    </a:p>
                  </a:txBody>
                  <a:tcPr/>
                </a:tc>
                <a:tc vMerge="1">
                  <a:txBody>
                    <a:bodyPr/>
                    <a:lstStyle/>
                    <a:p>
                      <a:endParaRPr lang="id-ID"/>
                    </a:p>
                  </a:txBody>
                  <a:tcPr/>
                </a:tc>
                <a:tc>
                  <a:txBody>
                    <a:bodyPr/>
                    <a:lstStyle/>
                    <a:p>
                      <a:pPr algn="ctr">
                        <a:lnSpc>
                          <a:spcPct val="115000"/>
                        </a:lnSpc>
                        <a:spcAft>
                          <a:spcPts val="0"/>
                        </a:spcAft>
                      </a:pPr>
                      <a:r>
                        <a:rPr lang="id-ID" sz="1050">
                          <a:solidFill>
                            <a:srgbClr val="000000"/>
                          </a:solidFill>
                          <a:latin typeface="Arial" pitchFamily="34" charset="0"/>
                          <a:ea typeface="Segoe UI" pitchFamily="34" charset="0"/>
                          <a:cs typeface="Arial" pitchFamily="34" charset="0"/>
                        </a:rPr>
                        <a:t>0,92</a:t>
                      </a:r>
                      <a:endParaRPr lang="id-ID" sz="1200">
                        <a:latin typeface="Arial" pitchFamily="34" charset="0"/>
                        <a:ea typeface="Segoe UI" pitchFamily="34" charset="0"/>
                        <a:cs typeface="Arial" pitchFamily="34" charset="0"/>
                      </a:endParaRPr>
                    </a:p>
                  </a:txBody>
                  <a:tcPr marL="68580" marR="68580" marT="0" marB="0" anchor="ctr"/>
                </a:tc>
                <a:tc>
                  <a:txBody>
                    <a:bodyPr/>
                    <a:lstStyle/>
                    <a:p>
                      <a:pPr algn="ctr">
                        <a:lnSpc>
                          <a:spcPct val="115000"/>
                        </a:lnSpc>
                        <a:spcAft>
                          <a:spcPts val="0"/>
                        </a:spcAft>
                      </a:pPr>
                      <a:r>
                        <a:rPr lang="id-ID" sz="1050">
                          <a:latin typeface="Arial" pitchFamily="34" charset="0"/>
                          <a:ea typeface="Segoe UI" pitchFamily="34" charset="0"/>
                          <a:cs typeface="Arial" pitchFamily="34" charset="0"/>
                        </a:rPr>
                        <a:t>11,08</a:t>
                      </a:r>
                      <a:endParaRPr lang="id-ID" sz="1200">
                        <a:latin typeface="Arial" pitchFamily="34" charset="0"/>
                        <a:ea typeface="Segoe UI" pitchFamily="34" charset="0"/>
                        <a:cs typeface="Arial" pitchFamily="34" charset="0"/>
                      </a:endParaRPr>
                    </a:p>
                  </a:txBody>
                  <a:tcPr marL="68580" marR="68580" marT="0" marB="0" anchor="ctr"/>
                </a:tc>
                <a:tc vMerge="1">
                  <a:txBody>
                    <a:bodyPr/>
                    <a:lstStyle/>
                    <a:p>
                      <a:endParaRPr lang="id-ID"/>
                    </a:p>
                  </a:txBody>
                  <a:tcPr/>
                </a:tc>
              </a:tr>
              <a:tr h="360039">
                <a:tc rowSpan="2">
                  <a:txBody>
                    <a:bodyPr/>
                    <a:lstStyle/>
                    <a:p>
                      <a:pPr>
                        <a:lnSpc>
                          <a:spcPct val="115000"/>
                        </a:lnSpc>
                        <a:spcAft>
                          <a:spcPts val="0"/>
                        </a:spcAft>
                      </a:pPr>
                      <a:r>
                        <a:rPr lang="id-ID" sz="1050">
                          <a:solidFill>
                            <a:srgbClr val="000000"/>
                          </a:solidFill>
                          <a:latin typeface="Arial" pitchFamily="34" charset="0"/>
                          <a:ea typeface="Segoe UI" pitchFamily="34" charset="0"/>
                          <a:cs typeface="Arial" pitchFamily="34" charset="0"/>
                        </a:rPr>
                        <a:t>Gunungkidul</a:t>
                      </a:r>
                      <a:endParaRPr lang="id-ID" sz="1200">
                        <a:latin typeface="Arial" pitchFamily="34" charset="0"/>
                        <a:ea typeface="Segoe UI" pitchFamily="34" charset="0"/>
                        <a:cs typeface="Arial" pitchFamily="34" charset="0"/>
                      </a:endParaRPr>
                    </a:p>
                  </a:txBody>
                  <a:tcPr marL="68580" marR="68580" marT="0" marB="0" anchor="ctr"/>
                </a:tc>
                <a:tc>
                  <a:txBody>
                    <a:bodyPr/>
                    <a:lstStyle/>
                    <a:p>
                      <a:pPr algn="ctr">
                        <a:lnSpc>
                          <a:spcPct val="115000"/>
                        </a:lnSpc>
                        <a:spcAft>
                          <a:spcPts val="0"/>
                        </a:spcAft>
                      </a:pPr>
                      <a:r>
                        <a:rPr lang="id-ID" sz="1050">
                          <a:solidFill>
                            <a:srgbClr val="000000"/>
                          </a:solidFill>
                          <a:latin typeface="Arial" pitchFamily="34" charset="0"/>
                          <a:ea typeface="Segoe UI" pitchFamily="34" charset="0"/>
                          <a:cs typeface="Arial" pitchFamily="34" charset="0"/>
                        </a:rPr>
                        <a:t>57.519</a:t>
                      </a:r>
                      <a:endParaRPr lang="id-ID" sz="1200">
                        <a:latin typeface="Arial" pitchFamily="34" charset="0"/>
                        <a:ea typeface="Segoe UI" pitchFamily="34" charset="0"/>
                        <a:cs typeface="Arial" pitchFamily="34" charset="0"/>
                      </a:endParaRPr>
                    </a:p>
                  </a:txBody>
                  <a:tcPr marL="68580" marR="68580" marT="0" marB="0" anchor="ctr"/>
                </a:tc>
                <a:tc>
                  <a:txBody>
                    <a:bodyPr/>
                    <a:lstStyle/>
                    <a:p>
                      <a:pPr algn="ctr">
                        <a:lnSpc>
                          <a:spcPct val="115000"/>
                        </a:lnSpc>
                        <a:spcAft>
                          <a:spcPts val="0"/>
                        </a:spcAft>
                      </a:pPr>
                      <a:r>
                        <a:rPr lang="id-ID" sz="1050" dirty="0">
                          <a:latin typeface="Arial" pitchFamily="34" charset="0"/>
                          <a:ea typeface="Segoe UI" pitchFamily="34" charset="0"/>
                          <a:cs typeface="Arial" pitchFamily="34" charset="0"/>
                        </a:rPr>
                        <a:t>12.239.525.529</a:t>
                      </a:r>
                      <a:endParaRPr lang="id-ID" sz="1200" dirty="0">
                        <a:latin typeface="Arial" pitchFamily="34" charset="0"/>
                        <a:ea typeface="Segoe UI" pitchFamily="34" charset="0"/>
                        <a:cs typeface="Arial" pitchFamily="34" charset="0"/>
                      </a:endParaRPr>
                    </a:p>
                  </a:txBody>
                  <a:tcPr marL="68580" marR="68580" marT="0" marB="0" anchor="ctr"/>
                </a:tc>
                <a:tc rowSpan="2">
                  <a:txBody>
                    <a:bodyPr/>
                    <a:lstStyle/>
                    <a:p>
                      <a:pPr algn="ctr">
                        <a:lnSpc>
                          <a:spcPct val="115000"/>
                        </a:lnSpc>
                        <a:spcAft>
                          <a:spcPts val="0"/>
                        </a:spcAft>
                      </a:pPr>
                      <a:r>
                        <a:rPr lang="id-ID" sz="1050">
                          <a:solidFill>
                            <a:srgbClr val="000000"/>
                          </a:solidFill>
                          <a:latin typeface="Arial" pitchFamily="34" charset="0"/>
                          <a:ea typeface="Segoe UI" pitchFamily="34" charset="0"/>
                          <a:cs typeface="Arial" pitchFamily="34" charset="0"/>
                        </a:rPr>
                        <a:t>39.756</a:t>
                      </a:r>
                      <a:endParaRPr lang="id-ID" sz="1200">
                        <a:latin typeface="Arial" pitchFamily="34" charset="0"/>
                        <a:ea typeface="Segoe UI" pitchFamily="34" charset="0"/>
                        <a:cs typeface="Arial" pitchFamily="34" charset="0"/>
                      </a:endParaRPr>
                    </a:p>
                  </a:txBody>
                  <a:tcPr marL="68580" marR="68580" marT="0" marB="0" anchor="ctr"/>
                </a:tc>
                <a:tc rowSpan="2">
                  <a:txBody>
                    <a:bodyPr/>
                    <a:lstStyle/>
                    <a:p>
                      <a:pPr algn="ctr">
                        <a:lnSpc>
                          <a:spcPct val="115000"/>
                        </a:lnSpc>
                        <a:spcAft>
                          <a:spcPts val="0"/>
                        </a:spcAft>
                      </a:pPr>
                      <a:r>
                        <a:rPr lang="id-ID" sz="1050">
                          <a:solidFill>
                            <a:srgbClr val="000000"/>
                          </a:solidFill>
                          <a:latin typeface="Arial" pitchFamily="34" charset="0"/>
                          <a:ea typeface="Segoe UI" pitchFamily="34" charset="0"/>
                          <a:cs typeface="Arial" pitchFamily="34" charset="0"/>
                        </a:rPr>
                        <a:t>729.519</a:t>
                      </a:r>
                      <a:endParaRPr lang="id-ID" sz="1200">
                        <a:latin typeface="Arial" pitchFamily="34" charset="0"/>
                        <a:ea typeface="Segoe UI" pitchFamily="34" charset="0"/>
                        <a:cs typeface="Arial" pitchFamily="34" charset="0"/>
                      </a:endParaRPr>
                    </a:p>
                  </a:txBody>
                  <a:tcPr marL="68580" marR="68580" marT="0" marB="0" anchor="ctr"/>
                </a:tc>
                <a:tc>
                  <a:txBody>
                    <a:bodyPr/>
                    <a:lstStyle/>
                    <a:p>
                      <a:pPr algn="ctr">
                        <a:lnSpc>
                          <a:spcPct val="115000"/>
                        </a:lnSpc>
                        <a:spcAft>
                          <a:spcPts val="0"/>
                        </a:spcAft>
                      </a:pPr>
                      <a:r>
                        <a:rPr lang="id-ID" sz="1050">
                          <a:latin typeface="Arial" pitchFamily="34" charset="0"/>
                          <a:ea typeface="Segoe UI" pitchFamily="34" charset="0"/>
                          <a:cs typeface="Arial" pitchFamily="34" charset="0"/>
                        </a:rPr>
                        <a:t>1,68</a:t>
                      </a:r>
                      <a:endParaRPr lang="id-ID" sz="1200">
                        <a:latin typeface="Arial" pitchFamily="34" charset="0"/>
                        <a:ea typeface="Segoe UI" pitchFamily="34" charset="0"/>
                        <a:cs typeface="Arial" pitchFamily="34" charset="0"/>
                      </a:endParaRPr>
                    </a:p>
                  </a:txBody>
                  <a:tcPr marL="68580" marR="68580" marT="0" marB="0" anchor="ctr"/>
                </a:tc>
                <a:tc>
                  <a:txBody>
                    <a:bodyPr/>
                    <a:lstStyle/>
                    <a:p>
                      <a:pPr algn="ctr">
                        <a:lnSpc>
                          <a:spcPct val="115000"/>
                        </a:lnSpc>
                        <a:spcAft>
                          <a:spcPts val="0"/>
                        </a:spcAft>
                      </a:pPr>
                      <a:r>
                        <a:rPr lang="id-ID" sz="1050">
                          <a:latin typeface="Arial" pitchFamily="34" charset="0"/>
                          <a:ea typeface="Segoe UI" pitchFamily="34" charset="0"/>
                          <a:cs typeface="Arial" pitchFamily="34" charset="0"/>
                        </a:rPr>
                        <a:t>20,13</a:t>
                      </a:r>
                      <a:endParaRPr lang="id-ID" sz="1200">
                        <a:latin typeface="Arial" pitchFamily="34" charset="0"/>
                        <a:ea typeface="Segoe UI" pitchFamily="34" charset="0"/>
                        <a:cs typeface="Arial" pitchFamily="34" charset="0"/>
                      </a:endParaRPr>
                    </a:p>
                  </a:txBody>
                  <a:tcPr marL="68580" marR="68580" marT="0" marB="0" anchor="ctr"/>
                </a:tc>
                <a:tc rowSpan="2">
                  <a:txBody>
                    <a:bodyPr/>
                    <a:lstStyle/>
                    <a:p>
                      <a:pPr algn="ctr">
                        <a:lnSpc>
                          <a:spcPct val="115000"/>
                        </a:lnSpc>
                        <a:spcAft>
                          <a:spcPts val="0"/>
                        </a:spcAft>
                      </a:pPr>
                      <a:r>
                        <a:rPr lang="id-ID" sz="1050">
                          <a:latin typeface="Arial" pitchFamily="34" charset="0"/>
                          <a:ea typeface="Segoe UI" pitchFamily="34" charset="0"/>
                          <a:cs typeface="Arial" pitchFamily="34" charset="0"/>
                        </a:rPr>
                        <a:t>32,58</a:t>
                      </a:r>
                      <a:endParaRPr lang="id-ID" sz="1200">
                        <a:latin typeface="Arial" pitchFamily="34" charset="0"/>
                        <a:ea typeface="Segoe UI" pitchFamily="34" charset="0"/>
                        <a:cs typeface="Arial" pitchFamily="34" charset="0"/>
                      </a:endParaRPr>
                    </a:p>
                  </a:txBody>
                  <a:tcPr marL="68580" marR="68580" marT="0" marB="0" anchor="ctr"/>
                </a:tc>
              </a:tr>
              <a:tr h="360039">
                <a:tc vMerge="1">
                  <a:txBody>
                    <a:bodyPr/>
                    <a:lstStyle/>
                    <a:p>
                      <a:endParaRPr lang="id-ID"/>
                    </a:p>
                  </a:txBody>
                  <a:tcPr/>
                </a:tc>
                <a:tc>
                  <a:txBody>
                    <a:bodyPr/>
                    <a:lstStyle/>
                    <a:p>
                      <a:pPr algn="ctr">
                        <a:lnSpc>
                          <a:spcPct val="115000"/>
                        </a:lnSpc>
                        <a:spcAft>
                          <a:spcPts val="0"/>
                        </a:spcAft>
                      </a:pPr>
                      <a:r>
                        <a:rPr lang="id-ID" sz="1050">
                          <a:solidFill>
                            <a:srgbClr val="000000"/>
                          </a:solidFill>
                          <a:latin typeface="Arial" pitchFamily="34" charset="0"/>
                          <a:ea typeface="Segoe UI" pitchFamily="34" charset="0"/>
                          <a:cs typeface="Arial" pitchFamily="34" charset="0"/>
                        </a:rPr>
                        <a:t>27.592</a:t>
                      </a:r>
                      <a:endParaRPr lang="id-ID" sz="1200">
                        <a:latin typeface="Arial" pitchFamily="34" charset="0"/>
                        <a:ea typeface="Segoe UI" pitchFamily="34" charset="0"/>
                        <a:cs typeface="Arial" pitchFamily="34" charset="0"/>
                      </a:endParaRPr>
                    </a:p>
                  </a:txBody>
                  <a:tcPr marL="68580" marR="68580" marT="0" marB="0" anchor="ctr"/>
                </a:tc>
                <a:tc>
                  <a:txBody>
                    <a:bodyPr/>
                    <a:lstStyle/>
                    <a:p>
                      <a:pPr algn="ctr">
                        <a:lnSpc>
                          <a:spcPct val="115000"/>
                        </a:lnSpc>
                        <a:spcAft>
                          <a:spcPts val="0"/>
                        </a:spcAft>
                      </a:pPr>
                      <a:r>
                        <a:rPr lang="id-ID" sz="1050">
                          <a:latin typeface="Arial" pitchFamily="34" charset="0"/>
                          <a:ea typeface="Segoe UI" pitchFamily="34" charset="0"/>
                          <a:cs typeface="Arial" pitchFamily="34" charset="0"/>
                        </a:rPr>
                        <a:t>7.568.237.272</a:t>
                      </a:r>
                      <a:endParaRPr lang="id-ID" sz="1200">
                        <a:latin typeface="Arial" pitchFamily="34" charset="0"/>
                        <a:ea typeface="Segoe UI" pitchFamily="34" charset="0"/>
                        <a:cs typeface="Arial" pitchFamily="34" charset="0"/>
                      </a:endParaRPr>
                    </a:p>
                  </a:txBody>
                  <a:tcPr marL="68580" marR="68580" marT="0" marB="0" anchor="ctr"/>
                </a:tc>
                <a:tc vMerge="1">
                  <a:txBody>
                    <a:bodyPr/>
                    <a:lstStyle/>
                    <a:p>
                      <a:endParaRPr lang="id-ID"/>
                    </a:p>
                  </a:txBody>
                  <a:tcPr/>
                </a:tc>
                <a:tc vMerge="1">
                  <a:txBody>
                    <a:bodyPr/>
                    <a:lstStyle/>
                    <a:p>
                      <a:endParaRPr lang="id-ID"/>
                    </a:p>
                  </a:txBody>
                  <a:tcPr/>
                </a:tc>
                <a:tc>
                  <a:txBody>
                    <a:bodyPr/>
                    <a:lstStyle/>
                    <a:p>
                      <a:pPr algn="ctr">
                        <a:lnSpc>
                          <a:spcPct val="115000"/>
                        </a:lnSpc>
                        <a:spcAft>
                          <a:spcPts val="0"/>
                        </a:spcAft>
                      </a:pPr>
                      <a:r>
                        <a:rPr lang="id-ID" sz="1050">
                          <a:latin typeface="Arial" pitchFamily="34" charset="0"/>
                          <a:ea typeface="Segoe UI" pitchFamily="34" charset="0"/>
                          <a:cs typeface="Arial" pitchFamily="34" charset="0"/>
                        </a:rPr>
                        <a:t>1,03</a:t>
                      </a:r>
                      <a:endParaRPr lang="id-ID" sz="1200">
                        <a:latin typeface="Arial" pitchFamily="34" charset="0"/>
                        <a:ea typeface="Segoe UI" pitchFamily="34" charset="0"/>
                        <a:cs typeface="Arial" pitchFamily="34" charset="0"/>
                      </a:endParaRPr>
                    </a:p>
                  </a:txBody>
                  <a:tcPr marL="68580" marR="68580" marT="0" marB="0" anchor="ctr"/>
                </a:tc>
                <a:tc>
                  <a:txBody>
                    <a:bodyPr/>
                    <a:lstStyle/>
                    <a:p>
                      <a:pPr algn="ctr">
                        <a:lnSpc>
                          <a:spcPct val="115000"/>
                        </a:lnSpc>
                        <a:spcAft>
                          <a:spcPts val="0"/>
                        </a:spcAft>
                      </a:pPr>
                      <a:r>
                        <a:rPr lang="id-ID" sz="1050">
                          <a:latin typeface="Arial" pitchFamily="34" charset="0"/>
                          <a:ea typeface="Segoe UI" pitchFamily="34" charset="0"/>
                          <a:cs typeface="Arial" pitchFamily="34" charset="0"/>
                        </a:rPr>
                        <a:t>12,45</a:t>
                      </a:r>
                      <a:endParaRPr lang="id-ID" sz="1200">
                        <a:latin typeface="Arial" pitchFamily="34" charset="0"/>
                        <a:ea typeface="Segoe UI" pitchFamily="34" charset="0"/>
                        <a:cs typeface="Arial" pitchFamily="34" charset="0"/>
                      </a:endParaRPr>
                    </a:p>
                  </a:txBody>
                  <a:tcPr marL="68580" marR="68580" marT="0" marB="0" anchor="ctr"/>
                </a:tc>
                <a:tc vMerge="1">
                  <a:txBody>
                    <a:bodyPr/>
                    <a:lstStyle/>
                    <a:p>
                      <a:endParaRPr lang="id-ID"/>
                    </a:p>
                  </a:txBody>
                  <a:tcPr/>
                </a:tc>
              </a:tr>
              <a:tr h="360039">
                <a:tc rowSpan="2">
                  <a:txBody>
                    <a:bodyPr/>
                    <a:lstStyle/>
                    <a:p>
                      <a:pPr>
                        <a:lnSpc>
                          <a:spcPct val="115000"/>
                        </a:lnSpc>
                        <a:spcAft>
                          <a:spcPts val="0"/>
                        </a:spcAft>
                      </a:pPr>
                      <a:r>
                        <a:rPr lang="id-ID" sz="1050">
                          <a:solidFill>
                            <a:srgbClr val="000000"/>
                          </a:solidFill>
                          <a:latin typeface="Arial" pitchFamily="34" charset="0"/>
                          <a:ea typeface="Segoe UI" pitchFamily="34" charset="0"/>
                          <a:cs typeface="Arial" pitchFamily="34" charset="0"/>
                        </a:rPr>
                        <a:t>Kulonprogo</a:t>
                      </a:r>
                      <a:endParaRPr lang="id-ID" sz="1200">
                        <a:latin typeface="Arial" pitchFamily="34" charset="0"/>
                        <a:ea typeface="Segoe UI" pitchFamily="34" charset="0"/>
                        <a:cs typeface="Arial" pitchFamily="34" charset="0"/>
                      </a:endParaRPr>
                    </a:p>
                  </a:txBody>
                  <a:tcPr marL="68580" marR="68580" marT="0" marB="0" anchor="ctr"/>
                </a:tc>
                <a:tc>
                  <a:txBody>
                    <a:bodyPr/>
                    <a:lstStyle/>
                    <a:p>
                      <a:pPr algn="ctr">
                        <a:lnSpc>
                          <a:spcPct val="115000"/>
                        </a:lnSpc>
                        <a:spcAft>
                          <a:spcPts val="0"/>
                        </a:spcAft>
                      </a:pPr>
                      <a:r>
                        <a:rPr lang="id-ID" sz="1050">
                          <a:solidFill>
                            <a:srgbClr val="000000"/>
                          </a:solidFill>
                          <a:latin typeface="Arial" pitchFamily="34" charset="0"/>
                          <a:ea typeface="Segoe UI" pitchFamily="34" charset="0"/>
                          <a:cs typeface="Arial" pitchFamily="34" charset="0"/>
                        </a:rPr>
                        <a:t>35.324</a:t>
                      </a:r>
                      <a:endParaRPr lang="id-ID" sz="1200">
                        <a:latin typeface="Arial" pitchFamily="34" charset="0"/>
                        <a:ea typeface="Segoe UI" pitchFamily="34" charset="0"/>
                        <a:cs typeface="Arial" pitchFamily="34" charset="0"/>
                      </a:endParaRPr>
                    </a:p>
                  </a:txBody>
                  <a:tcPr marL="68580" marR="68580" marT="0" marB="0" anchor="ctr"/>
                </a:tc>
                <a:tc>
                  <a:txBody>
                    <a:bodyPr/>
                    <a:lstStyle/>
                    <a:p>
                      <a:pPr algn="ctr">
                        <a:lnSpc>
                          <a:spcPct val="115000"/>
                        </a:lnSpc>
                        <a:spcAft>
                          <a:spcPts val="0"/>
                        </a:spcAft>
                      </a:pPr>
                      <a:r>
                        <a:rPr lang="id-ID" sz="1050">
                          <a:latin typeface="Arial" pitchFamily="34" charset="0"/>
                          <a:ea typeface="Segoe UI" pitchFamily="34" charset="0"/>
                          <a:cs typeface="Arial" pitchFamily="34" charset="0"/>
                        </a:rPr>
                        <a:t>7.516.629.284</a:t>
                      </a:r>
                      <a:endParaRPr lang="id-ID" sz="1200">
                        <a:latin typeface="Arial" pitchFamily="34" charset="0"/>
                        <a:ea typeface="Segoe UI" pitchFamily="34" charset="0"/>
                        <a:cs typeface="Arial" pitchFamily="34" charset="0"/>
                      </a:endParaRPr>
                    </a:p>
                  </a:txBody>
                  <a:tcPr marL="68580" marR="68580" marT="0" marB="0" anchor="ctr"/>
                </a:tc>
                <a:tc rowSpan="2">
                  <a:txBody>
                    <a:bodyPr/>
                    <a:lstStyle/>
                    <a:p>
                      <a:pPr algn="ctr">
                        <a:lnSpc>
                          <a:spcPct val="115000"/>
                        </a:lnSpc>
                        <a:spcAft>
                          <a:spcPts val="0"/>
                        </a:spcAft>
                      </a:pPr>
                      <a:r>
                        <a:rPr lang="id-ID" sz="1050">
                          <a:solidFill>
                            <a:srgbClr val="000000"/>
                          </a:solidFill>
                          <a:latin typeface="Arial" pitchFamily="34" charset="0"/>
                          <a:ea typeface="Segoe UI" pitchFamily="34" charset="0"/>
                          <a:cs typeface="Arial" pitchFamily="34" charset="0"/>
                        </a:rPr>
                        <a:t>44.416</a:t>
                      </a:r>
                      <a:endParaRPr lang="id-ID" sz="1200">
                        <a:latin typeface="Arial" pitchFamily="34" charset="0"/>
                        <a:ea typeface="Segoe UI" pitchFamily="34" charset="0"/>
                        <a:cs typeface="Arial" pitchFamily="34" charset="0"/>
                      </a:endParaRPr>
                    </a:p>
                  </a:txBody>
                  <a:tcPr marL="68580" marR="68580" marT="0" marB="0" anchor="ctr"/>
                </a:tc>
                <a:tc rowSpan="2">
                  <a:txBody>
                    <a:bodyPr/>
                    <a:lstStyle/>
                    <a:p>
                      <a:pPr algn="ctr">
                        <a:lnSpc>
                          <a:spcPct val="115000"/>
                        </a:lnSpc>
                        <a:spcAft>
                          <a:spcPts val="0"/>
                        </a:spcAft>
                      </a:pPr>
                      <a:r>
                        <a:rPr lang="id-ID" sz="1050">
                          <a:solidFill>
                            <a:srgbClr val="000000"/>
                          </a:solidFill>
                          <a:latin typeface="Arial" pitchFamily="34" charset="0"/>
                          <a:ea typeface="Segoe UI" pitchFamily="34" charset="0"/>
                          <a:cs typeface="Arial" pitchFamily="34" charset="0"/>
                        </a:rPr>
                        <a:t>628.310</a:t>
                      </a:r>
                      <a:endParaRPr lang="id-ID" sz="1200">
                        <a:latin typeface="Arial" pitchFamily="34" charset="0"/>
                        <a:ea typeface="Segoe UI" pitchFamily="34" charset="0"/>
                        <a:cs typeface="Arial" pitchFamily="34" charset="0"/>
                      </a:endParaRPr>
                    </a:p>
                  </a:txBody>
                  <a:tcPr marL="68580" marR="68580" marT="0" marB="0" anchor="ctr"/>
                </a:tc>
                <a:tc>
                  <a:txBody>
                    <a:bodyPr/>
                    <a:lstStyle/>
                    <a:p>
                      <a:pPr algn="ctr">
                        <a:lnSpc>
                          <a:spcPct val="115000"/>
                        </a:lnSpc>
                        <a:spcAft>
                          <a:spcPts val="0"/>
                        </a:spcAft>
                      </a:pPr>
                      <a:r>
                        <a:rPr lang="id-ID" sz="1050">
                          <a:latin typeface="Arial" pitchFamily="34" charset="0"/>
                          <a:ea typeface="Segoe UI" pitchFamily="34" charset="0"/>
                          <a:cs typeface="Arial" pitchFamily="34" charset="0"/>
                        </a:rPr>
                        <a:t>1,20</a:t>
                      </a:r>
                      <a:endParaRPr lang="id-ID" sz="1200">
                        <a:latin typeface="Arial" pitchFamily="34" charset="0"/>
                        <a:ea typeface="Segoe UI" pitchFamily="34" charset="0"/>
                        <a:cs typeface="Arial" pitchFamily="34" charset="0"/>
                      </a:endParaRPr>
                    </a:p>
                  </a:txBody>
                  <a:tcPr marL="68580" marR="68580" marT="0" marB="0" anchor="ctr"/>
                </a:tc>
                <a:tc>
                  <a:txBody>
                    <a:bodyPr/>
                    <a:lstStyle/>
                    <a:p>
                      <a:pPr algn="ctr">
                        <a:lnSpc>
                          <a:spcPct val="115000"/>
                        </a:lnSpc>
                        <a:spcAft>
                          <a:spcPts val="0"/>
                        </a:spcAft>
                      </a:pPr>
                      <a:r>
                        <a:rPr lang="id-ID" sz="1050">
                          <a:latin typeface="Arial" pitchFamily="34" charset="0"/>
                          <a:ea typeface="Segoe UI" pitchFamily="34" charset="0"/>
                          <a:cs typeface="Arial" pitchFamily="34" charset="0"/>
                        </a:rPr>
                        <a:t>14,36</a:t>
                      </a:r>
                      <a:endParaRPr lang="id-ID" sz="1200">
                        <a:latin typeface="Arial" pitchFamily="34" charset="0"/>
                        <a:ea typeface="Segoe UI" pitchFamily="34" charset="0"/>
                        <a:cs typeface="Arial" pitchFamily="34" charset="0"/>
                      </a:endParaRPr>
                    </a:p>
                  </a:txBody>
                  <a:tcPr marL="68580" marR="68580" marT="0" marB="0" anchor="ctr"/>
                </a:tc>
                <a:tc rowSpan="2">
                  <a:txBody>
                    <a:bodyPr/>
                    <a:lstStyle/>
                    <a:p>
                      <a:pPr algn="ctr">
                        <a:lnSpc>
                          <a:spcPct val="115000"/>
                        </a:lnSpc>
                        <a:spcAft>
                          <a:spcPts val="0"/>
                        </a:spcAft>
                      </a:pPr>
                      <a:r>
                        <a:rPr lang="id-ID" sz="1050">
                          <a:latin typeface="Arial" pitchFamily="34" charset="0"/>
                          <a:ea typeface="Segoe UI" pitchFamily="34" charset="0"/>
                          <a:cs typeface="Arial" pitchFamily="34" charset="0"/>
                        </a:rPr>
                        <a:t>23,38</a:t>
                      </a:r>
                      <a:endParaRPr lang="id-ID" sz="1200">
                        <a:latin typeface="Arial" pitchFamily="34" charset="0"/>
                        <a:ea typeface="Segoe UI" pitchFamily="34" charset="0"/>
                        <a:cs typeface="Arial" pitchFamily="34" charset="0"/>
                      </a:endParaRPr>
                    </a:p>
                  </a:txBody>
                  <a:tcPr marL="68580" marR="68580" marT="0" marB="0" anchor="ctr"/>
                </a:tc>
              </a:tr>
              <a:tr h="360039">
                <a:tc vMerge="1">
                  <a:txBody>
                    <a:bodyPr/>
                    <a:lstStyle/>
                    <a:p>
                      <a:endParaRPr lang="id-ID"/>
                    </a:p>
                  </a:txBody>
                  <a:tcPr/>
                </a:tc>
                <a:tc>
                  <a:txBody>
                    <a:bodyPr/>
                    <a:lstStyle/>
                    <a:p>
                      <a:pPr algn="ctr">
                        <a:lnSpc>
                          <a:spcPct val="115000"/>
                        </a:lnSpc>
                        <a:spcAft>
                          <a:spcPts val="0"/>
                        </a:spcAft>
                      </a:pPr>
                      <a:r>
                        <a:rPr lang="id-ID" sz="1050">
                          <a:solidFill>
                            <a:srgbClr val="000000"/>
                          </a:solidFill>
                          <a:latin typeface="Arial" pitchFamily="34" charset="0"/>
                          <a:ea typeface="Segoe UI" pitchFamily="34" charset="0"/>
                          <a:cs typeface="Arial" pitchFamily="34" charset="0"/>
                        </a:rPr>
                        <a:t>17.225</a:t>
                      </a:r>
                      <a:endParaRPr lang="id-ID" sz="1200">
                        <a:latin typeface="Arial" pitchFamily="34" charset="0"/>
                        <a:ea typeface="Segoe UI" pitchFamily="34" charset="0"/>
                        <a:cs typeface="Arial" pitchFamily="34" charset="0"/>
                      </a:endParaRPr>
                    </a:p>
                  </a:txBody>
                  <a:tcPr marL="68580" marR="68580" marT="0" marB="0" anchor="ctr"/>
                </a:tc>
                <a:tc>
                  <a:txBody>
                    <a:bodyPr/>
                    <a:lstStyle/>
                    <a:p>
                      <a:pPr algn="ctr">
                        <a:lnSpc>
                          <a:spcPct val="115000"/>
                        </a:lnSpc>
                        <a:spcAft>
                          <a:spcPts val="0"/>
                        </a:spcAft>
                      </a:pPr>
                      <a:r>
                        <a:rPr lang="id-ID" sz="1050">
                          <a:latin typeface="Arial" pitchFamily="34" charset="0"/>
                          <a:ea typeface="Segoe UI" pitchFamily="34" charset="0"/>
                          <a:cs typeface="Arial" pitchFamily="34" charset="0"/>
                        </a:rPr>
                        <a:t>4.724.662.475</a:t>
                      </a:r>
                      <a:endParaRPr lang="id-ID" sz="1200">
                        <a:latin typeface="Arial" pitchFamily="34" charset="0"/>
                        <a:ea typeface="Segoe UI" pitchFamily="34" charset="0"/>
                        <a:cs typeface="Arial" pitchFamily="34" charset="0"/>
                      </a:endParaRPr>
                    </a:p>
                  </a:txBody>
                  <a:tcPr marL="68580" marR="68580" marT="0" marB="0" anchor="ctr"/>
                </a:tc>
                <a:tc vMerge="1">
                  <a:txBody>
                    <a:bodyPr/>
                    <a:lstStyle/>
                    <a:p>
                      <a:endParaRPr lang="id-ID"/>
                    </a:p>
                  </a:txBody>
                  <a:tcPr/>
                </a:tc>
                <a:tc vMerge="1">
                  <a:txBody>
                    <a:bodyPr/>
                    <a:lstStyle/>
                    <a:p>
                      <a:endParaRPr lang="id-ID"/>
                    </a:p>
                  </a:txBody>
                  <a:tcPr/>
                </a:tc>
                <a:tc>
                  <a:txBody>
                    <a:bodyPr/>
                    <a:lstStyle/>
                    <a:p>
                      <a:pPr algn="ctr">
                        <a:lnSpc>
                          <a:spcPct val="115000"/>
                        </a:lnSpc>
                        <a:spcAft>
                          <a:spcPts val="0"/>
                        </a:spcAft>
                      </a:pPr>
                      <a:r>
                        <a:rPr lang="id-ID" sz="1050">
                          <a:latin typeface="Arial" pitchFamily="34" charset="0"/>
                          <a:ea typeface="Segoe UI" pitchFamily="34" charset="0"/>
                          <a:cs typeface="Arial" pitchFamily="34" charset="0"/>
                        </a:rPr>
                        <a:t>0,75</a:t>
                      </a:r>
                      <a:endParaRPr lang="id-ID" sz="1200">
                        <a:latin typeface="Arial" pitchFamily="34" charset="0"/>
                        <a:ea typeface="Segoe UI" pitchFamily="34" charset="0"/>
                        <a:cs typeface="Arial" pitchFamily="34" charset="0"/>
                      </a:endParaRPr>
                    </a:p>
                  </a:txBody>
                  <a:tcPr marL="68580" marR="68580" marT="0" marB="0" anchor="ctr"/>
                </a:tc>
                <a:tc>
                  <a:txBody>
                    <a:bodyPr/>
                    <a:lstStyle/>
                    <a:p>
                      <a:pPr algn="ctr">
                        <a:lnSpc>
                          <a:spcPct val="115000"/>
                        </a:lnSpc>
                        <a:spcAft>
                          <a:spcPts val="0"/>
                        </a:spcAft>
                      </a:pPr>
                      <a:r>
                        <a:rPr lang="id-ID" sz="1050">
                          <a:latin typeface="Arial" pitchFamily="34" charset="0"/>
                          <a:ea typeface="Segoe UI" pitchFamily="34" charset="0"/>
                          <a:cs typeface="Arial" pitchFamily="34" charset="0"/>
                        </a:rPr>
                        <a:t>9,02</a:t>
                      </a:r>
                      <a:endParaRPr lang="id-ID" sz="1200">
                        <a:latin typeface="Arial" pitchFamily="34" charset="0"/>
                        <a:ea typeface="Segoe UI" pitchFamily="34" charset="0"/>
                        <a:cs typeface="Arial" pitchFamily="34" charset="0"/>
                      </a:endParaRPr>
                    </a:p>
                  </a:txBody>
                  <a:tcPr marL="68580" marR="68580" marT="0" marB="0" anchor="ctr"/>
                </a:tc>
                <a:tc vMerge="1">
                  <a:txBody>
                    <a:bodyPr/>
                    <a:lstStyle/>
                    <a:p>
                      <a:endParaRPr lang="id-ID"/>
                    </a:p>
                  </a:txBody>
                  <a:tcPr/>
                </a:tc>
              </a:tr>
              <a:tr h="360039">
                <a:tc rowSpan="2">
                  <a:txBody>
                    <a:bodyPr/>
                    <a:lstStyle/>
                    <a:p>
                      <a:pPr>
                        <a:lnSpc>
                          <a:spcPct val="115000"/>
                        </a:lnSpc>
                        <a:spcAft>
                          <a:spcPts val="0"/>
                        </a:spcAft>
                      </a:pPr>
                      <a:r>
                        <a:rPr lang="id-ID" sz="1050">
                          <a:solidFill>
                            <a:srgbClr val="000000"/>
                          </a:solidFill>
                          <a:latin typeface="Arial" pitchFamily="34" charset="0"/>
                          <a:ea typeface="Segoe UI" pitchFamily="34" charset="0"/>
                          <a:cs typeface="Arial" pitchFamily="34" charset="0"/>
                        </a:rPr>
                        <a:t>Sleman</a:t>
                      </a:r>
                      <a:endParaRPr lang="id-ID" sz="1200">
                        <a:latin typeface="Arial" pitchFamily="34" charset="0"/>
                        <a:ea typeface="Segoe UI" pitchFamily="34" charset="0"/>
                        <a:cs typeface="Arial" pitchFamily="34" charset="0"/>
                      </a:endParaRPr>
                    </a:p>
                  </a:txBody>
                  <a:tcPr marL="68580" marR="68580" marT="0" marB="0" anchor="ctr"/>
                </a:tc>
                <a:tc>
                  <a:txBody>
                    <a:bodyPr/>
                    <a:lstStyle/>
                    <a:p>
                      <a:pPr algn="ctr">
                        <a:lnSpc>
                          <a:spcPct val="115000"/>
                        </a:lnSpc>
                        <a:spcAft>
                          <a:spcPts val="0"/>
                        </a:spcAft>
                      </a:pPr>
                      <a:r>
                        <a:rPr lang="id-ID" sz="1050">
                          <a:solidFill>
                            <a:srgbClr val="000000"/>
                          </a:solidFill>
                          <a:latin typeface="Arial" pitchFamily="34" charset="0"/>
                          <a:ea typeface="Segoe UI" pitchFamily="34" charset="0"/>
                          <a:cs typeface="Arial" pitchFamily="34" charset="0"/>
                        </a:rPr>
                        <a:t>86.705</a:t>
                      </a:r>
                      <a:endParaRPr lang="id-ID" sz="1200">
                        <a:latin typeface="Arial" pitchFamily="34" charset="0"/>
                        <a:ea typeface="Segoe UI" pitchFamily="34" charset="0"/>
                        <a:cs typeface="Arial" pitchFamily="34" charset="0"/>
                      </a:endParaRPr>
                    </a:p>
                  </a:txBody>
                  <a:tcPr marL="68580" marR="68580" marT="0" marB="0" anchor="ctr"/>
                </a:tc>
                <a:tc>
                  <a:txBody>
                    <a:bodyPr/>
                    <a:lstStyle/>
                    <a:p>
                      <a:pPr algn="ctr">
                        <a:lnSpc>
                          <a:spcPct val="115000"/>
                        </a:lnSpc>
                        <a:spcAft>
                          <a:spcPts val="0"/>
                        </a:spcAft>
                      </a:pPr>
                      <a:r>
                        <a:rPr lang="id-ID" sz="1050">
                          <a:latin typeface="Arial" pitchFamily="34" charset="0"/>
                          <a:ea typeface="Segoe UI" pitchFamily="34" charset="0"/>
                          <a:cs typeface="Arial" pitchFamily="34" charset="0"/>
                        </a:rPr>
                        <a:t>18.450.043.655</a:t>
                      </a:r>
                      <a:endParaRPr lang="id-ID" sz="1200">
                        <a:latin typeface="Arial" pitchFamily="34" charset="0"/>
                        <a:ea typeface="Segoe UI" pitchFamily="34" charset="0"/>
                        <a:cs typeface="Arial" pitchFamily="34" charset="0"/>
                      </a:endParaRPr>
                    </a:p>
                  </a:txBody>
                  <a:tcPr marL="68580" marR="68580" marT="0" marB="0" anchor="ctr"/>
                </a:tc>
                <a:tc rowSpan="2">
                  <a:txBody>
                    <a:bodyPr/>
                    <a:lstStyle/>
                    <a:p>
                      <a:pPr algn="ctr">
                        <a:lnSpc>
                          <a:spcPct val="115000"/>
                        </a:lnSpc>
                        <a:spcAft>
                          <a:spcPts val="0"/>
                        </a:spcAft>
                      </a:pPr>
                      <a:r>
                        <a:rPr lang="id-ID" sz="1050">
                          <a:solidFill>
                            <a:srgbClr val="000000"/>
                          </a:solidFill>
                          <a:latin typeface="Arial" pitchFamily="34" charset="0"/>
                          <a:ea typeface="Segoe UI" pitchFamily="34" charset="0"/>
                          <a:cs typeface="Arial" pitchFamily="34" charset="0"/>
                        </a:rPr>
                        <a:t>157.231</a:t>
                      </a:r>
                      <a:endParaRPr lang="id-ID" sz="1200">
                        <a:latin typeface="Arial" pitchFamily="34" charset="0"/>
                        <a:ea typeface="Segoe UI" pitchFamily="34" charset="0"/>
                        <a:cs typeface="Arial" pitchFamily="34" charset="0"/>
                      </a:endParaRPr>
                    </a:p>
                  </a:txBody>
                  <a:tcPr marL="68580" marR="68580" marT="0" marB="0" anchor="ctr"/>
                </a:tc>
                <a:tc rowSpan="2">
                  <a:txBody>
                    <a:bodyPr/>
                    <a:lstStyle/>
                    <a:p>
                      <a:pPr algn="ctr">
                        <a:lnSpc>
                          <a:spcPct val="115000"/>
                        </a:lnSpc>
                        <a:spcAft>
                          <a:spcPts val="0"/>
                        </a:spcAft>
                      </a:pPr>
                      <a:r>
                        <a:rPr lang="id-ID" sz="1050">
                          <a:solidFill>
                            <a:srgbClr val="000000"/>
                          </a:solidFill>
                          <a:latin typeface="Arial" pitchFamily="34" charset="0"/>
                          <a:ea typeface="Segoe UI" pitchFamily="34" charset="0"/>
                          <a:cs typeface="Arial" pitchFamily="34" charset="0"/>
                        </a:rPr>
                        <a:t>996.183</a:t>
                      </a:r>
                      <a:endParaRPr lang="id-ID" sz="1200">
                        <a:latin typeface="Arial" pitchFamily="34" charset="0"/>
                        <a:ea typeface="Segoe UI" pitchFamily="34" charset="0"/>
                        <a:cs typeface="Arial" pitchFamily="34" charset="0"/>
                      </a:endParaRPr>
                    </a:p>
                  </a:txBody>
                  <a:tcPr marL="68580" marR="68580" marT="0" marB="0" anchor="ctr"/>
                </a:tc>
                <a:tc>
                  <a:txBody>
                    <a:bodyPr/>
                    <a:lstStyle/>
                    <a:p>
                      <a:pPr algn="ctr">
                        <a:lnSpc>
                          <a:spcPct val="115000"/>
                        </a:lnSpc>
                        <a:spcAft>
                          <a:spcPts val="0"/>
                        </a:spcAft>
                      </a:pPr>
                      <a:r>
                        <a:rPr lang="id-ID" sz="1050">
                          <a:latin typeface="Arial" pitchFamily="34" charset="0"/>
                          <a:ea typeface="Segoe UI" pitchFamily="34" charset="0"/>
                          <a:cs typeface="Arial" pitchFamily="34" charset="0"/>
                        </a:rPr>
                        <a:t>1,85</a:t>
                      </a:r>
                      <a:endParaRPr lang="id-ID" sz="1200">
                        <a:latin typeface="Arial" pitchFamily="34" charset="0"/>
                        <a:ea typeface="Segoe UI" pitchFamily="34" charset="0"/>
                        <a:cs typeface="Arial" pitchFamily="34" charset="0"/>
                      </a:endParaRPr>
                    </a:p>
                  </a:txBody>
                  <a:tcPr marL="68580" marR="68580" marT="0" marB="0" anchor="ctr"/>
                </a:tc>
                <a:tc>
                  <a:txBody>
                    <a:bodyPr/>
                    <a:lstStyle/>
                    <a:p>
                      <a:pPr algn="ctr">
                        <a:lnSpc>
                          <a:spcPct val="115000"/>
                        </a:lnSpc>
                        <a:spcAft>
                          <a:spcPts val="0"/>
                        </a:spcAft>
                      </a:pPr>
                      <a:r>
                        <a:rPr lang="id-ID" sz="1050">
                          <a:latin typeface="Arial" pitchFamily="34" charset="0"/>
                          <a:ea typeface="Segoe UI" pitchFamily="34" charset="0"/>
                          <a:cs typeface="Arial" pitchFamily="34" charset="0"/>
                        </a:rPr>
                        <a:t>22,22</a:t>
                      </a:r>
                      <a:endParaRPr lang="id-ID" sz="1200">
                        <a:latin typeface="Arial" pitchFamily="34" charset="0"/>
                        <a:ea typeface="Segoe UI" pitchFamily="34" charset="0"/>
                        <a:cs typeface="Arial" pitchFamily="34" charset="0"/>
                      </a:endParaRPr>
                    </a:p>
                  </a:txBody>
                  <a:tcPr marL="68580" marR="68580" marT="0" marB="0" anchor="ctr"/>
                </a:tc>
                <a:tc rowSpan="2">
                  <a:txBody>
                    <a:bodyPr/>
                    <a:lstStyle/>
                    <a:p>
                      <a:pPr algn="ctr">
                        <a:lnSpc>
                          <a:spcPct val="115000"/>
                        </a:lnSpc>
                        <a:spcAft>
                          <a:spcPts val="0"/>
                        </a:spcAft>
                      </a:pPr>
                      <a:r>
                        <a:rPr lang="id-ID" sz="1050">
                          <a:latin typeface="Arial" pitchFamily="34" charset="0"/>
                          <a:ea typeface="Segoe UI" pitchFamily="34" charset="0"/>
                          <a:cs typeface="Arial" pitchFamily="34" charset="0"/>
                        </a:rPr>
                        <a:t>33,07</a:t>
                      </a:r>
                      <a:endParaRPr lang="id-ID" sz="1200">
                        <a:latin typeface="Arial" pitchFamily="34" charset="0"/>
                        <a:ea typeface="Segoe UI" pitchFamily="34" charset="0"/>
                        <a:cs typeface="Arial" pitchFamily="34" charset="0"/>
                      </a:endParaRPr>
                    </a:p>
                  </a:txBody>
                  <a:tcPr marL="68580" marR="68580" marT="0" marB="0" anchor="ctr"/>
                </a:tc>
              </a:tr>
              <a:tr h="360039">
                <a:tc vMerge="1">
                  <a:txBody>
                    <a:bodyPr/>
                    <a:lstStyle/>
                    <a:p>
                      <a:endParaRPr lang="id-ID"/>
                    </a:p>
                  </a:txBody>
                  <a:tcPr/>
                </a:tc>
                <a:tc>
                  <a:txBody>
                    <a:bodyPr/>
                    <a:lstStyle/>
                    <a:p>
                      <a:pPr algn="ctr">
                        <a:lnSpc>
                          <a:spcPct val="115000"/>
                        </a:lnSpc>
                        <a:spcAft>
                          <a:spcPts val="0"/>
                        </a:spcAft>
                      </a:pPr>
                      <a:r>
                        <a:rPr lang="id-ID" sz="1050">
                          <a:solidFill>
                            <a:srgbClr val="000000"/>
                          </a:solidFill>
                          <a:latin typeface="Arial" pitchFamily="34" charset="0"/>
                          <a:ea typeface="Segoe UI" pitchFamily="34" charset="0"/>
                          <a:cs typeface="Arial" pitchFamily="34" charset="0"/>
                        </a:rPr>
                        <a:t>32.828</a:t>
                      </a:r>
                      <a:endParaRPr lang="id-ID" sz="1200">
                        <a:latin typeface="Arial" pitchFamily="34" charset="0"/>
                        <a:ea typeface="Segoe UI" pitchFamily="34" charset="0"/>
                        <a:cs typeface="Arial" pitchFamily="34" charset="0"/>
                      </a:endParaRPr>
                    </a:p>
                  </a:txBody>
                  <a:tcPr marL="68580" marR="68580" marT="0" marB="0" anchor="ctr"/>
                </a:tc>
                <a:tc>
                  <a:txBody>
                    <a:bodyPr/>
                    <a:lstStyle/>
                    <a:p>
                      <a:pPr algn="ctr">
                        <a:lnSpc>
                          <a:spcPct val="115000"/>
                        </a:lnSpc>
                        <a:spcAft>
                          <a:spcPts val="0"/>
                        </a:spcAft>
                      </a:pPr>
                      <a:r>
                        <a:rPr lang="id-ID" sz="1050">
                          <a:latin typeface="Arial" pitchFamily="34" charset="0"/>
                          <a:ea typeface="Segoe UI" pitchFamily="34" charset="0"/>
                          <a:cs typeface="Arial" pitchFamily="34" charset="0"/>
                        </a:rPr>
                        <a:t>9.004.424.948</a:t>
                      </a:r>
                      <a:endParaRPr lang="id-ID" sz="1200">
                        <a:latin typeface="Arial" pitchFamily="34" charset="0"/>
                        <a:ea typeface="Segoe UI" pitchFamily="34" charset="0"/>
                        <a:cs typeface="Arial" pitchFamily="34" charset="0"/>
                      </a:endParaRPr>
                    </a:p>
                  </a:txBody>
                  <a:tcPr marL="68580" marR="68580" marT="0" marB="0" anchor="ctr"/>
                </a:tc>
                <a:tc vMerge="1">
                  <a:txBody>
                    <a:bodyPr/>
                    <a:lstStyle/>
                    <a:p>
                      <a:endParaRPr lang="id-ID"/>
                    </a:p>
                  </a:txBody>
                  <a:tcPr/>
                </a:tc>
                <a:tc vMerge="1">
                  <a:txBody>
                    <a:bodyPr/>
                    <a:lstStyle/>
                    <a:p>
                      <a:endParaRPr lang="id-ID"/>
                    </a:p>
                  </a:txBody>
                  <a:tcPr/>
                </a:tc>
                <a:tc>
                  <a:txBody>
                    <a:bodyPr/>
                    <a:lstStyle/>
                    <a:p>
                      <a:pPr algn="ctr">
                        <a:lnSpc>
                          <a:spcPct val="115000"/>
                        </a:lnSpc>
                        <a:spcAft>
                          <a:spcPts val="0"/>
                        </a:spcAft>
                      </a:pPr>
                      <a:r>
                        <a:rPr lang="id-ID" sz="1050">
                          <a:latin typeface="Arial" pitchFamily="34" charset="0"/>
                          <a:ea typeface="Segoe UI" pitchFamily="34" charset="0"/>
                          <a:cs typeface="Arial" pitchFamily="34" charset="0"/>
                        </a:rPr>
                        <a:t>0,90</a:t>
                      </a:r>
                      <a:endParaRPr lang="id-ID" sz="1200">
                        <a:latin typeface="Arial" pitchFamily="34" charset="0"/>
                        <a:ea typeface="Segoe UI" pitchFamily="34" charset="0"/>
                        <a:cs typeface="Arial" pitchFamily="34" charset="0"/>
                      </a:endParaRPr>
                    </a:p>
                  </a:txBody>
                  <a:tcPr marL="68580" marR="68580" marT="0" marB="0" anchor="ctr"/>
                </a:tc>
                <a:tc>
                  <a:txBody>
                    <a:bodyPr/>
                    <a:lstStyle/>
                    <a:p>
                      <a:pPr algn="ctr">
                        <a:lnSpc>
                          <a:spcPct val="115000"/>
                        </a:lnSpc>
                        <a:spcAft>
                          <a:spcPts val="0"/>
                        </a:spcAft>
                      </a:pPr>
                      <a:r>
                        <a:rPr lang="id-ID" sz="1050">
                          <a:latin typeface="Arial" pitchFamily="34" charset="0"/>
                          <a:ea typeface="Segoe UI" pitchFamily="34" charset="0"/>
                          <a:cs typeface="Arial" pitchFamily="34" charset="0"/>
                        </a:rPr>
                        <a:t>10,85</a:t>
                      </a:r>
                      <a:endParaRPr lang="id-ID" sz="1200">
                        <a:latin typeface="Arial" pitchFamily="34" charset="0"/>
                        <a:ea typeface="Segoe UI" pitchFamily="34" charset="0"/>
                        <a:cs typeface="Arial" pitchFamily="34" charset="0"/>
                      </a:endParaRPr>
                    </a:p>
                  </a:txBody>
                  <a:tcPr marL="68580" marR="68580" marT="0" marB="0" anchor="ctr"/>
                </a:tc>
                <a:tc vMerge="1">
                  <a:txBody>
                    <a:bodyPr/>
                    <a:lstStyle/>
                    <a:p>
                      <a:endParaRPr lang="id-ID"/>
                    </a:p>
                  </a:txBody>
                  <a:tcPr/>
                </a:tc>
              </a:tr>
              <a:tr h="360039">
                <a:tc rowSpan="2">
                  <a:txBody>
                    <a:bodyPr/>
                    <a:lstStyle/>
                    <a:p>
                      <a:pPr>
                        <a:lnSpc>
                          <a:spcPct val="115000"/>
                        </a:lnSpc>
                        <a:spcAft>
                          <a:spcPts val="0"/>
                        </a:spcAft>
                      </a:pPr>
                      <a:endParaRPr lang="id-ID" sz="1050">
                        <a:solidFill>
                          <a:srgbClr val="000000"/>
                        </a:solidFill>
                        <a:latin typeface="Arial" pitchFamily="34" charset="0"/>
                        <a:ea typeface="Segoe UI" pitchFamily="34" charset="0"/>
                        <a:cs typeface="Arial" pitchFamily="34" charset="0"/>
                      </a:endParaRPr>
                    </a:p>
                    <a:p>
                      <a:pPr>
                        <a:lnSpc>
                          <a:spcPct val="115000"/>
                        </a:lnSpc>
                        <a:spcAft>
                          <a:spcPts val="0"/>
                        </a:spcAft>
                      </a:pPr>
                      <a:r>
                        <a:rPr lang="id-ID" sz="1050">
                          <a:solidFill>
                            <a:srgbClr val="000000"/>
                          </a:solidFill>
                          <a:latin typeface="Arial" pitchFamily="34" charset="0"/>
                          <a:ea typeface="Segoe UI" pitchFamily="34" charset="0"/>
                          <a:cs typeface="Arial" pitchFamily="34" charset="0"/>
                        </a:rPr>
                        <a:t>Yogyakarta</a:t>
                      </a:r>
                      <a:endParaRPr lang="id-ID" sz="1200">
                        <a:latin typeface="Arial" pitchFamily="34" charset="0"/>
                        <a:ea typeface="Segoe UI" pitchFamily="34" charset="0"/>
                        <a:cs typeface="Arial" pitchFamily="34" charset="0"/>
                      </a:endParaRPr>
                    </a:p>
                  </a:txBody>
                  <a:tcPr marL="68580" marR="68580" marT="0" marB="0" anchor="ctr"/>
                </a:tc>
                <a:tc>
                  <a:txBody>
                    <a:bodyPr/>
                    <a:lstStyle/>
                    <a:p>
                      <a:pPr algn="ctr">
                        <a:lnSpc>
                          <a:spcPct val="115000"/>
                        </a:lnSpc>
                        <a:spcAft>
                          <a:spcPts val="0"/>
                        </a:spcAft>
                      </a:pPr>
                      <a:r>
                        <a:rPr lang="id-ID" sz="1050">
                          <a:solidFill>
                            <a:srgbClr val="000000"/>
                          </a:solidFill>
                          <a:latin typeface="Arial" pitchFamily="34" charset="0"/>
                          <a:ea typeface="Segoe UI" pitchFamily="34" charset="0"/>
                          <a:cs typeface="Arial" pitchFamily="34" charset="0"/>
                        </a:rPr>
                        <a:t>46.452</a:t>
                      </a:r>
                      <a:endParaRPr lang="id-ID" sz="1200">
                        <a:latin typeface="Arial" pitchFamily="34" charset="0"/>
                        <a:ea typeface="Segoe UI" pitchFamily="34" charset="0"/>
                        <a:cs typeface="Arial" pitchFamily="34" charset="0"/>
                      </a:endParaRPr>
                    </a:p>
                  </a:txBody>
                  <a:tcPr marL="68580" marR="68580" marT="0" marB="0" anchor="ctr"/>
                </a:tc>
                <a:tc>
                  <a:txBody>
                    <a:bodyPr/>
                    <a:lstStyle/>
                    <a:p>
                      <a:pPr algn="ctr">
                        <a:lnSpc>
                          <a:spcPct val="115000"/>
                        </a:lnSpc>
                        <a:spcAft>
                          <a:spcPts val="0"/>
                        </a:spcAft>
                      </a:pPr>
                      <a:r>
                        <a:rPr lang="id-ID" sz="1050">
                          <a:latin typeface="Arial" pitchFamily="34" charset="0"/>
                          <a:ea typeface="Segoe UI" pitchFamily="34" charset="0"/>
                          <a:cs typeface="Arial" pitchFamily="34" charset="0"/>
                        </a:rPr>
                        <a:t>9.884.567.532</a:t>
                      </a:r>
                      <a:endParaRPr lang="id-ID" sz="1200">
                        <a:latin typeface="Arial" pitchFamily="34" charset="0"/>
                        <a:ea typeface="Segoe UI" pitchFamily="34" charset="0"/>
                        <a:cs typeface="Arial" pitchFamily="34" charset="0"/>
                      </a:endParaRPr>
                    </a:p>
                  </a:txBody>
                  <a:tcPr marL="68580" marR="68580" marT="0" marB="0" anchor="ctr"/>
                </a:tc>
                <a:tc rowSpan="2">
                  <a:txBody>
                    <a:bodyPr/>
                    <a:lstStyle/>
                    <a:p>
                      <a:pPr algn="ctr">
                        <a:lnSpc>
                          <a:spcPct val="115000"/>
                        </a:lnSpc>
                        <a:spcAft>
                          <a:spcPts val="0"/>
                        </a:spcAft>
                      </a:pPr>
                      <a:r>
                        <a:rPr lang="id-ID" sz="1050">
                          <a:solidFill>
                            <a:srgbClr val="000000"/>
                          </a:solidFill>
                          <a:latin typeface="Arial" pitchFamily="34" charset="0"/>
                          <a:ea typeface="Segoe UI" pitchFamily="34" charset="0"/>
                          <a:cs typeface="Arial" pitchFamily="34" charset="0"/>
                        </a:rPr>
                        <a:t>161.474</a:t>
                      </a:r>
                      <a:endParaRPr lang="id-ID" sz="1200">
                        <a:latin typeface="Arial" pitchFamily="34" charset="0"/>
                        <a:ea typeface="Segoe UI" pitchFamily="34" charset="0"/>
                        <a:cs typeface="Arial" pitchFamily="34" charset="0"/>
                      </a:endParaRPr>
                    </a:p>
                  </a:txBody>
                  <a:tcPr marL="68580" marR="68580" marT="0" marB="0" anchor="ctr"/>
                </a:tc>
                <a:tc rowSpan="2">
                  <a:txBody>
                    <a:bodyPr/>
                    <a:lstStyle/>
                    <a:p>
                      <a:pPr algn="ctr">
                        <a:lnSpc>
                          <a:spcPct val="115000"/>
                        </a:lnSpc>
                        <a:spcAft>
                          <a:spcPts val="0"/>
                        </a:spcAft>
                      </a:pPr>
                      <a:r>
                        <a:rPr lang="id-ID" sz="1050">
                          <a:solidFill>
                            <a:srgbClr val="000000"/>
                          </a:solidFill>
                          <a:latin typeface="Arial" pitchFamily="34" charset="0"/>
                          <a:ea typeface="Segoe UI" pitchFamily="34" charset="0"/>
                          <a:cs typeface="Arial" pitchFamily="34" charset="0"/>
                        </a:rPr>
                        <a:t>749.989</a:t>
                      </a:r>
                      <a:endParaRPr lang="id-ID" sz="1200">
                        <a:latin typeface="Arial" pitchFamily="34" charset="0"/>
                        <a:ea typeface="Segoe UI" pitchFamily="34" charset="0"/>
                        <a:cs typeface="Arial" pitchFamily="34" charset="0"/>
                      </a:endParaRPr>
                    </a:p>
                  </a:txBody>
                  <a:tcPr marL="68580" marR="68580" marT="0" marB="0" anchor="ctr"/>
                </a:tc>
                <a:tc>
                  <a:txBody>
                    <a:bodyPr/>
                    <a:lstStyle/>
                    <a:p>
                      <a:pPr algn="ctr">
                        <a:lnSpc>
                          <a:spcPct val="115000"/>
                        </a:lnSpc>
                        <a:spcAft>
                          <a:spcPts val="0"/>
                        </a:spcAft>
                      </a:pPr>
                      <a:r>
                        <a:rPr lang="id-ID" sz="1050">
                          <a:latin typeface="Arial" pitchFamily="34" charset="0"/>
                          <a:ea typeface="Segoe UI" pitchFamily="34" charset="0"/>
                          <a:cs typeface="Arial" pitchFamily="34" charset="0"/>
                        </a:rPr>
                        <a:t>1,32</a:t>
                      </a:r>
                      <a:endParaRPr lang="id-ID" sz="1200">
                        <a:latin typeface="Arial" pitchFamily="34" charset="0"/>
                        <a:ea typeface="Segoe UI" pitchFamily="34" charset="0"/>
                        <a:cs typeface="Arial" pitchFamily="34" charset="0"/>
                      </a:endParaRPr>
                    </a:p>
                  </a:txBody>
                  <a:tcPr marL="68580" marR="68580" marT="0" marB="0" anchor="ctr"/>
                </a:tc>
                <a:tc>
                  <a:txBody>
                    <a:bodyPr/>
                    <a:lstStyle/>
                    <a:p>
                      <a:pPr algn="ctr">
                        <a:lnSpc>
                          <a:spcPct val="115000"/>
                        </a:lnSpc>
                        <a:spcAft>
                          <a:spcPts val="0"/>
                        </a:spcAft>
                      </a:pPr>
                      <a:r>
                        <a:rPr lang="id-ID" sz="1050">
                          <a:latin typeface="Arial" pitchFamily="34" charset="0"/>
                          <a:ea typeface="Segoe UI" pitchFamily="34" charset="0"/>
                          <a:cs typeface="Arial" pitchFamily="34" charset="0"/>
                        </a:rPr>
                        <a:t>15,82</a:t>
                      </a:r>
                      <a:endParaRPr lang="id-ID" sz="1200">
                        <a:latin typeface="Arial" pitchFamily="34" charset="0"/>
                        <a:ea typeface="Segoe UI" pitchFamily="34" charset="0"/>
                        <a:cs typeface="Arial" pitchFamily="34" charset="0"/>
                      </a:endParaRPr>
                    </a:p>
                  </a:txBody>
                  <a:tcPr marL="68580" marR="68580" marT="0" marB="0" anchor="ctr"/>
                </a:tc>
                <a:tc rowSpan="2">
                  <a:txBody>
                    <a:bodyPr/>
                    <a:lstStyle/>
                    <a:p>
                      <a:pPr algn="ctr">
                        <a:lnSpc>
                          <a:spcPct val="115000"/>
                        </a:lnSpc>
                        <a:spcAft>
                          <a:spcPts val="0"/>
                        </a:spcAft>
                      </a:pPr>
                      <a:r>
                        <a:rPr lang="id-ID" sz="1050">
                          <a:latin typeface="Arial" pitchFamily="34" charset="0"/>
                          <a:ea typeface="Segoe UI" pitchFamily="34" charset="0"/>
                          <a:cs typeface="Arial" pitchFamily="34" charset="0"/>
                        </a:rPr>
                        <a:t>25,69</a:t>
                      </a:r>
                      <a:endParaRPr lang="id-ID" sz="1200">
                        <a:latin typeface="Arial" pitchFamily="34" charset="0"/>
                        <a:ea typeface="Segoe UI" pitchFamily="34" charset="0"/>
                        <a:cs typeface="Arial" pitchFamily="34" charset="0"/>
                      </a:endParaRPr>
                    </a:p>
                  </a:txBody>
                  <a:tcPr marL="68580" marR="68580" marT="0" marB="0" anchor="ctr"/>
                </a:tc>
              </a:tr>
              <a:tr h="360039">
                <a:tc vMerge="1">
                  <a:txBody>
                    <a:bodyPr/>
                    <a:lstStyle/>
                    <a:p>
                      <a:endParaRPr lang="id-ID"/>
                    </a:p>
                  </a:txBody>
                  <a:tcPr/>
                </a:tc>
                <a:tc>
                  <a:txBody>
                    <a:bodyPr/>
                    <a:lstStyle/>
                    <a:p>
                      <a:pPr algn="ctr">
                        <a:lnSpc>
                          <a:spcPct val="115000"/>
                        </a:lnSpc>
                        <a:spcAft>
                          <a:spcPts val="0"/>
                        </a:spcAft>
                      </a:pPr>
                      <a:r>
                        <a:rPr lang="id-ID" sz="1050">
                          <a:solidFill>
                            <a:srgbClr val="000000"/>
                          </a:solidFill>
                          <a:latin typeface="Arial" pitchFamily="34" charset="0"/>
                          <a:ea typeface="Segoe UI" pitchFamily="34" charset="0"/>
                          <a:cs typeface="Arial" pitchFamily="34" charset="0"/>
                        </a:rPr>
                        <a:t>22.498</a:t>
                      </a:r>
                      <a:endParaRPr lang="id-ID" sz="1200">
                        <a:latin typeface="Arial" pitchFamily="34" charset="0"/>
                        <a:ea typeface="Segoe UI" pitchFamily="34" charset="0"/>
                        <a:cs typeface="Arial" pitchFamily="34" charset="0"/>
                      </a:endParaRPr>
                    </a:p>
                  </a:txBody>
                  <a:tcPr marL="68580" marR="68580" marT="0" marB="0" anchor="ctr"/>
                </a:tc>
                <a:tc>
                  <a:txBody>
                    <a:bodyPr/>
                    <a:lstStyle/>
                    <a:p>
                      <a:pPr algn="ctr">
                        <a:lnSpc>
                          <a:spcPct val="115000"/>
                        </a:lnSpc>
                        <a:spcAft>
                          <a:spcPts val="0"/>
                        </a:spcAft>
                      </a:pPr>
                      <a:r>
                        <a:rPr lang="id-ID" sz="1050">
                          <a:latin typeface="Arial" pitchFamily="34" charset="0"/>
                          <a:ea typeface="Segoe UI" pitchFamily="34" charset="0"/>
                          <a:cs typeface="Arial" pitchFamily="34" charset="0"/>
                        </a:rPr>
                        <a:t>6.170.998.918</a:t>
                      </a:r>
                      <a:endParaRPr lang="id-ID" sz="1200">
                        <a:latin typeface="Arial" pitchFamily="34" charset="0"/>
                        <a:ea typeface="Segoe UI" pitchFamily="34" charset="0"/>
                        <a:cs typeface="Arial" pitchFamily="34" charset="0"/>
                      </a:endParaRPr>
                    </a:p>
                  </a:txBody>
                  <a:tcPr marL="68580" marR="68580" marT="0" marB="0" anchor="ctr"/>
                </a:tc>
                <a:tc vMerge="1">
                  <a:txBody>
                    <a:bodyPr/>
                    <a:lstStyle/>
                    <a:p>
                      <a:endParaRPr lang="id-ID"/>
                    </a:p>
                  </a:txBody>
                  <a:tcPr/>
                </a:tc>
                <a:tc vMerge="1">
                  <a:txBody>
                    <a:bodyPr/>
                    <a:lstStyle/>
                    <a:p>
                      <a:endParaRPr lang="id-ID"/>
                    </a:p>
                  </a:txBody>
                  <a:tcPr/>
                </a:tc>
                <a:tc>
                  <a:txBody>
                    <a:bodyPr/>
                    <a:lstStyle/>
                    <a:p>
                      <a:pPr algn="ctr">
                        <a:lnSpc>
                          <a:spcPct val="115000"/>
                        </a:lnSpc>
                        <a:spcAft>
                          <a:spcPts val="0"/>
                        </a:spcAft>
                      </a:pPr>
                      <a:r>
                        <a:rPr lang="id-ID" sz="1050">
                          <a:latin typeface="Arial" pitchFamily="34" charset="0"/>
                          <a:ea typeface="Segoe UI" pitchFamily="34" charset="0"/>
                          <a:cs typeface="Arial" pitchFamily="34" charset="0"/>
                        </a:rPr>
                        <a:t>0,82</a:t>
                      </a:r>
                      <a:endParaRPr lang="id-ID" sz="1200">
                        <a:latin typeface="Arial" pitchFamily="34" charset="0"/>
                        <a:ea typeface="Segoe UI" pitchFamily="34" charset="0"/>
                        <a:cs typeface="Arial" pitchFamily="34" charset="0"/>
                      </a:endParaRPr>
                    </a:p>
                  </a:txBody>
                  <a:tcPr marL="68580" marR="68580" marT="0" marB="0" anchor="ctr"/>
                </a:tc>
                <a:tc>
                  <a:txBody>
                    <a:bodyPr/>
                    <a:lstStyle/>
                    <a:p>
                      <a:pPr algn="ctr">
                        <a:lnSpc>
                          <a:spcPct val="115000"/>
                        </a:lnSpc>
                        <a:spcAft>
                          <a:spcPts val="0"/>
                        </a:spcAft>
                      </a:pPr>
                      <a:r>
                        <a:rPr lang="id-ID" sz="1050">
                          <a:latin typeface="Arial" pitchFamily="34" charset="0"/>
                          <a:ea typeface="Segoe UI" pitchFamily="34" charset="0"/>
                          <a:cs typeface="Arial" pitchFamily="34" charset="0"/>
                        </a:rPr>
                        <a:t>9,87</a:t>
                      </a:r>
                      <a:endParaRPr lang="id-ID" sz="1200">
                        <a:latin typeface="Arial" pitchFamily="34" charset="0"/>
                        <a:ea typeface="Segoe UI" pitchFamily="34" charset="0"/>
                        <a:cs typeface="Arial" pitchFamily="34" charset="0"/>
                      </a:endParaRPr>
                    </a:p>
                  </a:txBody>
                  <a:tcPr marL="68580" marR="68580" marT="0" marB="0" anchor="ctr"/>
                </a:tc>
                <a:tc vMerge="1">
                  <a:txBody>
                    <a:bodyPr/>
                    <a:lstStyle/>
                    <a:p>
                      <a:endParaRPr lang="id-ID"/>
                    </a:p>
                  </a:txBody>
                  <a:tcPr/>
                </a:tc>
              </a:tr>
              <a:tr h="360039">
                <a:tc>
                  <a:txBody>
                    <a:bodyPr/>
                    <a:lstStyle/>
                    <a:p>
                      <a:pPr>
                        <a:lnSpc>
                          <a:spcPct val="115000"/>
                        </a:lnSpc>
                        <a:spcAft>
                          <a:spcPts val="0"/>
                        </a:spcAft>
                      </a:pPr>
                      <a:r>
                        <a:rPr lang="id-ID" sz="1050">
                          <a:solidFill>
                            <a:srgbClr val="000000"/>
                          </a:solidFill>
                          <a:latin typeface="Arial" pitchFamily="34" charset="0"/>
                          <a:ea typeface="Segoe UI" pitchFamily="34" charset="0"/>
                          <a:cs typeface="Arial" pitchFamily="34" charset="0"/>
                        </a:rPr>
                        <a:t>Provinsi DIY</a:t>
                      </a:r>
                      <a:endParaRPr lang="id-ID" sz="1200">
                        <a:latin typeface="Arial" pitchFamily="34" charset="0"/>
                        <a:ea typeface="Segoe UI" pitchFamily="34" charset="0"/>
                        <a:cs typeface="Arial" pitchFamily="34" charset="0"/>
                      </a:endParaRPr>
                    </a:p>
                  </a:txBody>
                  <a:tcPr marL="68580" marR="68580" marT="0" marB="0" anchor="ctr"/>
                </a:tc>
                <a:tc>
                  <a:txBody>
                    <a:bodyPr/>
                    <a:lstStyle/>
                    <a:p>
                      <a:pPr algn="ctr">
                        <a:lnSpc>
                          <a:spcPct val="115000"/>
                        </a:lnSpc>
                        <a:spcAft>
                          <a:spcPts val="0"/>
                        </a:spcAft>
                      </a:pPr>
                      <a:r>
                        <a:rPr lang="id-ID" sz="1050">
                          <a:solidFill>
                            <a:srgbClr val="000000"/>
                          </a:solidFill>
                          <a:latin typeface="Arial" pitchFamily="34" charset="0"/>
                          <a:ea typeface="Segoe UI" pitchFamily="34" charset="0"/>
                          <a:cs typeface="Arial" pitchFamily="34" charset="0"/>
                        </a:rPr>
                        <a:t>427.338</a:t>
                      </a:r>
                      <a:endParaRPr lang="id-ID" sz="1200">
                        <a:latin typeface="Arial" pitchFamily="34" charset="0"/>
                        <a:ea typeface="Segoe UI" pitchFamily="34" charset="0"/>
                        <a:cs typeface="Arial" pitchFamily="34" charset="0"/>
                      </a:endParaRPr>
                    </a:p>
                  </a:txBody>
                  <a:tcPr marL="68580" marR="68580" marT="0" marB="0" anchor="ctr"/>
                </a:tc>
                <a:tc>
                  <a:txBody>
                    <a:bodyPr/>
                    <a:lstStyle/>
                    <a:p>
                      <a:pPr algn="ctr">
                        <a:lnSpc>
                          <a:spcPct val="115000"/>
                        </a:lnSpc>
                        <a:spcAft>
                          <a:spcPts val="0"/>
                        </a:spcAft>
                      </a:pPr>
                      <a:r>
                        <a:rPr lang="id-ID" sz="1050">
                          <a:latin typeface="Arial" pitchFamily="34" charset="0"/>
                          <a:ea typeface="Segoe UI" pitchFamily="34" charset="0"/>
                          <a:cs typeface="Arial" pitchFamily="34" charset="0"/>
                        </a:rPr>
                        <a:t>98.907.155.360</a:t>
                      </a:r>
                      <a:endParaRPr lang="id-ID" sz="1200">
                        <a:latin typeface="Arial" pitchFamily="34" charset="0"/>
                        <a:ea typeface="Segoe UI" pitchFamily="34" charset="0"/>
                        <a:cs typeface="Arial" pitchFamily="34" charset="0"/>
                      </a:endParaRPr>
                    </a:p>
                  </a:txBody>
                  <a:tcPr marL="68580" marR="68580" marT="0" marB="0" anchor="ctr"/>
                </a:tc>
                <a:tc>
                  <a:txBody>
                    <a:bodyPr/>
                    <a:lstStyle/>
                    <a:p>
                      <a:pPr algn="ctr">
                        <a:lnSpc>
                          <a:spcPct val="115000"/>
                        </a:lnSpc>
                        <a:spcAft>
                          <a:spcPts val="0"/>
                        </a:spcAft>
                      </a:pPr>
                      <a:r>
                        <a:rPr lang="id-ID" sz="1050">
                          <a:solidFill>
                            <a:srgbClr val="000000"/>
                          </a:solidFill>
                          <a:latin typeface="Arial" pitchFamily="34" charset="0"/>
                          <a:ea typeface="Segoe UI" pitchFamily="34" charset="0"/>
                          <a:cs typeface="Arial" pitchFamily="34" charset="0"/>
                        </a:rPr>
                        <a:t>596.850</a:t>
                      </a:r>
                      <a:endParaRPr lang="id-ID" sz="1200">
                        <a:latin typeface="Arial" pitchFamily="34" charset="0"/>
                        <a:ea typeface="Segoe UI" pitchFamily="34" charset="0"/>
                        <a:cs typeface="Arial" pitchFamily="34" charset="0"/>
                      </a:endParaRPr>
                    </a:p>
                  </a:txBody>
                  <a:tcPr marL="68580" marR="68580" marT="0" marB="0" anchor="ctr"/>
                </a:tc>
                <a:tc>
                  <a:txBody>
                    <a:bodyPr/>
                    <a:lstStyle/>
                    <a:p>
                      <a:pPr algn="ctr">
                        <a:lnSpc>
                          <a:spcPct val="115000"/>
                        </a:lnSpc>
                        <a:spcAft>
                          <a:spcPts val="0"/>
                        </a:spcAft>
                      </a:pPr>
                      <a:r>
                        <a:rPr lang="id-ID" sz="1050">
                          <a:solidFill>
                            <a:srgbClr val="000000"/>
                          </a:solidFill>
                          <a:latin typeface="Arial" pitchFamily="34" charset="0"/>
                          <a:ea typeface="Segoe UI" pitchFamily="34" charset="0"/>
                          <a:cs typeface="Arial" pitchFamily="34" charset="0"/>
                        </a:rPr>
                        <a:t>1.221.593</a:t>
                      </a:r>
                      <a:endParaRPr lang="id-ID" sz="1200">
                        <a:latin typeface="Arial" pitchFamily="34" charset="0"/>
                        <a:ea typeface="Segoe UI" pitchFamily="34" charset="0"/>
                        <a:cs typeface="Arial" pitchFamily="34" charset="0"/>
                      </a:endParaRPr>
                    </a:p>
                  </a:txBody>
                  <a:tcPr marL="68580" marR="68580" marT="0" marB="0" anchor="ctr"/>
                </a:tc>
                <a:tc gridSpan="2">
                  <a:txBody>
                    <a:bodyPr/>
                    <a:lstStyle/>
                    <a:p>
                      <a:pPr algn="ctr">
                        <a:lnSpc>
                          <a:spcPct val="115000"/>
                        </a:lnSpc>
                        <a:spcAft>
                          <a:spcPts val="0"/>
                        </a:spcAft>
                      </a:pPr>
                      <a:endParaRPr lang="id-ID" sz="1050">
                        <a:latin typeface="Arial" pitchFamily="34" charset="0"/>
                        <a:ea typeface="Segoe UI" pitchFamily="34" charset="0"/>
                        <a:cs typeface="Arial" pitchFamily="34" charset="0"/>
                      </a:endParaRPr>
                    </a:p>
                  </a:txBody>
                  <a:tcPr marL="68580" marR="68580" marT="0" marB="0" anchor="ctr"/>
                </a:tc>
                <a:tc hMerge="1">
                  <a:txBody>
                    <a:bodyPr/>
                    <a:lstStyle/>
                    <a:p>
                      <a:endParaRPr lang="id-ID"/>
                    </a:p>
                  </a:txBody>
                  <a:tcPr/>
                </a:tc>
                <a:tc>
                  <a:txBody>
                    <a:bodyPr/>
                    <a:lstStyle/>
                    <a:p>
                      <a:pPr algn="ctr">
                        <a:lnSpc>
                          <a:spcPct val="115000"/>
                        </a:lnSpc>
                        <a:spcAft>
                          <a:spcPts val="0"/>
                        </a:spcAft>
                      </a:pPr>
                      <a:r>
                        <a:rPr lang="id-ID" sz="1050" dirty="0">
                          <a:latin typeface="Arial" pitchFamily="34" charset="0"/>
                          <a:ea typeface="Segoe UI" pitchFamily="34" charset="0"/>
                          <a:cs typeface="Arial" pitchFamily="34" charset="0"/>
                        </a:rPr>
                        <a:t>97,16</a:t>
                      </a:r>
                      <a:endParaRPr lang="id-ID" sz="1200" dirty="0">
                        <a:latin typeface="Arial" pitchFamily="34" charset="0"/>
                        <a:ea typeface="Segoe UI" pitchFamily="34" charset="0"/>
                        <a:cs typeface="Arial" pitchFamily="34" charset="0"/>
                      </a:endParaRPr>
                    </a:p>
                  </a:txBody>
                  <a:tcPr marL="68580" marR="68580" marT="0" marB="0" anchor="ctr"/>
                </a:tc>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85852" y="1142984"/>
            <a:ext cx="7498080" cy="2643206"/>
          </a:xfrm>
        </p:spPr>
        <p:txBody>
          <a:bodyPr>
            <a:normAutofit/>
          </a:bodyPr>
          <a:lstStyle/>
          <a:p>
            <a:pPr algn="ctr"/>
            <a:r>
              <a:rPr lang="id-ID" dirty="0" smtClean="0"/>
              <a:t>Wassalamu’alaikum</a:t>
            </a:r>
            <a:br>
              <a:rPr lang="id-ID" dirty="0" smtClean="0"/>
            </a:br>
            <a:r>
              <a:rPr lang="id-ID" dirty="0" smtClean="0"/>
              <a:t/>
            </a:r>
            <a:br>
              <a:rPr lang="id-ID" dirty="0" smtClean="0"/>
            </a:br>
            <a:r>
              <a:rPr lang="id-ID" dirty="0" smtClean="0"/>
              <a:t>Terima Kasih</a:t>
            </a:r>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Tujuan Penelitian</a:t>
            </a:r>
            <a:endParaRPr lang="id-ID" dirty="0"/>
          </a:p>
        </p:txBody>
      </p:sp>
      <p:sp>
        <p:nvSpPr>
          <p:cNvPr id="4" name="Subtitle 3"/>
          <p:cNvSpPr>
            <a:spLocks noGrp="1"/>
          </p:cNvSpPr>
          <p:nvPr>
            <p:ph type="subTitle" idx="1"/>
          </p:nvPr>
        </p:nvSpPr>
        <p:spPr>
          <a:xfrm>
            <a:off x="1428728" y="2357430"/>
            <a:ext cx="7406640" cy="3071834"/>
          </a:xfrm>
        </p:spPr>
        <p:txBody>
          <a:bodyPr>
            <a:noAutofit/>
          </a:bodyPr>
          <a:lstStyle/>
          <a:p>
            <a:r>
              <a:rPr lang="id-ID" sz="2200" dirty="0" smtClean="0"/>
              <a:t>Tujuan penelitian yang akan dicapai dalam penelitian ini adalah dapat mengidentifikasi dan mengukur estimasi anggaran berdasarkan penghitungan </a:t>
            </a:r>
            <a:r>
              <a:rPr lang="id-ID" sz="2200" i="1" dirty="0" smtClean="0"/>
              <a:t>unit cost </a:t>
            </a:r>
            <a:r>
              <a:rPr lang="id-ID" sz="2200" dirty="0" smtClean="0"/>
              <a:t>program wajib belajar sembilan tahun per lembaga (institusi) dan per siswa berdasarkan standar pelayanan minimal untuk penyelenggaraan pendidikan dasar sehingga dapat menilai kontribusi APBN dan APBD pada setiap kabupaten/Kota terhadap program wajib belajar pendidikan dasar sembilan tahun per siswa dan per lembaga  (sekolah).</a:t>
            </a:r>
          </a:p>
          <a:p>
            <a:endParaRPr lang="id-ID"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linds(horizontal)">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432560" y="359898"/>
            <a:ext cx="7406640" cy="925962"/>
          </a:xfrm>
        </p:spPr>
        <p:txBody>
          <a:bodyPr/>
          <a:lstStyle/>
          <a:p>
            <a:r>
              <a:rPr lang="id-ID" dirty="0" smtClean="0"/>
              <a:t>Manfaat Penelitian</a:t>
            </a:r>
            <a:endParaRPr lang="id-ID" dirty="0"/>
          </a:p>
        </p:txBody>
      </p:sp>
      <p:sp>
        <p:nvSpPr>
          <p:cNvPr id="5" name="Subtitle 4"/>
          <p:cNvSpPr>
            <a:spLocks noGrp="1"/>
          </p:cNvSpPr>
          <p:nvPr>
            <p:ph type="subTitle" idx="1"/>
          </p:nvPr>
        </p:nvSpPr>
        <p:spPr>
          <a:xfrm>
            <a:off x="1428728" y="1571612"/>
            <a:ext cx="7406640" cy="4650770"/>
          </a:xfrm>
        </p:spPr>
        <p:txBody>
          <a:bodyPr>
            <a:noAutofit/>
          </a:bodyPr>
          <a:lstStyle/>
          <a:p>
            <a:pPr marL="360363" lvl="0" indent="-333375"/>
            <a:r>
              <a:rPr lang="id-ID" sz="2100" dirty="0" smtClean="0"/>
              <a:t>1. 	Bagi pemerintah daerah, hasil penelitian ini dapat digunakan sebagai acuan (</a:t>
            </a:r>
            <a:r>
              <a:rPr lang="id-ID" sz="2100" i="1" dirty="0" smtClean="0"/>
              <a:t>benchmark</a:t>
            </a:r>
            <a:r>
              <a:rPr lang="id-ID" sz="2100" dirty="0" smtClean="0"/>
              <a:t>) untuk merumuskan alokasi anggaran untuk sektor pendidikan dalam tahun anggaran berikutnya. Penetapan anggaran berdasarkan penelitian empiris diharapkan menghasilkan output yang ideal.</a:t>
            </a:r>
          </a:p>
          <a:p>
            <a:pPr marL="360363" lvl="0" indent="-333375"/>
            <a:r>
              <a:rPr lang="id-ID" sz="2100" dirty="0" smtClean="0"/>
              <a:t>2. 	Bagi sekolah, hasil penelitian ini diharapkan dapat dijadikan acuan untuk menetapkan anggaran pendapatan dan belanja sekolah (APBS) sehingga kegiatan dan manajemen sekolah dapat berjalan dengan baik melalui kerjasama antar masyarakat dan sekolah.</a:t>
            </a:r>
          </a:p>
          <a:p>
            <a:pPr marL="360363" lvl="0" indent="-333375">
              <a:tabLst>
                <a:tab pos="360363" algn="l"/>
                <a:tab pos="539750" algn="l"/>
              </a:tabLst>
            </a:pPr>
            <a:r>
              <a:rPr lang="id-ID" sz="2100" dirty="0" smtClean="0"/>
              <a:t>3. 	Bagi masyarakat, hasil penelitian ini dapat dijadikan ukuran anggaran pendidikan yang harus disiapkan oleh masing masing orangtua, juga dapat dijadikan ukuran besar kecilnya biaya sekolah yang ditetapkan oleh sekolah.</a:t>
            </a:r>
          </a:p>
          <a:p>
            <a:endParaRPr lang="id-ID" sz="2100"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box(in)">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box(in)">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00100" y="571480"/>
            <a:ext cx="4929222" cy="642941"/>
          </a:xfrm>
        </p:spPr>
        <p:txBody>
          <a:bodyPr>
            <a:normAutofit fontScale="90000"/>
          </a:bodyPr>
          <a:lstStyle/>
          <a:p>
            <a:pPr algn="l"/>
            <a:r>
              <a:rPr lang="id-ID" dirty="0" smtClean="0"/>
              <a:t>KAJIAN PUSTAKA</a:t>
            </a:r>
            <a:endParaRPr lang="id-ID" dirty="0"/>
          </a:p>
        </p:txBody>
      </p:sp>
      <p:sp>
        <p:nvSpPr>
          <p:cNvPr id="5" name="Subtitle 4"/>
          <p:cNvSpPr>
            <a:spLocks noGrp="1"/>
          </p:cNvSpPr>
          <p:nvPr>
            <p:ph type="subTitle" idx="1"/>
          </p:nvPr>
        </p:nvSpPr>
        <p:spPr>
          <a:xfrm>
            <a:off x="1000100" y="1785926"/>
            <a:ext cx="7500990" cy="4143404"/>
          </a:xfrm>
        </p:spPr>
        <p:txBody>
          <a:bodyPr>
            <a:normAutofit lnSpcReduction="10000"/>
          </a:bodyPr>
          <a:lstStyle/>
          <a:p>
            <a:pPr algn="l"/>
            <a:r>
              <a:rPr lang="id-ID" sz="2400" b="1" dirty="0" smtClean="0"/>
              <a:t>Pengeluaran Pendidikan dan Biaya Pendidikan</a:t>
            </a:r>
          </a:p>
          <a:p>
            <a:pPr algn="l"/>
            <a:endParaRPr lang="id-ID" sz="2400" dirty="0" smtClean="0"/>
          </a:p>
          <a:p>
            <a:pPr algn="l"/>
            <a:r>
              <a:rPr lang="id-ID" sz="2400" dirty="0" smtClean="0"/>
              <a:t>Pengeluaran pendidikan (</a:t>
            </a:r>
            <a:r>
              <a:rPr lang="id-ID" sz="2400" i="1" dirty="0" smtClean="0"/>
              <a:t>Education Expenditure</a:t>
            </a:r>
            <a:r>
              <a:rPr lang="id-ID" sz="2400" dirty="0" smtClean="0"/>
              <a:t>)</a:t>
            </a:r>
          </a:p>
          <a:p>
            <a:pPr marL="442913" algn="l"/>
            <a:r>
              <a:rPr lang="id-ID" sz="2400" dirty="0" smtClean="0"/>
              <a:t>Digunakan pemerintah dalam alokasi anggaran pendidikan yang nampak dalam APBN dan APBD dalam satu tahun anggaran</a:t>
            </a:r>
          </a:p>
          <a:p>
            <a:pPr algn="l"/>
            <a:r>
              <a:rPr lang="id-ID" sz="2400" dirty="0" smtClean="0"/>
              <a:t>Biaya Pendidikan (</a:t>
            </a:r>
            <a:r>
              <a:rPr lang="id-ID" sz="2400" i="1" dirty="0" smtClean="0"/>
              <a:t>Cost of Education</a:t>
            </a:r>
            <a:r>
              <a:rPr lang="id-ID" sz="2400" dirty="0" smtClean="0"/>
              <a:t>)</a:t>
            </a:r>
          </a:p>
          <a:p>
            <a:pPr marL="442913" algn="l"/>
            <a:r>
              <a:rPr lang="id-ID" sz="2400" dirty="0" smtClean="0"/>
              <a:t>Jumlah nominal uang yang harus dikeluarkan masyarakat untuk meraih atau menjadi bagian pendidikan</a:t>
            </a:r>
          </a:p>
          <a:p>
            <a:pPr algn="l"/>
            <a:r>
              <a:rPr lang="id-ID" sz="2400" dirty="0" smtClean="0"/>
              <a:t>Dalam penggunaannya sering tumpang tindih dan bergantian.</a:t>
            </a:r>
            <a:endParaRPr lang="id-ID"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ox(in)">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00100" y="357167"/>
            <a:ext cx="7572428" cy="2286016"/>
          </a:xfrm>
        </p:spPr>
        <p:txBody>
          <a:bodyPr>
            <a:normAutofit fontScale="90000"/>
          </a:bodyPr>
          <a:lstStyle/>
          <a:p>
            <a:pPr algn="just"/>
            <a:r>
              <a:rPr lang="id-ID" sz="2800" dirty="0" smtClean="0"/>
              <a:t>Semua biaya yang dikeluarkan untuk meraih derajat pendidikan tertentu disebut </a:t>
            </a:r>
            <a:r>
              <a:rPr lang="id-ID" sz="2800" i="1" dirty="0" smtClean="0"/>
              <a:t>Total Cost </a:t>
            </a:r>
            <a:r>
              <a:rPr lang="id-ID" sz="2800" dirty="0" smtClean="0"/>
              <a:t>(TC), sedangkan keseluruhan biaya pendidikan yang digunakan peserta didik untuk membiayai proses belajar mengajar di sekolah selama satu periode anggaran disebut </a:t>
            </a:r>
            <a:r>
              <a:rPr lang="id-ID" sz="2800" i="1" dirty="0" smtClean="0"/>
              <a:t>Total Student Education Cost</a:t>
            </a:r>
            <a:endParaRPr lang="id-ID" sz="2800" i="1" dirty="0"/>
          </a:p>
        </p:txBody>
      </p:sp>
      <p:sp>
        <p:nvSpPr>
          <p:cNvPr id="5" name="Subtitle 4"/>
          <p:cNvSpPr>
            <a:spLocks noGrp="1"/>
          </p:cNvSpPr>
          <p:nvPr>
            <p:ph type="subTitle" idx="1"/>
          </p:nvPr>
        </p:nvSpPr>
        <p:spPr>
          <a:xfrm>
            <a:off x="1000100" y="2928934"/>
            <a:ext cx="7358114" cy="2995618"/>
          </a:xfrm>
        </p:spPr>
        <p:txBody>
          <a:bodyPr>
            <a:normAutofit fontScale="92500" lnSpcReduction="10000"/>
          </a:bodyPr>
          <a:lstStyle/>
          <a:p>
            <a:pPr algn="l"/>
            <a:r>
              <a:rPr lang="id-ID" b="1" dirty="0" smtClean="0"/>
              <a:t>Klasifikasi biaya pendidikan</a:t>
            </a:r>
          </a:p>
          <a:p>
            <a:pPr marL="514350" indent="-514350" algn="l">
              <a:buAutoNum type="arabicPeriod"/>
            </a:pPr>
            <a:r>
              <a:rPr lang="id-ID" dirty="0" smtClean="0"/>
              <a:t>Direct and Indirect Cost</a:t>
            </a:r>
          </a:p>
          <a:p>
            <a:pPr marL="514350" indent="-514350" algn="l"/>
            <a:r>
              <a:rPr lang="id-ID" dirty="0" smtClean="0">
                <a:solidFill>
                  <a:schemeClr val="tx1"/>
                </a:solidFill>
              </a:rPr>
              <a:t>Indirect cost adalah biaya yang menunjang siswa untuk dapat hadir di sekolah yang meliputi biaya hidup, transportasi, uang saku dan sebagainya. </a:t>
            </a:r>
          </a:p>
          <a:p>
            <a:pPr marL="514350" indent="-514350" algn="l"/>
            <a:r>
              <a:rPr lang="id-ID" dirty="0" smtClean="0">
                <a:solidFill>
                  <a:schemeClr val="tx1"/>
                </a:solidFill>
              </a:rPr>
              <a:t>Direct cost adalah biaya langsung yang digunakan untuk operasional sekolah yang terdiri dari </a:t>
            </a:r>
            <a:r>
              <a:rPr lang="id-ID" i="1" dirty="0" smtClean="0">
                <a:solidFill>
                  <a:schemeClr val="tx1"/>
                </a:solidFill>
              </a:rPr>
              <a:t>biaya pembangunan </a:t>
            </a:r>
            <a:r>
              <a:rPr lang="id-ID" dirty="0" smtClean="0">
                <a:solidFill>
                  <a:schemeClr val="tx1"/>
                </a:solidFill>
              </a:rPr>
              <a:t>dan</a:t>
            </a:r>
            <a:r>
              <a:rPr lang="id-ID" i="1" dirty="0" smtClean="0">
                <a:solidFill>
                  <a:schemeClr val="tx1"/>
                </a:solidFill>
              </a:rPr>
              <a:t> biaya rutin</a:t>
            </a:r>
            <a:endParaRPr lang="id-ID" i="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amond(in)">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diamond(in)">
                                      <p:cBhvr>
                                        <p:cTn id="17" dur="20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diamond(in)">
                                      <p:cBhvr>
                                        <p:cTn id="22" dur="20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diamond(in)">
                                      <p:cBhvr>
                                        <p:cTn id="27"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71538" y="571480"/>
            <a:ext cx="7643866" cy="2500330"/>
          </a:xfrm>
        </p:spPr>
        <p:txBody>
          <a:bodyPr>
            <a:noAutofit/>
          </a:bodyPr>
          <a:lstStyle/>
          <a:p>
            <a:pPr algn="just"/>
            <a:r>
              <a:rPr lang="id-ID" sz="2500" dirty="0">
                <a:latin typeface="+mn-lt"/>
              </a:rPr>
              <a:t>Biaya pembangunan </a:t>
            </a:r>
            <a:r>
              <a:rPr lang="id-ID" sz="2500" i="1" dirty="0">
                <a:latin typeface="+mn-lt"/>
              </a:rPr>
              <a:t>(capital cost)</a:t>
            </a:r>
            <a:r>
              <a:rPr lang="id-ID" sz="2500" b="1" i="1" dirty="0">
                <a:latin typeface="+mn-lt"/>
              </a:rPr>
              <a:t> </a:t>
            </a:r>
            <a:r>
              <a:rPr lang="id-ID" sz="2500" dirty="0">
                <a:latin typeface="+mn-lt"/>
              </a:rPr>
              <a:t>ialah biaya yang digunakan untuk pembelian tanah untuk pembangunan ruang kelas, perpustakaan, lapangan olah raga, biaya konstruksi bangunan, pengadaan perlengkapan mebelair, biaya penggantian dan perbaikan. Untuk menentukan biaya pembangunan digunakan konsep </a:t>
            </a:r>
            <a:r>
              <a:rPr lang="id-ID" sz="2500" i="1" dirty="0">
                <a:latin typeface="+mn-lt"/>
              </a:rPr>
              <a:t>“capital cost per student place”.</a:t>
            </a:r>
            <a:r>
              <a:rPr lang="id-ID" sz="2500" b="1" i="1" dirty="0">
                <a:latin typeface="+mn-lt"/>
              </a:rPr>
              <a:t> </a:t>
            </a:r>
            <a:endParaRPr lang="id-ID" sz="2500" dirty="0">
              <a:latin typeface="+mn-lt"/>
            </a:endParaRPr>
          </a:p>
        </p:txBody>
      </p:sp>
      <p:sp>
        <p:nvSpPr>
          <p:cNvPr id="5" name="Subtitle 4"/>
          <p:cNvSpPr>
            <a:spLocks noGrp="1"/>
          </p:cNvSpPr>
          <p:nvPr>
            <p:ph type="subTitle" idx="1"/>
          </p:nvPr>
        </p:nvSpPr>
        <p:spPr>
          <a:xfrm>
            <a:off x="1428728" y="3357562"/>
            <a:ext cx="6858048" cy="2428892"/>
          </a:xfrm>
        </p:spPr>
        <p:txBody>
          <a:bodyPr>
            <a:normAutofit fontScale="92500" lnSpcReduction="10000"/>
          </a:bodyPr>
          <a:lstStyle/>
          <a:p>
            <a:pPr algn="just"/>
            <a:r>
              <a:rPr lang="id-ID" dirty="0">
                <a:solidFill>
                  <a:schemeClr val="tx1"/>
                </a:solidFill>
              </a:rPr>
              <a:t>Biaya rutin </a:t>
            </a:r>
            <a:r>
              <a:rPr lang="id-ID" i="1" dirty="0">
                <a:solidFill>
                  <a:schemeClr val="tx1"/>
                </a:solidFill>
              </a:rPr>
              <a:t>(recurrent cost), </a:t>
            </a:r>
            <a:r>
              <a:rPr lang="id-ID" dirty="0">
                <a:solidFill>
                  <a:schemeClr val="tx1"/>
                </a:solidFill>
              </a:rPr>
              <a:t>ialah biaya yang digunakan untuk membiayai kegiatan operasional pendidikan selama satu tahun anggaran. Biaya rutin digunakan untuk menunjang pelaksanaan program pengajaran, pembayaran gaji guru dan personil sekolah, administrasi kantor, pemeliharaan dan perawatan sarana dan prasarana.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linds(horizontal)">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3349</TotalTime>
  <Words>3079</Words>
  <Application>Microsoft Office PowerPoint</Application>
  <PresentationFormat>On-screen Show (4:3)</PresentationFormat>
  <Paragraphs>1142</Paragraphs>
  <Slides>41</Slides>
  <Notes>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Solstice</vt:lpstr>
      <vt:lpstr>Estimasi Anggaran Pendidikan Dasar melalui Penghitungan Unit Cost Guna Mewujudkan Pendidikan Terjangkau di  Daerah Istimewa Yogyakarta</vt:lpstr>
      <vt:lpstr>Pendidikan dasar yang bermutu merupakan landasan yang kokoh untuk memperkuat pengembangan mutu SDM di jenjang pendidikan berikutnya. Investasi SDM melalui pendidikan dasar secara konsisten memberikan tingkat balikan yang paling tinggi diantara jenjang pendidikanProgram Wajib Belajar 6 tahun, yang didukung pembangunan infrastruktur sekolah dan diteruskan dengan Wajib Belajar 9 tahun merupakan program sektor pendidikan yang dinilai cukup sukses dalam pelaksanaannya. (Supriyadi, 2006) Namun di sisi lain, masih terdapat beberapa permasalahan pemerataan kesempatan pendidikan, peningkatan kualitas dan fasilitas.   Angka partisipasi sekolah kasar (APS) penduduk usia SD (7-12 tahun) di Provinsi DIY selama periode 2003-2006 senantiasa mengalami peningkatan walaupun dengan persentase yang cukup kecil. Pada Tahun 2003 APS penduduk usia SD (7-12 tahun) mencapai 98,7 persen dan secara berangsur-angsur mengalami peningkatan sampai 99,35 persen pada tahun 2006.   Tetapi pada kenyataannya meskipun APS semakin meningkat dan jumlah dana BOS yang diberikan pada daerah di Provinsi DIY tergolong cukup tinggi, masih terdapat sekolah yang mengenakan biaya pendidikan yang cukup mahal</vt:lpstr>
      <vt:lpstr>Konsepsi desentralisasi pendidikan, berdasarkan UU nomor 22 dan 25 tahun 1999 meliputi dua aspek, yaitu: substantif yang mencakup teknis edukatif, personel, finansial, sarana dan prasarana, serta administratif; dan, fungsi manajemen yang mencakup planning, organizing, actuating, dan controlling. Konsekuensi diberlakukannya desentralisasi pendidikan adalah terjadinya peran pendidikan yang berkiblat pada inovasi pemerintah daerah serta partisipasi masyarakat. Sehingga, keberadaan perkembangan pendidikan setiap daerah tentu akan mengalami keberagaman sumber daya, baik dari segi pembiayaan, tenaga kependidikan, kurikulum (lokal), serta mutu yang dihasilkan. </vt:lpstr>
      <vt:lpstr>Rumusan Masalah</vt:lpstr>
      <vt:lpstr>Tujuan Penelitian</vt:lpstr>
      <vt:lpstr>Manfaat Penelitian</vt:lpstr>
      <vt:lpstr>KAJIAN PUSTAKA</vt:lpstr>
      <vt:lpstr>Semua biaya yang dikeluarkan untuk meraih derajat pendidikan tertentu disebut Total Cost (TC), sedangkan keseluruhan biaya pendidikan yang digunakan peserta didik untuk membiayai proses belajar mengajar di sekolah selama satu periode anggaran disebut Total Student Education Cost</vt:lpstr>
      <vt:lpstr>Biaya pembangunan (capital cost) ialah biaya yang digunakan untuk pembelian tanah untuk pembangunan ruang kelas, perpustakaan, lapangan olah raga, biaya konstruksi bangunan, pengadaan perlengkapan mebelair, biaya penggantian dan perbaikan. Untuk menentukan biaya pembangunan digunakan konsep “capital cost per student place”. </vt:lpstr>
      <vt:lpstr>1. Gaji guru dan tenaga administrasi;  Pembayaran gaji seorang pegawai ditentukan atas pangkat, jabatan, pendidikan dan masa kerja.   2. Biaya ruang Konsep biaya ruang belajar yang digunakan seorang siswa per tahun secara garis besar dihitung dari biaya penyusutan, biaya overhead, biaya perawatan, yang berlaku pada tahun tersebut.   3. Biaya perlengkapan dan alat dan bahan pelajaran  Menghitung biaya perlengkapan dan alat pelajaran didasarkan atas harga barang dan besarnya penyusutan per tahun. Besarnya biaya perlengkapan dan alat pelajaran per tahun diperhitungkan setiap tahun anggaran yang berlaku</vt:lpstr>
      <vt:lpstr>Social and Private Cost Social cost, adalah biaya yang dikeluarkan masyarakat secara langsung dan tidak langsung. Biaya ini, berupa uang sekolah, uang buku, dan biaya lainnya. Biaya tidak langsung seperti pajak dan restribusi, di dalam social cost termasuk private cost. </vt:lpstr>
      <vt:lpstr>Untuk menghitung biaya rutin yang dibutuhkan seorang siswa per tahun di sekolah digunakan analisis unit cost.   Nilai unit cost merupakan nilai satuan biaya yang dikeluarkan untuk memberikan pelayanan kepada seorang siswa per tahun dalam suatu jenjang pendidikan. Untuk tujuan mengevaluasi kinerja yang tepat adalah unit cost seperti biaya per siswa, per sekolah, per guru dan sebagainya</vt:lpstr>
      <vt:lpstr>Pendidikan Dasar</vt:lpstr>
      <vt:lpstr>Prinsip Pendanaan</vt:lpstr>
      <vt:lpstr>Kerangka Berpikir</vt:lpstr>
      <vt:lpstr>Metode Penelitian</vt:lpstr>
      <vt:lpstr>Metode pengumpulan data</vt:lpstr>
      <vt:lpstr>Teknik Analisis Data</vt:lpstr>
      <vt:lpstr>Dengan demikian, formula biaya operasional per siswa adalah:   ci =  Ci/N  ci merupakan biaya yang dikeluarkan oleh masing-masing sekolah i selama satu tahun (Ci) dibagi dengan jumlah murid masing-masing sekolah (N).  </vt:lpstr>
      <vt:lpstr>Indeks pendidikan berdasarkan SPM (ISPM)  ISPM = ∑ISPMi/ ∑I   </vt:lpstr>
      <vt:lpstr>Menghitung biaya operasional per lembaga. SW = ∑ sw / ∑ sk Dengan mengetahui biaya operasional per siswa sesuai dengan ketentuan SPM (cSPM) dan rata-rata jumlah siswa di setiap sekolah maka akan dapat ditentukan biaya operasional per lembaga sesuai dengan ketentuan SPM (cLBG). Adapun caranya sebagai berikut: CLBG = CSPM.SW </vt:lpstr>
      <vt:lpstr>HASIL DAN PEMBAHASAN</vt:lpstr>
      <vt:lpstr>Slide 23</vt:lpstr>
      <vt:lpstr>Sarana dan Prasarana</vt:lpstr>
      <vt:lpstr>Sumber Daya Manusia</vt:lpstr>
      <vt:lpstr>Sumber Pendanaan SD dan SMP</vt:lpstr>
      <vt:lpstr>Sumber Pendanaan Pendidikan Dasar 9 Tahun</vt:lpstr>
      <vt:lpstr>Data Pengeluaran SD</vt:lpstr>
      <vt:lpstr>Data Pengeluaran SMP</vt:lpstr>
      <vt:lpstr>Pengeluaran Pendidikan Dasar</vt:lpstr>
      <vt:lpstr>Rata-Rata Penghasilan Orangtua</vt:lpstr>
      <vt:lpstr>Rata-Rata Pengeluaran Pendidikan Orangtua</vt:lpstr>
      <vt:lpstr>Uji Stasioneritas Data</vt:lpstr>
      <vt:lpstr>Regresi Data Panel Pendidikan Dasar</vt:lpstr>
      <vt:lpstr>Dari persamaan  regresi data panel diatas dapat dianalisis beberapa hal berkaitan dengan tujuan penelitian ini. Variabel dependen yaitu UC, artinya biaya satuan pendidikan (unit cost) dipengaruhi oleh biaya gaji guru (WT), gaji pegawai (WNT), biaya material dan operasional (AMO) dan biaya administrasi (ADM). Konstanta yang dihasilkan sebesar 273000 yang berarti apabila tidak perubahan pada time series maupun cross section pada data maka unit cost pendidikan dasar di provinsi DIY adalah sebesar Rp. 273.000,- per bulan. Adapun empat variabel independen mempengaruhi unit cost apabila ada perubahan padanya. Varibael biaya gaji guru (WT) akan mempengaruhi kenaikan biaya satuan pendidikan  sebesar 1, 93 persen, biaya gaji pegawai (WNT) sebesar 6,86 persen, biaya opersional dan  material sebesar 3,39 persen dan biaya administrasi sebesar 1,90 persen.  </vt:lpstr>
      <vt:lpstr>Regresi Data Panel SD</vt:lpstr>
      <vt:lpstr>Regresi Data Panel SMP</vt:lpstr>
      <vt:lpstr>Ringkasan Estimasi</vt:lpstr>
      <vt:lpstr>Simulasi Biaya Pendidikan</vt:lpstr>
      <vt:lpstr>Kebutuhan Tambahan Anggaran Pendidikan</vt:lpstr>
      <vt:lpstr>Wassalamu’alaikum  Terima Kasih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86</cp:revision>
  <dcterms:created xsi:type="dcterms:W3CDTF">2010-05-02T05:58:47Z</dcterms:created>
  <dcterms:modified xsi:type="dcterms:W3CDTF">2010-11-08T04:33:14Z</dcterms:modified>
</cp:coreProperties>
</file>