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82" r:id="rId4"/>
    <p:sldId id="283" r:id="rId5"/>
    <p:sldId id="289" r:id="rId6"/>
    <p:sldId id="290" r:id="rId7"/>
    <p:sldId id="291" r:id="rId8"/>
    <p:sldId id="292" r:id="rId9"/>
    <p:sldId id="293" r:id="rId10"/>
    <p:sldId id="258" r:id="rId11"/>
    <p:sldId id="276" r:id="rId12"/>
    <p:sldId id="277" r:id="rId13"/>
    <p:sldId id="264" r:id="rId14"/>
    <p:sldId id="279" r:id="rId15"/>
    <p:sldId id="285" r:id="rId16"/>
    <p:sldId id="286" r:id="rId17"/>
    <p:sldId id="287" r:id="rId18"/>
    <p:sldId id="272" r:id="rId19"/>
    <p:sldId id="273" r:id="rId20"/>
    <p:sldId id="274" r:id="rId21"/>
    <p:sldId id="299" r:id="rId22"/>
    <p:sldId id="307" r:id="rId23"/>
    <p:sldId id="308" r:id="rId24"/>
    <p:sldId id="300" r:id="rId25"/>
    <p:sldId id="301" r:id="rId26"/>
    <p:sldId id="302" r:id="rId27"/>
    <p:sldId id="303" r:id="rId28"/>
    <p:sldId id="304" r:id="rId29"/>
    <p:sldId id="312" r:id="rId30"/>
    <p:sldId id="313" r:id="rId31"/>
    <p:sldId id="314" r:id="rId32"/>
    <p:sldId id="306" r:id="rId33"/>
    <p:sldId id="294" r:id="rId34"/>
    <p:sldId id="295" r:id="rId35"/>
    <p:sldId id="311" r:id="rId36"/>
    <p:sldId id="309" r:id="rId37"/>
    <p:sldId id="315" r:id="rId3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07697-4AF2-4BD0-BE4F-7FFFD43CB9C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14813A09-F26C-4D30-90A8-A07973D46015}">
      <dgm:prSet phldrT="[Text]"/>
      <dgm:spPr/>
      <dgm:t>
        <a:bodyPr/>
        <a:lstStyle/>
        <a:p>
          <a:r>
            <a:rPr lang="id-ID" dirty="0" smtClean="0"/>
            <a:t>Hereditas</a:t>
          </a:r>
          <a:endParaRPr lang="id-ID" dirty="0"/>
        </a:p>
      </dgm:t>
    </dgm:pt>
    <dgm:pt modelId="{11BB387C-004A-47BD-8DF5-D4CC7BBAFE13}" type="parTrans" cxnId="{1033D687-9952-4B9A-8B0C-6218CB2509E9}">
      <dgm:prSet/>
      <dgm:spPr/>
    </dgm:pt>
    <dgm:pt modelId="{B1A7AC36-5383-44D4-94C2-065DBA4E3E45}" type="sibTrans" cxnId="{1033D687-9952-4B9A-8B0C-6218CB2509E9}">
      <dgm:prSet/>
      <dgm:spPr/>
    </dgm:pt>
    <dgm:pt modelId="{A17EFCE1-304A-43B7-BF1E-3DAC70870B94}">
      <dgm:prSet phldrT="[Text]"/>
      <dgm:spPr/>
      <dgm:t>
        <a:bodyPr/>
        <a:lstStyle/>
        <a:p>
          <a:r>
            <a:rPr lang="id-ID" dirty="0" smtClean="0"/>
            <a:t>Lingkungan</a:t>
          </a:r>
          <a:endParaRPr lang="id-ID" dirty="0"/>
        </a:p>
      </dgm:t>
    </dgm:pt>
    <dgm:pt modelId="{F198C473-7C6B-452C-A1B0-6A54D5A56898}" type="parTrans" cxnId="{E51D6EC6-9DCE-4B77-9705-64682F169952}">
      <dgm:prSet/>
      <dgm:spPr/>
    </dgm:pt>
    <dgm:pt modelId="{09CD2682-595C-45F3-8961-293BB9BD7F65}" type="sibTrans" cxnId="{E51D6EC6-9DCE-4B77-9705-64682F169952}">
      <dgm:prSet/>
      <dgm:spPr/>
    </dgm:pt>
    <dgm:pt modelId="{5A72139E-2DE3-4508-B0E3-CF5858F7691A}">
      <dgm:prSet phldrT="[Text]"/>
      <dgm:spPr/>
      <dgm:t>
        <a:bodyPr/>
        <a:lstStyle/>
        <a:p>
          <a:r>
            <a:rPr lang="id-ID" dirty="0" smtClean="0"/>
            <a:t>Kematangan</a:t>
          </a:r>
          <a:endParaRPr lang="id-ID" dirty="0"/>
        </a:p>
      </dgm:t>
    </dgm:pt>
    <dgm:pt modelId="{2ADB4AC6-ABE7-4DC3-A4D0-3B79820A30B0}" type="parTrans" cxnId="{550A89B2-FD02-4214-A05F-A6CB3AA430C3}">
      <dgm:prSet/>
      <dgm:spPr/>
    </dgm:pt>
    <dgm:pt modelId="{4A0BC809-D7DF-40C0-96E0-AB001A05D6C8}" type="sibTrans" cxnId="{550A89B2-FD02-4214-A05F-A6CB3AA430C3}">
      <dgm:prSet/>
      <dgm:spPr/>
    </dgm:pt>
    <dgm:pt modelId="{3F8D5CB8-A986-4CB7-96FE-55D103C63778}">
      <dgm:prSet phldrT="[Text]"/>
      <dgm:spPr/>
      <dgm:t>
        <a:bodyPr/>
        <a:lstStyle/>
        <a:p>
          <a:r>
            <a:rPr lang="id-ID" i="1" dirty="0" smtClean="0"/>
            <a:t>Shaping</a:t>
          </a:r>
          <a:endParaRPr lang="id-ID" i="1" dirty="0"/>
        </a:p>
      </dgm:t>
    </dgm:pt>
    <dgm:pt modelId="{791E1727-38C6-452A-A0F7-8B1A641D3E7E}" type="parTrans" cxnId="{FE067D61-24CF-4E0D-A732-BA20610821A5}">
      <dgm:prSet/>
      <dgm:spPr/>
    </dgm:pt>
    <dgm:pt modelId="{5747CF32-A69E-4681-995C-4CAEDE3C1100}" type="sibTrans" cxnId="{FE067D61-24CF-4E0D-A732-BA20610821A5}">
      <dgm:prSet/>
      <dgm:spPr/>
    </dgm:pt>
    <dgm:pt modelId="{69B161B3-E75B-4FD8-96BA-0C5CFA30ECE9}">
      <dgm:prSet phldrT="[Text]"/>
      <dgm:spPr/>
      <dgm:t>
        <a:bodyPr/>
        <a:lstStyle/>
        <a:p>
          <a:r>
            <a:rPr lang="id-ID" dirty="0" smtClean="0"/>
            <a:t>Minat dan bakat</a:t>
          </a:r>
          <a:endParaRPr lang="id-ID" dirty="0"/>
        </a:p>
      </dgm:t>
    </dgm:pt>
    <dgm:pt modelId="{43E945F2-A671-4482-A3A6-CA955C501B07}" type="parTrans" cxnId="{EDA1FB8A-D269-439A-8DC7-C7E4E07C0784}">
      <dgm:prSet/>
      <dgm:spPr/>
    </dgm:pt>
    <dgm:pt modelId="{7E937084-D68B-47FC-A1A6-4FB3DE85D4ED}" type="sibTrans" cxnId="{EDA1FB8A-D269-439A-8DC7-C7E4E07C0784}">
      <dgm:prSet/>
      <dgm:spPr/>
    </dgm:pt>
    <dgm:pt modelId="{D4110B39-530D-4BB7-8B05-BE36B633AF40}" type="pres">
      <dgm:prSet presAssocID="{08D07697-4AF2-4BD0-BE4F-7FFFD43CB9C3}" presName="compositeShape" presStyleCnt="0">
        <dgm:presLayoutVars>
          <dgm:dir/>
          <dgm:resizeHandles/>
        </dgm:presLayoutVars>
      </dgm:prSet>
      <dgm:spPr/>
    </dgm:pt>
    <dgm:pt modelId="{ECB22FA8-C8E6-4009-BEEA-1EF4CF7EA780}" type="pres">
      <dgm:prSet presAssocID="{08D07697-4AF2-4BD0-BE4F-7FFFD43CB9C3}" presName="pyramid" presStyleLbl="node1" presStyleIdx="0" presStyleCnt="1"/>
      <dgm:spPr/>
    </dgm:pt>
    <dgm:pt modelId="{F07C1000-1DC3-4E92-9D6A-4B2249149A7D}" type="pres">
      <dgm:prSet presAssocID="{08D07697-4AF2-4BD0-BE4F-7FFFD43CB9C3}" presName="theList" presStyleCnt="0"/>
      <dgm:spPr/>
    </dgm:pt>
    <dgm:pt modelId="{FBD6DF02-E615-4B11-A977-BFC763055B79}" type="pres">
      <dgm:prSet presAssocID="{14813A09-F26C-4D30-90A8-A07973D46015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A32A78-284C-4BA8-B18F-15683E948614}" type="pres">
      <dgm:prSet presAssocID="{14813A09-F26C-4D30-90A8-A07973D46015}" presName="aSpace" presStyleCnt="0"/>
      <dgm:spPr/>
    </dgm:pt>
    <dgm:pt modelId="{37612771-B00B-4225-A9BD-13A05A258EC2}" type="pres">
      <dgm:prSet presAssocID="{A17EFCE1-304A-43B7-BF1E-3DAC70870B94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D285DD9-8A0A-42B8-A4CB-A52E989DF358}" type="pres">
      <dgm:prSet presAssocID="{A17EFCE1-304A-43B7-BF1E-3DAC70870B94}" presName="aSpace" presStyleCnt="0"/>
      <dgm:spPr/>
    </dgm:pt>
    <dgm:pt modelId="{6D2136A4-3022-47E2-BDE5-CC6A1F3A359D}" type="pres">
      <dgm:prSet presAssocID="{5A72139E-2DE3-4508-B0E3-CF5858F7691A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FBFDF4-3EA1-4FEE-9400-89882108B98E}" type="pres">
      <dgm:prSet presAssocID="{5A72139E-2DE3-4508-B0E3-CF5858F7691A}" presName="aSpace" presStyleCnt="0"/>
      <dgm:spPr/>
    </dgm:pt>
    <dgm:pt modelId="{4507AAEF-07A8-4749-B2BB-0368F22429B6}" type="pres">
      <dgm:prSet presAssocID="{3F8D5CB8-A986-4CB7-96FE-55D103C63778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16579D4-5FC4-4A79-B94C-37168D02942E}" type="pres">
      <dgm:prSet presAssocID="{3F8D5CB8-A986-4CB7-96FE-55D103C63778}" presName="aSpace" presStyleCnt="0"/>
      <dgm:spPr/>
    </dgm:pt>
    <dgm:pt modelId="{400A6D83-88D8-4BC2-8FEB-84C65D836B6F}" type="pres">
      <dgm:prSet presAssocID="{69B161B3-E75B-4FD8-96BA-0C5CFA30ECE9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1242AB-EA29-4F2F-BCA4-D88926C27B6B}" type="pres">
      <dgm:prSet presAssocID="{69B161B3-E75B-4FD8-96BA-0C5CFA30ECE9}" presName="aSpace" presStyleCnt="0"/>
      <dgm:spPr/>
    </dgm:pt>
  </dgm:ptLst>
  <dgm:cxnLst>
    <dgm:cxn modelId="{FE067D61-24CF-4E0D-A732-BA20610821A5}" srcId="{08D07697-4AF2-4BD0-BE4F-7FFFD43CB9C3}" destId="{3F8D5CB8-A986-4CB7-96FE-55D103C63778}" srcOrd="3" destOrd="0" parTransId="{791E1727-38C6-452A-A0F7-8B1A641D3E7E}" sibTransId="{5747CF32-A69E-4681-995C-4CAEDE3C1100}"/>
    <dgm:cxn modelId="{E51D6EC6-9DCE-4B77-9705-64682F169952}" srcId="{08D07697-4AF2-4BD0-BE4F-7FFFD43CB9C3}" destId="{A17EFCE1-304A-43B7-BF1E-3DAC70870B94}" srcOrd="1" destOrd="0" parTransId="{F198C473-7C6B-452C-A1B0-6A54D5A56898}" sibTransId="{09CD2682-595C-45F3-8961-293BB9BD7F65}"/>
    <dgm:cxn modelId="{BE39F611-4F6E-46FD-A8FB-FF22CC4F6CEA}" type="presOf" srcId="{5A72139E-2DE3-4508-B0E3-CF5858F7691A}" destId="{6D2136A4-3022-47E2-BDE5-CC6A1F3A359D}" srcOrd="0" destOrd="0" presId="urn:microsoft.com/office/officeart/2005/8/layout/pyramid2"/>
    <dgm:cxn modelId="{B419F8E3-501D-4CC2-BABA-62CD1A513F1D}" type="presOf" srcId="{3F8D5CB8-A986-4CB7-96FE-55D103C63778}" destId="{4507AAEF-07A8-4749-B2BB-0368F22429B6}" srcOrd="0" destOrd="0" presId="urn:microsoft.com/office/officeart/2005/8/layout/pyramid2"/>
    <dgm:cxn modelId="{550A89B2-FD02-4214-A05F-A6CB3AA430C3}" srcId="{08D07697-4AF2-4BD0-BE4F-7FFFD43CB9C3}" destId="{5A72139E-2DE3-4508-B0E3-CF5858F7691A}" srcOrd="2" destOrd="0" parTransId="{2ADB4AC6-ABE7-4DC3-A4D0-3B79820A30B0}" sibTransId="{4A0BC809-D7DF-40C0-96E0-AB001A05D6C8}"/>
    <dgm:cxn modelId="{1033D687-9952-4B9A-8B0C-6218CB2509E9}" srcId="{08D07697-4AF2-4BD0-BE4F-7FFFD43CB9C3}" destId="{14813A09-F26C-4D30-90A8-A07973D46015}" srcOrd="0" destOrd="0" parTransId="{11BB387C-004A-47BD-8DF5-D4CC7BBAFE13}" sibTransId="{B1A7AC36-5383-44D4-94C2-065DBA4E3E45}"/>
    <dgm:cxn modelId="{54FEB2C6-75EB-403E-8341-132C416C1ACB}" type="presOf" srcId="{A17EFCE1-304A-43B7-BF1E-3DAC70870B94}" destId="{37612771-B00B-4225-A9BD-13A05A258EC2}" srcOrd="0" destOrd="0" presId="urn:microsoft.com/office/officeart/2005/8/layout/pyramid2"/>
    <dgm:cxn modelId="{6E9B911B-4E0A-424C-AEFC-ADC2BF78D510}" type="presOf" srcId="{14813A09-F26C-4D30-90A8-A07973D46015}" destId="{FBD6DF02-E615-4B11-A977-BFC763055B79}" srcOrd="0" destOrd="0" presId="urn:microsoft.com/office/officeart/2005/8/layout/pyramid2"/>
    <dgm:cxn modelId="{EDA1FB8A-D269-439A-8DC7-C7E4E07C0784}" srcId="{08D07697-4AF2-4BD0-BE4F-7FFFD43CB9C3}" destId="{69B161B3-E75B-4FD8-96BA-0C5CFA30ECE9}" srcOrd="4" destOrd="0" parTransId="{43E945F2-A671-4482-A3A6-CA955C501B07}" sibTransId="{7E937084-D68B-47FC-A1A6-4FB3DE85D4ED}"/>
    <dgm:cxn modelId="{E83C2CD8-5DD4-4FC3-ABE8-A8691CA8B97E}" type="presOf" srcId="{69B161B3-E75B-4FD8-96BA-0C5CFA30ECE9}" destId="{400A6D83-88D8-4BC2-8FEB-84C65D836B6F}" srcOrd="0" destOrd="0" presId="urn:microsoft.com/office/officeart/2005/8/layout/pyramid2"/>
    <dgm:cxn modelId="{FBB00318-9A89-47AA-BF85-D7223EE86960}" type="presOf" srcId="{08D07697-4AF2-4BD0-BE4F-7FFFD43CB9C3}" destId="{D4110B39-530D-4BB7-8B05-BE36B633AF40}" srcOrd="0" destOrd="0" presId="urn:microsoft.com/office/officeart/2005/8/layout/pyramid2"/>
    <dgm:cxn modelId="{86396311-E979-49BB-ABC2-4BF90FC2CD99}" type="presParOf" srcId="{D4110B39-530D-4BB7-8B05-BE36B633AF40}" destId="{ECB22FA8-C8E6-4009-BEEA-1EF4CF7EA780}" srcOrd="0" destOrd="0" presId="urn:microsoft.com/office/officeart/2005/8/layout/pyramid2"/>
    <dgm:cxn modelId="{E15419A9-7A5E-40FB-9085-D16DC796390E}" type="presParOf" srcId="{D4110B39-530D-4BB7-8B05-BE36B633AF40}" destId="{F07C1000-1DC3-4E92-9D6A-4B2249149A7D}" srcOrd="1" destOrd="0" presId="urn:microsoft.com/office/officeart/2005/8/layout/pyramid2"/>
    <dgm:cxn modelId="{1B41FE91-A0BB-4245-9A4E-23C1B656BB31}" type="presParOf" srcId="{F07C1000-1DC3-4E92-9D6A-4B2249149A7D}" destId="{FBD6DF02-E615-4B11-A977-BFC763055B79}" srcOrd="0" destOrd="0" presId="urn:microsoft.com/office/officeart/2005/8/layout/pyramid2"/>
    <dgm:cxn modelId="{37CAB1C6-2471-4B6F-A70D-08905A9C8B22}" type="presParOf" srcId="{F07C1000-1DC3-4E92-9D6A-4B2249149A7D}" destId="{E2A32A78-284C-4BA8-B18F-15683E948614}" srcOrd="1" destOrd="0" presId="urn:microsoft.com/office/officeart/2005/8/layout/pyramid2"/>
    <dgm:cxn modelId="{467992CD-E61B-4F58-B9A1-F61B359A5409}" type="presParOf" srcId="{F07C1000-1DC3-4E92-9D6A-4B2249149A7D}" destId="{37612771-B00B-4225-A9BD-13A05A258EC2}" srcOrd="2" destOrd="0" presId="urn:microsoft.com/office/officeart/2005/8/layout/pyramid2"/>
    <dgm:cxn modelId="{287A998E-753E-4E87-845B-BAB21C4EC3FE}" type="presParOf" srcId="{F07C1000-1DC3-4E92-9D6A-4B2249149A7D}" destId="{7D285DD9-8A0A-42B8-A4CB-A52E989DF358}" srcOrd="3" destOrd="0" presId="urn:microsoft.com/office/officeart/2005/8/layout/pyramid2"/>
    <dgm:cxn modelId="{8F0E7246-06FD-4FE8-9231-CDB00906C144}" type="presParOf" srcId="{F07C1000-1DC3-4E92-9D6A-4B2249149A7D}" destId="{6D2136A4-3022-47E2-BDE5-CC6A1F3A359D}" srcOrd="4" destOrd="0" presId="urn:microsoft.com/office/officeart/2005/8/layout/pyramid2"/>
    <dgm:cxn modelId="{B7B6760C-BA8B-4CFF-A4FD-D439B48FEAD8}" type="presParOf" srcId="{F07C1000-1DC3-4E92-9D6A-4B2249149A7D}" destId="{EAFBFDF4-3EA1-4FEE-9400-89882108B98E}" srcOrd="5" destOrd="0" presId="urn:microsoft.com/office/officeart/2005/8/layout/pyramid2"/>
    <dgm:cxn modelId="{B80C28E8-D6EE-44B1-A806-275449FEC9FA}" type="presParOf" srcId="{F07C1000-1DC3-4E92-9D6A-4B2249149A7D}" destId="{4507AAEF-07A8-4749-B2BB-0368F22429B6}" srcOrd="6" destOrd="0" presId="urn:microsoft.com/office/officeart/2005/8/layout/pyramid2"/>
    <dgm:cxn modelId="{CC49C53E-F2F4-46C3-A947-B5D5F236B59A}" type="presParOf" srcId="{F07C1000-1DC3-4E92-9D6A-4B2249149A7D}" destId="{316579D4-5FC4-4A79-B94C-37168D02942E}" srcOrd="7" destOrd="0" presId="urn:microsoft.com/office/officeart/2005/8/layout/pyramid2"/>
    <dgm:cxn modelId="{F24B1C0E-F31A-4842-B14D-3307801C8717}" type="presParOf" srcId="{F07C1000-1DC3-4E92-9D6A-4B2249149A7D}" destId="{400A6D83-88D8-4BC2-8FEB-84C65D836B6F}" srcOrd="8" destOrd="0" presId="urn:microsoft.com/office/officeart/2005/8/layout/pyramid2"/>
    <dgm:cxn modelId="{B79D4E3A-32D0-485E-8669-E19CD0511CEF}" type="presParOf" srcId="{F07C1000-1DC3-4E92-9D6A-4B2249149A7D}" destId="{1B1242AB-EA29-4F2F-BCA4-D88926C27B6B}" srcOrd="9" destOrd="0" presId="urn:microsoft.com/office/officeart/2005/8/layout/pyramid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68F08F-B06B-4A90-86FD-3CC0E4FCD67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2194E9D-4124-4FCE-93C9-F803198F7BFE}">
      <dgm:prSet phldrT="[Text]"/>
      <dgm:spPr/>
      <dgm:t>
        <a:bodyPr/>
        <a:lstStyle/>
        <a:p>
          <a:r>
            <a:rPr lang="id-ID" dirty="0" smtClean="0"/>
            <a:t>Kemampuan kognitif adalah kemampuan dalam membangun kembali berbagai pengalaman.</a:t>
          </a:r>
          <a:endParaRPr lang="id-ID" dirty="0"/>
        </a:p>
      </dgm:t>
    </dgm:pt>
    <dgm:pt modelId="{50260044-DE6B-435D-AD80-41214C4D52DE}" type="parTrans" cxnId="{8F17557A-5EDF-46DF-B345-59D545A939D6}">
      <dgm:prSet/>
      <dgm:spPr/>
      <dgm:t>
        <a:bodyPr/>
        <a:lstStyle/>
        <a:p>
          <a:endParaRPr lang="id-ID"/>
        </a:p>
      </dgm:t>
    </dgm:pt>
    <dgm:pt modelId="{82B72F96-77E9-44E0-9F14-DB9124D6EB67}" type="sibTrans" cxnId="{8F17557A-5EDF-46DF-B345-59D545A939D6}">
      <dgm:prSet/>
      <dgm:spPr/>
      <dgm:t>
        <a:bodyPr/>
        <a:lstStyle/>
        <a:p>
          <a:endParaRPr lang="id-ID"/>
        </a:p>
      </dgm:t>
    </dgm:pt>
    <dgm:pt modelId="{38FAE041-C210-4ECB-A183-9EBEF65EC285}">
      <dgm:prSet phldrT="[Text]" phldr="1"/>
      <dgm:spPr/>
      <dgm:t>
        <a:bodyPr/>
        <a:lstStyle/>
        <a:p>
          <a:endParaRPr lang="id-ID" dirty="0"/>
        </a:p>
      </dgm:t>
    </dgm:pt>
    <dgm:pt modelId="{342AD75F-A5FA-418A-9F3D-E036495C6CC9}" type="parTrans" cxnId="{BC679045-8806-46B5-8E0F-D4BDAE9F9839}">
      <dgm:prSet/>
      <dgm:spPr/>
      <dgm:t>
        <a:bodyPr/>
        <a:lstStyle/>
        <a:p>
          <a:endParaRPr lang="id-ID"/>
        </a:p>
      </dgm:t>
    </dgm:pt>
    <dgm:pt modelId="{79D06D5C-1437-443E-9D4D-AEB2AED32BA7}" type="sibTrans" cxnId="{BC679045-8806-46B5-8E0F-D4BDAE9F9839}">
      <dgm:prSet/>
      <dgm:spPr/>
      <dgm:t>
        <a:bodyPr/>
        <a:lstStyle/>
        <a:p>
          <a:endParaRPr lang="id-ID"/>
        </a:p>
      </dgm:t>
    </dgm:pt>
    <dgm:pt modelId="{19BB0F2B-17A6-4478-87FF-6491D958AF9A}">
      <dgm:prSet phldrT="[Text]" phldr="1"/>
      <dgm:spPr/>
      <dgm:t>
        <a:bodyPr/>
        <a:lstStyle/>
        <a:p>
          <a:endParaRPr lang="id-ID"/>
        </a:p>
      </dgm:t>
    </dgm:pt>
    <dgm:pt modelId="{A9693AE5-8CF0-4262-9457-19EAFAA54B71}" type="parTrans" cxnId="{9F182663-0AAA-463C-BC46-9A702A19FE34}">
      <dgm:prSet/>
      <dgm:spPr/>
      <dgm:t>
        <a:bodyPr/>
        <a:lstStyle/>
        <a:p>
          <a:endParaRPr lang="id-ID"/>
        </a:p>
      </dgm:t>
    </dgm:pt>
    <dgm:pt modelId="{BE2B5F11-4391-40F0-964D-1C9592AE1E20}" type="sibTrans" cxnId="{9F182663-0AAA-463C-BC46-9A702A19FE34}">
      <dgm:prSet/>
      <dgm:spPr/>
      <dgm:t>
        <a:bodyPr/>
        <a:lstStyle/>
        <a:p>
          <a:endParaRPr lang="id-ID"/>
        </a:p>
      </dgm:t>
    </dgm:pt>
    <dgm:pt modelId="{E5B156AD-212F-4930-87D0-366963BFB023}">
      <dgm:prSet/>
      <dgm:spPr/>
      <dgm:t>
        <a:bodyPr/>
        <a:lstStyle/>
        <a:p>
          <a:r>
            <a:rPr lang="id-ID" smtClean="0"/>
            <a:t>Anak memperoleh pengalaman yang luas untuk mengembangkan potensi melalui belajar dan berkembang.</a:t>
          </a:r>
          <a:endParaRPr lang="id-ID" dirty="0" smtClean="0"/>
        </a:p>
      </dgm:t>
    </dgm:pt>
    <dgm:pt modelId="{AFA21F06-2A44-45FF-91DC-C3319445ACDB}" type="parTrans" cxnId="{5F235249-1B1A-4711-B83C-A5F48A776828}">
      <dgm:prSet/>
      <dgm:spPr/>
      <dgm:t>
        <a:bodyPr/>
        <a:lstStyle/>
        <a:p>
          <a:endParaRPr lang="id-ID"/>
        </a:p>
      </dgm:t>
    </dgm:pt>
    <dgm:pt modelId="{191532D5-6CB9-4D0F-A372-1E6B083AE9DF}" type="sibTrans" cxnId="{5F235249-1B1A-4711-B83C-A5F48A776828}">
      <dgm:prSet/>
      <dgm:spPr/>
      <dgm:t>
        <a:bodyPr/>
        <a:lstStyle/>
        <a:p>
          <a:endParaRPr lang="id-ID"/>
        </a:p>
      </dgm:t>
    </dgm:pt>
    <dgm:pt modelId="{C45863FA-B279-4D48-A1DF-55DA232F2DCD}">
      <dgm:prSet/>
      <dgm:spPr/>
      <dgm:t>
        <a:bodyPr/>
        <a:lstStyle/>
        <a:p>
          <a:r>
            <a:rPr lang="id-ID" dirty="0" smtClean="0"/>
            <a:t>Anak perlu diberikan kesempatan yang luas untuk mengintegrasikan pengetahuan.</a:t>
          </a:r>
        </a:p>
      </dgm:t>
    </dgm:pt>
    <dgm:pt modelId="{BEA5A153-B1F1-4268-924D-B23301E8EA72}" type="parTrans" cxnId="{F9DABE6B-92F4-45BC-9F21-02B91F6D246C}">
      <dgm:prSet/>
      <dgm:spPr/>
      <dgm:t>
        <a:bodyPr/>
        <a:lstStyle/>
        <a:p>
          <a:endParaRPr lang="id-ID"/>
        </a:p>
      </dgm:t>
    </dgm:pt>
    <dgm:pt modelId="{BABC09CF-B204-48A3-9F68-28261EA3BE6E}" type="sibTrans" cxnId="{F9DABE6B-92F4-45BC-9F21-02B91F6D246C}">
      <dgm:prSet/>
      <dgm:spPr/>
      <dgm:t>
        <a:bodyPr/>
        <a:lstStyle/>
        <a:p>
          <a:endParaRPr lang="id-ID"/>
        </a:p>
      </dgm:t>
    </dgm:pt>
    <dgm:pt modelId="{43AA1AF2-ACFB-45A4-A4A4-150DB6A7DDA7}">
      <dgm:prSet/>
      <dgm:spPr/>
      <dgm:t>
        <a:bodyPr/>
        <a:lstStyle/>
        <a:p>
          <a:r>
            <a:rPr lang="id-ID" dirty="0" smtClean="0"/>
            <a:t>Proses belajar tidak sekedar </a:t>
          </a:r>
          <a:r>
            <a:rPr lang="id-ID" i="1" dirty="0" smtClean="0"/>
            <a:t>transferal</a:t>
          </a:r>
          <a:r>
            <a:rPr lang="id-ID" dirty="0" smtClean="0"/>
            <a:t> , tetapi</a:t>
          </a:r>
          <a:r>
            <a:rPr lang="id-ID" i="1" dirty="0" smtClean="0"/>
            <a:t> re-konstruksi.</a:t>
          </a:r>
          <a:endParaRPr lang="id-ID" dirty="0" smtClean="0"/>
        </a:p>
      </dgm:t>
    </dgm:pt>
    <dgm:pt modelId="{5FD34B05-AA5B-4380-8AFC-CA52D63858A8}" type="parTrans" cxnId="{87B36A80-A7B6-4CC6-B7CD-37F3F4CBE052}">
      <dgm:prSet/>
      <dgm:spPr/>
      <dgm:t>
        <a:bodyPr/>
        <a:lstStyle/>
        <a:p>
          <a:endParaRPr lang="id-ID"/>
        </a:p>
      </dgm:t>
    </dgm:pt>
    <dgm:pt modelId="{B4633D3E-5455-45AC-A81B-DE094AD4A4B8}" type="sibTrans" cxnId="{87B36A80-A7B6-4CC6-B7CD-37F3F4CBE052}">
      <dgm:prSet/>
      <dgm:spPr/>
      <dgm:t>
        <a:bodyPr/>
        <a:lstStyle/>
        <a:p>
          <a:endParaRPr lang="id-ID"/>
        </a:p>
      </dgm:t>
    </dgm:pt>
    <dgm:pt modelId="{BC34D1CA-316E-43EC-BB70-05310413D392}">
      <dgm:prSet/>
      <dgm:spPr/>
      <dgm:t>
        <a:bodyPr/>
        <a:lstStyle/>
        <a:p>
          <a:r>
            <a:rPr lang="id-ID" i="1" dirty="0" smtClean="0"/>
            <a:t>Zone of Proximal Developmental (ZPD)</a:t>
          </a:r>
          <a:endParaRPr lang="id-ID" dirty="0" smtClean="0"/>
        </a:p>
      </dgm:t>
    </dgm:pt>
    <dgm:pt modelId="{C55B66E1-AD8A-48F8-A0BD-9A88C641202F}" type="parTrans" cxnId="{B1C2501F-5532-4448-8EAC-51A2492471D4}">
      <dgm:prSet/>
      <dgm:spPr/>
      <dgm:t>
        <a:bodyPr/>
        <a:lstStyle/>
        <a:p>
          <a:endParaRPr lang="id-ID"/>
        </a:p>
      </dgm:t>
    </dgm:pt>
    <dgm:pt modelId="{EA90D6DE-5669-4A87-B0E6-238CC0618DCD}" type="sibTrans" cxnId="{B1C2501F-5532-4448-8EAC-51A2492471D4}">
      <dgm:prSet/>
      <dgm:spPr/>
      <dgm:t>
        <a:bodyPr/>
        <a:lstStyle/>
        <a:p>
          <a:endParaRPr lang="id-ID"/>
        </a:p>
      </dgm:t>
    </dgm:pt>
    <dgm:pt modelId="{80E8D583-5D1F-48A9-8968-3EB3CBF811EF}" type="pres">
      <dgm:prSet presAssocID="{D868F08F-B06B-4A90-86FD-3CC0E4FCD67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AA5B807-D8E0-497C-931B-6AF0B45C9EB4}" type="pres">
      <dgm:prSet presAssocID="{D868F08F-B06B-4A90-86FD-3CC0E4FCD670}" presName="dummyMaxCanvas" presStyleCnt="0">
        <dgm:presLayoutVars/>
      </dgm:prSet>
      <dgm:spPr/>
    </dgm:pt>
    <dgm:pt modelId="{11C3696D-B538-4832-87E8-1073C2DEEACA}" type="pres">
      <dgm:prSet presAssocID="{D868F08F-B06B-4A90-86FD-3CC0E4FCD67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5A1B95-B318-4A2C-A4C2-D5E1B14E1624}" type="pres">
      <dgm:prSet presAssocID="{D868F08F-B06B-4A90-86FD-3CC0E4FCD67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BF4732-0753-4B67-9685-B7DC77BCD8DD}" type="pres">
      <dgm:prSet presAssocID="{D868F08F-B06B-4A90-86FD-3CC0E4FCD67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C58E95-6178-4164-B755-39564A4F5A35}" type="pres">
      <dgm:prSet presAssocID="{D868F08F-B06B-4A90-86FD-3CC0E4FCD67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B3D84F7-88A2-4B99-BCF8-6E1524474080}" type="pres">
      <dgm:prSet presAssocID="{D868F08F-B06B-4A90-86FD-3CC0E4FCD67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AC3CC16-1CC3-4530-A5F9-79214CC6F00A}" type="pres">
      <dgm:prSet presAssocID="{D868F08F-B06B-4A90-86FD-3CC0E4FCD67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58634C-8561-4F95-A870-E2D1A7FF18DF}" type="pres">
      <dgm:prSet presAssocID="{D868F08F-B06B-4A90-86FD-3CC0E4FCD67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1B4DCE9-5F77-4564-B02C-127D10F7CCA3}" type="pres">
      <dgm:prSet presAssocID="{D868F08F-B06B-4A90-86FD-3CC0E4FCD67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297F5FE-ECE3-46B9-BBA3-3BCBB5B8114D}" type="pres">
      <dgm:prSet presAssocID="{D868F08F-B06B-4A90-86FD-3CC0E4FCD67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41C6706-ABD0-4A27-8358-24D08A7C3A29}" type="pres">
      <dgm:prSet presAssocID="{D868F08F-B06B-4A90-86FD-3CC0E4FCD67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3D08741-B2EC-4916-98D6-8D6C82FBAEEA}" type="pres">
      <dgm:prSet presAssocID="{D868F08F-B06B-4A90-86FD-3CC0E4FCD67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E91809-25EE-40BD-B4F6-3CE2B55974AA}" type="pres">
      <dgm:prSet presAssocID="{D868F08F-B06B-4A90-86FD-3CC0E4FCD67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DD1A89-E820-4070-86D6-7D11E3E62064}" type="pres">
      <dgm:prSet presAssocID="{D868F08F-B06B-4A90-86FD-3CC0E4FCD67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17EA82-A375-4FD4-B21A-61FBF042D687}" type="pres">
      <dgm:prSet presAssocID="{D868F08F-B06B-4A90-86FD-3CC0E4FCD67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F235249-1B1A-4711-B83C-A5F48A776828}" srcId="{D868F08F-B06B-4A90-86FD-3CC0E4FCD670}" destId="{E5B156AD-212F-4930-87D0-366963BFB023}" srcOrd="1" destOrd="0" parTransId="{AFA21F06-2A44-45FF-91DC-C3319445ACDB}" sibTransId="{191532D5-6CB9-4D0F-A372-1E6B083AE9DF}"/>
    <dgm:cxn modelId="{87B36A80-A7B6-4CC6-B7CD-37F3F4CBE052}" srcId="{D868F08F-B06B-4A90-86FD-3CC0E4FCD670}" destId="{43AA1AF2-ACFB-45A4-A4A4-150DB6A7DDA7}" srcOrd="3" destOrd="0" parTransId="{5FD34B05-AA5B-4380-8AFC-CA52D63858A8}" sibTransId="{B4633D3E-5455-45AC-A81B-DE094AD4A4B8}"/>
    <dgm:cxn modelId="{9F182663-0AAA-463C-BC46-9A702A19FE34}" srcId="{D868F08F-B06B-4A90-86FD-3CC0E4FCD670}" destId="{19BB0F2B-17A6-4478-87FF-6491D958AF9A}" srcOrd="6" destOrd="0" parTransId="{A9693AE5-8CF0-4262-9457-19EAFAA54B71}" sibTransId="{BE2B5F11-4391-40F0-964D-1C9592AE1E20}"/>
    <dgm:cxn modelId="{1C16D63E-4D56-4431-BF99-D64894757A78}" type="presOf" srcId="{C45863FA-B279-4D48-A1DF-55DA232F2DCD}" destId="{86BF4732-0753-4B67-9685-B7DC77BCD8DD}" srcOrd="0" destOrd="0" presId="urn:microsoft.com/office/officeart/2005/8/layout/vProcess5"/>
    <dgm:cxn modelId="{45AEBBB6-7186-4883-BC32-77A000CBBD83}" type="presOf" srcId="{D868F08F-B06B-4A90-86FD-3CC0E4FCD670}" destId="{80E8D583-5D1F-48A9-8968-3EB3CBF811EF}" srcOrd="0" destOrd="0" presId="urn:microsoft.com/office/officeart/2005/8/layout/vProcess5"/>
    <dgm:cxn modelId="{BC679045-8806-46B5-8E0F-D4BDAE9F9839}" srcId="{D868F08F-B06B-4A90-86FD-3CC0E4FCD670}" destId="{38FAE041-C210-4ECB-A183-9EBEF65EC285}" srcOrd="5" destOrd="0" parTransId="{342AD75F-A5FA-418A-9F3D-E036495C6CC9}" sibTransId="{79D06D5C-1437-443E-9D4D-AEB2AED32BA7}"/>
    <dgm:cxn modelId="{1EA57853-2519-403D-A8A8-55898946C4B3}" type="presOf" srcId="{BABC09CF-B204-48A3-9F68-28261EA3BE6E}" destId="{D1B4DCE9-5F77-4564-B02C-127D10F7CCA3}" srcOrd="0" destOrd="0" presId="urn:microsoft.com/office/officeart/2005/8/layout/vProcess5"/>
    <dgm:cxn modelId="{C2B5F047-DF57-4D33-BEC5-CE0F2DC45460}" type="presOf" srcId="{82194E9D-4124-4FCE-93C9-F803198F7BFE}" destId="{E41C6706-ABD0-4A27-8358-24D08A7C3A29}" srcOrd="1" destOrd="0" presId="urn:microsoft.com/office/officeart/2005/8/layout/vProcess5"/>
    <dgm:cxn modelId="{B1C2501F-5532-4448-8EAC-51A2492471D4}" srcId="{D868F08F-B06B-4A90-86FD-3CC0E4FCD670}" destId="{BC34D1CA-316E-43EC-BB70-05310413D392}" srcOrd="4" destOrd="0" parTransId="{C55B66E1-AD8A-48F8-A0BD-9A88C641202F}" sibTransId="{EA90D6DE-5669-4A87-B0E6-238CC0618DCD}"/>
    <dgm:cxn modelId="{2E4538BD-5269-44CF-96C7-73C417707A5F}" type="presOf" srcId="{43AA1AF2-ACFB-45A4-A4A4-150DB6A7DDA7}" destId="{BADD1A89-E820-4070-86D6-7D11E3E62064}" srcOrd="1" destOrd="0" presId="urn:microsoft.com/office/officeart/2005/8/layout/vProcess5"/>
    <dgm:cxn modelId="{F94224BD-B2A2-4560-9DAF-FB87C3A401C4}" type="presOf" srcId="{82194E9D-4124-4FCE-93C9-F803198F7BFE}" destId="{11C3696D-B538-4832-87E8-1073C2DEEACA}" srcOrd="0" destOrd="0" presId="urn:microsoft.com/office/officeart/2005/8/layout/vProcess5"/>
    <dgm:cxn modelId="{16AA78F8-8EAE-46B1-9ACC-E053D0988B3A}" type="presOf" srcId="{BC34D1CA-316E-43EC-BB70-05310413D392}" destId="{6917EA82-A375-4FD4-B21A-61FBF042D687}" srcOrd="1" destOrd="0" presId="urn:microsoft.com/office/officeart/2005/8/layout/vProcess5"/>
    <dgm:cxn modelId="{B0E5782B-B6C1-4364-879B-65DFFB1EF59D}" type="presOf" srcId="{191532D5-6CB9-4D0F-A372-1E6B083AE9DF}" destId="{5758634C-8561-4F95-A870-E2D1A7FF18DF}" srcOrd="0" destOrd="0" presId="urn:microsoft.com/office/officeart/2005/8/layout/vProcess5"/>
    <dgm:cxn modelId="{8F17557A-5EDF-46DF-B345-59D545A939D6}" srcId="{D868F08F-B06B-4A90-86FD-3CC0E4FCD670}" destId="{82194E9D-4124-4FCE-93C9-F803198F7BFE}" srcOrd="0" destOrd="0" parTransId="{50260044-DE6B-435D-AD80-41214C4D52DE}" sibTransId="{82B72F96-77E9-44E0-9F14-DB9124D6EB67}"/>
    <dgm:cxn modelId="{094C505C-5CE6-430C-83E9-558DB368B7F2}" type="presOf" srcId="{82B72F96-77E9-44E0-9F14-DB9124D6EB67}" destId="{8AC3CC16-1CC3-4530-A5F9-79214CC6F00A}" srcOrd="0" destOrd="0" presId="urn:microsoft.com/office/officeart/2005/8/layout/vProcess5"/>
    <dgm:cxn modelId="{FF352C58-CFAF-4BCC-9B36-6020C9583E1A}" type="presOf" srcId="{B4633D3E-5455-45AC-A81B-DE094AD4A4B8}" destId="{5297F5FE-ECE3-46B9-BBA3-3BCBB5B8114D}" srcOrd="0" destOrd="0" presId="urn:microsoft.com/office/officeart/2005/8/layout/vProcess5"/>
    <dgm:cxn modelId="{092461EA-797B-439F-A43C-271877684906}" type="presOf" srcId="{43AA1AF2-ACFB-45A4-A4A4-150DB6A7DDA7}" destId="{96C58E95-6178-4164-B755-39564A4F5A35}" srcOrd="0" destOrd="0" presId="urn:microsoft.com/office/officeart/2005/8/layout/vProcess5"/>
    <dgm:cxn modelId="{F9DABE6B-92F4-45BC-9F21-02B91F6D246C}" srcId="{D868F08F-B06B-4A90-86FD-3CC0E4FCD670}" destId="{C45863FA-B279-4D48-A1DF-55DA232F2DCD}" srcOrd="2" destOrd="0" parTransId="{BEA5A153-B1F1-4268-924D-B23301E8EA72}" sibTransId="{BABC09CF-B204-48A3-9F68-28261EA3BE6E}"/>
    <dgm:cxn modelId="{599ADAB2-2B1F-479E-9927-A5F6DE4B7BDF}" type="presOf" srcId="{E5B156AD-212F-4930-87D0-366963BFB023}" destId="{EA5A1B95-B318-4A2C-A4C2-D5E1B14E1624}" srcOrd="0" destOrd="0" presId="urn:microsoft.com/office/officeart/2005/8/layout/vProcess5"/>
    <dgm:cxn modelId="{E2C2B22D-4DA8-483A-8CE9-08E0D7E47950}" type="presOf" srcId="{C45863FA-B279-4D48-A1DF-55DA232F2DCD}" destId="{D4E91809-25EE-40BD-B4F6-3CE2B55974AA}" srcOrd="1" destOrd="0" presId="urn:microsoft.com/office/officeart/2005/8/layout/vProcess5"/>
    <dgm:cxn modelId="{130B910E-8F48-45FA-B651-D178C2F95EB1}" type="presOf" srcId="{BC34D1CA-316E-43EC-BB70-05310413D392}" destId="{0B3D84F7-88A2-4B99-BCF8-6E1524474080}" srcOrd="0" destOrd="0" presId="urn:microsoft.com/office/officeart/2005/8/layout/vProcess5"/>
    <dgm:cxn modelId="{FCF02398-66B0-49DE-866E-BD0BA8B7B3A4}" type="presOf" srcId="{E5B156AD-212F-4930-87D0-366963BFB023}" destId="{63D08741-B2EC-4916-98D6-8D6C82FBAEEA}" srcOrd="1" destOrd="0" presId="urn:microsoft.com/office/officeart/2005/8/layout/vProcess5"/>
    <dgm:cxn modelId="{E806D34B-F474-485B-9B84-C8B04F20B335}" type="presParOf" srcId="{80E8D583-5D1F-48A9-8968-3EB3CBF811EF}" destId="{AAA5B807-D8E0-497C-931B-6AF0B45C9EB4}" srcOrd="0" destOrd="0" presId="urn:microsoft.com/office/officeart/2005/8/layout/vProcess5"/>
    <dgm:cxn modelId="{8FF91064-008C-47E3-BC43-C7D2C8E119F1}" type="presParOf" srcId="{80E8D583-5D1F-48A9-8968-3EB3CBF811EF}" destId="{11C3696D-B538-4832-87E8-1073C2DEEACA}" srcOrd="1" destOrd="0" presId="urn:microsoft.com/office/officeart/2005/8/layout/vProcess5"/>
    <dgm:cxn modelId="{B3B6950E-602B-4F8C-9158-F7D6E6341D76}" type="presParOf" srcId="{80E8D583-5D1F-48A9-8968-3EB3CBF811EF}" destId="{EA5A1B95-B318-4A2C-A4C2-D5E1B14E1624}" srcOrd="2" destOrd="0" presId="urn:microsoft.com/office/officeart/2005/8/layout/vProcess5"/>
    <dgm:cxn modelId="{BB51351E-F6F5-453F-9FC8-256157B75721}" type="presParOf" srcId="{80E8D583-5D1F-48A9-8968-3EB3CBF811EF}" destId="{86BF4732-0753-4B67-9685-B7DC77BCD8DD}" srcOrd="3" destOrd="0" presId="urn:microsoft.com/office/officeart/2005/8/layout/vProcess5"/>
    <dgm:cxn modelId="{44F44CE2-5D53-4E9A-BC4C-BE39C4A24C5C}" type="presParOf" srcId="{80E8D583-5D1F-48A9-8968-3EB3CBF811EF}" destId="{96C58E95-6178-4164-B755-39564A4F5A35}" srcOrd="4" destOrd="0" presId="urn:microsoft.com/office/officeart/2005/8/layout/vProcess5"/>
    <dgm:cxn modelId="{7DC8C76E-AB71-4AAE-8A7C-24423E5B7931}" type="presParOf" srcId="{80E8D583-5D1F-48A9-8968-3EB3CBF811EF}" destId="{0B3D84F7-88A2-4B99-BCF8-6E1524474080}" srcOrd="5" destOrd="0" presId="urn:microsoft.com/office/officeart/2005/8/layout/vProcess5"/>
    <dgm:cxn modelId="{F21822EF-E353-467C-8353-588B35735031}" type="presParOf" srcId="{80E8D583-5D1F-48A9-8968-3EB3CBF811EF}" destId="{8AC3CC16-1CC3-4530-A5F9-79214CC6F00A}" srcOrd="6" destOrd="0" presId="urn:microsoft.com/office/officeart/2005/8/layout/vProcess5"/>
    <dgm:cxn modelId="{F97EB134-6BA8-40D9-AF24-2D98A2A558C6}" type="presParOf" srcId="{80E8D583-5D1F-48A9-8968-3EB3CBF811EF}" destId="{5758634C-8561-4F95-A870-E2D1A7FF18DF}" srcOrd="7" destOrd="0" presId="urn:microsoft.com/office/officeart/2005/8/layout/vProcess5"/>
    <dgm:cxn modelId="{DFDD2E2D-6999-4409-90CA-B1A029BACE65}" type="presParOf" srcId="{80E8D583-5D1F-48A9-8968-3EB3CBF811EF}" destId="{D1B4DCE9-5F77-4564-B02C-127D10F7CCA3}" srcOrd="8" destOrd="0" presId="urn:microsoft.com/office/officeart/2005/8/layout/vProcess5"/>
    <dgm:cxn modelId="{4933391A-E0C3-4136-A76D-1A1A6F2A2630}" type="presParOf" srcId="{80E8D583-5D1F-48A9-8968-3EB3CBF811EF}" destId="{5297F5FE-ECE3-46B9-BBA3-3BCBB5B8114D}" srcOrd="9" destOrd="0" presId="urn:microsoft.com/office/officeart/2005/8/layout/vProcess5"/>
    <dgm:cxn modelId="{8B66D878-4C55-4E65-B55E-D021016B3BDC}" type="presParOf" srcId="{80E8D583-5D1F-48A9-8968-3EB3CBF811EF}" destId="{E41C6706-ABD0-4A27-8358-24D08A7C3A29}" srcOrd="10" destOrd="0" presId="urn:microsoft.com/office/officeart/2005/8/layout/vProcess5"/>
    <dgm:cxn modelId="{6560F33F-B7C2-4C53-9784-7404C5B7B05F}" type="presParOf" srcId="{80E8D583-5D1F-48A9-8968-3EB3CBF811EF}" destId="{63D08741-B2EC-4916-98D6-8D6C82FBAEEA}" srcOrd="11" destOrd="0" presId="urn:microsoft.com/office/officeart/2005/8/layout/vProcess5"/>
    <dgm:cxn modelId="{9F323E1F-2741-4BD0-B097-C3CC42D473E5}" type="presParOf" srcId="{80E8D583-5D1F-48A9-8968-3EB3CBF811EF}" destId="{D4E91809-25EE-40BD-B4F6-3CE2B55974AA}" srcOrd="12" destOrd="0" presId="urn:microsoft.com/office/officeart/2005/8/layout/vProcess5"/>
    <dgm:cxn modelId="{C30FD639-F95D-4277-92B9-60D24C43B2B2}" type="presParOf" srcId="{80E8D583-5D1F-48A9-8968-3EB3CBF811EF}" destId="{BADD1A89-E820-4070-86D6-7D11E3E62064}" srcOrd="13" destOrd="0" presId="urn:microsoft.com/office/officeart/2005/8/layout/vProcess5"/>
    <dgm:cxn modelId="{2BE02CA9-2554-4D4D-962E-8D9C66A9196D}" type="presParOf" srcId="{80E8D583-5D1F-48A9-8968-3EB3CBF811EF}" destId="{6917EA82-A375-4FD4-B21A-61FBF042D687}" srcOrd="14" destOrd="0" presId="urn:microsoft.com/office/officeart/2005/8/layout/vProcess5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F356B82-0CCC-4705-9094-154C4C75AAE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0EDECB1-C631-4A48-AAA6-DB0A677DD7CF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Pengetahuan</a:t>
          </a:r>
          <a:endParaRPr lang="id-ID" dirty="0">
            <a:solidFill>
              <a:schemeClr val="bg1"/>
            </a:solidFill>
          </a:endParaRPr>
        </a:p>
      </dgm:t>
    </dgm:pt>
    <dgm:pt modelId="{0E43BC18-CA86-4400-A7CF-EED31808D5C4}" type="parTrans" cxnId="{3A47DD0B-5BDD-4F99-8DB4-FBBC625D3530}">
      <dgm:prSet/>
      <dgm:spPr/>
      <dgm:t>
        <a:bodyPr/>
        <a:lstStyle/>
        <a:p>
          <a:endParaRPr lang="id-ID"/>
        </a:p>
      </dgm:t>
    </dgm:pt>
    <dgm:pt modelId="{9F2FC694-D1C1-4136-82C7-F6FBE54E055B}" type="sibTrans" cxnId="{3A47DD0B-5BDD-4F99-8DB4-FBBC625D3530}">
      <dgm:prSet/>
      <dgm:spPr/>
      <dgm:t>
        <a:bodyPr/>
        <a:lstStyle/>
        <a:p>
          <a:endParaRPr lang="id-ID"/>
        </a:p>
      </dgm:t>
    </dgm:pt>
    <dgm:pt modelId="{768E9850-6867-4DBE-8605-297403D0BCC7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Pemahaman</a:t>
          </a:r>
          <a:endParaRPr lang="id-ID" dirty="0">
            <a:solidFill>
              <a:schemeClr val="bg1"/>
            </a:solidFill>
          </a:endParaRPr>
        </a:p>
      </dgm:t>
    </dgm:pt>
    <dgm:pt modelId="{12B39110-278C-4277-B43A-C029C4AD4E9D}" type="parTrans" cxnId="{56080FA5-B9E4-404E-80C1-B1F19773DD20}">
      <dgm:prSet/>
      <dgm:spPr/>
      <dgm:t>
        <a:bodyPr/>
        <a:lstStyle/>
        <a:p>
          <a:endParaRPr lang="id-ID"/>
        </a:p>
      </dgm:t>
    </dgm:pt>
    <dgm:pt modelId="{B7A7F3A6-F778-4BE4-8C61-3B3F3BF706F7}" type="sibTrans" cxnId="{56080FA5-B9E4-404E-80C1-B1F19773DD20}">
      <dgm:prSet/>
      <dgm:spPr/>
      <dgm:t>
        <a:bodyPr/>
        <a:lstStyle/>
        <a:p>
          <a:endParaRPr lang="id-ID"/>
        </a:p>
      </dgm:t>
    </dgm:pt>
    <dgm:pt modelId="{E85C637C-637B-4BCA-B5EC-55A6D1C1A08D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Penerapan</a:t>
          </a:r>
          <a:endParaRPr lang="id-ID" dirty="0">
            <a:solidFill>
              <a:schemeClr val="bg1"/>
            </a:solidFill>
          </a:endParaRPr>
        </a:p>
      </dgm:t>
    </dgm:pt>
    <dgm:pt modelId="{468633C0-EFBF-4039-9720-F8AE97101F8B}" type="parTrans" cxnId="{1CE072A4-B241-4596-ABD4-5472D017BB1E}">
      <dgm:prSet/>
      <dgm:spPr/>
      <dgm:t>
        <a:bodyPr/>
        <a:lstStyle/>
        <a:p>
          <a:endParaRPr lang="id-ID"/>
        </a:p>
      </dgm:t>
    </dgm:pt>
    <dgm:pt modelId="{A53CDCD6-6CE3-45E6-9F24-07CE71179D62}" type="sibTrans" cxnId="{1CE072A4-B241-4596-ABD4-5472D017BB1E}">
      <dgm:prSet/>
      <dgm:spPr/>
      <dgm:t>
        <a:bodyPr/>
        <a:lstStyle/>
        <a:p>
          <a:endParaRPr lang="id-ID"/>
        </a:p>
      </dgm:t>
    </dgm:pt>
    <dgm:pt modelId="{9C848CE3-E6F6-46E6-A581-D6AE2366C423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Analisis</a:t>
          </a:r>
          <a:endParaRPr lang="id-ID" dirty="0">
            <a:solidFill>
              <a:schemeClr val="bg1"/>
            </a:solidFill>
          </a:endParaRPr>
        </a:p>
      </dgm:t>
    </dgm:pt>
    <dgm:pt modelId="{56AAA3C4-A842-4C6B-B794-6AC99449FE2F}" type="parTrans" cxnId="{129D3B52-9A2C-41CC-9605-DD83E47EF279}">
      <dgm:prSet/>
      <dgm:spPr/>
      <dgm:t>
        <a:bodyPr/>
        <a:lstStyle/>
        <a:p>
          <a:endParaRPr lang="id-ID"/>
        </a:p>
      </dgm:t>
    </dgm:pt>
    <dgm:pt modelId="{15F22F70-3220-4878-86F0-4AD7997C1E5B}" type="sibTrans" cxnId="{129D3B52-9A2C-41CC-9605-DD83E47EF279}">
      <dgm:prSet/>
      <dgm:spPr/>
      <dgm:t>
        <a:bodyPr/>
        <a:lstStyle/>
        <a:p>
          <a:endParaRPr lang="id-ID"/>
        </a:p>
      </dgm:t>
    </dgm:pt>
    <dgm:pt modelId="{073E9E6A-CEF0-4F41-B91A-2AB646979D7B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Sintesis</a:t>
          </a:r>
          <a:endParaRPr lang="id-ID" dirty="0">
            <a:solidFill>
              <a:schemeClr val="bg1"/>
            </a:solidFill>
          </a:endParaRPr>
        </a:p>
      </dgm:t>
    </dgm:pt>
    <dgm:pt modelId="{F39ECDB0-4DD7-4074-BD08-00CA61482112}" type="parTrans" cxnId="{B39626FD-F657-455F-BFB4-3BB5DF340B26}">
      <dgm:prSet/>
      <dgm:spPr/>
      <dgm:t>
        <a:bodyPr/>
        <a:lstStyle/>
        <a:p>
          <a:endParaRPr lang="id-ID"/>
        </a:p>
      </dgm:t>
    </dgm:pt>
    <dgm:pt modelId="{522E6635-1767-4110-8821-40B4B861C3F9}" type="sibTrans" cxnId="{B39626FD-F657-455F-BFB4-3BB5DF340B26}">
      <dgm:prSet/>
      <dgm:spPr/>
      <dgm:t>
        <a:bodyPr/>
        <a:lstStyle/>
        <a:p>
          <a:endParaRPr lang="id-ID"/>
        </a:p>
      </dgm:t>
    </dgm:pt>
    <dgm:pt modelId="{BD2632AA-8705-40E0-B42F-FF47328D11EC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Evaluasi</a:t>
          </a:r>
          <a:endParaRPr lang="id-ID" dirty="0">
            <a:solidFill>
              <a:schemeClr val="bg1"/>
            </a:solidFill>
          </a:endParaRPr>
        </a:p>
      </dgm:t>
    </dgm:pt>
    <dgm:pt modelId="{0F437DB6-9F60-499C-B678-AD1A1ACBDEAD}" type="parTrans" cxnId="{2091AFE3-F676-4886-AC96-7DB132BC0989}">
      <dgm:prSet/>
      <dgm:spPr/>
      <dgm:t>
        <a:bodyPr/>
        <a:lstStyle/>
        <a:p>
          <a:endParaRPr lang="id-ID"/>
        </a:p>
      </dgm:t>
    </dgm:pt>
    <dgm:pt modelId="{67D2B674-6959-4DC4-9B5C-9E6E7033E3F5}" type="sibTrans" cxnId="{2091AFE3-F676-4886-AC96-7DB132BC0989}">
      <dgm:prSet/>
      <dgm:spPr/>
      <dgm:t>
        <a:bodyPr/>
        <a:lstStyle/>
        <a:p>
          <a:endParaRPr lang="id-ID"/>
        </a:p>
      </dgm:t>
    </dgm:pt>
    <dgm:pt modelId="{2BC42E46-E534-406D-B299-516D573C2F3F}" type="pres">
      <dgm:prSet presAssocID="{CF356B82-0CCC-4705-9094-154C4C75AAE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7BE7244-6E20-4EB4-A66D-C5D765692EBF}" type="pres">
      <dgm:prSet presAssocID="{F0EDECB1-C631-4A48-AAA6-DB0A677DD7C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171EBD-2171-4461-AE2B-0ECED8A4DD06}" type="pres">
      <dgm:prSet presAssocID="{F0EDECB1-C631-4A48-AAA6-DB0A677DD7CF}" presName="spNode" presStyleCnt="0"/>
      <dgm:spPr/>
    </dgm:pt>
    <dgm:pt modelId="{0EE6D721-AD49-4F04-82B3-0482AC374CEE}" type="pres">
      <dgm:prSet presAssocID="{9F2FC694-D1C1-4136-82C7-F6FBE54E055B}" presName="sibTrans" presStyleLbl="sibTrans1D1" presStyleIdx="0" presStyleCnt="6"/>
      <dgm:spPr/>
      <dgm:t>
        <a:bodyPr/>
        <a:lstStyle/>
        <a:p>
          <a:endParaRPr lang="id-ID"/>
        </a:p>
      </dgm:t>
    </dgm:pt>
    <dgm:pt modelId="{9015E915-A60A-4FF0-B976-2B1761CC47E7}" type="pres">
      <dgm:prSet presAssocID="{768E9850-6867-4DBE-8605-297403D0BCC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612EB5-403A-43D3-BE10-23E284031227}" type="pres">
      <dgm:prSet presAssocID="{768E9850-6867-4DBE-8605-297403D0BCC7}" presName="spNode" presStyleCnt="0"/>
      <dgm:spPr/>
    </dgm:pt>
    <dgm:pt modelId="{8112ACE8-094F-444D-A3A1-DB3B228A7E7D}" type="pres">
      <dgm:prSet presAssocID="{B7A7F3A6-F778-4BE4-8C61-3B3F3BF706F7}" presName="sibTrans" presStyleLbl="sibTrans1D1" presStyleIdx="1" presStyleCnt="6"/>
      <dgm:spPr/>
      <dgm:t>
        <a:bodyPr/>
        <a:lstStyle/>
        <a:p>
          <a:endParaRPr lang="id-ID"/>
        </a:p>
      </dgm:t>
    </dgm:pt>
    <dgm:pt modelId="{6C63872E-6949-4613-B535-A7403A604082}" type="pres">
      <dgm:prSet presAssocID="{E85C637C-637B-4BCA-B5EC-55A6D1C1A08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6A0D1E0-47F6-47AB-B422-92A44D9A204C}" type="pres">
      <dgm:prSet presAssocID="{E85C637C-637B-4BCA-B5EC-55A6D1C1A08D}" presName="spNode" presStyleCnt="0"/>
      <dgm:spPr/>
    </dgm:pt>
    <dgm:pt modelId="{EE3F9536-B100-4341-8A77-67CEE93FEA3A}" type="pres">
      <dgm:prSet presAssocID="{A53CDCD6-6CE3-45E6-9F24-07CE71179D62}" presName="sibTrans" presStyleLbl="sibTrans1D1" presStyleIdx="2" presStyleCnt="6"/>
      <dgm:spPr/>
      <dgm:t>
        <a:bodyPr/>
        <a:lstStyle/>
        <a:p>
          <a:endParaRPr lang="id-ID"/>
        </a:p>
      </dgm:t>
    </dgm:pt>
    <dgm:pt modelId="{71529F69-0DFE-4781-937F-4EB233D65FCB}" type="pres">
      <dgm:prSet presAssocID="{9C848CE3-E6F6-46E6-A581-D6AE2366C42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FDD862-8F46-470B-9FEF-1BFA3499340B}" type="pres">
      <dgm:prSet presAssocID="{9C848CE3-E6F6-46E6-A581-D6AE2366C423}" presName="spNode" presStyleCnt="0"/>
      <dgm:spPr/>
    </dgm:pt>
    <dgm:pt modelId="{8BDC7899-1AAA-4997-B894-4B2C50E3B7CD}" type="pres">
      <dgm:prSet presAssocID="{15F22F70-3220-4878-86F0-4AD7997C1E5B}" presName="sibTrans" presStyleLbl="sibTrans1D1" presStyleIdx="3" presStyleCnt="6"/>
      <dgm:spPr/>
      <dgm:t>
        <a:bodyPr/>
        <a:lstStyle/>
        <a:p>
          <a:endParaRPr lang="id-ID"/>
        </a:p>
      </dgm:t>
    </dgm:pt>
    <dgm:pt modelId="{0E913F3D-C733-4390-A0E3-D0D2BA49EF3C}" type="pres">
      <dgm:prSet presAssocID="{073E9E6A-CEF0-4F41-B91A-2AB646979D7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EF1FA1-87A2-4966-A55D-19D31A499CD2}" type="pres">
      <dgm:prSet presAssocID="{073E9E6A-CEF0-4F41-B91A-2AB646979D7B}" presName="spNode" presStyleCnt="0"/>
      <dgm:spPr/>
    </dgm:pt>
    <dgm:pt modelId="{D04F276B-AE5F-4913-959B-85C61A7418EA}" type="pres">
      <dgm:prSet presAssocID="{522E6635-1767-4110-8821-40B4B861C3F9}" presName="sibTrans" presStyleLbl="sibTrans1D1" presStyleIdx="4" presStyleCnt="6"/>
      <dgm:spPr/>
      <dgm:t>
        <a:bodyPr/>
        <a:lstStyle/>
        <a:p>
          <a:endParaRPr lang="id-ID"/>
        </a:p>
      </dgm:t>
    </dgm:pt>
    <dgm:pt modelId="{28409B18-9190-4ABF-B6F3-B2E43A2B17CB}" type="pres">
      <dgm:prSet presAssocID="{BD2632AA-8705-40E0-B42F-FF47328D11E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D33851A-164C-4A8D-AABE-80B687FEF5C8}" type="pres">
      <dgm:prSet presAssocID="{BD2632AA-8705-40E0-B42F-FF47328D11EC}" presName="spNode" presStyleCnt="0"/>
      <dgm:spPr/>
    </dgm:pt>
    <dgm:pt modelId="{8FCED606-D180-4A60-9F65-8DB8A3D2959C}" type="pres">
      <dgm:prSet presAssocID="{67D2B674-6959-4DC4-9B5C-9E6E7033E3F5}" presName="sibTrans" presStyleLbl="sibTrans1D1" presStyleIdx="5" presStyleCnt="6"/>
      <dgm:spPr/>
      <dgm:t>
        <a:bodyPr/>
        <a:lstStyle/>
        <a:p>
          <a:endParaRPr lang="id-ID"/>
        </a:p>
      </dgm:t>
    </dgm:pt>
  </dgm:ptLst>
  <dgm:cxnLst>
    <dgm:cxn modelId="{03790E0C-DAA1-41B2-B072-B3B826CD9D1C}" type="presOf" srcId="{67D2B674-6959-4DC4-9B5C-9E6E7033E3F5}" destId="{8FCED606-D180-4A60-9F65-8DB8A3D2959C}" srcOrd="0" destOrd="0" presId="urn:microsoft.com/office/officeart/2005/8/layout/cycle5"/>
    <dgm:cxn modelId="{16883DF0-64A1-4970-B1CC-E490617204C4}" type="presOf" srcId="{B7A7F3A6-F778-4BE4-8C61-3B3F3BF706F7}" destId="{8112ACE8-094F-444D-A3A1-DB3B228A7E7D}" srcOrd="0" destOrd="0" presId="urn:microsoft.com/office/officeart/2005/8/layout/cycle5"/>
    <dgm:cxn modelId="{1B5A2A1F-1221-4F3F-B41E-48FBCD478921}" type="presOf" srcId="{E85C637C-637B-4BCA-B5EC-55A6D1C1A08D}" destId="{6C63872E-6949-4613-B535-A7403A604082}" srcOrd="0" destOrd="0" presId="urn:microsoft.com/office/officeart/2005/8/layout/cycle5"/>
    <dgm:cxn modelId="{1CE072A4-B241-4596-ABD4-5472D017BB1E}" srcId="{CF356B82-0CCC-4705-9094-154C4C75AAE7}" destId="{E85C637C-637B-4BCA-B5EC-55A6D1C1A08D}" srcOrd="2" destOrd="0" parTransId="{468633C0-EFBF-4039-9720-F8AE97101F8B}" sibTransId="{A53CDCD6-6CE3-45E6-9F24-07CE71179D62}"/>
    <dgm:cxn modelId="{B39626FD-F657-455F-BFB4-3BB5DF340B26}" srcId="{CF356B82-0CCC-4705-9094-154C4C75AAE7}" destId="{073E9E6A-CEF0-4F41-B91A-2AB646979D7B}" srcOrd="4" destOrd="0" parTransId="{F39ECDB0-4DD7-4074-BD08-00CA61482112}" sibTransId="{522E6635-1767-4110-8821-40B4B861C3F9}"/>
    <dgm:cxn modelId="{08828F56-5206-4C11-86AB-5CCCE11F4C04}" type="presOf" srcId="{9C848CE3-E6F6-46E6-A581-D6AE2366C423}" destId="{71529F69-0DFE-4781-937F-4EB233D65FCB}" srcOrd="0" destOrd="0" presId="urn:microsoft.com/office/officeart/2005/8/layout/cycle5"/>
    <dgm:cxn modelId="{8B8D6DB7-D486-4E60-8ADA-C82DFCBCD96E}" type="presOf" srcId="{073E9E6A-CEF0-4F41-B91A-2AB646979D7B}" destId="{0E913F3D-C733-4390-A0E3-D0D2BA49EF3C}" srcOrd="0" destOrd="0" presId="urn:microsoft.com/office/officeart/2005/8/layout/cycle5"/>
    <dgm:cxn modelId="{B601D4A7-AF62-4631-AA69-3BB7F1A701D2}" type="presOf" srcId="{BD2632AA-8705-40E0-B42F-FF47328D11EC}" destId="{28409B18-9190-4ABF-B6F3-B2E43A2B17CB}" srcOrd="0" destOrd="0" presId="urn:microsoft.com/office/officeart/2005/8/layout/cycle5"/>
    <dgm:cxn modelId="{129D3B52-9A2C-41CC-9605-DD83E47EF279}" srcId="{CF356B82-0CCC-4705-9094-154C4C75AAE7}" destId="{9C848CE3-E6F6-46E6-A581-D6AE2366C423}" srcOrd="3" destOrd="0" parTransId="{56AAA3C4-A842-4C6B-B794-6AC99449FE2F}" sibTransId="{15F22F70-3220-4878-86F0-4AD7997C1E5B}"/>
    <dgm:cxn modelId="{2091AFE3-F676-4886-AC96-7DB132BC0989}" srcId="{CF356B82-0CCC-4705-9094-154C4C75AAE7}" destId="{BD2632AA-8705-40E0-B42F-FF47328D11EC}" srcOrd="5" destOrd="0" parTransId="{0F437DB6-9F60-499C-B678-AD1A1ACBDEAD}" sibTransId="{67D2B674-6959-4DC4-9B5C-9E6E7033E3F5}"/>
    <dgm:cxn modelId="{7F53EDE5-E95B-4A41-BB1A-D2330866F224}" type="presOf" srcId="{F0EDECB1-C631-4A48-AAA6-DB0A677DD7CF}" destId="{E7BE7244-6E20-4EB4-A66D-C5D765692EBF}" srcOrd="0" destOrd="0" presId="urn:microsoft.com/office/officeart/2005/8/layout/cycle5"/>
    <dgm:cxn modelId="{35A93FFF-FFBA-4C2A-A61B-FD24AE3729E6}" type="presOf" srcId="{15F22F70-3220-4878-86F0-4AD7997C1E5B}" destId="{8BDC7899-1AAA-4997-B894-4B2C50E3B7CD}" srcOrd="0" destOrd="0" presId="urn:microsoft.com/office/officeart/2005/8/layout/cycle5"/>
    <dgm:cxn modelId="{D5461D69-69E1-4BF9-9EBC-5F55ACEF2296}" type="presOf" srcId="{A53CDCD6-6CE3-45E6-9F24-07CE71179D62}" destId="{EE3F9536-B100-4341-8A77-67CEE93FEA3A}" srcOrd="0" destOrd="0" presId="urn:microsoft.com/office/officeart/2005/8/layout/cycle5"/>
    <dgm:cxn modelId="{EADED173-16D7-4EFB-8E81-C60BD8955F49}" type="presOf" srcId="{768E9850-6867-4DBE-8605-297403D0BCC7}" destId="{9015E915-A60A-4FF0-B976-2B1761CC47E7}" srcOrd="0" destOrd="0" presId="urn:microsoft.com/office/officeart/2005/8/layout/cycle5"/>
    <dgm:cxn modelId="{BF1A4BDC-E0DC-4FE7-B8F8-40CB4FF619CC}" type="presOf" srcId="{522E6635-1767-4110-8821-40B4B861C3F9}" destId="{D04F276B-AE5F-4913-959B-85C61A7418EA}" srcOrd="0" destOrd="0" presId="urn:microsoft.com/office/officeart/2005/8/layout/cycle5"/>
    <dgm:cxn modelId="{75A320E6-F46F-403E-9355-AF5D80FD9970}" type="presOf" srcId="{CF356B82-0CCC-4705-9094-154C4C75AAE7}" destId="{2BC42E46-E534-406D-B299-516D573C2F3F}" srcOrd="0" destOrd="0" presId="urn:microsoft.com/office/officeart/2005/8/layout/cycle5"/>
    <dgm:cxn modelId="{C1FA2BD1-50DA-44B0-AC5A-EAF02066E7BB}" type="presOf" srcId="{9F2FC694-D1C1-4136-82C7-F6FBE54E055B}" destId="{0EE6D721-AD49-4F04-82B3-0482AC374CEE}" srcOrd="0" destOrd="0" presId="urn:microsoft.com/office/officeart/2005/8/layout/cycle5"/>
    <dgm:cxn modelId="{56080FA5-B9E4-404E-80C1-B1F19773DD20}" srcId="{CF356B82-0CCC-4705-9094-154C4C75AAE7}" destId="{768E9850-6867-4DBE-8605-297403D0BCC7}" srcOrd="1" destOrd="0" parTransId="{12B39110-278C-4277-B43A-C029C4AD4E9D}" sibTransId="{B7A7F3A6-F778-4BE4-8C61-3B3F3BF706F7}"/>
    <dgm:cxn modelId="{3A47DD0B-5BDD-4F99-8DB4-FBBC625D3530}" srcId="{CF356B82-0CCC-4705-9094-154C4C75AAE7}" destId="{F0EDECB1-C631-4A48-AAA6-DB0A677DD7CF}" srcOrd="0" destOrd="0" parTransId="{0E43BC18-CA86-4400-A7CF-EED31808D5C4}" sibTransId="{9F2FC694-D1C1-4136-82C7-F6FBE54E055B}"/>
    <dgm:cxn modelId="{1102A572-18C9-4276-A17C-A553F395DAE5}" type="presParOf" srcId="{2BC42E46-E534-406D-B299-516D573C2F3F}" destId="{E7BE7244-6E20-4EB4-A66D-C5D765692EBF}" srcOrd="0" destOrd="0" presId="urn:microsoft.com/office/officeart/2005/8/layout/cycle5"/>
    <dgm:cxn modelId="{41AD053F-D5E7-4338-AA0A-13133AE468FD}" type="presParOf" srcId="{2BC42E46-E534-406D-B299-516D573C2F3F}" destId="{99171EBD-2171-4461-AE2B-0ECED8A4DD06}" srcOrd="1" destOrd="0" presId="urn:microsoft.com/office/officeart/2005/8/layout/cycle5"/>
    <dgm:cxn modelId="{E7E12BC5-A130-4FDD-9208-61CDB63AD052}" type="presParOf" srcId="{2BC42E46-E534-406D-B299-516D573C2F3F}" destId="{0EE6D721-AD49-4F04-82B3-0482AC374CEE}" srcOrd="2" destOrd="0" presId="urn:microsoft.com/office/officeart/2005/8/layout/cycle5"/>
    <dgm:cxn modelId="{8DB9342E-E666-43C5-A7F3-4432D431DBE0}" type="presParOf" srcId="{2BC42E46-E534-406D-B299-516D573C2F3F}" destId="{9015E915-A60A-4FF0-B976-2B1761CC47E7}" srcOrd="3" destOrd="0" presId="urn:microsoft.com/office/officeart/2005/8/layout/cycle5"/>
    <dgm:cxn modelId="{8EA79FD3-4E54-4365-9A84-9ADF31613989}" type="presParOf" srcId="{2BC42E46-E534-406D-B299-516D573C2F3F}" destId="{3F612EB5-403A-43D3-BE10-23E284031227}" srcOrd="4" destOrd="0" presId="urn:microsoft.com/office/officeart/2005/8/layout/cycle5"/>
    <dgm:cxn modelId="{8705A5AC-6076-4F73-9767-89CC4908A3FA}" type="presParOf" srcId="{2BC42E46-E534-406D-B299-516D573C2F3F}" destId="{8112ACE8-094F-444D-A3A1-DB3B228A7E7D}" srcOrd="5" destOrd="0" presId="urn:microsoft.com/office/officeart/2005/8/layout/cycle5"/>
    <dgm:cxn modelId="{A4B70B5B-0616-4B72-A39F-D8AD39A8ACEF}" type="presParOf" srcId="{2BC42E46-E534-406D-B299-516D573C2F3F}" destId="{6C63872E-6949-4613-B535-A7403A604082}" srcOrd="6" destOrd="0" presId="urn:microsoft.com/office/officeart/2005/8/layout/cycle5"/>
    <dgm:cxn modelId="{0826DF38-A8BF-40D7-A9D9-7A84BD54FAC3}" type="presParOf" srcId="{2BC42E46-E534-406D-B299-516D573C2F3F}" destId="{F6A0D1E0-47F6-47AB-B422-92A44D9A204C}" srcOrd="7" destOrd="0" presId="urn:microsoft.com/office/officeart/2005/8/layout/cycle5"/>
    <dgm:cxn modelId="{6AAED4B9-C207-44FC-BD75-D105DB653CE9}" type="presParOf" srcId="{2BC42E46-E534-406D-B299-516D573C2F3F}" destId="{EE3F9536-B100-4341-8A77-67CEE93FEA3A}" srcOrd="8" destOrd="0" presId="urn:microsoft.com/office/officeart/2005/8/layout/cycle5"/>
    <dgm:cxn modelId="{C8728CCE-273A-4F05-9DD9-268D966AA7D4}" type="presParOf" srcId="{2BC42E46-E534-406D-B299-516D573C2F3F}" destId="{71529F69-0DFE-4781-937F-4EB233D65FCB}" srcOrd="9" destOrd="0" presId="urn:microsoft.com/office/officeart/2005/8/layout/cycle5"/>
    <dgm:cxn modelId="{9269EFCC-0A7D-477C-BAAC-E3F7A024A737}" type="presParOf" srcId="{2BC42E46-E534-406D-B299-516D573C2F3F}" destId="{99FDD862-8F46-470B-9FEF-1BFA3499340B}" srcOrd="10" destOrd="0" presId="urn:microsoft.com/office/officeart/2005/8/layout/cycle5"/>
    <dgm:cxn modelId="{CCAAA2A3-BA65-4C78-8C36-B08C02213140}" type="presParOf" srcId="{2BC42E46-E534-406D-B299-516D573C2F3F}" destId="{8BDC7899-1AAA-4997-B894-4B2C50E3B7CD}" srcOrd="11" destOrd="0" presId="urn:microsoft.com/office/officeart/2005/8/layout/cycle5"/>
    <dgm:cxn modelId="{24AC9BE1-9A00-4F5F-AA40-0BC4F5C480FF}" type="presParOf" srcId="{2BC42E46-E534-406D-B299-516D573C2F3F}" destId="{0E913F3D-C733-4390-A0E3-D0D2BA49EF3C}" srcOrd="12" destOrd="0" presId="urn:microsoft.com/office/officeart/2005/8/layout/cycle5"/>
    <dgm:cxn modelId="{3032F605-617B-4453-A6E7-9DDB42DF11C6}" type="presParOf" srcId="{2BC42E46-E534-406D-B299-516D573C2F3F}" destId="{71EF1FA1-87A2-4966-A55D-19D31A499CD2}" srcOrd="13" destOrd="0" presId="urn:microsoft.com/office/officeart/2005/8/layout/cycle5"/>
    <dgm:cxn modelId="{44E8C4F8-0110-4151-9D78-43EE3797391B}" type="presParOf" srcId="{2BC42E46-E534-406D-B299-516D573C2F3F}" destId="{D04F276B-AE5F-4913-959B-85C61A7418EA}" srcOrd="14" destOrd="0" presId="urn:microsoft.com/office/officeart/2005/8/layout/cycle5"/>
    <dgm:cxn modelId="{BA856BCA-E3EF-4C00-B31D-E65D8261A381}" type="presParOf" srcId="{2BC42E46-E534-406D-B299-516D573C2F3F}" destId="{28409B18-9190-4ABF-B6F3-B2E43A2B17CB}" srcOrd="15" destOrd="0" presId="urn:microsoft.com/office/officeart/2005/8/layout/cycle5"/>
    <dgm:cxn modelId="{98F45FE3-D86B-4EA2-93BB-770DC2F624F2}" type="presParOf" srcId="{2BC42E46-E534-406D-B299-516D573C2F3F}" destId="{1D33851A-164C-4A8D-AABE-80B687FEF5C8}" srcOrd="16" destOrd="0" presId="urn:microsoft.com/office/officeart/2005/8/layout/cycle5"/>
    <dgm:cxn modelId="{D681AA8C-B02B-4AF2-B033-C16E51934D03}" type="presParOf" srcId="{2BC42E46-E534-406D-B299-516D573C2F3F}" destId="{8FCED606-D180-4A60-9F65-8DB8A3D2959C}" srcOrd="17" destOrd="0" presId="urn:microsoft.com/office/officeart/2005/8/layout/cycle5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640AFFD-C5AD-4EA9-BABE-42DA6EDF14A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569E6C8-3B8C-49C3-87AD-629BF3A3C897}">
      <dgm:prSet phldrT="[Text]" custT="1"/>
      <dgm:spPr/>
      <dgm:t>
        <a:bodyPr/>
        <a:lstStyle/>
        <a:p>
          <a:r>
            <a:rPr lang="id-ID" sz="1800" dirty="0" smtClean="0"/>
            <a:t>Upaya membuat sesuatu yang baru dan berbeda. (makna populer)</a:t>
          </a:r>
          <a:endParaRPr lang="id-ID" sz="1800" dirty="0"/>
        </a:p>
      </dgm:t>
    </dgm:pt>
    <dgm:pt modelId="{ADBA0AA6-55A4-46A8-AAD3-6C074118306A}" type="parTrans" cxnId="{FAC6C799-A42B-495C-969C-88B9003F99C4}">
      <dgm:prSet/>
      <dgm:spPr/>
      <dgm:t>
        <a:bodyPr/>
        <a:lstStyle/>
        <a:p>
          <a:endParaRPr lang="id-ID"/>
        </a:p>
      </dgm:t>
    </dgm:pt>
    <dgm:pt modelId="{53BE9C74-F6EE-4E5F-B29C-6BC2014F99B8}" type="sibTrans" cxnId="{FAC6C799-A42B-495C-969C-88B9003F99C4}">
      <dgm:prSet/>
      <dgm:spPr/>
      <dgm:t>
        <a:bodyPr/>
        <a:lstStyle/>
        <a:p>
          <a:endParaRPr lang="id-ID"/>
        </a:p>
      </dgm:t>
    </dgm:pt>
    <dgm:pt modelId="{78D8F194-0861-434B-BC87-B42514957BC0}">
      <dgm:prSet phldrT="[Text]" custT="1"/>
      <dgm:spPr/>
      <dgm:t>
        <a:bodyPr/>
        <a:lstStyle/>
        <a:p>
          <a:r>
            <a:rPr lang="id-ID" sz="1800" dirty="0" smtClean="0"/>
            <a:t>Dianggap sinonim dgn kreativitas, imajinasi dan fantasi.</a:t>
          </a:r>
          <a:endParaRPr lang="id-ID" sz="1800" dirty="0"/>
        </a:p>
      </dgm:t>
    </dgm:pt>
    <dgm:pt modelId="{BC36D7FF-7C8E-4AAD-8F58-0141775CFD0D}" type="parTrans" cxnId="{BC30A762-D7FD-48CB-95F5-671EE2F61FA0}">
      <dgm:prSet/>
      <dgm:spPr/>
      <dgm:t>
        <a:bodyPr/>
        <a:lstStyle/>
        <a:p>
          <a:endParaRPr lang="id-ID"/>
        </a:p>
      </dgm:t>
    </dgm:pt>
    <dgm:pt modelId="{816278A6-8D91-4BBD-BA74-85CAE1620C74}" type="sibTrans" cxnId="{BC30A762-D7FD-48CB-95F5-671EE2F61FA0}">
      <dgm:prSet/>
      <dgm:spPr/>
      <dgm:t>
        <a:bodyPr/>
        <a:lstStyle/>
        <a:p>
          <a:endParaRPr lang="id-ID"/>
        </a:p>
      </dgm:t>
    </dgm:pt>
    <dgm:pt modelId="{49103485-1165-4882-A88D-969912A967E3}">
      <dgm:prSet phldrT="[Text]" custT="1"/>
      <dgm:spPr/>
      <dgm:t>
        <a:bodyPr/>
        <a:lstStyle/>
        <a:p>
          <a:r>
            <a:rPr lang="id-ID" sz="1800" dirty="0" smtClean="0"/>
            <a:t>Kemampuan untuk berfikir ttg sesuatu dengan cara yg baru  dan </a:t>
          </a:r>
          <a:r>
            <a:rPr lang="id-ID" sz="1800" i="1" dirty="0" smtClean="0"/>
            <a:t>unusual</a:t>
          </a:r>
          <a:r>
            <a:rPr lang="id-ID" sz="1800" dirty="0" smtClean="0"/>
            <a:t>, shg menghasilkan sesuatu yg unik (Wahab  dkk: 1998/1999)</a:t>
          </a:r>
          <a:endParaRPr lang="id-ID" sz="1800" dirty="0"/>
        </a:p>
      </dgm:t>
    </dgm:pt>
    <dgm:pt modelId="{5D1519CD-8EE8-4684-B6D4-36B410103CCE}" type="sibTrans" cxnId="{0E294EE7-7235-4699-816C-9B86A96DC698}">
      <dgm:prSet/>
      <dgm:spPr/>
      <dgm:t>
        <a:bodyPr/>
        <a:lstStyle/>
        <a:p>
          <a:endParaRPr lang="id-ID"/>
        </a:p>
      </dgm:t>
    </dgm:pt>
    <dgm:pt modelId="{FEC46B58-ED5B-4BCB-9C3F-C01399E18AE2}" type="parTrans" cxnId="{0E294EE7-7235-4699-816C-9B86A96DC698}">
      <dgm:prSet/>
      <dgm:spPr/>
      <dgm:t>
        <a:bodyPr/>
        <a:lstStyle/>
        <a:p>
          <a:endParaRPr lang="id-ID"/>
        </a:p>
      </dgm:t>
    </dgm:pt>
    <dgm:pt modelId="{E1A45E18-CE21-4A00-854D-4CCC73DDBE47}">
      <dgm:prSet phldrT="[Text]" custT="1"/>
      <dgm:spPr/>
      <dgm:t>
        <a:bodyPr/>
        <a:lstStyle/>
        <a:p>
          <a:r>
            <a:rPr lang="id-ID" sz="1800" dirty="0" smtClean="0"/>
            <a:t>Rhodes memformulasikan makna kreativitas melalui</a:t>
          </a:r>
          <a:r>
            <a:rPr lang="id-ID" sz="1800" i="1" dirty="0" smtClean="0"/>
            <a:t> the Four P s of creatiity</a:t>
          </a:r>
          <a:r>
            <a:rPr lang="id-ID" sz="1800" dirty="0" smtClean="0"/>
            <a:t>  </a:t>
          </a:r>
          <a:endParaRPr lang="id-ID" sz="1800" dirty="0"/>
        </a:p>
      </dgm:t>
    </dgm:pt>
    <dgm:pt modelId="{40E1A02E-BE8F-473E-BBED-A9A414CCAEFF}" type="parTrans" cxnId="{2F5E19B9-79D4-44EE-9393-A880D56C8820}">
      <dgm:prSet/>
      <dgm:spPr/>
      <dgm:t>
        <a:bodyPr/>
        <a:lstStyle/>
        <a:p>
          <a:endParaRPr lang="id-ID"/>
        </a:p>
      </dgm:t>
    </dgm:pt>
    <dgm:pt modelId="{30EBC21D-E391-437B-822D-B796924E5047}" type="sibTrans" cxnId="{2F5E19B9-79D4-44EE-9393-A880D56C8820}">
      <dgm:prSet/>
      <dgm:spPr/>
      <dgm:t>
        <a:bodyPr/>
        <a:lstStyle/>
        <a:p>
          <a:endParaRPr lang="id-ID"/>
        </a:p>
      </dgm:t>
    </dgm:pt>
    <dgm:pt modelId="{84A14E1B-741D-48FF-BBCC-9C4E54F850BD}" type="pres">
      <dgm:prSet presAssocID="{C640AFFD-C5AD-4EA9-BABE-42DA6EDF14A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CFAD185-C013-42E5-8BCF-03E2E0E9CA6A}" type="pres">
      <dgm:prSet presAssocID="{C640AFFD-C5AD-4EA9-BABE-42DA6EDF14AE}" presName="dummyMaxCanvas" presStyleCnt="0">
        <dgm:presLayoutVars/>
      </dgm:prSet>
      <dgm:spPr/>
    </dgm:pt>
    <dgm:pt modelId="{12353988-141C-4CEA-BCFF-E782E4DCA3BE}" type="pres">
      <dgm:prSet presAssocID="{C640AFFD-C5AD-4EA9-BABE-42DA6EDF14AE}" presName="FourNodes_1" presStyleLbl="node1" presStyleIdx="0" presStyleCnt="4" custScaleY="13750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7CCC4D-1EA7-4F11-AF13-93BB1196CD87}" type="pres">
      <dgm:prSet presAssocID="{C640AFFD-C5AD-4EA9-BABE-42DA6EDF14AE}" presName="FourNodes_2" presStyleLbl="node1" presStyleIdx="1" presStyleCnt="4" custScaleY="13750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58002E-0C17-47C0-A07B-32D5881A6054}" type="pres">
      <dgm:prSet presAssocID="{C640AFFD-C5AD-4EA9-BABE-42DA6EDF14AE}" presName="FourNodes_3" presStyleLbl="node1" presStyleIdx="2" presStyleCnt="4" custScaleY="13750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3507B1-57F8-4A5C-80D5-791A3B2FA102}" type="pres">
      <dgm:prSet presAssocID="{C640AFFD-C5AD-4EA9-BABE-42DA6EDF14AE}" presName="FourNodes_4" presStyleLbl="node1" presStyleIdx="3" presStyleCnt="4" custScaleY="13750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07DC21-BECC-4055-BAF3-4CED13F20F5C}" type="pres">
      <dgm:prSet presAssocID="{C640AFFD-C5AD-4EA9-BABE-42DA6EDF14A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DD12591-DFCE-4CAE-9ABD-0A6CF31BB647}" type="pres">
      <dgm:prSet presAssocID="{C640AFFD-C5AD-4EA9-BABE-42DA6EDF14A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C832A9-29DB-478D-9F8E-CE3754D799CB}" type="pres">
      <dgm:prSet presAssocID="{C640AFFD-C5AD-4EA9-BABE-42DA6EDF14A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2ACFF92-DBE7-4282-8762-1478C8DC1212}" type="pres">
      <dgm:prSet presAssocID="{C640AFFD-C5AD-4EA9-BABE-42DA6EDF14A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C24A42-00E5-4A12-B89B-213739B3D2D0}" type="pres">
      <dgm:prSet presAssocID="{C640AFFD-C5AD-4EA9-BABE-42DA6EDF14A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149C807-E2A6-454F-99D3-1921DB5BEE07}" type="pres">
      <dgm:prSet presAssocID="{C640AFFD-C5AD-4EA9-BABE-42DA6EDF14A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8B40ED-D170-492E-9BAA-F06F346E4668}" type="pres">
      <dgm:prSet presAssocID="{C640AFFD-C5AD-4EA9-BABE-42DA6EDF14A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B81527B-A4C1-48E3-B076-6A18FEC7D334}" type="presOf" srcId="{78D8F194-0861-434B-BC87-B42514957BC0}" destId="{3149C807-E2A6-454F-99D3-1921DB5BEE07}" srcOrd="1" destOrd="0" presId="urn:microsoft.com/office/officeart/2005/8/layout/vProcess5"/>
    <dgm:cxn modelId="{EF8EF0C6-B32F-40F5-A53E-7E7254545EAC}" type="presOf" srcId="{816278A6-8D91-4BBD-BA74-85CAE1620C74}" destId="{AEC832A9-29DB-478D-9F8E-CE3754D799CB}" srcOrd="0" destOrd="0" presId="urn:microsoft.com/office/officeart/2005/8/layout/vProcess5"/>
    <dgm:cxn modelId="{EB96ABEC-53BC-4BEB-A9CF-954CD71756D7}" type="presOf" srcId="{C640AFFD-C5AD-4EA9-BABE-42DA6EDF14AE}" destId="{84A14E1B-741D-48FF-BBCC-9C4E54F850BD}" srcOrd="0" destOrd="0" presId="urn:microsoft.com/office/officeart/2005/8/layout/vProcess5"/>
    <dgm:cxn modelId="{15C246DB-DB6E-4069-8C43-F99E167DC160}" type="presOf" srcId="{E1A45E18-CE21-4A00-854D-4CCC73DDBE47}" destId="{FE3507B1-57F8-4A5C-80D5-791A3B2FA102}" srcOrd="0" destOrd="0" presId="urn:microsoft.com/office/officeart/2005/8/layout/vProcess5"/>
    <dgm:cxn modelId="{2F5E19B9-79D4-44EE-9393-A880D56C8820}" srcId="{C640AFFD-C5AD-4EA9-BABE-42DA6EDF14AE}" destId="{E1A45E18-CE21-4A00-854D-4CCC73DDBE47}" srcOrd="3" destOrd="0" parTransId="{40E1A02E-BE8F-473E-BBED-A9A414CCAEFF}" sibTransId="{30EBC21D-E391-437B-822D-B796924E5047}"/>
    <dgm:cxn modelId="{8FBD7842-3819-4456-847E-4A269ECA79E2}" type="presOf" srcId="{5D1519CD-8EE8-4684-B6D4-36B410103CCE}" destId="{2DD12591-DFCE-4CAE-9ABD-0A6CF31BB647}" srcOrd="0" destOrd="0" presId="urn:microsoft.com/office/officeart/2005/8/layout/vProcess5"/>
    <dgm:cxn modelId="{6047B507-9512-4A30-BDCF-3E659C2C9242}" type="presOf" srcId="{53BE9C74-F6EE-4E5F-B29C-6BC2014F99B8}" destId="{0A07DC21-BECC-4055-BAF3-4CED13F20F5C}" srcOrd="0" destOrd="0" presId="urn:microsoft.com/office/officeart/2005/8/layout/vProcess5"/>
    <dgm:cxn modelId="{7965F5E3-D9CD-4B7B-B74B-827B4ECBF27D}" type="presOf" srcId="{49103485-1165-4882-A88D-969912A967E3}" destId="{C6C24A42-00E5-4A12-B89B-213739B3D2D0}" srcOrd="1" destOrd="0" presId="urn:microsoft.com/office/officeart/2005/8/layout/vProcess5"/>
    <dgm:cxn modelId="{782AAFA8-CF77-406B-A2BB-EF82715097A9}" type="presOf" srcId="{0569E6C8-3B8C-49C3-87AD-629BF3A3C897}" destId="{B2ACFF92-DBE7-4282-8762-1478C8DC1212}" srcOrd="1" destOrd="0" presId="urn:microsoft.com/office/officeart/2005/8/layout/vProcess5"/>
    <dgm:cxn modelId="{BC30A762-D7FD-48CB-95F5-671EE2F61FA0}" srcId="{C640AFFD-C5AD-4EA9-BABE-42DA6EDF14AE}" destId="{78D8F194-0861-434B-BC87-B42514957BC0}" srcOrd="2" destOrd="0" parTransId="{BC36D7FF-7C8E-4AAD-8F58-0141775CFD0D}" sibTransId="{816278A6-8D91-4BBD-BA74-85CAE1620C74}"/>
    <dgm:cxn modelId="{52809B89-C141-41F4-8417-C05B704B0E65}" type="presOf" srcId="{78D8F194-0861-434B-BC87-B42514957BC0}" destId="{6758002E-0C17-47C0-A07B-32D5881A6054}" srcOrd="0" destOrd="0" presId="urn:microsoft.com/office/officeart/2005/8/layout/vProcess5"/>
    <dgm:cxn modelId="{FAC6C799-A42B-495C-969C-88B9003F99C4}" srcId="{C640AFFD-C5AD-4EA9-BABE-42DA6EDF14AE}" destId="{0569E6C8-3B8C-49C3-87AD-629BF3A3C897}" srcOrd="0" destOrd="0" parTransId="{ADBA0AA6-55A4-46A8-AAD3-6C074118306A}" sibTransId="{53BE9C74-F6EE-4E5F-B29C-6BC2014F99B8}"/>
    <dgm:cxn modelId="{0E294EE7-7235-4699-816C-9B86A96DC698}" srcId="{C640AFFD-C5AD-4EA9-BABE-42DA6EDF14AE}" destId="{49103485-1165-4882-A88D-969912A967E3}" srcOrd="1" destOrd="0" parTransId="{FEC46B58-ED5B-4BCB-9C3F-C01399E18AE2}" sibTransId="{5D1519CD-8EE8-4684-B6D4-36B410103CCE}"/>
    <dgm:cxn modelId="{4919AC6F-B4C5-4817-9340-349DB634760A}" type="presOf" srcId="{E1A45E18-CE21-4A00-854D-4CCC73DDBE47}" destId="{808B40ED-D170-492E-9BAA-F06F346E4668}" srcOrd="1" destOrd="0" presId="urn:microsoft.com/office/officeart/2005/8/layout/vProcess5"/>
    <dgm:cxn modelId="{0C341B2B-5837-44CE-AC83-7892DF407755}" type="presOf" srcId="{0569E6C8-3B8C-49C3-87AD-629BF3A3C897}" destId="{12353988-141C-4CEA-BCFF-E782E4DCA3BE}" srcOrd="0" destOrd="0" presId="urn:microsoft.com/office/officeart/2005/8/layout/vProcess5"/>
    <dgm:cxn modelId="{A9D9B728-519A-48D0-B961-5C9320844007}" type="presOf" srcId="{49103485-1165-4882-A88D-969912A967E3}" destId="{FE7CCC4D-1EA7-4F11-AF13-93BB1196CD87}" srcOrd="0" destOrd="0" presId="urn:microsoft.com/office/officeart/2005/8/layout/vProcess5"/>
    <dgm:cxn modelId="{65BF728D-59DB-4162-A373-18354176E2B3}" type="presParOf" srcId="{84A14E1B-741D-48FF-BBCC-9C4E54F850BD}" destId="{2CFAD185-C013-42E5-8BCF-03E2E0E9CA6A}" srcOrd="0" destOrd="0" presId="urn:microsoft.com/office/officeart/2005/8/layout/vProcess5"/>
    <dgm:cxn modelId="{2B6F1BB2-C471-4D0C-A679-A0C1B0C81F19}" type="presParOf" srcId="{84A14E1B-741D-48FF-BBCC-9C4E54F850BD}" destId="{12353988-141C-4CEA-BCFF-E782E4DCA3BE}" srcOrd="1" destOrd="0" presId="urn:microsoft.com/office/officeart/2005/8/layout/vProcess5"/>
    <dgm:cxn modelId="{86DAB0E9-7C52-4F10-BE61-E7AE44FC7197}" type="presParOf" srcId="{84A14E1B-741D-48FF-BBCC-9C4E54F850BD}" destId="{FE7CCC4D-1EA7-4F11-AF13-93BB1196CD87}" srcOrd="2" destOrd="0" presId="urn:microsoft.com/office/officeart/2005/8/layout/vProcess5"/>
    <dgm:cxn modelId="{044775A2-3860-4065-9A0A-63A75CE94561}" type="presParOf" srcId="{84A14E1B-741D-48FF-BBCC-9C4E54F850BD}" destId="{6758002E-0C17-47C0-A07B-32D5881A6054}" srcOrd="3" destOrd="0" presId="urn:microsoft.com/office/officeart/2005/8/layout/vProcess5"/>
    <dgm:cxn modelId="{43CA2370-5792-4269-9979-08F9E423D9EE}" type="presParOf" srcId="{84A14E1B-741D-48FF-BBCC-9C4E54F850BD}" destId="{FE3507B1-57F8-4A5C-80D5-791A3B2FA102}" srcOrd="4" destOrd="0" presId="urn:microsoft.com/office/officeart/2005/8/layout/vProcess5"/>
    <dgm:cxn modelId="{6AB17810-A645-43FE-AFFF-232BF1EC5B70}" type="presParOf" srcId="{84A14E1B-741D-48FF-BBCC-9C4E54F850BD}" destId="{0A07DC21-BECC-4055-BAF3-4CED13F20F5C}" srcOrd="5" destOrd="0" presId="urn:microsoft.com/office/officeart/2005/8/layout/vProcess5"/>
    <dgm:cxn modelId="{04048A6A-4E56-474A-95D2-1151476A3AF2}" type="presParOf" srcId="{84A14E1B-741D-48FF-BBCC-9C4E54F850BD}" destId="{2DD12591-DFCE-4CAE-9ABD-0A6CF31BB647}" srcOrd="6" destOrd="0" presId="urn:microsoft.com/office/officeart/2005/8/layout/vProcess5"/>
    <dgm:cxn modelId="{B0F32A50-22A7-48EB-BC11-F0397774B5E4}" type="presParOf" srcId="{84A14E1B-741D-48FF-BBCC-9C4E54F850BD}" destId="{AEC832A9-29DB-478D-9F8E-CE3754D799CB}" srcOrd="7" destOrd="0" presId="urn:microsoft.com/office/officeart/2005/8/layout/vProcess5"/>
    <dgm:cxn modelId="{1A13C6BC-F89B-4DB9-804C-7895B53A5F51}" type="presParOf" srcId="{84A14E1B-741D-48FF-BBCC-9C4E54F850BD}" destId="{B2ACFF92-DBE7-4282-8762-1478C8DC1212}" srcOrd="8" destOrd="0" presId="urn:microsoft.com/office/officeart/2005/8/layout/vProcess5"/>
    <dgm:cxn modelId="{C0D778CA-68AB-42EE-A8CB-9084FFFEAD7F}" type="presParOf" srcId="{84A14E1B-741D-48FF-BBCC-9C4E54F850BD}" destId="{C6C24A42-00E5-4A12-B89B-213739B3D2D0}" srcOrd="9" destOrd="0" presId="urn:microsoft.com/office/officeart/2005/8/layout/vProcess5"/>
    <dgm:cxn modelId="{35B1FA82-F3E8-4B96-BBF0-51632597B222}" type="presParOf" srcId="{84A14E1B-741D-48FF-BBCC-9C4E54F850BD}" destId="{3149C807-E2A6-454F-99D3-1921DB5BEE07}" srcOrd="10" destOrd="0" presId="urn:microsoft.com/office/officeart/2005/8/layout/vProcess5"/>
    <dgm:cxn modelId="{77C466F5-B7CB-4764-B203-B2069582F6DD}" type="presParOf" srcId="{84A14E1B-741D-48FF-BBCC-9C4E54F850BD}" destId="{808B40ED-D170-492E-9BAA-F06F346E4668}" srcOrd="11" destOrd="0" presId="urn:microsoft.com/office/officeart/2005/8/layout/vProcess5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A9C0633-7000-45B7-A9D9-78F23232451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7B0D8AA-DB8B-434B-8912-5300301F0AF7}">
      <dgm:prSet phldrT="[Text]"/>
      <dgm:spPr/>
      <dgm:t>
        <a:bodyPr/>
        <a:lstStyle/>
        <a:p>
          <a:r>
            <a:rPr lang="id-ID" dirty="0" smtClean="0"/>
            <a:t>Kelancaran</a:t>
          </a:r>
          <a:endParaRPr lang="id-ID" dirty="0"/>
        </a:p>
      </dgm:t>
    </dgm:pt>
    <dgm:pt modelId="{0BE284DE-8025-4969-A19F-D9C9E937C306}" type="parTrans" cxnId="{1B61EF0D-AA87-40BD-BF33-E95E60E20775}">
      <dgm:prSet/>
      <dgm:spPr/>
    </dgm:pt>
    <dgm:pt modelId="{52380954-07E7-4867-87D9-CADFC2B1554D}" type="sibTrans" cxnId="{1B61EF0D-AA87-40BD-BF33-E95E60E20775}">
      <dgm:prSet/>
      <dgm:spPr/>
    </dgm:pt>
    <dgm:pt modelId="{609A0DE6-7CA7-4903-B32C-B4BF3455D608}">
      <dgm:prSet phldrT="[Text]"/>
      <dgm:spPr/>
      <dgm:t>
        <a:bodyPr/>
        <a:lstStyle/>
        <a:p>
          <a:r>
            <a:rPr lang="id-ID" dirty="0" smtClean="0"/>
            <a:t>Kelenturan (f</a:t>
          </a:r>
          <a:r>
            <a:rPr lang="id-ID" i="1" dirty="0" smtClean="0"/>
            <a:t>lexibility</a:t>
          </a:r>
          <a:r>
            <a:rPr lang="id-ID" dirty="0" smtClean="0"/>
            <a:t>)</a:t>
          </a:r>
          <a:endParaRPr lang="id-ID" dirty="0"/>
        </a:p>
      </dgm:t>
    </dgm:pt>
    <dgm:pt modelId="{80C01E90-D562-4C49-A526-7DC9EB92C426}" type="parTrans" cxnId="{36FAC1ED-3F1D-479F-8C41-399634626A79}">
      <dgm:prSet/>
      <dgm:spPr/>
    </dgm:pt>
    <dgm:pt modelId="{7EEA5B8D-B964-48AD-996B-79DF47E491F3}" type="sibTrans" cxnId="{36FAC1ED-3F1D-479F-8C41-399634626A79}">
      <dgm:prSet/>
      <dgm:spPr/>
    </dgm:pt>
    <dgm:pt modelId="{EC041B5B-0C6E-4F1A-A395-8E60F9429B13}">
      <dgm:prSet phldrT="[Text]"/>
      <dgm:spPr/>
      <dgm:t>
        <a:bodyPr/>
        <a:lstStyle/>
        <a:p>
          <a:r>
            <a:rPr lang="id-ID" dirty="0" smtClean="0"/>
            <a:t>Keaslian (</a:t>
          </a:r>
          <a:r>
            <a:rPr lang="id-ID" i="1" dirty="0" smtClean="0"/>
            <a:t>originality</a:t>
          </a:r>
          <a:r>
            <a:rPr lang="id-ID" dirty="0" smtClean="0"/>
            <a:t>)</a:t>
          </a:r>
          <a:endParaRPr lang="id-ID" dirty="0"/>
        </a:p>
      </dgm:t>
    </dgm:pt>
    <dgm:pt modelId="{6BC2CDD7-F7AF-4754-B2BF-23B71ECBCE82}" type="parTrans" cxnId="{D05CDDFA-0ED6-47E2-9ACA-0097E6C66C10}">
      <dgm:prSet/>
      <dgm:spPr/>
    </dgm:pt>
    <dgm:pt modelId="{50D7B8AB-E50F-4DDF-A058-7FA08F0D3A3D}" type="sibTrans" cxnId="{D05CDDFA-0ED6-47E2-9ACA-0097E6C66C10}">
      <dgm:prSet/>
      <dgm:spPr/>
    </dgm:pt>
    <dgm:pt modelId="{47C5FEE6-637E-4128-9EAA-0FF0FB500975}">
      <dgm:prSet phldrT="[Text]"/>
      <dgm:spPr/>
      <dgm:t>
        <a:bodyPr/>
        <a:lstStyle/>
        <a:p>
          <a:r>
            <a:rPr lang="id-ID" dirty="0" smtClean="0"/>
            <a:t>Elaborasi</a:t>
          </a:r>
          <a:endParaRPr lang="id-ID" dirty="0"/>
        </a:p>
      </dgm:t>
    </dgm:pt>
    <dgm:pt modelId="{09F0CFA9-11E4-46D9-8265-526E71430D8B}" type="parTrans" cxnId="{2BE34876-8901-472C-889B-734B49105044}">
      <dgm:prSet/>
      <dgm:spPr/>
    </dgm:pt>
    <dgm:pt modelId="{DEDA9987-E717-4E5D-A2F0-82CC73187333}" type="sibTrans" cxnId="{2BE34876-8901-472C-889B-734B49105044}">
      <dgm:prSet/>
      <dgm:spPr/>
    </dgm:pt>
    <dgm:pt modelId="{1E315242-6ED7-41FE-9BCD-F42D659C8ECF}">
      <dgm:prSet phldrT="[Text]"/>
      <dgm:spPr/>
      <dgm:t>
        <a:bodyPr/>
        <a:lstStyle/>
        <a:p>
          <a:r>
            <a:rPr lang="id-ID" dirty="0" smtClean="0"/>
            <a:t>Keuletan dan Kesabaran</a:t>
          </a:r>
          <a:endParaRPr lang="id-ID" dirty="0"/>
        </a:p>
      </dgm:t>
    </dgm:pt>
    <dgm:pt modelId="{F8541E05-FC26-430F-A025-462B1183EB91}" type="parTrans" cxnId="{7C1A6C16-E8AC-492B-8D15-DDF634548B3D}">
      <dgm:prSet/>
      <dgm:spPr/>
    </dgm:pt>
    <dgm:pt modelId="{16A53F74-F080-408A-BFDD-DD4D9D264028}" type="sibTrans" cxnId="{7C1A6C16-E8AC-492B-8D15-DDF634548B3D}">
      <dgm:prSet/>
      <dgm:spPr/>
    </dgm:pt>
    <dgm:pt modelId="{22BE2282-F08B-484D-BE26-4B694E947A12}" type="pres">
      <dgm:prSet presAssocID="{2A9C0633-7000-45B7-A9D9-78F23232451A}" presName="CompostProcess" presStyleCnt="0">
        <dgm:presLayoutVars>
          <dgm:dir/>
          <dgm:resizeHandles val="exact"/>
        </dgm:presLayoutVars>
      </dgm:prSet>
      <dgm:spPr/>
    </dgm:pt>
    <dgm:pt modelId="{55799A10-E02A-4EA5-AD37-58BFA6CDD106}" type="pres">
      <dgm:prSet presAssocID="{2A9C0633-7000-45B7-A9D9-78F23232451A}" presName="arrow" presStyleLbl="bgShp" presStyleIdx="0" presStyleCnt="1"/>
      <dgm:spPr/>
    </dgm:pt>
    <dgm:pt modelId="{57462F8C-0BAB-4AC2-986D-F99F44D76EFD}" type="pres">
      <dgm:prSet presAssocID="{2A9C0633-7000-45B7-A9D9-78F23232451A}" presName="linearProcess" presStyleCnt="0"/>
      <dgm:spPr/>
    </dgm:pt>
    <dgm:pt modelId="{98443E9A-4F0A-4F67-A72D-3358ED98A87F}" type="pres">
      <dgm:prSet presAssocID="{37B0D8AA-DB8B-434B-8912-5300301F0AF7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21DF56-5673-4CB2-92A3-1A8C8A81D332}" type="pres">
      <dgm:prSet presAssocID="{52380954-07E7-4867-87D9-CADFC2B1554D}" presName="sibTrans" presStyleCnt="0"/>
      <dgm:spPr/>
    </dgm:pt>
    <dgm:pt modelId="{CC4D086A-3943-430F-AAFD-E60DB116269F}" type="pres">
      <dgm:prSet presAssocID="{609A0DE6-7CA7-4903-B32C-B4BF3455D60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24494C-183F-4DFF-B19C-AA6BC94A169D}" type="pres">
      <dgm:prSet presAssocID="{7EEA5B8D-B964-48AD-996B-79DF47E491F3}" presName="sibTrans" presStyleCnt="0"/>
      <dgm:spPr/>
    </dgm:pt>
    <dgm:pt modelId="{38373656-7605-4998-B3BD-1EEDD2ACC769}" type="pres">
      <dgm:prSet presAssocID="{EC041B5B-0C6E-4F1A-A395-8E60F9429B1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455587-C0A7-4E6A-8B34-0164C12128DA}" type="pres">
      <dgm:prSet presAssocID="{50D7B8AB-E50F-4DDF-A058-7FA08F0D3A3D}" presName="sibTrans" presStyleCnt="0"/>
      <dgm:spPr/>
    </dgm:pt>
    <dgm:pt modelId="{B695006E-A207-44D5-A7B0-C5D9EF2E9FED}" type="pres">
      <dgm:prSet presAssocID="{47C5FEE6-637E-4128-9EAA-0FF0FB500975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A925EB-D118-4FE1-A15A-96C5C5AB4896}" type="pres">
      <dgm:prSet presAssocID="{DEDA9987-E717-4E5D-A2F0-82CC73187333}" presName="sibTrans" presStyleCnt="0"/>
      <dgm:spPr/>
    </dgm:pt>
    <dgm:pt modelId="{FD006880-939C-43EC-98ED-206148B6FCD9}" type="pres">
      <dgm:prSet presAssocID="{1E315242-6ED7-41FE-9BCD-F42D659C8ECF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E37A14D-B26D-425B-AEF1-E043B07ED53F}" type="presOf" srcId="{37B0D8AA-DB8B-434B-8912-5300301F0AF7}" destId="{98443E9A-4F0A-4F67-A72D-3358ED98A87F}" srcOrd="0" destOrd="0" presId="urn:microsoft.com/office/officeart/2005/8/layout/hProcess9"/>
    <dgm:cxn modelId="{C257368E-43B6-4C15-908A-BF76C1DB74E5}" type="presOf" srcId="{47C5FEE6-637E-4128-9EAA-0FF0FB500975}" destId="{B695006E-A207-44D5-A7B0-C5D9EF2E9FED}" srcOrd="0" destOrd="0" presId="urn:microsoft.com/office/officeart/2005/8/layout/hProcess9"/>
    <dgm:cxn modelId="{87889E9A-5A71-4931-A105-7B130E35E7F9}" type="presOf" srcId="{EC041B5B-0C6E-4F1A-A395-8E60F9429B13}" destId="{38373656-7605-4998-B3BD-1EEDD2ACC769}" srcOrd="0" destOrd="0" presId="urn:microsoft.com/office/officeart/2005/8/layout/hProcess9"/>
    <dgm:cxn modelId="{BA11A245-8E55-484B-83CA-FFBD2C3D1D65}" type="presOf" srcId="{609A0DE6-7CA7-4903-B32C-B4BF3455D608}" destId="{CC4D086A-3943-430F-AAFD-E60DB116269F}" srcOrd="0" destOrd="0" presId="urn:microsoft.com/office/officeart/2005/8/layout/hProcess9"/>
    <dgm:cxn modelId="{1B61EF0D-AA87-40BD-BF33-E95E60E20775}" srcId="{2A9C0633-7000-45B7-A9D9-78F23232451A}" destId="{37B0D8AA-DB8B-434B-8912-5300301F0AF7}" srcOrd="0" destOrd="0" parTransId="{0BE284DE-8025-4969-A19F-D9C9E937C306}" sibTransId="{52380954-07E7-4867-87D9-CADFC2B1554D}"/>
    <dgm:cxn modelId="{91E57BCA-2313-4C98-B2C0-BD088128C8F2}" type="presOf" srcId="{2A9C0633-7000-45B7-A9D9-78F23232451A}" destId="{22BE2282-F08B-484D-BE26-4B694E947A12}" srcOrd="0" destOrd="0" presId="urn:microsoft.com/office/officeart/2005/8/layout/hProcess9"/>
    <dgm:cxn modelId="{36FAC1ED-3F1D-479F-8C41-399634626A79}" srcId="{2A9C0633-7000-45B7-A9D9-78F23232451A}" destId="{609A0DE6-7CA7-4903-B32C-B4BF3455D608}" srcOrd="1" destOrd="0" parTransId="{80C01E90-D562-4C49-A526-7DC9EB92C426}" sibTransId="{7EEA5B8D-B964-48AD-996B-79DF47E491F3}"/>
    <dgm:cxn modelId="{BFF6BB70-184B-40F1-8FFB-301C2AC222A6}" type="presOf" srcId="{1E315242-6ED7-41FE-9BCD-F42D659C8ECF}" destId="{FD006880-939C-43EC-98ED-206148B6FCD9}" srcOrd="0" destOrd="0" presId="urn:microsoft.com/office/officeart/2005/8/layout/hProcess9"/>
    <dgm:cxn modelId="{7C1A6C16-E8AC-492B-8D15-DDF634548B3D}" srcId="{2A9C0633-7000-45B7-A9D9-78F23232451A}" destId="{1E315242-6ED7-41FE-9BCD-F42D659C8ECF}" srcOrd="4" destOrd="0" parTransId="{F8541E05-FC26-430F-A025-462B1183EB91}" sibTransId="{16A53F74-F080-408A-BFDD-DD4D9D264028}"/>
    <dgm:cxn modelId="{2BE34876-8901-472C-889B-734B49105044}" srcId="{2A9C0633-7000-45B7-A9D9-78F23232451A}" destId="{47C5FEE6-637E-4128-9EAA-0FF0FB500975}" srcOrd="3" destOrd="0" parTransId="{09F0CFA9-11E4-46D9-8265-526E71430D8B}" sibTransId="{DEDA9987-E717-4E5D-A2F0-82CC73187333}"/>
    <dgm:cxn modelId="{D05CDDFA-0ED6-47E2-9ACA-0097E6C66C10}" srcId="{2A9C0633-7000-45B7-A9D9-78F23232451A}" destId="{EC041B5B-0C6E-4F1A-A395-8E60F9429B13}" srcOrd="2" destOrd="0" parTransId="{6BC2CDD7-F7AF-4754-B2BF-23B71ECBCE82}" sibTransId="{50D7B8AB-E50F-4DDF-A058-7FA08F0D3A3D}"/>
    <dgm:cxn modelId="{3420AF91-4D48-4B4E-BDC1-374184AA8A0C}" type="presParOf" srcId="{22BE2282-F08B-484D-BE26-4B694E947A12}" destId="{55799A10-E02A-4EA5-AD37-58BFA6CDD106}" srcOrd="0" destOrd="0" presId="urn:microsoft.com/office/officeart/2005/8/layout/hProcess9"/>
    <dgm:cxn modelId="{E7B85191-BB49-41C9-9D29-3642110364A1}" type="presParOf" srcId="{22BE2282-F08B-484D-BE26-4B694E947A12}" destId="{57462F8C-0BAB-4AC2-986D-F99F44D76EFD}" srcOrd="1" destOrd="0" presId="urn:microsoft.com/office/officeart/2005/8/layout/hProcess9"/>
    <dgm:cxn modelId="{3A2F3547-7536-4432-B989-527A01FCEF8A}" type="presParOf" srcId="{57462F8C-0BAB-4AC2-986D-F99F44D76EFD}" destId="{98443E9A-4F0A-4F67-A72D-3358ED98A87F}" srcOrd="0" destOrd="0" presId="urn:microsoft.com/office/officeart/2005/8/layout/hProcess9"/>
    <dgm:cxn modelId="{E7022CF6-25F8-42A0-9153-E956B5DFED32}" type="presParOf" srcId="{57462F8C-0BAB-4AC2-986D-F99F44D76EFD}" destId="{FF21DF56-5673-4CB2-92A3-1A8C8A81D332}" srcOrd="1" destOrd="0" presId="urn:microsoft.com/office/officeart/2005/8/layout/hProcess9"/>
    <dgm:cxn modelId="{A722E020-2779-47BC-90AB-F7022AB9519D}" type="presParOf" srcId="{57462F8C-0BAB-4AC2-986D-F99F44D76EFD}" destId="{CC4D086A-3943-430F-AAFD-E60DB116269F}" srcOrd="2" destOrd="0" presId="urn:microsoft.com/office/officeart/2005/8/layout/hProcess9"/>
    <dgm:cxn modelId="{066C3834-C534-4F9C-ADC9-4CBAE3FEC0C1}" type="presParOf" srcId="{57462F8C-0BAB-4AC2-986D-F99F44D76EFD}" destId="{2624494C-183F-4DFF-B19C-AA6BC94A169D}" srcOrd="3" destOrd="0" presId="urn:microsoft.com/office/officeart/2005/8/layout/hProcess9"/>
    <dgm:cxn modelId="{A19C6F33-7E8B-4002-AF95-D9B53CA2F681}" type="presParOf" srcId="{57462F8C-0BAB-4AC2-986D-F99F44D76EFD}" destId="{38373656-7605-4998-B3BD-1EEDD2ACC769}" srcOrd="4" destOrd="0" presId="urn:microsoft.com/office/officeart/2005/8/layout/hProcess9"/>
    <dgm:cxn modelId="{C3418898-9CC1-402E-A9B0-51250590F8F7}" type="presParOf" srcId="{57462F8C-0BAB-4AC2-986D-F99F44D76EFD}" destId="{1F455587-C0A7-4E6A-8B34-0164C12128DA}" srcOrd="5" destOrd="0" presId="urn:microsoft.com/office/officeart/2005/8/layout/hProcess9"/>
    <dgm:cxn modelId="{E1CC5CAA-6D68-4214-AD11-141F1FB0F97F}" type="presParOf" srcId="{57462F8C-0BAB-4AC2-986D-F99F44D76EFD}" destId="{B695006E-A207-44D5-A7B0-C5D9EF2E9FED}" srcOrd="6" destOrd="0" presId="urn:microsoft.com/office/officeart/2005/8/layout/hProcess9"/>
    <dgm:cxn modelId="{731F791B-5AA1-4E49-A638-DDB3311E6383}" type="presParOf" srcId="{57462F8C-0BAB-4AC2-986D-F99F44D76EFD}" destId="{51A925EB-D118-4FE1-A15A-96C5C5AB4896}" srcOrd="7" destOrd="0" presId="urn:microsoft.com/office/officeart/2005/8/layout/hProcess9"/>
    <dgm:cxn modelId="{257008DE-E92B-4A1C-AB35-E3D0CFBC3180}" type="presParOf" srcId="{57462F8C-0BAB-4AC2-986D-F99F44D76EFD}" destId="{FD006880-939C-43EC-98ED-206148B6FCD9}" srcOrd="8" destOrd="0" presId="urn:microsoft.com/office/officeart/2005/8/layout/hProcess9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5F66354-DCD2-4635-B015-D75A10189C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D652F2F-94CA-4E3B-B0C1-565149EC3505}">
      <dgm:prSet phldrT="[Text]"/>
      <dgm:spPr/>
      <dgm:t>
        <a:bodyPr/>
        <a:lstStyle/>
        <a:p>
          <a:r>
            <a:rPr lang="id-ID" dirty="0" smtClean="0"/>
            <a:t>Melibatkan kemampuan berpikir divergen</a:t>
          </a:r>
          <a:endParaRPr lang="id-ID" dirty="0"/>
        </a:p>
      </dgm:t>
    </dgm:pt>
    <dgm:pt modelId="{60CAAB25-5EFB-40AA-A211-CCED6CE48185}" type="parTrans" cxnId="{D45FEC5A-C9CB-41A8-95D6-CC30D1A2BA3F}">
      <dgm:prSet/>
      <dgm:spPr/>
      <dgm:t>
        <a:bodyPr/>
        <a:lstStyle/>
        <a:p>
          <a:endParaRPr lang="id-ID"/>
        </a:p>
      </dgm:t>
    </dgm:pt>
    <dgm:pt modelId="{0BE51D45-7A0D-4C74-B8D7-921A5EFFA14C}" type="sibTrans" cxnId="{D45FEC5A-C9CB-41A8-95D6-CC30D1A2BA3F}">
      <dgm:prSet/>
      <dgm:spPr/>
      <dgm:t>
        <a:bodyPr/>
        <a:lstStyle/>
        <a:p>
          <a:endParaRPr lang="id-ID"/>
        </a:p>
      </dgm:t>
    </dgm:pt>
    <dgm:pt modelId="{E8E8C073-575D-4442-8A31-0B1C0E879DCD}">
      <dgm:prSet phldrT="[Text]"/>
      <dgm:spPr/>
      <dgm:t>
        <a:bodyPr/>
        <a:lstStyle/>
        <a:p>
          <a:r>
            <a:rPr lang="id-ID" dirty="0" smtClean="0"/>
            <a:t>Menggunakan intuisi dan imajinasi </a:t>
          </a:r>
          <a:endParaRPr lang="id-ID" dirty="0"/>
        </a:p>
      </dgm:t>
    </dgm:pt>
    <dgm:pt modelId="{3EBB39E7-4CF6-42E7-82C7-C528ABF414BE}" type="parTrans" cxnId="{D322B8EF-9B8D-4E3B-9D3C-0BDDF4F9AA92}">
      <dgm:prSet/>
      <dgm:spPr/>
      <dgm:t>
        <a:bodyPr/>
        <a:lstStyle/>
        <a:p>
          <a:endParaRPr lang="id-ID"/>
        </a:p>
      </dgm:t>
    </dgm:pt>
    <dgm:pt modelId="{999EDBE5-6A0C-4091-A7B9-4F954E7CE853}" type="sibTrans" cxnId="{D322B8EF-9B8D-4E3B-9D3C-0BDDF4F9AA92}">
      <dgm:prSet/>
      <dgm:spPr/>
      <dgm:t>
        <a:bodyPr/>
        <a:lstStyle/>
        <a:p>
          <a:endParaRPr lang="id-ID"/>
        </a:p>
      </dgm:t>
    </dgm:pt>
    <dgm:pt modelId="{97210B9D-C8F9-416D-903B-89F9270D64CA}">
      <dgm:prSet phldrT="[Text]"/>
      <dgm:spPr/>
      <dgm:t>
        <a:bodyPr/>
        <a:lstStyle/>
        <a:p>
          <a:r>
            <a:rPr lang="id-ID" dirty="0" smtClean="0"/>
            <a:t>Memfungsikan penginderaan dan kepekaan</a:t>
          </a:r>
          <a:endParaRPr lang="id-ID" dirty="0"/>
        </a:p>
      </dgm:t>
    </dgm:pt>
    <dgm:pt modelId="{539D5E2B-B636-4CC4-ADE3-CFCAA70B8CC9}" type="parTrans" cxnId="{D5AB9815-8B4D-434C-8636-9F41541B6B31}">
      <dgm:prSet/>
      <dgm:spPr/>
      <dgm:t>
        <a:bodyPr/>
        <a:lstStyle/>
        <a:p>
          <a:endParaRPr lang="id-ID"/>
        </a:p>
      </dgm:t>
    </dgm:pt>
    <dgm:pt modelId="{A3F4BCA6-3042-42F5-815C-CD945672D862}" type="sibTrans" cxnId="{D5AB9815-8B4D-434C-8636-9F41541B6B31}">
      <dgm:prSet/>
      <dgm:spPr/>
      <dgm:t>
        <a:bodyPr/>
        <a:lstStyle/>
        <a:p>
          <a:endParaRPr lang="id-ID"/>
        </a:p>
      </dgm:t>
    </dgm:pt>
    <dgm:pt modelId="{FEDA4F57-F750-47B4-85D6-7E14DB8F2CCF}">
      <dgm:prSet phldrT="[Text]"/>
      <dgm:spPr/>
      <dgm:t>
        <a:bodyPr/>
        <a:lstStyle/>
        <a:p>
          <a:r>
            <a:rPr lang="id-ID" dirty="0" smtClean="0"/>
            <a:t>Memerlukan kecerdasan emosional</a:t>
          </a:r>
          <a:endParaRPr lang="id-ID" dirty="0"/>
        </a:p>
      </dgm:t>
    </dgm:pt>
    <dgm:pt modelId="{32E848D6-F413-412D-8DE6-6F849690FCCD}" type="parTrans" cxnId="{09D74FA8-8222-467E-AF6C-108F4BC32F8E}">
      <dgm:prSet/>
      <dgm:spPr/>
    </dgm:pt>
    <dgm:pt modelId="{9BD8F8BD-9D0E-45C5-9131-3BFA62F9A299}" type="sibTrans" cxnId="{09D74FA8-8222-467E-AF6C-108F4BC32F8E}">
      <dgm:prSet/>
      <dgm:spPr/>
    </dgm:pt>
    <dgm:pt modelId="{B790A533-D000-4467-9463-D12AE6807027}" type="pres">
      <dgm:prSet presAssocID="{35F66354-DCD2-4635-B015-D75A10189C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9561990-A27B-4AEF-986B-D0A774BB9B5A}" type="pres">
      <dgm:prSet presAssocID="{DD652F2F-94CA-4E3B-B0C1-565149EC350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4669232-2BB8-472A-8FC8-DADEC85A5AE3}" type="pres">
      <dgm:prSet presAssocID="{0BE51D45-7A0D-4C74-B8D7-921A5EFFA14C}" presName="spacer" presStyleCnt="0"/>
      <dgm:spPr/>
    </dgm:pt>
    <dgm:pt modelId="{B8EF1FBE-3019-4F34-9A5B-9773781727B4}" type="pres">
      <dgm:prSet presAssocID="{E8E8C073-575D-4442-8A31-0B1C0E879DC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0CB6F3-6C7A-480B-AB39-B423FE28F46A}" type="pres">
      <dgm:prSet presAssocID="{999EDBE5-6A0C-4091-A7B9-4F954E7CE853}" presName="spacer" presStyleCnt="0"/>
      <dgm:spPr/>
    </dgm:pt>
    <dgm:pt modelId="{070ABE1F-FD68-4226-B2EA-DACE8114211A}" type="pres">
      <dgm:prSet presAssocID="{97210B9D-C8F9-416D-903B-89F9270D64C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4F6521-5EBC-488A-BB72-47518D049640}" type="pres">
      <dgm:prSet presAssocID="{A3F4BCA6-3042-42F5-815C-CD945672D862}" presName="spacer" presStyleCnt="0"/>
      <dgm:spPr/>
    </dgm:pt>
    <dgm:pt modelId="{38AD38DC-4441-4A02-91D3-B41AFAA97AB5}" type="pres">
      <dgm:prSet presAssocID="{FEDA4F57-F750-47B4-85D6-7E14DB8F2CC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71EAB36-EB2C-4B91-97DB-D04504508C99}" type="presOf" srcId="{FEDA4F57-F750-47B4-85D6-7E14DB8F2CCF}" destId="{38AD38DC-4441-4A02-91D3-B41AFAA97AB5}" srcOrd="0" destOrd="0" presId="urn:microsoft.com/office/officeart/2005/8/layout/vList2"/>
    <dgm:cxn modelId="{09D74FA8-8222-467E-AF6C-108F4BC32F8E}" srcId="{35F66354-DCD2-4635-B015-D75A10189C43}" destId="{FEDA4F57-F750-47B4-85D6-7E14DB8F2CCF}" srcOrd="3" destOrd="0" parTransId="{32E848D6-F413-412D-8DE6-6F849690FCCD}" sibTransId="{9BD8F8BD-9D0E-45C5-9131-3BFA62F9A299}"/>
    <dgm:cxn modelId="{D322B8EF-9B8D-4E3B-9D3C-0BDDF4F9AA92}" srcId="{35F66354-DCD2-4635-B015-D75A10189C43}" destId="{E8E8C073-575D-4442-8A31-0B1C0E879DCD}" srcOrd="1" destOrd="0" parTransId="{3EBB39E7-4CF6-42E7-82C7-C528ABF414BE}" sibTransId="{999EDBE5-6A0C-4091-A7B9-4F954E7CE853}"/>
    <dgm:cxn modelId="{8858806C-66CA-449E-809B-CD90DAF1144E}" type="presOf" srcId="{E8E8C073-575D-4442-8A31-0B1C0E879DCD}" destId="{B8EF1FBE-3019-4F34-9A5B-9773781727B4}" srcOrd="0" destOrd="0" presId="urn:microsoft.com/office/officeart/2005/8/layout/vList2"/>
    <dgm:cxn modelId="{1E15F1B0-F986-4659-B9CF-F80F7953F452}" type="presOf" srcId="{97210B9D-C8F9-416D-903B-89F9270D64CA}" destId="{070ABE1F-FD68-4226-B2EA-DACE8114211A}" srcOrd="0" destOrd="0" presId="urn:microsoft.com/office/officeart/2005/8/layout/vList2"/>
    <dgm:cxn modelId="{D5AB9815-8B4D-434C-8636-9F41541B6B31}" srcId="{35F66354-DCD2-4635-B015-D75A10189C43}" destId="{97210B9D-C8F9-416D-903B-89F9270D64CA}" srcOrd="2" destOrd="0" parTransId="{539D5E2B-B636-4CC4-ADE3-CFCAA70B8CC9}" sibTransId="{A3F4BCA6-3042-42F5-815C-CD945672D862}"/>
    <dgm:cxn modelId="{D45FEC5A-C9CB-41A8-95D6-CC30D1A2BA3F}" srcId="{35F66354-DCD2-4635-B015-D75A10189C43}" destId="{DD652F2F-94CA-4E3B-B0C1-565149EC3505}" srcOrd="0" destOrd="0" parTransId="{60CAAB25-5EFB-40AA-A211-CCED6CE48185}" sibTransId="{0BE51D45-7A0D-4C74-B8D7-921A5EFFA14C}"/>
    <dgm:cxn modelId="{F879609B-E42D-406D-BFEA-0FAD37B3815D}" type="presOf" srcId="{35F66354-DCD2-4635-B015-D75A10189C43}" destId="{B790A533-D000-4467-9463-D12AE6807027}" srcOrd="0" destOrd="0" presId="urn:microsoft.com/office/officeart/2005/8/layout/vList2"/>
    <dgm:cxn modelId="{2CD3A503-9A2B-43CE-BDD9-6291E3A6BB49}" type="presOf" srcId="{DD652F2F-94CA-4E3B-B0C1-565149EC3505}" destId="{09561990-A27B-4AEF-986B-D0A774BB9B5A}" srcOrd="0" destOrd="0" presId="urn:microsoft.com/office/officeart/2005/8/layout/vList2"/>
    <dgm:cxn modelId="{FFF02971-445C-40AA-B25F-614286296A51}" type="presParOf" srcId="{B790A533-D000-4467-9463-D12AE6807027}" destId="{09561990-A27B-4AEF-986B-D0A774BB9B5A}" srcOrd="0" destOrd="0" presId="urn:microsoft.com/office/officeart/2005/8/layout/vList2"/>
    <dgm:cxn modelId="{F3EBD596-EC15-4FB6-A04E-A30094701DB7}" type="presParOf" srcId="{B790A533-D000-4467-9463-D12AE6807027}" destId="{74669232-2BB8-472A-8FC8-DADEC85A5AE3}" srcOrd="1" destOrd="0" presId="urn:microsoft.com/office/officeart/2005/8/layout/vList2"/>
    <dgm:cxn modelId="{395901BE-ADA0-4AB1-8BD0-E8650C30F8BD}" type="presParOf" srcId="{B790A533-D000-4467-9463-D12AE6807027}" destId="{B8EF1FBE-3019-4F34-9A5B-9773781727B4}" srcOrd="2" destOrd="0" presId="urn:microsoft.com/office/officeart/2005/8/layout/vList2"/>
    <dgm:cxn modelId="{4C81D29E-AE7F-4BE0-9537-71291923266B}" type="presParOf" srcId="{B790A533-D000-4467-9463-D12AE6807027}" destId="{D00CB6F3-6C7A-480B-AB39-B423FE28F46A}" srcOrd="3" destOrd="0" presId="urn:microsoft.com/office/officeart/2005/8/layout/vList2"/>
    <dgm:cxn modelId="{61882B82-BD0E-40A8-9637-36371CB9C977}" type="presParOf" srcId="{B790A533-D000-4467-9463-D12AE6807027}" destId="{070ABE1F-FD68-4226-B2EA-DACE8114211A}" srcOrd="4" destOrd="0" presId="urn:microsoft.com/office/officeart/2005/8/layout/vList2"/>
    <dgm:cxn modelId="{587E47CF-9A7F-47E8-BFB6-68A106FF8D6E}" type="presParOf" srcId="{B790A533-D000-4467-9463-D12AE6807027}" destId="{824F6521-5EBC-488A-BB72-47518D049640}" srcOrd="5" destOrd="0" presId="urn:microsoft.com/office/officeart/2005/8/layout/vList2"/>
    <dgm:cxn modelId="{06D75753-C501-49B9-A5BD-A9F3D492E69F}" type="presParOf" srcId="{B790A533-D000-4467-9463-D12AE6807027}" destId="{38AD38DC-4441-4A02-91D3-B41AFAA97AB5}" srcOrd="6" destOrd="0" presId="urn:microsoft.com/office/officeart/2005/8/layout/vList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09E0468-FD3C-4168-B3DA-EC167A5E6168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B3E512D-4679-44C5-8899-8BFE26BB9B12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Person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F8AB0620-E83E-4E36-A6A9-360450E72174}" type="parTrans" cxnId="{461277F9-104B-443C-9F80-ECFEB6D9AA93}">
      <dgm:prSet/>
      <dgm:spPr/>
      <dgm:t>
        <a:bodyPr/>
        <a:lstStyle/>
        <a:p>
          <a:endParaRPr lang="id-ID"/>
        </a:p>
      </dgm:t>
    </dgm:pt>
    <dgm:pt modelId="{C5C3BF68-B082-470A-8B5A-2DE3E912845C}" type="sibTrans" cxnId="{461277F9-104B-443C-9F80-ECFEB6D9AA93}">
      <dgm:prSet/>
      <dgm:spPr/>
      <dgm:t>
        <a:bodyPr/>
        <a:lstStyle/>
        <a:p>
          <a:endParaRPr lang="id-ID"/>
        </a:p>
      </dgm:t>
    </dgm:pt>
    <dgm:pt modelId="{FC2007D4-6D10-4CF3-ADC9-81750BB8A600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Process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66F5F2FE-E484-4CF4-A6D8-394F6754DD52}" type="parTrans" cxnId="{4C25C54F-A70E-43D9-B15B-5FA51853F542}">
      <dgm:prSet/>
      <dgm:spPr/>
      <dgm:t>
        <a:bodyPr/>
        <a:lstStyle/>
        <a:p>
          <a:endParaRPr lang="id-ID"/>
        </a:p>
      </dgm:t>
    </dgm:pt>
    <dgm:pt modelId="{1D2DC601-B619-4363-86B2-57D3B92A3B33}" type="sibTrans" cxnId="{4C25C54F-A70E-43D9-B15B-5FA51853F542}">
      <dgm:prSet/>
      <dgm:spPr/>
      <dgm:t>
        <a:bodyPr/>
        <a:lstStyle/>
        <a:p>
          <a:endParaRPr lang="id-ID"/>
        </a:p>
      </dgm:t>
    </dgm:pt>
    <dgm:pt modelId="{D605C307-3C84-4EA8-BF7C-549DD64CE702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Press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CB63EDA9-AE72-4351-9C80-2520732DF9F3}" type="parTrans" cxnId="{F2598BF9-FE93-4F17-8511-940AADCF02A1}">
      <dgm:prSet/>
      <dgm:spPr/>
      <dgm:t>
        <a:bodyPr/>
        <a:lstStyle/>
        <a:p>
          <a:endParaRPr lang="id-ID"/>
        </a:p>
      </dgm:t>
    </dgm:pt>
    <dgm:pt modelId="{87C47BB2-4DF6-48B5-80C9-61EF554B1861}" type="sibTrans" cxnId="{F2598BF9-FE93-4F17-8511-940AADCF02A1}">
      <dgm:prSet/>
      <dgm:spPr/>
      <dgm:t>
        <a:bodyPr/>
        <a:lstStyle/>
        <a:p>
          <a:endParaRPr lang="id-ID"/>
        </a:p>
      </dgm:t>
    </dgm:pt>
    <dgm:pt modelId="{E24E9B42-1503-4611-A4B7-49C293B98F98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Product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EC760550-64C5-40B4-B8EC-3107E0DC1B95}" type="parTrans" cxnId="{6C95E407-C30B-4404-842F-921A9B661E98}">
      <dgm:prSet/>
      <dgm:spPr/>
      <dgm:t>
        <a:bodyPr/>
        <a:lstStyle/>
        <a:p>
          <a:endParaRPr lang="id-ID"/>
        </a:p>
      </dgm:t>
    </dgm:pt>
    <dgm:pt modelId="{9A420E73-3038-4955-960E-BB6577B6DE26}" type="sibTrans" cxnId="{6C95E407-C30B-4404-842F-921A9B661E98}">
      <dgm:prSet/>
      <dgm:spPr/>
      <dgm:t>
        <a:bodyPr/>
        <a:lstStyle/>
        <a:p>
          <a:endParaRPr lang="id-ID"/>
        </a:p>
      </dgm:t>
    </dgm:pt>
    <dgm:pt modelId="{3A6F709A-731D-43BA-9CE3-3C2A84A6BCC1}" type="pres">
      <dgm:prSet presAssocID="{A09E0468-FD3C-4168-B3DA-EC167A5E616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51BB762-B392-4111-A89A-507D45A328B4}" type="pres">
      <dgm:prSet presAssocID="{A09E0468-FD3C-4168-B3DA-EC167A5E6168}" presName="ellipse" presStyleLbl="trBgShp" presStyleIdx="0" presStyleCnt="1"/>
      <dgm:spPr/>
    </dgm:pt>
    <dgm:pt modelId="{344C8149-1964-4193-859A-FF13079DB40F}" type="pres">
      <dgm:prSet presAssocID="{A09E0468-FD3C-4168-B3DA-EC167A5E6168}" presName="arrow1" presStyleLbl="fgShp" presStyleIdx="0" presStyleCnt="1"/>
      <dgm:spPr/>
    </dgm:pt>
    <dgm:pt modelId="{2E463E31-335E-4EBC-9C0E-754EFF578125}" type="pres">
      <dgm:prSet presAssocID="{A09E0468-FD3C-4168-B3DA-EC167A5E616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CF29280-E2DC-4A2C-8B85-EC799A454768}" type="pres">
      <dgm:prSet presAssocID="{FC2007D4-6D10-4CF3-ADC9-81750BB8A60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DF6F8B-0DBF-4C2B-9C99-2084A7B1E66D}" type="pres">
      <dgm:prSet presAssocID="{D605C307-3C84-4EA8-BF7C-549DD64CE70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8EE47CA-450D-45DA-A771-F30E4D92F69F}" type="pres">
      <dgm:prSet presAssocID="{E24E9B42-1503-4611-A4B7-49C293B98F98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383DB4-FFA8-4DB9-98F0-E8CA637B1524}" type="pres">
      <dgm:prSet presAssocID="{A09E0468-FD3C-4168-B3DA-EC167A5E6168}" presName="funnel" presStyleLbl="trAlignAcc1" presStyleIdx="0" presStyleCnt="1"/>
      <dgm:spPr/>
    </dgm:pt>
  </dgm:ptLst>
  <dgm:cxnLst>
    <dgm:cxn modelId="{6C95E407-C30B-4404-842F-921A9B661E98}" srcId="{A09E0468-FD3C-4168-B3DA-EC167A5E6168}" destId="{E24E9B42-1503-4611-A4B7-49C293B98F98}" srcOrd="3" destOrd="0" parTransId="{EC760550-64C5-40B4-B8EC-3107E0DC1B95}" sibTransId="{9A420E73-3038-4955-960E-BB6577B6DE26}"/>
    <dgm:cxn modelId="{9DE23BF8-4489-4BE1-98D1-701ADBD34F68}" type="presOf" srcId="{D605C307-3C84-4EA8-BF7C-549DD64CE702}" destId="{DCF29280-E2DC-4A2C-8B85-EC799A454768}" srcOrd="0" destOrd="0" presId="urn:microsoft.com/office/officeart/2005/8/layout/funnel1"/>
    <dgm:cxn modelId="{63B038CC-771C-40C8-A64B-0BE56974D4E8}" type="presOf" srcId="{6B3E512D-4679-44C5-8899-8BFE26BB9B12}" destId="{A8EE47CA-450D-45DA-A771-F30E4D92F69F}" srcOrd="0" destOrd="0" presId="urn:microsoft.com/office/officeart/2005/8/layout/funnel1"/>
    <dgm:cxn modelId="{DB843F64-C802-42BF-B039-70C34CFDA108}" type="presOf" srcId="{FC2007D4-6D10-4CF3-ADC9-81750BB8A600}" destId="{3FDF6F8B-0DBF-4C2B-9C99-2084A7B1E66D}" srcOrd="0" destOrd="0" presId="urn:microsoft.com/office/officeart/2005/8/layout/funnel1"/>
    <dgm:cxn modelId="{461277F9-104B-443C-9F80-ECFEB6D9AA93}" srcId="{A09E0468-FD3C-4168-B3DA-EC167A5E6168}" destId="{6B3E512D-4679-44C5-8899-8BFE26BB9B12}" srcOrd="0" destOrd="0" parTransId="{F8AB0620-E83E-4E36-A6A9-360450E72174}" sibTransId="{C5C3BF68-B082-470A-8B5A-2DE3E912845C}"/>
    <dgm:cxn modelId="{1157190B-4426-4069-948E-40505290BB7D}" type="presOf" srcId="{E24E9B42-1503-4611-A4B7-49C293B98F98}" destId="{2E463E31-335E-4EBC-9C0E-754EFF578125}" srcOrd="0" destOrd="0" presId="urn:microsoft.com/office/officeart/2005/8/layout/funnel1"/>
    <dgm:cxn modelId="{4C25C54F-A70E-43D9-B15B-5FA51853F542}" srcId="{A09E0468-FD3C-4168-B3DA-EC167A5E6168}" destId="{FC2007D4-6D10-4CF3-ADC9-81750BB8A600}" srcOrd="1" destOrd="0" parTransId="{66F5F2FE-E484-4CF4-A6D8-394F6754DD52}" sibTransId="{1D2DC601-B619-4363-86B2-57D3B92A3B33}"/>
    <dgm:cxn modelId="{F2598BF9-FE93-4F17-8511-940AADCF02A1}" srcId="{A09E0468-FD3C-4168-B3DA-EC167A5E6168}" destId="{D605C307-3C84-4EA8-BF7C-549DD64CE702}" srcOrd="2" destOrd="0" parTransId="{CB63EDA9-AE72-4351-9C80-2520732DF9F3}" sibTransId="{87C47BB2-4DF6-48B5-80C9-61EF554B1861}"/>
    <dgm:cxn modelId="{6DE08D87-C423-4DF6-83C1-385AFDCC8585}" type="presOf" srcId="{A09E0468-FD3C-4168-B3DA-EC167A5E6168}" destId="{3A6F709A-731D-43BA-9CE3-3C2A84A6BCC1}" srcOrd="0" destOrd="0" presId="urn:microsoft.com/office/officeart/2005/8/layout/funnel1"/>
    <dgm:cxn modelId="{59EB231C-9056-4E7F-8AB1-7C9AA07AD76B}" type="presParOf" srcId="{3A6F709A-731D-43BA-9CE3-3C2A84A6BCC1}" destId="{051BB762-B392-4111-A89A-507D45A328B4}" srcOrd="0" destOrd="0" presId="urn:microsoft.com/office/officeart/2005/8/layout/funnel1"/>
    <dgm:cxn modelId="{B9E1CBE8-69EE-4BC9-AB9D-9CC0FBCE8CB9}" type="presParOf" srcId="{3A6F709A-731D-43BA-9CE3-3C2A84A6BCC1}" destId="{344C8149-1964-4193-859A-FF13079DB40F}" srcOrd="1" destOrd="0" presId="urn:microsoft.com/office/officeart/2005/8/layout/funnel1"/>
    <dgm:cxn modelId="{999AC214-C695-4037-81B6-18061A96D7C3}" type="presParOf" srcId="{3A6F709A-731D-43BA-9CE3-3C2A84A6BCC1}" destId="{2E463E31-335E-4EBC-9C0E-754EFF578125}" srcOrd="2" destOrd="0" presId="urn:microsoft.com/office/officeart/2005/8/layout/funnel1"/>
    <dgm:cxn modelId="{80ABD91C-8A80-4D6D-8AAA-91B8A7FF8036}" type="presParOf" srcId="{3A6F709A-731D-43BA-9CE3-3C2A84A6BCC1}" destId="{DCF29280-E2DC-4A2C-8B85-EC799A454768}" srcOrd="3" destOrd="0" presId="urn:microsoft.com/office/officeart/2005/8/layout/funnel1"/>
    <dgm:cxn modelId="{FFFC3933-DBD6-48D8-A560-F2A71CC4F382}" type="presParOf" srcId="{3A6F709A-731D-43BA-9CE3-3C2A84A6BCC1}" destId="{3FDF6F8B-0DBF-4C2B-9C99-2084A7B1E66D}" srcOrd="4" destOrd="0" presId="urn:microsoft.com/office/officeart/2005/8/layout/funnel1"/>
    <dgm:cxn modelId="{2313D947-1344-4588-B6B2-6B4C5FE723F2}" type="presParOf" srcId="{3A6F709A-731D-43BA-9CE3-3C2A84A6BCC1}" destId="{A8EE47CA-450D-45DA-A771-F30E4D92F69F}" srcOrd="5" destOrd="0" presId="urn:microsoft.com/office/officeart/2005/8/layout/funnel1"/>
    <dgm:cxn modelId="{282E60FD-59F2-4A89-9A4D-838B667C245D}" type="presParOf" srcId="{3A6F709A-731D-43BA-9CE3-3C2A84A6BCC1}" destId="{89383DB4-FFA8-4DB9-98F0-E8CA637B1524}" srcOrd="6" destOrd="0" presId="urn:microsoft.com/office/officeart/2005/8/layout/funnel1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1867920-52C1-4E90-B701-E08EC8C88E4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7BBA811-F205-44D2-BD79-1664B80BC434}">
      <dgm:prSet phldrT="[Text]"/>
      <dgm:spPr/>
      <dgm:t>
        <a:bodyPr/>
        <a:lstStyle/>
        <a:p>
          <a:r>
            <a:rPr lang="id-ID" dirty="0" smtClean="0"/>
            <a:t>FAKTOR</a:t>
          </a:r>
          <a:endParaRPr lang="id-ID" dirty="0"/>
        </a:p>
      </dgm:t>
    </dgm:pt>
    <dgm:pt modelId="{A45A55CC-1B49-4761-86A0-5E39D8BAD94E}" type="parTrans" cxnId="{9B6CC696-DC83-4540-A4B6-9788BA0E3675}">
      <dgm:prSet/>
      <dgm:spPr/>
      <dgm:t>
        <a:bodyPr/>
        <a:lstStyle/>
        <a:p>
          <a:endParaRPr lang="id-ID"/>
        </a:p>
      </dgm:t>
    </dgm:pt>
    <dgm:pt modelId="{52B5128B-FA87-4F12-8B24-8873423B7099}" type="sibTrans" cxnId="{9B6CC696-DC83-4540-A4B6-9788BA0E3675}">
      <dgm:prSet/>
      <dgm:spPr/>
      <dgm:t>
        <a:bodyPr/>
        <a:lstStyle/>
        <a:p>
          <a:endParaRPr lang="id-ID"/>
        </a:p>
      </dgm:t>
    </dgm:pt>
    <dgm:pt modelId="{D5C4F030-70EA-49E1-B596-0E09D151F8D3}">
      <dgm:prSet phldrT="[Text]" custT="1"/>
      <dgm:spPr/>
      <dgm:t>
        <a:bodyPr/>
        <a:lstStyle/>
        <a:p>
          <a:r>
            <a:rPr lang="id-ID" sz="2000" dirty="0" smtClean="0"/>
            <a:t>Jenis kelamin</a:t>
          </a:r>
          <a:endParaRPr lang="id-ID" sz="2000" dirty="0"/>
        </a:p>
      </dgm:t>
    </dgm:pt>
    <dgm:pt modelId="{A6FE445B-7019-4FC9-8EDA-9F0609A00BF5}" type="parTrans" cxnId="{C8B38B1B-917B-4CA6-A4C1-E3CE7EAF807A}">
      <dgm:prSet/>
      <dgm:spPr/>
      <dgm:t>
        <a:bodyPr/>
        <a:lstStyle/>
        <a:p>
          <a:endParaRPr lang="id-ID"/>
        </a:p>
      </dgm:t>
    </dgm:pt>
    <dgm:pt modelId="{D5D79FC8-6340-44E8-87AE-231189098DE1}" type="sibTrans" cxnId="{C8B38B1B-917B-4CA6-A4C1-E3CE7EAF807A}">
      <dgm:prSet/>
      <dgm:spPr/>
      <dgm:t>
        <a:bodyPr/>
        <a:lstStyle/>
        <a:p>
          <a:endParaRPr lang="id-ID"/>
        </a:p>
      </dgm:t>
    </dgm:pt>
    <dgm:pt modelId="{F59714AD-712A-43E7-8596-C3D826BA4A94}">
      <dgm:prSet phldrT="[Text]" custT="1"/>
      <dgm:spPr/>
      <dgm:t>
        <a:bodyPr/>
        <a:lstStyle/>
        <a:p>
          <a:r>
            <a:rPr lang="id-ID" sz="2000" dirty="0" smtClean="0"/>
            <a:t>Sosial ekonomi</a:t>
          </a:r>
          <a:endParaRPr lang="id-ID" sz="2000" dirty="0"/>
        </a:p>
      </dgm:t>
    </dgm:pt>
    <dgm:pt modelId="{F122B3E1-D742-478D-A73E-684FB5A9AECD}" type="parTrans" cxnId="{E15D579E-2365-4D68-B0EE-A203C6B08962}">
      <dgm:prSet/>
      <dgm:spPr/>
      <dgm:t>
        <a:bodyPr/>
        <a:lstStyle/>
        <a:p>
          <a:endParaRPr lang="id-ID"/>
        </a:p>
      </dgm:t>
    </dgm:pt>
    <dgm:pt modelId="{703872A5-A850-490C-807C-C374876B8797}" type="sibTrans" cxnId="{E15D579E-2365-4D68-B0EE-A203C6B08962}">
      <dgm:prSet/>
      <dgm:spPr/>
      <dgm:t>
        <a:bodyPr/>
        <a:lstStyle/>
        <a:p>
          <a:endParaRPr lang="id-ID"/>
        </a:p>
      </dgm:t>
    </dgm:pt>
    <dgm:pt modelId="{958E2F93-D452-4876-80C5-82FBF3D72575}">
      <dgm:prSet phldrT="[Text]" custT="1"/>
      <dgm:spPr/>
      <dgm:t>
        <a:bodyPr/>
        <a:lstStyle/>
        <a:p>
          <a:r>
            <a:rPr lang="id-ID" sz="2000" dirty="0" smtClean="0"/>
            <a:t>Urutan kelahiran</a:t>
          </a:r>
          <a:endParaRPr lang="id-ID" sz="2000" dirty="0"/>
        </a:p>
      </dgm:t>
    </dgm:pt>
    <dgm:pt modelId="{9B4C8DF4-C353-485B-A3B6-0F19516EB723}" type="parTrans" cxnId="{49E09369-A046-46EF-A963-63B4E347D27B}">
      <dgm:prSet/>
      <dgm:spPr/>
      <dgm:t>
        <a:bodyPr/>
        <a:lstStyle/>
        <a:p>
          <a:endParaRPr lang="id-ID"/>
        </a:p>
      </dgm:t>
    </dgm:pt>
    <dgm:pt modelId="{B557029B-621B-4CAC-80CF-43CD65DD3150}" type="sibTrans" cxnId="{49E09369-A046-46EF-A963-63B4E347D27B}">
      <dgm:prSet/>
      <dgm:spPr/>
      <dgm:t>
        <a:bodyPr/>
        <a:lstStyle/>
        <a:p>
          <a:endParaRPr lang="id-ID"/>
        </a:p>
      </dgm:t>
    </dgm:pt>
    <dgm:pt modelId="{7447C84E-8514-4A9E-98C9-C521BE4AE1DE}">
      <dgm:prSet phldrT="[Text]" custT="1"/>
      <dgm:spPr/>
      <dgm:t>
        <a:bodyPr/>
        <a:lstStyle/>
        <a:p>
          <a:r>
            <a:rPr lang="id-ID" sz="2000" dirty="0" smtClean="0"/>
            <a:t>Jumlah keluarga </a:t>
          </a:r>
          <a:endParaRPr lang="id-ID" sz="2000" dirty="0"/>
        </a:p>
      </dgm:t>
    </dgm:pt>
    <dgm:pt modelId="{F19F325F-7FBC-44C6-AACC-0337BB4B890F}" type="parTrans" cxnId="{2D1A397F-33AD-4F8E-B3FF-8FE59BD15654}">
      <dgm:prSet/>
      <dgm:spPr/>
      <dgm:t>
        <a:bodyPr/>
        <a:lstStyle/>
        <a:p>
          <a:endParaRPr lang="id-ID"/>
        </a:p>
      </dgm:t>
    </dgm:pt>
    <dgm:pt modelId="{C8AD163C-9279-4DBF-9FF2-6A98C76A07A3}" type="sibTrans" cxnId="{2D1A397F-33AD-4F8E-B3FF-8FE59BD15654}">
      <dgm:prSet/>
      <dgm:spPr/>
      <dgm:t>
        <a:bodyPr/>
        <a:lstStyle/>
        <a:p>
          <a:endParaRPr lang="id-ID"/>
        </a:p>
      </dgm:t>
    </dgm:pt>
    <dgm:pt modelId="{64E411C4-4F74-4922-8289-B6DECD4CCAC6}">
      <dgm:prSet phldrT="[Text]" custT="1"/>
      <dgm:spPr/>
      <dgm:t>
        <a:bodyPr/>
        <a:lstStyle/>
        <a:p>
          <a:r>
            <a:rPr lang="id-ID" sz="2000" dirty="0" smtClean="0"/>
            <a:t>Kota/Desa</a:t>
          </a:r>
          <a:endParaRPr lang="id-ID" sz="2000" dirty="0"/>
        </a:p>
      </dgm:t>
    </dgm:pt>
    <dgm:pt modelId="{83401759-CE5C-4D8E-975B-3C490D2A43A1}" type="parTrans" cxnId="{61E146A8-C336-43F8-9F38-E02730606EEE}">
      <dgm:prSet/>
      <dgm:spPr/>
      <dgm:t>
        <a:bodyPr/>
        <a:lstStyle/>
        <a:p>
          <a:endParaRPr lang="id-ID"/>
        </a:p>
      </dgm:t>
    </dgm:pt>
    <dgm:pt modelId="{43E86538-9B68-49F8-856C-1E4B5C10CD47}" type="sibTrans" cxnId="{61E146A8-C336-43F8-9F38-E02730606EEE}">
      <dgm:prSet/>
      <dgm:spPr/>
    </dgm:pt>
    <dgm:pt modelId="{5857B7E9-7B6E-450A-8AAF-2C36D498A088}">
      <dgm:prSet phldrT="[Text]" custT="1"/>
      <dgm:spPr/>
      <dgm:t>
        <a:bodyPr/>
        <a:lstStyle/>
        <a:p>
          <a:r>
            <a:rPr lang="id-ID" sz="2000" dirty="0" smtClean="0"/>
            <a:t>Kecerdasan</a:t>
          </a:r>
          <a:endParaRPr lang="id-ID" sz="2000" dirty="0"/>
        </a:p>
      </dgm:t>
    </dgm:pt>
    <dgm:pt modelId="{154551FF-5272-4C25-ACE1-FECA77C072F9}" type="parTrans" cxnId="{F9E1CEAD-1BAB-40ED-9E13-81E9D39CA3AF}">
      <dgm:prSet/>
      <dgm:spPr/>
      <dgm:t>
        <a:bodyPr/>
        <a:lstStyle/>
        <a:p>
          <a:endParaRPr lang="id-ID"/>
        </a:p>
      </dgm:t>
    </dgm:pt>
    <dgm:pt modelId="{7766CBD1-1375-4E01-AC6E-1AF6480A7D92}" type="sibTrans" cxnId="{F9E1CEAD-1BAB-40ED-9E13-81E9D39CA3AF}">
      <dgm:prSet/>
      <dgm:spPr/>
    </dgm:pt>
    <dgm:pt modelId="{4564FB86-CAB7-4BF3-BDF9-464212FB83C8}">
      <dgm:prSet phldrT="[Text]"/>
      <dgm:spPr/>
      <dgm:t>
        <a:bodyPr/>
        <a:lstStyle/>
        <a:p>
          <a:endParaRPr lang="id-ID" dirty="0"/>
        </a:p>
      </dgm:t>
    </dgm:pt>
    <dgm:pt modelId="{71D79DF9-9038-4829-AE9B-2201D9F5F364}" type="parTrans" cxnId="{12426BA4-72C5-490D-8645-E72698F8925B}">
      <dgm:prSet/>
      <dgm:spPr/>
      <dgm:t>
        <a:bodyPr/>
        <a:lstStyle/>
        <a:p>
          <a:endParaRPr lang="id-ID"/>
        </a:p>
      </dgm:t>
    </dgm:pt>
    <dgm:pt modelId="{02E717D3-BB9F-4262-8A4E-FC371A069EE7}" type="sibTrans" cxnId="{12426BA4-72C5-490D-8645-E72698F8925B}">
      <dgm:prSet/>
      <dgm:spPr/>
    </dgm:pt>
    <dgm:pt modelId="{612316AF-C1A1-4507-ADB1-CB3FE5899A06}" type="pres">
      <dgm:prSet presAssocID="{61867920-52C1-4E90-B701-E08EC8C88E4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0A293D1-256E-4646-8055-8A259B2348CE}" type="pres">
      <dgm:prSet presAssocID="{B7BBA811-F205-44D2-BD79-1664B80BC434}" presName="centerShape" presStyleLbl="node0" presStyleIdx="0" presStyleCnt="1"/>
      <dgm:spPr/>
      <dgm:t>
        <a:bodyPr/>
        <a:lstStyle/>
        <a:p>
          <a:endParaRPr lang="id-ID"/>
        </a:p>
      </dgm:t>
    </dgm:pt>
    <dgm:pt modelId="{64F6EBD9-026A-4CA5-BEC2-8E06FBE10C30}" type="pres">
      <dgm:prSet presAssocID="{A6FE445B-7019-4FC9-8EDA-9F0609A00BF5}" presName="Name9" presStyleLbl="parChTrans1D2" presStyleIdx="0" presStyleCnt="6"/>
      <dgm:spPr/>
      <dgm:t>
        <a:bodyPr/>
        <a:lstStyle/>
        <a:p>
          <a:endParaRPr lang="id-ID"/>
        </a:p>
      </dgm:t>
    </dgm:pt>
    <dgm:pt modelId="{D09A898E-CEA9-43CF-A753-737478DCD71D}" type="pres">
      <dgm:prSet presAssocID="{A6FE445B-7019-4FC9-8EDA-9F0609A00BF5}" presName="connTx" presStyleLbl="parChTrans1D2" presStyleIdx="0" presStyleCnt="6"/>
      <dgm:spPr/>
      <dgm:t>
        <a:bodyPr/>
        <a:lstStyle/>
        <a:p>
          <a:endParaRPr lang="id-ID"/>
        </a:p>
      </dgm:t>
    </dgm:pt>
    <dgm:pt modelId="{CFF15E0C-1141-46B9-9308-180C02D62464}" type="pres">
      <dgm:prSet presAssocID="{D5C4F030-70EA-49E1-B596-0E09D151F8D3}" presName="node" presStyleLbl="node1" presStyleIdx="0" presStyleCnt="6" custScaleX="14154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F5660D-F0D5-4BE9-B366-A00B7E9D06FC}" type="pres">
      <dgm:prSet presAssocID="{F122B3E1-D742-478D-A73E-684FB5A9AECD}" presName="Name9" presStyleLbl="parChTrans1D2" presStyleIdx="1" presStyleCnt="6"/>
      <dgm:spPr/>
      <dgm:t>
        <a:bodyPr/>
        <a:lstStyle/>
        <a:p>
          <a:endParaRPr lang="id-ID"/>
        </a:p>
      </dgm:t>
    </dgm:pt>
    <dgm:pt modelId="{A32BE1E7-4E03-4E7C-B186-17EF3187A70C}" type="pres">
      <dgm:prSet presAssocID="{F122B3E1-D742-478D-A73E-684FB5A9AECD}" presName="connTx" presStyleLbl="parChTrans1D2" presStyleIdx="1" presStyleCnt="6"/>
      <dgm:spPr/>
      <dgm:t>
        <a:bodyPr/>
        <a:lstStyle/>
        <a:p>
          <a:endParaRPr lang="id-ID"/>
        </a:p>
      </dgm:t>
    </dgm:pt>
    <dgm:pt modelId="{847B470B-857A-46BE-B118-71356DDABD44}" type="pres">
      <dgm:prSet presAssocID="{F59714AD-712A-43E7-8596-C3D826BA4A94}" presName="node" presStyleLbl="node1" presStyleIdx="1" presStyleCnt="6" custScaleX="14154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12060A-B4B6-4185-889E-A13223A12BB4}" type="pres">
      <dgm:prSet presAssocID="{9B4C8DF4-C353-485B-A3B6-0F19516EB723}" presName="Name9" presStyleLbl="parChTrans1D2" presStyleIdx="2" presStyleCnt="6"/>
      <dgm:spPr/>
      <dgm:t>
        <a:bodyPr/>
        <a:lstStyle/>
        <a:p>
          <a:endParaRPr lang="id-ID"/>
        </a:p>
      </dgm:t>
    </dgm:pt>
    <dgm:pt modelId="{39882522-82A5-40AF-BCDC-1D86F792387A}" type="pres">
      <dgm:prSet presAssocID="{9B4C8DF4-C353-485B-A3B6-0F19516EB723}" presName="connTx" presStyleLbl="parChTrans1D2" presStyleIdx="2" presStyleCnt="6"/>
      <dgm:spPr/>
      <dgm:t>
        <a:bodyPr/>
        <a:lstStyle/>
        <a:p>
          <a:endParaRPr lang="id-ID"/>
        </a:p>
      </dgm:t>
    </dgm:pt>
    <dgm:pt modelId="{960BB192-0088-4B50-8F8A-9CE6C4FFF7CB}" type="pres">
      <dgm:prSet presAssocID="{958E2F93-D452-4876-80C5-82FBF3D72575}" presName="node" presStyleLbl="node1" presStyleIdx="2" presStyleCnt="6" custScaleX="14154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8DBC6C-A998-4071-ADE5-1BEC853D530A}" type="pres">
      <dgm:prSet presAssocID="{F19F325F-7FBC-44C6-AACC-0337BB4B890F}" presName="Name9" presStyleLbl="parChTrans1D2" presStyleIdx="3" presStyleCnt="6"/>
      <dgm:spPr/>
      <dgm:t>
        <a:bodyPr/>
        <a:lstStyle/>
        <a:p>
          <a:endParaRPr lang="id-ID"/>
        </a:p>
      </dgm:t>
    </dgm:pt>
    <dgm:pt modelId="{834C72E1-DFC3-4673-95D9-FCD03B4CEAF5}" type="pres">
      <dgm:prSet presAssocID="{F19F325F-7FBC-44C6-AACC-0337BB4B890F}" presName="connTx" presStyleLbl="parChTrans1D2" presStyleIdx="3" presStyleCnt="6"/>
      <dgm:spPr/>
      <dgm:t>
        <a:bodyPr/>
        <a:lstStyle/>
        <a:p>
          <a:endParaRPr lang="id-ID"/>
        </a:p>
      </dgm:t>
    </dgm:pt>
    <dgm:pt modelId="{B993B5DD-9609-4BF7-8910-EBF86538F7CC}" type="pres">
      <dgm:prSet presAssocID="{7447C84E-8514-4A9E-98C9-C521BE4AE1DE}" presName="node" presStyleLbl="node1" presStyleIdx="3" presStyleCnt="6" custScaleX="14154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526161-82D7-40A3-A356-3051C40EAF2F}" type="pres">
      <dgm:prSet presAssocID="{83401759-CE5C-4D8E-975B-3C490D2A43A1}" presName="Name9" presStyleLbl="parChTrans1D2" presStyleIdx="4" presStyleCnt="6"/>
      <dgm:spPr/>
      <dgm:t>
        <a:bodyPr/>
        <a:lstStyle/>
        <a:p>
          <a:endParaRPr lang="id-ID"/>
        </a:p>
      </dgm:t>
    </dgm:pt>
    <dgm:pt modelId="{D80063FF-5BA7-4B1C-A658-D4D8A2EC02F6}" type="pres">
      <dgm:prSet presAssocID="{83401759-CE5C-4D8E-975B-3C490D2A43A1}" presName="connTx" presStyleLbl="parChTrans1D2" presStyleIdx="4" presStyleCnt="6"/>
      <dgm:spPr/>
      <dgm:t>
        <a:bodyPr/>
        <a:lstStyle/>
        <a:p>
          <a:endParaRPr lang="id-ID"/>
        </a:p>
      </dgm:t>
    </dgm:pt>
    <dgm:pt modelId="{5448AE6C-48A0-4B78-A8A8-791B223CC35F}" type="pres">
      <dgm:prSet presAssocID="{64E411C4-4F74-4922-8289-B6DECD4CCAC6}" presName="node" presStyleLbl="node1" presStyleIdx="4" presStyleCnt="6" custScaleX="14154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4594E7-62F6-4976-BAF5-F5C402579F1F}" type="pres">
      <dgm:prSet presAssocID="{154551FF-5272-4C25-ACE1-FECA77C072F9}" presName="Name9" presStyleLbl="parChTrans1D2" presStyleIdx="5" presStyleCnt="6"/>
      <dgm:spPr/>
      <dgm:t>
        <a:bodyPr/>
        <a:lstStyle/>
        <a:p>
          <a:endParaRPr lang="id-ID"/>
        </a:p>
      </dgm:t>
    </dgm:pt>
    <dgm:pt modelId="{AC69F470-8615-4955-A114-6C4113D5FCD1}" type="pres">
      <dgm:prSet presAssocID="{154551FF-5272-4C25-ACE1-FECA77C072F9}" presName="connTx" presStyleLbl="parChTrans1D2" presStyleIdx="5" presStyleCnt="6"/>
      <dgm:spPr/>
      <dgm:t>
        <a:bodyPr/>
        <a:lstStyle/>
        <a:p>
          <a:endParaRPr lang="id-ID"/>
        </a:p>
      </dgm:t>
    </dgm:pt>
    <dgm:pt modelId="{E6AA358E-06C1-4F9F-9FDD-FE4602748DEF}" type="pres">
      <dgm:prSet presAssocID="{5857B7E9-7B6E-450A-8AAF-2C36D498A088}" presName="node" presStyleLbl="node1" presStyleIdx="5" presStyleCnt="6" custScaleX="14154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A1AE41F-DAA4-4AEA-BC35-88D6902C8F46}" type="presOf" srcId="{F59714AD-712A-43E7-8596-C3D826BA4A94}" destId="{847B470B-857A-46BE-B118-71356DDABD44}" srcOrd="0" destOrd="0" presId="urn:microsoft.com/office/officeart/2005/8/layout/radial1"/>
    <dgm:cxn modelId="{AF5F0E8E-E54C-47CA-B1F0-08B2F675CECA}" type="presOf" srcId="{61867920-52C1-4E90-B701-E08EC8C88E47}" destId="{612316AF-C1A1-4507-ADB1-CB3FE5899A06}" srcOrd="0" destOrd="0" presId="urn:microsoft.com/office/officeart/2005/8/layout/radial1"/>
    <dgm:cxn modelId="{D2E0A5E7-530A-49C1-A82B-8D91EF0510FB}" type="presOf" srcId="{A6FE445B-7019-4FC9-8EDA-9F0609A00BF5}" destId="{64F6EBD9-026A-4CA5-BEC2-8E06FBE10C30}" srcOrd="0" destOrd="0" presId="urn:microsoft.com/office/officeart/2005/8/layout/radial1"/>
    <dgm:cxn modelId="{96C5CA77-5E8D-4310-8C41-2895AD3AF99D}" type="presOf" srcId="{83401759-CE5C-4D8E-975B-3C490D2A43A1}" destId="{D80063FF-5BA7-4B1C-A658-D4D8A2EC02F6}" srcOrd="1" destOrd="0" presId="urn:microsoft.com/office/officeart/2005/8/layout/radial1"/>
    <dgm:cxn modelId="{0AC9EDF2-6AC5-4916-9C0B-CB2E2CAE61E4}" type="presOf" srcId="{B7BBA811-F205-44D2-BD79-1664B80BC434}" destId="{50A293D1-256E-4646-8055-8A259B2348CE}" srcOrd="0" destOrd="0" presId="urn:microsoft.com/office/officeart/2005/8/layout/radial1"/>
    <dgm:cxn modelId="{78F11870-0A4A-4D65-9F6A-AEDBFEA20CEF}" type="presOf" srcId="{9B4C8DF4-C353-485B-A3B6-0F19516EB723}" destId="{39882522-82A5-40AF-BCDC-1D86F792387A}" srcOrd="1" destOrd="0" presId="urn:microsoft.com/office/officeart/2005/8/layout/radial1"/>
    <dgm:cxn modelId="{E15D579E-2365-4D68-B0EE-A203C6B08962}" srcId="{B7BBA811-F205-44D2-BD79-1664B80BC434}" destId="{F59714AD-712A-43E7-8596-C3D826BA4A94}" srcOrd="1" destOrd="0" parTransId="{F122B3E1-D742-478D-A73E-684FB5A9AECD}" sibTransId="{703872A5-A850-490C-807C-C374876B8797}"/>
    <dgm:cxn modelId="{484014DF-AD4E-4382-B142-D9501F1A8FBE}" type="presOf" srcId="{5857B7E9-7B6E-450A-8AAF-2C36D498A088}" destId="{E6AA358E-06C1-4F9F-9FDD-FE4602748DEF}" srcOrd="0" destOrd="0" presId="urn:microsoft.com/office/officeart/2005/8/layout/radial1"/>
    <dgm:cxn modelId="{12426BA4-72C5-490D-8645-E72698F8925B}" srcId="{61867920-52C1-4E90-B701-E08EC8C88E47}" destId="{4564FB86-CAB7-4BF3-BDF9-464212FB83C8}" srcOrd="1" destOrd="0" parTransId="{71D79DF9-9038-4829-AE9B-2201D9F5F364}" sibTransId="{02E717D3-BB9F-4262-8A4E-FC371A069EE7}"/>
    <dgm:cxn modelId="{4AD7F6C7-4918-4580-B5F5-768F23EF8C51}" type="presOf" srcId="{83401759-CE5C-4D8E-975B-3C490D2A43A1}" destId="{43526161-82D7-40A3-A356-3051C40EAF2F}" srcOrd="0" destOrd="0" presId="urn:microsoft.com/office/officeart/2005/8/layout/radial1"/>
    <dgm:cxn modelId="{B25B44A2-074E-4E9B-93CF-E929B7D354BF}" type="presOf" srcId="{F19F325F-7FBC-44C6-AACC-0337BB4B890F}" destId="{834C72E1-DFC3-4673-95D9-FCD03B4CEAF5}" srcOrd="1" destOrd="0" presId="urn:microsoft.com/office/officeart/2005/8/layout/radial1"/>
    <dgm:cxn modelId="{2D1A397F-33AD-4F8E-B3FF-8FE59BD15654}" srcId="{B7BBA811-F205-44D2-BD79-1664B80BC434}" destId="{7447C84E-8514-4A9E-98C9-C521BE4AE1DE}" srcOrd="3" destOrd="0" parTransId="{F19F325F-7FBC-44C6-AACC-0337BB4B890F}" sibTransId="{C8AD163C-9279-4DBF-9FF2-6A98C76A07A3}"/>
    <dgm:cxn modelId="{64B4F354-F9F4-40A0-BF87-C8DF866765B8}" type="presOf" srcId="{9B4C8DF4-C353-485B-A3B6-0F19516EB723}" destId="{A412060A-B4B6-4185-889E-A13223A12BB4}" srcOrd="0" destOrd="0" presId="urn:microsoft.com/office/officeart/2005/8/layout/radial1"/>
    <dgm:cxn modelId="{200486B0-BBAC-46B4-9043-6D3E9B70DA4C}" type="presOf" srcId="{F19F325F-7FBC-44C6-AACC-0337BB4B890F}" destId="{668DBC6C-A998-4071-ADE5-1BEC853D530A}" srcOrd="0" destOrd="0" presId="urn:microsoft.com/office/officeart/2005/8/layout/radial1"/>
    <dgm:cxn modelId="{61E146A8-C336-43F8-9F38-E02730606EEE}" srcId="{B7BBA811-F205-44D2-BD79-1664B80BC434}" destId="{64E411C4-4F74-4922-8289-B6DECD4CCAC6}" srcOrd="4" destOrd="0" parTransId="{83401759-CE5C-4D8E-975B-3C490D2A43A1}" sibTransId="{43E86538-9B68-49F8-856C-1E4B5C10CD47}"/>
    <dgm:cxn modelId="{706C42D1-C76D-4AE2-A782-3E82BCF3D6B2}" type="presOf" srcId="{D5C4F030-70EA-49E1-B596-0E09D151F8D3}" destId="{CFF15E0C-1141-46B9-9308-180C02D62464}" srcOrd="0" destOrd="0" presId="urn:microsoft.com/office/officeart/2005/8/layout/radial1"/>
    <dgm:cxn modelId="{49E09369-A046-46EF-A963-63B4E347D27B}" srcId="{B7BBA811-F205-44D2-BD79-1664B80BC434}" destId="{958E2F93-D452-4876-80C5-82FBF3D72575}" srcOrd="2" destOrd="0" parTransId="{9B4C8DF4-C353-485B-A3B6-0F19516EB723}" sibTransId="{B557029B-621B-4CAC-80CF-43CD65DD3150}"/>
    <dgm:cxn modelId="{88041E28-908A-4D0F-9F4B-4DE4A445E8DC}" type="presOf" srcId="{A6FE445B-7019-4FC9-8EDA-9F0609A00BF5}" destId="{D09A898E-CEA9-43CF-A753-737478DCD71D}" srcOrd="1" destOrd="0" presId="urn:microsoft.com/office/officeart/2005/8/layout/radial1"/>
    <dgm:cxn modelId="{C4035E0F-4F71-4578-B87E-810E831F8A05}" type="presOf" srcId="{958E2F93-D452-4876-80C5-82FBF3D72575}" destId="{960BB192-0088-4B50-8F8A-9CE6C4FFF7CB}" srcOrd="0" destOrd="0" presId="urn:microsoft.com/office/officeart/2005/8/layout/radial1"/>
    <dgm:cxn modelId="{C8B38B1B-917B-4CA6-A4C1-E3CE7EAF807A}" srcId="{B7BBA811-F205-44D2-BD79-1664B80BC434}" destId="{D5C4F030-70EA-49E1-B596-0E09D151F8D3}" srcOrd="0" destOrd="0" parTransId="{A6FE445B-7019-4FC9-8EDA-9F0609A00BF5}" sibTransId="{D5D79FC8-6340-44E8-87AE-231189098DE1}"/>
    <dgm:cxn modelId="{27F75C35-E9C4-4763-AB41-4EC06B3DB90E}" type="presOf" srcId="{F122B3E1-D742-478D-A73E-684FB5A9AECD}" destId="{A32BE1E7-4E03-4E7C-B186-17EF3187A70C}" srcOrd="1" destOrd="0" presId="urn:microsoft.com/office/officeart/2005/8/layout/radial1"/>
    <dgm:cxn modelId="{459C6926-4041-4D0A-A997-A2107964B0CA}" type="presOf" srcId="{154551FF-5272-4C25-ACE1-FECA77C072F9}" destId="{AC69F470-8615-4955-A114-6C4113D5FCD1}" srcOrd="1" destOrd="0" presId="urn:microsoft.com/office/officeart/2005/8/layout/radial1"/>
    <dgm:cxn modelId="{9B6CC696-DC83-4540-A4B6-9788BA0E3675}" srcId="{61867920-52C1-4E90-B701-E08EC8C88E47}" destId="{B7BBA811-F205-44D2-BD79-1664B80BC434}" srcOrd="0" destOrd="0" parTransId="{A45A55CC-1B49-4761-86A0-5E39D8BAD94E}" sibTransId="{52B5128B-FA87-4F12-8B24-8873423B7099}"/>
    <dgm:cxn modelId="{59AC1DF2-78EA-40E0-B171-4B0525062308}" type="presOf" srcId="{64E411C4-4F74-4922-8289-B6DECD4CCAC6}" destId="{5448AE6C-48A0-4B78-A8A8-791B223CC35F}" srcOrd="0" destOrd="0" presId="urn:microsoft.com/office/officeart/2005/8/layout/radial1"/>
    <dgm:cxn modelId="{A8203212-06FF-4A0A-955C-83C234285516}" type="presOf" srcId="{F122B3E1-D742-478D-A73E-684FB5A9AECD}" destId="{D4F5660D-F0D5-4BE9-B366-A00B7E9D06FC}" srcOrd="0" destOrd="0" presId="urn:microsoft.com/office/officeart/2005/8/layout/radial1"/>
    <dgm:cxn modelId="{F9E1CEAD-1BAB-40ED-9E13-81E9D39CA3AF}" srcId="{B7BBA811-F205-44D2-BD79-1664B80BC434}" destId="{5857B7E9-7B6E-450A-8AAF-2C36D498A088}" srcOrd="5" destOrd="0" parTransId="{154551FF-5272-4C25-ACE1-FECA77C072F9}" sibTransId="{7766CBD1-1375-4E01-AC6E-1AF6480A7D92}"/>
    <dgm:cxn modelId="{C1FCE600-EC42-4FD8-9E32-53068CD97D21}" type="presOf" srcId="{7447C84E-8514-4A9E-98C9-C521BE4AE1DE}" destId="{B993B5DD-9609-4BF7-8910-EBF86538F7CC}" srcOrd="0" destOrd="0" presId="urn:microsoft.com/office/officeart/2005/8/layout/radial1"/>
    <dgm:cxn modelId="{02B03222-4698-4E46-9CED-EBD11A2FD3B4}" type="presOf" srcId="{154551FF-5272-4C25-ACE1-FECA77C072F9}" destId="{2E4594E7-62F6-4976-BAF5-F5C402579F1F}" srcOrd="0" destOrd="0" presId="urn:microsoft.com/office/officeart/2005/8/layout/radial1"/>
    <dgm:cxn modelId="{5702809D-48D3-4B1B-AD67-9313633C6877}" type="presParOf" srcId="{612316AF-C1A1-4507-ADB1-CB3FE5899A06}" destId="{50A293D1-256E-4646-8055-8A259B2348CE}" srcOrd="0" destOrd="0" presId="urn:microsoft.com/office/officeart/2005/8/layout/radial1"/>
    <dgm:cxn modelId="{0B88960D-CBBC-491D-8889-6CE4BA1B07F8}" type="presParOf" srcId="{612316AF-C1A1-4507-ADB1-CB3FE5899A06}" destId="{64F6EBD9-026A-4CA5-BEC2-8E06FBE10C30}" srcOrd="1" destOrd="0" presId="urn:microsoft.com/office/officeart/2005/8/layout/radial1"/>
    <dgm:cxn modelId="{B9C87714-3590-4A22-ACD2-0DD7CD948537}" type="presParOf" srcId="{64F6EBD9-026A-4CA5-BEC2-8E06FBE10C30}" destId="{D09A898E-CEA9-43CF-A753-737478DCD71D}" srcOrd="0" destOrd="0" presId="urn:microsoft.com/office/officeart/2005/8/layout/radial1"/>
    <dgm:cxn modelId="{BECF0BA9-DC9B-4BFA-BB7C-FFE2949C43FE}" type="presParOf" srcId="{612316AF-C1A1-4507-ADB1-CB3FE5899A06}" destId="{CFF15E0C-1141-46B9-9308-180C02D62464}" srcOrd="2" destOrd="0" presId="urn:microsoft.com/office/officeart/2005/8/layout/radial1"/>
    <dgm:cxn modelId="{675FC81E-E12D-4A18-8426-7F39561AAA9B}" type="presParOf" srcId="{612316AF-C1A1-4507-ADB1-CB3FE5899A06}" destId="{D4F5660D-F0D5-4BE9-B366-A00B7E9D06FC}" srcOrd="3" destOrd="0" presId="urn:microsoft.com/office/officeart/2005/8/layout/radial1"/>
    <dgm:cxn modelId="{24442E67-79FB-46CF-AA09-32E544BBD516}" type="presParOf" srcId="{D4F5660D-F0D5-4BE9-B366-A00B7E9D06FC}" destId="{A32BE1E7-4E03-4E7C-B186-17EF3187A70C}" srcOrd="0" destOrd="0" presId="urn:microsoft.com/office/officeart/2005/8/layout/radial1"/>
    <dgm:cxn modelId="{A51BB67F-AE47-44E0-995C-8871264FCD39}" type="presParOf" srcId="{612316AF-C1A1-4507-ADB1-CB3FE5899A06}" destId="{847B470B-857A-46BE-B118-71356DDABD44}" srcOrd="4" destOrd="0" presId="urn:microsoft.com/office/officeart/2005/8/layout/radial1"/>
    <dgm:cxn modelId="{6E95DEA1-382A-4023-A0C5-B5777A233532}" type="presParOf" srcId="{612316AF-C1A1-4507-ADB1-CB3FE5899A06}" destId="{A412060A-B4B6-4185-889E-A13223A12BB4}" srcOrd="5" destOrd="0" presId="urn:microsoft.com/office/officeart/2005/8/layout/radial1"/>
    <dgm:cxn modelId="{F6EFAB15-6489-482B-AC4B-D9E6719095C2}" type="presParOf" srcId="{A412060A-B4B6-4185-889E-A13223A12BB4}" destId="{39882522-82A5-40AF-BCDC-1D86F792387A}" srcOrd="0" destOrd="0" presId="urn:microsoft.com/office/officeart/2005/8/layout/radial1"/>
    <dgm:cxn modelId="{4CE6ECF5-6962-4A71-A09D-4F9EB78C79A5}" type="presParOf" srcId="{612316AF-C1A1-4507-ADB1-CB3FE5899A06}" destId="{960BB192-0088-4B50-8F8A-9CE6C4FFF7CB}" srcOrd="6" destOrd="0" presId="urn:microsoft.com/office/officeart/2005/8/layout/radial1"/>
    <dgm:cxn modelId="{34A0CCF3-0884-4114-9E85-ABD26E47F842}" type="presParOf" srcId="{612316AF-C1A1-4507-ADB1-CB3FE5899A06}" destId="{668DBC6C-A998-4071-ADE5-1BEC853D530A}" srcOrd="7" destOrd="0" presId="urn:microsoft.com/office/officeart/2005/8/layout/radial1"/>
    <dgm:cxn modelId="{7D0E91C6-8904-4668-8E0D-00EC4C89A6FA}" type="presParOf" srcId="{668DBC6C-A998-4071-ADE5-1BEC853D530A}" destId="{834C72E1-DFC3-4673-95D9-FCD03B4CEAF5}" srcOrd="0" destOrd="0" presId="urn:microsoft.com/office/officeart/2005/8/layout/radial1"/>
    <dgm:cxn modelId="{7F28C066-98BE-4AD2-9E47-F3582FBAC684}" type="presParOf" srcId="{612316AF-C1A1-4507-ADB1-CB3FE5899A06}" destId="{B993B5DD-9609-4BF7-8910-EBF86538F7CC}" srcOrd="8" destOrd="0" presId="urn:microsoft.com/office/officeart/2005/8/layout/radial1"/>
    <dgm:cxn modelId="{FBAC5EB5-FCFE-4900-9CDC-777CFBB62F33}" type="presParOf" srcId="{612316AF-C1A1-4507-ADB1-CB3FE5899A06}" destId="{43526161-82D7-40A3-A356-3051C40EAF2F}" srcOrd="9" destOrd="0" presId="urn:microsoft.com/office/officeart/2005/8/layout/radial1"/>
    <dgm:cxn modelId="{FE675E1F-814A-4DEB-B5EF-E56646C8CAC6}" type="presParOf" srcId="{43526161-82D7-40A3-A356-3051C40EAF2F}" destId="{D80063FF-5BA7-4B1C-A658-D4D8A2EC02F6}" srcOrd="0" destOrd="0" presId="urn:microsoft.com/office/officeart/2005/8/layout/radial1"/>
    <dgm:cxn modelId="{33EF9A2E-EEC2-45DA-A49B-9D850BFCB793}" type="presParOf" srcId="{612316AF-C1A1-4507-ADB1-CB3FE5899A06}" destId="{5448AE6C-48A0-4B78-A8A8-791B223CC35F}" srcOrd="10" destOrd="0" presId="urn:microsoft.com/office/officeart/2005/8/layout/radial1"/>
    <dgm:cxn modelId="{9FAA7685-FD69-4522-A1C9-4D5B8E26827A}" type="presParOf" srcId="{612316AF-C1A1-4507-ADB1-CB3FE5899A06}" destId="{2E4594E7-62F6-4976-BAF5-F5C402579F1F}" srcOrd="11" destOrd="0" presId="urn:microsoft.com/office/officeart/2005/8/layout/radial1"/>
    <dgm:cxn modelId="{0A879E01-8815-4647-A723-A16DD1987161}" type="presParOf" srcId="{2E4594E7-62F6-4976-BAF5-F5C402579F1F}" destId="{AC69F470-8615-4955-A114-6C4113D5FCD1}" srcOrd="0" destOrd="0" presId="urn:microsoft.com/office/officeart/2005/8/layout/radial1"/>
    <dgm:cxn modelId="{80482C05-A17A-487F-8FDF-4FB0AC2B087A}" type="presParOf" srcId="{612316AF-C1A1-4507-ADB1-CB3FE5899A06}" destId="{E6AA358E-06C1-4F9F-9FDD-FE4602748DEF}" srcOrd="12" destOrd="0" presId="urn:microsoft.com/office/officeart/2005/8/layout/radial1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E5E9B72-8F1E-4903-84CA-6C77073EC9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F5A072B-57B5-4FFD-9F36-4BCBFDC02A54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Memfasilitasi situasi yg mendorong rasa ingin tahu anak. 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BB3FAFE9-10ED-4D2F-95AC-6DA25368E21E}" type="parTrans" cxnId="{D4FED59E-6FDE-4427-9916-A0FD33E0FAC0}">
      <dgm:prSet/>
      <dgm:spPr/>
      <dgm:t>
        <a:bodyPr/>
        <a:lstStyle/>
        <a:p>
          <a:endParaRPr lang="id-ID"/>
        </a:p>
      </dgm:t>
    </dgm:pt>
    <dgm:pt modelId="{94F68DE2-F4B5-4797-8D62-1D110D710E35}" type="sibTrans" cxnId="{D4FED59E-6FDE-4427-9916-A0FD33E0FAC0}">
      <dgm:prSet/>
      <dgm:spPr/>
      <dgm:t>
        <a:bodyPr/>
        <a:lstStyle/>
        <a:p>
          <a:endParaRPr lang="id-ID"/>
        </a:p>
      </dgm:t>
    </dgm:pt>
    <dgm:pt modelId="{ADB6D4B3-13D0-4036-9263-7BED4E7F7839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Memberikan jawaban yang bijak dengan sabar.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1886213B-3489-4DD8-9A09-22764B8D6408}" type="parTrans" cxnId="{1398CBAC-2839-4C9C-BCDB-E59B0E3E99F6}">
      <dgm:prSet/>
      <dgm:spPr/>
      <dgm:t>
        <a:bodyPr/>
        <a:lstStyle/>
        <a:p>
          <a:endParaRPr lang="id-ID"/>
        </a:p>
      </dgm:t>
    </dgm:pt>
    <dgm:pt modelId="{E86BBE27-B93F-470B-A60B-E7985501DC63}" type="sibTrans" cxnId="{1398CBAC-2839-4C9C-BCDB-E59B0E3E99F6}">
      <dgm:prSet/>
      <dgm:spPr/>
      <dgm:t>
        <a:bodyPr/>
        <a:lstStyle/>
        <a:p>
          <a:endParaRPr lang="id-ID"/>
        </a:p>
      </dgm:t>
    </dgm:pt>
    <dgm:pt modelId="{4944F55E-B387-4630-B3A1-01E06061A928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Menghindari sikap otoriter pada anak.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EEE3235D-74DA-425C-8889-870CC3FCE0AD}" type="parTrans" cxnId="{25799559-0F73-49EF-9510-851A8DD390D1}">
      <dgm:prSet/>
      <dgm:spPr/>
      <dgm:t>
        <a:bodyPr/>
        <a:lstStyle/>
        <a:p>
          <a:endParaRPr lang="id-ID"/>
        </a:p>
      </dgm:t>
    </dgm:pt>
    <dgm:pt modelId="{73939D9A-3D2F-4530-B9F5-958F3DC92937}" type="sibTrans" cxnId="{25799559-0F73-49EF-9510-851A8DD390D1}">
      <dgm:prSet/>
      <dgm:spPr/>
      <dgm:t>
        <a:bodyPr/>
        <a:lstStyle/>
        <a:p>
          <a:endParaRPr lang="id-ID"/>
        </a:p>
      </dgm:t>
    </dgm:pt>
    <dgm:pt modelId="{AD5E9DAC-2C46-4891-8060-10212038657B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Memberikan kesempatan anak untuk mengeksprisikan keinginannya. 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F2D305BD-FC39-48E2-BDA8-DC22763877D3}" type="parTrans" cxnId="{BE4D9C09-CAA5-450B-9472-61930D723E21}">
      <dgm:prSet/>
      <dgm:spPr/>
      <dgm:t>
        <a:bodyPr/>
        <a:lstStyle/>
        <a:p>
          <a:endParaRPr lang="id-ID"/>
        </a:p>
      </dgm:t>
    </dgm:pt>
    <dgm:pt modelId="{B7372144-8B02-498C-BBAC-0E0DB2B1C09A}" type="sibTrans" cxnId="{BE4D9C09-CAA5-450B-9472-61930D723E21}">
      <dgm:prSet/>
      <dgm:spPr/>
      <dgm:t>
        <a:bodyPr/>
        <a:lstStyle/>
        <a:p>
          <a:endParaRPr lang="id-ID"/>
        </a:p>
      </dgm:t>
    </dgm:pt>
    <dgm:pt modelId="{BE65FD29-1E71-4CAD-80F9-7ECCBC258E81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Hindari mencela atas apa yang dilaukan anak. 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DCB8F467-FEE3-4C80-AC4C-4CAC9111CF6E}" type="parTrans" cxnId="{B3A7AFB5-060F-4C30-858D-5DAC3AD0557D}">
      <dgm:prSet/>
      <dgm:spPr/>
      <dgm:t>
        <a:bodyPr/>
        <a:lstStyle/>
        <a:p>
          <a:endParaRPr lang="id-ID"/>
        </a:p>
      </dgm:t>
    </dgm:pt>
    <dgm:pt modelId="{2E7E52A3-DBC7-4280-B498-0CD89EB0C46D}" type="sibTrans" cxnId="{B3A7AFB5-060F-4C30-858D-5DAC3AD0557D}">
      <dgm:prSet/>
      <dgm:spPr/>
      <dgm:t>
        <a:bodyPr/>
        <a:lstStyle/>
        <a:p>
          <a:endParaRPr lang="id-ID"/>
        </a:p>
      </dgm:t>
    </dgm:pt>
    <dgm:pt modelId="{44D8FF83-7537-48E8-88F4-EC67FEE02227}" type="pres">
      <dgm:prSet presAssocID="{0E5E9B72-8F1E-4903-84CA-6C77073EC9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FDD569A-0480-4531-99DB-E6CAE1987145}" type="pres">
      <dgm:prSet presAssocID="{0F5A072B-57B5-4FFD-9F36-4BCBFDC02A54}" presName="parentLin" presStyleCnt="0"/>
      <dgm:spPr/>
    </dgm:pt>
    <dgm:pt modelId="{6CBBDE03-B0BA-4FD2-97B2-3CBC78E6A991}" type="pres">
      <dgm:prSet presAssocID="{0F5A072B-57B5-4FFD-9F36-4BCBFDC02A54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AF96C9AD-273F-4AB3-9CEC-C14E80948145}" type="pres">
      <dgm:prSet presAssocID="{0F5A072B-57B5-4FFD-9F36-4BCBFDC02A5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EEEFFB9-2894-4BC4-BBA6-101480CB6CD3}" type="pres">
      <dgm:prSet presAssocID="{0F5A072B-57B5-4FFD-9F36-4BCBFDC02A54}" presName="negativeSpace" presStyleCnt="0"/>
      <dgm:spPr/>
    </dgm:pt>
    <dgm:pt modelId="{3AEE0217-3F6B-454B-BE75-24EFCA991C9E}" type="pres">
      <dgm:prSet presAssocID="{0F5A072B-57B5-4FFD-9F36-4BCBFDC02A54}" presName="childText" presStyleLbl="conFgAcc1" presStyleIdx="0" presStyleCnt="5">
        <dgm:presLayoutVars>
          <dgm:bulletEnabled val="1"/>
        </dgm:presLayoutVars>
      </dgm:prSet>
      <dgm:spPr/>
    </dgm:pt>
    <dgm:pt modelId="{E3EC3980-79DE-4F1E-A57C-72554C68BAD7}" type="pres">
      <dgm:prSet presAssocID="{94F68DE2-F4B5-4797-8D62-1D110D710E35}" presName="spaceBetweenRectangles" presStyleCnt="0"/>
      <dgm:spPr/>
    </dgm:pt>
    <dgm:pt modelId="{F449EC88-E146-4547-971F-AD656669B38B}" type="pres">
      <dgm:prSet presAssocID="{ADB6D4B3-13D0-4036-9263-7BED4E7F7839}" presName="parentLin" presStyleCnt="0"/>
      <dgm:spPr/>
    </dgm:pt>
    <dgm:pt modelId="{C19F7BDC-D225-4293-8B3B-A61A1F0BB374}" type="pres">
      <dgm:prSet presAssocID="{ADB6D4B3-13D0-4036-9263-7BED4E7F7839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E8ECA84B-ACB0-4DAA-8235-59F02F45DFD0}" type="pres">
      <dgm:prSet presAssocID="{ADB6D4B3-13D0-4036-9263-7BED4E7F783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AE10BD4-A7D7-4AE1-B9AC-89B874ACB976}" type="pres">
      <dgm:prSet presAssocID="{ADB6D4B3-13D0-4036-9263-7BED4E7F7839}" presName="negativeSpace" presStyleCnt="0"/>
      <dgm:spPr/>
    </dgm:pt>
    <dgm:pt modelId="{36016C9B-34C9-485F-BE4E-769F81410358}" type="pres">
      <dgm:prSet presAssocID="{ADB6D4B3-13D0-4036-9263-7BED4E7F7839}" presName="childText" presStyleLbl="conFgAcc1" presStyleIdx="1" presStyleCnt="5">
        <dgm:presLayoutVars>
          <dgm:bulletEnabled val="1"/>
        </dgm:presLayoutVars>
      </dgm:prSet>
      <dgm:spPr/>
    </dgm:pt>
    <dgm:pt modelId="{764D2F25-AED7-4BD2-BE86-E13D931AED75}" type="pres">
      <dgm:prSet presAssocID="{E86BBE27-B93F-470B-A60B-E7985501DC63}" presName="spaceBetweenRectangles" presStyleCnt="0"/>
      <dgm:spPr/>
    </dgm:pt>
    <dgm:pt modelId="{5A376B2A-19C9-4190-9173-4775E021BEB4}" type="pres">
      <dgm:prSet presAssocID="{4944F55E-B387-4630-B3A1-01E06061A928}" presName="parentLin" presStyleCnt="0"/>
      <dgm:spPr/>
    </dgm:pt>
    <dgm:pt modelId="{59768991-86BA-46CB-B791-3C6A32F4E0B0}" type="pres">
      <dgm:prSet presAssocID="{4944F55E-B387-4630-B3A1-01E06061A928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C44F3250-DA15-4CA7-915F-58EBDCF557E1}" type="pres">
      <dgm:prSet presAssocID="{4944F55E-B387-4630-B3A1-01E06061A92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169698-4520-41D6-B18F-B0531BA86E95}" type="pres">
      <dgm:prSet presAssocID="{4944F55E-B387-4630-B3A1-01E06061A928}" presName="negativeSpace" presStyleCnt="0"/>
      <dgm:spPr/>
    </dgm:pt>
    <dgm:pt modelId="{8BF296E1-B958-4EBA-A215-EF60511FBA40}" type="pres">
      <dgm:prSet presAssocID="{4944F55E-B387-4630-B3A1-01E06061A928}" presName="childText" presStyleLbl="conFgAcc1" presStyleIdx="2" presStyleCnt="5">
        <dgm:presLayoutVars>
          <dgm:bulletEnabled val="1"/>
        </dgm:presLayoutVars>
      </dgm:prSet>
      <dgm:spPr/>
    </dgm:pt>
    <dgm:pt modelId="{D4AFBF6B-7648-4510-A517-C3DAB83F7FB7}" type="pres">
      <dgm:prSet presAssocID="{73939D9A-3D2F-4530-B9F5-958F3DC92937}" presName="spaceBetweenRectangles" presStyleCnt="0"/>
      <dgm:spPr/>
    </dgm:pt>
    <dgm:pt modelId="{E868B149-008E-4FED-A909-0D8A427121C3}" type="pres">
      <dgm:prSet presAssocID="{AD5E9DAC-2C46-4891-8060-10212038657B}" presName="parentLin" presStyleCnt="0"/>
      <dgm:spPr/>
    </dgm:pt>
    <dgm:pt modelId="{11ACDC90-B586-4E37-A7C1-FFA9E9A95DB8}" type="pres">
      <dgm:prSet presAssocID="{AD5E9DAC-2C46-4891-8060-10212038657B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39DA9270-007E-4BA7-B9CC-E5FDD35D70D3}" type="pres">
      <dgm:prSet presAssocID="{AD5E9DAC-2C46-4891-8060-10212038657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9B9355-A156-4577-BB35-6E7394B54D3C}" type="pres">
      <dgm:prSet presAssocID="{AD5E9DAC-2C46-4891-8060-10212038657B}" presName="negativeSpace" presStyleCnt="0"/>
      <dgm:spPr/>
    </dgm:pt>
    <dgm:pt modelId="{EAB86C2E-CD5C-4547-A578-EDDB84E4BE38}" type="pres">
      <dgm:prSet presAssocID="{AD5E9DAC-2C46-4891-8060-10212038657B}" presName="childText" presStyleLbl="conFgAcc1" presStyleIdx="3" presStyleCnt="5">
        <dgm:presLayoutVars>
          <dgm:bulletEnabled val="1"/>
        </dgm:presLayoutVars>
      </dgm:prSet>
      <dgm:spPr/>
    </dgm:pt>
    <dgm:pt modelId="{09984BFE-211C-4E4B-B6A2-AA22A4550FCB}" type="pres">
      <dgm:prSet presAssocID="{B7372144-8B02-498C-BBAC-0E0DB2B1C09A}" presName="spaceBetweenRectangles" presStyleCnt="0"/>
      <dgm:spPr/>
    </dgm:pt>
    <dgm:pt modelId="{DCDEFAE2-702F-4706-AB97-5A18E42B0E87}" type="pres">
      <dgm:prSet presAssocID="{BE65FD29-1E71-4CAD-80F9-7ECCBC258E81}" presName="parentLin" presStyleCnt="0"/>
      <dgm:spPr/>
    </dgm:pt>
    <dgm:pt modelId="{2B38354B-92E5-4ABE-96D3-BE8696FA2E92}" type="pres">
      <dgm:prSet presAssocID="{BE65FD29-1E71-4CAD-80F9-7ECCBC258E81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909D70F3-F195-4392-BFBA-8D39768E1BD1}" type="pres">
      <dgm:prSet presAssocID="{BE65FD29-1E71-4CAD-80F9-7ECCBC258E8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94F83B9-05EE-4057-B031-2FC0302556B8}" type="pres">
      <dgm:prSet presAssocID="{BE65FD29-1E71-4CAD-80F9-7ECCBC258E81}" presName="negativeSpace" presStyleCnt="0"/>
      <dgm:spPr/>
    </dgm:pt>
    <dgm:pt modelId="{33C06526-69C9-4BED-BBE8-456FB6603D08}" type="pres">
      <dgm:prSet presAssocID="{BE65FD29-1E71-4CAD-80F9-7ECCBC258E8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21519CD-6ECF-4738-8A57-8CD2277FAF9A}" type="presOf" srcId="{BE65FD29-1E71-4CAD-80F9-7ECCBC258E81}" destId="{909D70F3-F195-4392-BFBA-8D39768E1BD1}" srcOrd="1" destOrd="0" presId="urn:microsoft.com/office/officeart/2005/8/layout/list1"/>
    <dgm:cxn modelId="{FED04A43-717D-433B-B437-EF421563A4A9}" type="presOf" srcId="{BE65FD29-1E71-4CAD-80F9-7ECCBC258E81}" destId="{2B38354B-92E5-4ABE-96D3-BE8696FA2E92}" srcOrd="0" destOrd="0" presId="urn:microsoft.com/office/officeart/2005/8/layout/list1"/>
    <dgm:cxn modelId="{16A864C0-32AB-4DA1-8C45-881B54F0D7C4}" type="presOf" srcId="{4944F55E-B387-4630-B3A1-01E06061A928}" destId="{C44F3250-DA15-4CA7-915F-58EBDCF557E1}" srcOrd="1" destOrd="0" presId="urn:microsoft.com/office/officeart/2005/8/layout/list1"/>
    <dgm:cxn modelId="{56B1B4F6-7DCB-4439-82EC-B73021BF95F8}" type="presOf" srcId="{AD5E9DAC-2C46-4891-8060-10212038657B}" destId="{11ACDC90-B586-4E37-A7C1-FFA9E9A95DB8}" srcOrd="0" destOrd="0" presId="urn:microsoft.com/office/officeart/2005/8/layout/list1"/>
    <dgm:cxn modelId="{5D920D6B-8251-4E5D-BC44-3ECC19C8B9A7}" type="presOf" srcId="{ADB6D4B3-13D0-4036-9263-7BED4E7F7839}" destId="{C19F7BDC-D225-4293-8B3B-A61A1F0BB374}" srcOrd="0" destOrd="0" presId="urn:microsoft.com/office/officeart/2005/8/layout/list1"/>
    <dgm:cxn modelId="{25799559-0F73-49EF-9510-851A8DD390D1}" srcId="{0E5E9B72-8F1E-4903-84CA-6C77073EC97D}" destId="{4944F55E-B387-4630-B3A1-01E06061A928}" srcOrd="2" destOrd="0" parTransId="{EEE3235D-74DA-425C-8889-870CC3FCE0AD}" sibTransId="{73939D9A-3D2F-4530-B9F5-958F3DC92937}"/>
    <dgm:cxn modelId="{D7F4E23E-20E1-4DD0-8994-4E34769DE8F7}" type="presOf" srcId="{0F5A072B-57B5-4FFD-9F36-4BCBFDC02A54}" destId="{6CBBDE03-B0BA-4FD2-97B2-3CBC78E6A991}" srcOrd="0" destOrd="0" presId="urn:microsoft.com/office/officeart/2005/8/layout/list1"/>
    <dgm:cxn modelId="{08712B79-C460-451E-8A9C-AC2441A90FAB}" type="presOf" srcId="{4944F55E-B387-4630-B3A1-01E06061A928}" destId="{59768991-86BA-46CB-B791-3C6A32F4E0B0}" srcOrd="0" destOrd="0" presId="urn:microsoft.com/office/officeart/2005/8/layout/list1"/>
    <dgm:cxn modelId="{1398CBAC-2839-4C9C-BCDB-E59B0E3E99F6}" srcId="{0E5E9B72-8F1E-4903-84CA-6C77073EC97D}" destId="{ADB6D4B3-13D0-4036-9263-7BED4E7F7839}" srcOrd="1" destOrd="0" parTransId="{1886213B-3489-4DD8-9A09-22764B8D6408}" sibTransId="{E86BBE27-B93F-470B-A60B-E7985501DC63}"/>
    <dgm:cxn modelId="{B3BE01AA-2CD3-497F-AA2D-DC27C886C6C7}" type="presOf" srcId="{0F5A072B-57B5-4FFD-9F36-4BCBFDC02A54}" destId="{AF96C9AD-273F-4AB3-9CEC-C14E80948145}" srcOrd="1" destOrd="0" presId="urn:microsoft.com/office/officeart/2005/8/layout/list1"/>
    <dgm:cxn modelId="{D4FED59E-6FDE-4427-9916-A0FD33E0FAC0}" srcId="{0E5E9B72-8F1E-4903-84CA-6C77073EC97D}" destId="{0F5A072B-57B5-4FFD-9F36-4BCBFDC02A54}" srcOrd="0" destOrd="0" parTransId="{BB3FAFE9-10ED-4D2F-95AC-6DA25368E21E}" sibTransId="{94F68DE2-F4B5-4797-8D62-1D110D710E35}"/>
    <dgm:cxn modelId="{4AE8B8D5-B55E-44BD-9C2E-0E80D98438D5}" type="presOf" srcId="{0E5E9B72-8F1E-4903-84CA-6C77073EC97D}" destId="{44D8FF83-7537-48E8-88F4-EC67FEE02227}" srcOrd="0" destOrd="0" presId="urn:microsoft.com/office/officeart/2005/8/layout/list1"/>
    <dgm:cxn modelId="{B2598D00-5C53-44E4-BD07-EC96962C85FF}" type="presOf" srcId="{AD5E9DAC-2C46-4891-8060-10212038657B}" destId="{39DA9270-007E-4BA7-B9CC-E5FDD35D70D3}" srcOrd="1" destOrd="0" presId="urn:microsoft.com/office/officeart/2005/8/layout/list1"/>
    <dgm:cxn modelId="{B3A7AFB5-060F-4C30-858D-5DAC3AD0557D}" srcId="{0E5E9B72-8F1E-4903-84CA-6C77073EC97D}" destId="{BE65FD29-1E71-4CAD-80F9-7ECCBC258E81}" srcOrd="4" destOrd="0" parTransId="{DCB8F467-FEE3-4C80-AC4C-4CAC9111CF6E}" sibTransId="{2E7E52A3-DBC7-4280-B498-0CD89EB0C46D}"/>
    <dgm:cxn modelId="{BE4D9C09-CAA5-450B-9472-61930D723E21}" srcId="{0E5E9B72-8F1E-4903-84CA-6C77073EC97D}" destId="{AD5E9DAC-2C46-4891-8060-10212038657B}" srcOrd="3" destOrd="0" parTransId="{F2D305BD-FC39-48E2-BDA8-DC22763877D3}" sibTransId="{B7372144-8B02-498C-BBAC-0E0DB2B1C09A}"/>
    <dgm:cxn modelId="{28A9858E-0DA7-438C-94B8-A902EBC321F0}" type="presOf" srcId="{ADB6D4B3-13D0-4036-9263-7BED4E7F7839}" destId="{E8ECA84B-ACB0-4DAA-8235-59F02F45DFD0}" srcOrd="1" destOrd="0" presId="urn:microsoft.com/office/officeart/2005/8/layout/list1"/>
    <dgm:cxn modelId="{8C3CBA18-9D7B-4AE5-8091-531773E3F394}" type="presParOf" srcId="{44D8FF83-7537-48E8-88F4-EC67FEE02227}" destId="{3FDD569A-0480-4531-99DB-E6CAE1987145}" srcOrd="0" destOrd="0" presId="urn:microsoft.com/office/officeart/2005/8/layout/list1"/>
    <dgm:cxn modelId="{8B17DD1B-473B-45CB-B35C-DBBF5F80E314}" type="presParOf" srcId="{3FDD569A-0480-4531-99DB-E6CAE1987145}" destId="{6CBBDE03-B0BA-4FD2-97B2-3CBC78E6A991}" srcOrd="0" destOrd="0" presId="urn:microsoft.com/office/officeart/2005/8/layout/list1"/>
    <dgm:cxn modelId="{4B1BAC01-0C70-4839-B475-D58D36025B39}" type="presParOf" srcId="{3FDD569A-0480-4531-99DB-E6CAE1987145}" destId="{AF96C9AD-273F-4AB3-9CEC-C14E80948145}" srcOrd="1" destOrd="0" presId="urn:microsoft.com/office/officeart/2005/8/layout/list1"/>
    <dgm:cxn modelId="{1E76F3AA-6C7D-4562-A289-611E2A8E4824}" type="presParOf" srcId="{44D8FF83-7537-48E8-88F4-EC67FEE02227}" destId="{AEEEFFB9-2894-4BC4-BBA6-101480CB6CD3}" srcOrd="1" destOrd="0" presId="urn:microsoft.com/office/officeart/2005/8/layout/list1"/>
    <dgm:cxn modelId="{12DCCBB0-10F8-44D7-8B3D-9CA307D8E062}" type="presParOf" srcId="{44D8FF83-7537-48E8-88F4-EC67FEE02227}" destId="{3AEE0217-3F6B-454B-BE75-24EFCA991C9E}" srcOrd="2" destOrd="0" presId="urn:microsoft.com/office/officeart/2005/8/layout/list1"/>
    <dgm:cxn modelId="{FBF28259-C431-466A-966E-2A4B59A8FD9A}" type="presParOf" srcId="{44D8FF83-7537-48E8-88F4-EC67FEE02227}" destId="{E3EC3980-79DE-4F1E-A57C-72554C68BAD7}" srcOrd="3" destOrd="0" presId="urn:microsoft.com/office/officeart/2005/8/layout/list1"/>
    <dgm:cxn modelId="{BEA064DC-1188-4005-8E08-A6EEA54B9A2D}" type="presParOf" srcId="{44D8FF83-7537-48E8-88F4-EC67FEE02227}" destId="{F449EC88-E146-4547-971F-AD656669B38B}" srcOrd="4" destOrd="0" presId="urn:microsoft.com/office/officeart/2005/8/layout/list1"/>
    <dgm:cxn modelId="{5CA1EC04-A7D4-458D-85EE-D3D7697E9114}" type="presParOf" srcId="{F449EC88-E146-4547-971F-AD656669B38B}" destId="{C19F7BDC-D225-4293-8B3B-A61A1F0BB374}" srcOrd="0" destOrd="0" presId="urn:microsoft.com/office/officeart/2005/8/layout/list1"/>
    <dgm:cxn modelId="{2ECBD954-1171-4355-AC28-CABDD6BF4924}" type="presParOf" srcId="{F449EC88-E146-4547-971F-AD656669B38B}" destId="{E8ECA84B-ACB0-4DAA-8235-59F02F45DFD0}" srcOrd="1" destOrd="0" presId="urn:microsoft.com/office/officeart/2005/8/layout/list1"/>
    <dgm:cxn modelId="{5A4F0DE9-32D4-424B-B6A2-4073FD89B34F}" type="presParOf" srcId="{44D8FF83-7537-48E8-88F4-EC67FEE02227}" destId="{DAE10BD4-A7D7-4AE1-B9AC-89B874ACB976}" srcOrd="5" destOrd="0" presId="urn:microsoft.com/office/officeart/2005/8/layout/list1"/>
    <dgm:cxn modelId="{74153929-1C4B-4FE9-9269-D38C532C47A1}" type="presParOf" srcId="{44D8FF83-7537-48E8-88F4-EC67FEE02227}" destId="{36016C9B-34C9-485F-BE4E-769F81410358}" srcOrd="6" destOrd="0" presId="urn:microsoft.com/office/officeart/2005/8/layout/list1"/>
    <dgm:cxn modelId="{585A0BA2-4D0C-4471-B893-C45564CC8FAA}" type="presParOf" srcId="{44D8FF83-7537-48E8-88F4-EC67FEE02227}" destId="{764D2F25-AED7-4BD2-BE86-E13D931AED75}" srcOrd="7" destOrd="0" presId="urn:microsoft.com/office/officeart/2005/8/layout/list1"/>
    <dgm:cxn modelId="{3EF53A73-5C5D-4531-ABE0-24EB6361173E}" type="presParOf" srcId="{44D8FF83-7537-48E8-88F4-EC67FEE02227}" destId="{5A376B2A-19C9-4190-9173-4775E021BEB4}" srcOrd="8" destOrd="0" presId="urn:microsoft.com/office/officeart/2005/8/layout/list1"/>
    <dgm:cxn modelId="{46417501-9BA4-4727-BF41-ABB84B545853}" type="presParOf" srcId="{5A376B2A-19C9-4190-9173-4775E021BEB4}" destId="{59768991-86BA-46CB-B791-3C6A32F4E0B0}" srcOrd="0" destOrd="0" presId="urn:microsoft.com/office/officeart/2005/8/layout/list1"/>
    <dgm:cxn modelId="{FB334BEC-A7BA-4149-8912-51822A1271A8}" type="presParOf" srcId="{5A376B2A-19C9-4190-9173-4775E021BEB4}" destId="{C44F3250-DA15-4CA7-915F-58EBDCF557E1}" srcOrd="1" destOrd="0" presId="urn:microsoft.com/office/officeart/2005/8/layout/list1"/>
    <dgm:cxn modelId="{5DD7EE81-8D06-47FE-AB18-103117E31232}" type="presParOf" srcId="{44D8FF83-7537-48E8-88F4-EC67FEE02227}" destId="{4A169698-4520-41D6-B18F-B0531BA86E95}" srcOrd="9" destOrd="0" presId="urn:microsoft.com/office/officeart/2005/8/layout/list1"/>
    <dgm:cxn modelId="{2A4DEBBB-1C90-48E3-8128-B9D39E2F88AD}" type="presParOf" srcId="{44D8FF83-7537-48E8-88F4-EC67FEE02227}" destId="{8BF296E1-B958-4EBA-A215-EF60511FBA40}" srcOrd="10" destOrd="0" presId="urn:microsoft.com/office/officeart/2005/8/layout/list1"/>
    <dgm:cxn modelId="{3698249D-C391-4BFB-AA02-26E995D4DCBC}" type="presParOf" srcId="{44D8FF83-7537-48E8-88F4-EC67FEE02227}" destId="{D4AFBF6B-7648-4510-A517-C3DAB83F7FB7}" srcOrd="11" destOrd="0" presId="urn:microsoft.com/office/officeart/2005/8/layout/list1"/>
    <dgm:cxn modelId="{77DC7973-D486-4A6B-8A2F-686D1B65C08C}" type="presParOf" srcId="{44D8FF83-7537-48E8-88F4-EC67FEE02227}" destId="{E868B149-008E-4FED-A909-0D8A427121C3}" srcOrd="12" destOrd="0" presId="urn:microsoft.com/office/officeart/2005/8/layout/list1"/>
    <dgm:cxn modelId="{958D1844-1E29-43FA-95EC-7D84D48B1E29}" type="presParOf" srcId="{E868B149-008E-4FED-A909-0D8A427121C3}" destId="{11ACDC90-B586-4E37-A7C1-FFA9E9A95DB8}" srcOrd="0" destOrd="0" presId="urn:microsoft.com/office/officeart/2005/8/layout/list1"/>
    <dgm:cxn modelId="{D6284658-EFB2-4A94-979A-216C65089A26}" type="presParOf" srcId="{E868B149-008E-4FED-A909-0D8A427121C3}" destId="{39DA9270-007E-4BA7-B9CC-E5FDD35D70D3}" srcOrd="1" destOrd="0" presId="urn:microsoft.com/office/officeart/2005/8/layout/list1"/>
    <dgm:cxn modelId="{BA01F357-EF6B-4ADF-9437-76F449B160E3}" type="presParOf" srcId="{44D8FF83-7537-48E8-88F4-EC67FEE02227}" destId="{BA9B9355-A156-4577-BB35-6E7394B54D3C}" srcOrd="13" destOrd="0" presId="urn:microsoft.com/office/officeart/2005/8/layout/list1"/>
    <dgm:cxn modelId="{1E9F14AA-1DEE-493E-84FB-64F02E1DC38C}" type="presParOf" srcId="{44D8FF83-7537-48E8-88F4-EC67FEE02227}" destId="{EAB86C2E-CD5C-4547-A578-EDDB84E4BE38}" srcOrd="14" destOrd="0" presId="urn:microsoft.com/office/officeart/2005/8/layout/list1"/>
    <dgm:cxn modelId="{E8C6FBDE-1E0D-4126-A1D7-6FB99D1282C7}" type="presParOf" srcId="{44D8FF83-7537-48E8-88F4-EC67FEE02227}" destId="{09984BFE-211C-4E4B-B6A2-AA22A4550FCB}" srcOrd="15" destOrd="0" presId="urn:microsoft.com/office/officeart/2005/8/layout/list1"/>
    <dgm:cxn modelId="{584A604A-7079-4D52-A130-17064715CEDA}" type="presParOf" srcId="{44D8FF83-7537-48E8-88F4-EC67FEE02227}" destId="{DCDEFAE2-702F-4706-AB97-5A18E42B0E87}" srcOrd="16" destOrd="0" presId="urn:microsoft.com/office/officeart/2005/8/layout/list1"/>
    <dgm:cxn modelId="{ECF8E361-9354-45F6-A79A-2C72FC90164A}" type="presParOf" srcId="{DCDEFAE2-702F-4706-AB97-5A18E42B0E87}" destId="{2B38354B-92E5-4ABE-96D3-BE8696FA2E92}" srcOrd="0" destOrd="0" presId="urn:microsoft.com/office/officeart/2005/8/layout/list1"/>
    <dgm:cxn modelId="{0B925C08-3B55-43C7-9FAA-DAE001F12BBF}" type="presParOf" srcId="{DCDEFAE2-702F-4706-AB97-5A18E42B0E87}" destId="{909D70F3-F195-4392-BFBA-8D39768E1BD1}" srcOrd="1" destOrd="0" presId="urn:microsoft.com/office/officeart/2005/8/layout/list1"/>
    <dgm:cxn modelId="{F829556A-5C37-4448-A921-6F9EB835243D}" type="presParOf" srcId="{44D8FF83-7537-48E8-88F4-EC67FEE02227}" destId="{294F83B9-05EE-4057-B031-2FC0302556B8}" srcOrd="17" destOrd="0" presId="urn:microsoft.com/office/officeart/2005/8/layout/list1"/>
    <dgm:cxn modelId="{BBA3D561-FAA0-446A-86E2-5B0E783F48E4}" type="presParOf" srcId="{44D8FF83-7537-48E8-88F4-EC67FEE02227}" destId="{33C06526-69C9-4BED-BBE8-456FB6603D08}" srcOrd="18" destOrd="0" presId="urn:microsoft.com/office/officeart/2005/8/layout/list1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C0F7B8E-9E95-49DE-99CA-14EFA3AD7E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8CECB5E-4CAD-41AC-A25B-F82EAF13764C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Mendorong munculnya motivasi instrinsik.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10A25048-7BEE-44D1-A3DD-5E48D50AF369}" type="parTrans" cxnId="{D4717269-0220-453E-823D-B54955CE69E9}">
      <dgm:prSet/>
      <dgm:spPr/>
      <dgm:t>
        <a:bodyPr/>
        <a:lstStyle/>
        <a:p>
          <a:endParaRPr lang="id-ID"/>
        </a:p>
      </dgm:t>
    </dgm:pt>
    <dgm:pt modelId="{E21D67B4-ADF5-487E-A889-B87FFF8279DF}" type="sibTrans" cxnId="{D4717269-0220-453E-823D-B54955CE69E9}">
      <dgm:prSet/>
      <dgm:spPr/>
      <dgm:t>
        <a:bodyPr/>
        <a:lstStyle/>
        <a:p>
          <a:endParaRPr lang="id-ID"/>
        </a:p>
      </dgm:t>
    </dgm:pt>
    <dgm:pt modelId="{80B14EB8-4D16-46C6-9A86-DD518C1C5B06}">
      <dgm:prSet phldrT="[Text]" custT="1"/>
      <dgm:spPr/>
      <dgm:t>
        <a:bodyPr/>
        <a:lstStyle/>
        <a:p>
          <a:r>
            <a:rPr lang="id-ID" sz="1800" dirty="0" smtClean="0">
              <a:latin typeface="Andalus" pitchFamily="18" charset="-78"/>
              <a:cs typeface="Andalus" pitchFamily="18" charset="-78"/>
            </a:rPr>
            <a:t>Mengkondisikan kelas atau ruangan secara visual untuk memberikan stimulan positif (produk karya )</a:t>
          </a:r>
          <a:endParaRPr lang="id-ID" sz="1800" dirty="0">
            <a:latin typeface="Andalus" pitchFamily="18" charset="-78"/>
            <a:cs typeface="Andalus" pitchFamily="18" charset="-78"/>
          </a:endParaRPr>
        </a:p>
      </dgm:t>
    </dgm:pt>
    <dgm:pt modelId="{B8182D5B-803E-45B5-B6E7-8EA50D33DB87}" type="parTrans" cxnId="{FA0AA57A-5C11-4090-BC4E-0E87A34C3219}">
      <dgm:prSet/>
      <dgm:spPr/>
      <dgm:t>
        <a:bodyPr/>
        <a:lstStyle/>
        <a:p>
          <a:endParaRPr lang="id-ID"/>
        </a:p>
      </dgm:t>
    </dgm:pt>
    <dgm:pt modelId="{B8EDF9EF-5CB3-44B2-B564-616802DF038C}" type="sibTrans" cxnId="{FA0AA57A-5C11-4090-BC4E-0E87A34C3219}">
      <dgm:prSet/>
      <dgm:spPr/>
      <dgm:t>
        <a:bodyPr/>
        <a:lstStyle/>
        <a:p>
          <a:endParaRPr lang="id-ID"/>
        </a:p>
      </dgm:t>
    </dgm:pt>
    <dgm:pt modelId="{6C4443E4-C893-482E-9CCF-CBE307DA00AC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Hubungan  yang hangat antara orang dewasa dan anak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F49D47D7-A52D-49E1-A6F2-435CD37F56C7}" type="parTrans" cxnId="{0E691F2A-F002-4338-A544-545268F433B8}">
      <dgm:prSet/>
      <dgm:spPr/>
      <dgm:t>
        <a:bodyPr/>
        <a:lstStyle/>
        <a:p>
          <a:endParaRPr lang="id-ID"/>
        </a:p>
      </dgm:t>
    </dgm:pt>
    <dgm:pt modelId="{03007693-0222-4FD2-9B0C-09D8928B5C9A}" type="sibTrans" cxnId="{0E691F2A-F002-4338-A544-545268F433B8}">
      <dgm:prSet/>
      <dgm:spPr/>
      <dgm:t>
        <a:bodyPr/>
        <a:lstStyle/>
        <a:p>
          <a:endParaRPr lang="id-ID"/>
        </a:p>
      </dgm:t>
    </dgm:pt>
    <dgm:pt modelId="{0A4CE9C7-5572-4624-B6A8-C19C8E2F2D64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Menghargai anak sebagai pribadi yang unik.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B9F2A9C7-E311-440A-91BA-6D1B76EA0905}" type="parTrans" cxnId="{38893246-CBEC-481C-9A81-9861CDD8CA40}">
      <dgm:prSet/>
      <dgm:spPr/>
    </dgm:pt>
    <dgm:pt modelId="{A05BAF47-21EE-463C-98EE-A0B7E483F68B}" type="sibTrans" cxnId="{38893246-CBEC-481C-9A81-9861CDD8CA40}">
      <dgm:prSet/>
      <dgm:spPr/>
    </dgm:pt>
    <dgm:pt modelId="{488F7046-2B3F-430F-B1AC-615190BBE6B7}">
      <dgm:prSet phldrT="[Text]" custT="1"/>
      <dgm:spPr/>
      <dgm:t>
        <a:bodyPr/>
        <a:lstStyle/>
        <a:p>
          <a:r>
            <a:rPr lang="id-ID" sz="2000" dirty="0" smtClean="0">
              <a:latin typeface="Andalus" pitchFamily="18" charset="-78"/>
              <a:cs typeface="Andalus" pitchFamily="18" charset="-78"/>
            </a:rPr>
            <a:t>Memberikan kesempatan anak untuk belajar dengan mengalami (</a:t>
          </a:r>
          <a:r>
            <a:rPr lang="id-ID" sz="2000" i="1" dirty="0" smtClean="0">
              <a:latin typeface="Andalus" pitchFamily="18" charset="-78"/>
              <a:cs typeface="Andalus" pitchFamily="18" charset="-78"/>
            </a:rPr>
            <a:t>learning by doing</a:t>
          </a:r>
          <a:r>
            <a:rPr lang="id-ID" sz="2000" dirty="0" smtClean="0">
              <a:latin typeface="Andalus" pitchFamily="18" charset="-78"/>
              <a:cs typeface="Andalus" pitchFamily="18" charset="-78"/>
            </a:rPr>
            <a:t>)</a:t>
          </a:r>
          <a:endParaRPr lang="id-ID" sz="2000" dirty="0">
            <a:latin typeface="Andalus" pitchFamily="18" charset="-78"/>
            <a:cs typeface="Andalus" pitchFamily="18" charset="-78"/>
          </a:endParaRPr>
        </a:p>
      </dgm:t>
    </dgm:pt>
    <dgm:pt modelId="{9F3CFFE0-8DBD-4DB4-B287-78C30110C5F6}" type="parTrans" cxnId="{CEC88D13-ED6C-434B-9E69-3EA01381A85F}">
      <dgm:prSet/>
      <dgm:spPr/>
    </dgm:pt>
    <dgm:pt modelId="{B259C257-7234-4952-87E8-07A2DF1D09FB}" type="sibTrans" cxnId="{CEC88D13-ED6C-434B-9E69-3EA01381A85F}">
      <dgm:prSet/>
      <dgm:spPr/>
    </dgm:pt>
    <dgm:pt modelId="{F5946FC1-4E5E-4812-B70B-9B77BC6A7225}" type="pres">
      <dgm:prSet presAssocID="{FC0F7B8E-9E95-49DE-99CA-14EFA3AD7E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A073EC6-2308-4FEF-850E-7B65BD47F9BC}" type="pres">
      <dgm:prSet presAssocID="{88CECB5E-4CAD-41AC-A25B-F82EAF13764C}" presName="parentLin" presStyleCnt="0"/>
      <dgm:spPr/>
    </dgm:pt>
    <dgm:pt modelId="{251B33C7-E646-43B9-BDD8-CE9FE338AC7A}" type="pres">
      <dgm:prSet presAssocID="{88CECB5E-4CAD-41AC-A25B-F82EAF13764C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0AADFCBC-4963-4FB6-9A65-B58A6A72968D}" type="pres">
      <dgm:prSet presAssocID="{88CECB5E-4CAD-41AC-A25B-F82EAF13764C}" presName="parentText" presStyleLbl="node1" presStyleIdx="0" presStyleCnt="5" custScaleY="1448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8F5415-453E-41EC-A67C-AEAA8E3D5294}" type="pres">
      <dgm:prSet presAssocID="{88CECB5E-4CAD-41AC-A25B-F82EAF13764C}" presName="negativeSpace" presStyleCnt="0"/>
      <dgm:spPr/>
    </dgm:pt>
    <dgm:pt modelId="{B37F8DE2-312B-4A06-A6B5-22A95AC06878}" type="pres">
      <dgm:prSet presAssocID="{88CECB5E-4CAD-41AC-A25B-F82EAF13764C}" presName="childText" presStyleLbl="conFgAcc1" presStyleIdx="0" presStyleCnt="5">
        <dgm:presLayoutVars>
          <dgm:bulletEnabled val="1"/>
        </dgm:presLayoutVars>
      </dgm:prSet>
      <dgm:spPr/>
    </dgm:pt>
    <dgm:pt modelId="{3FA5631A-C91E-44E4-84D3-30EA6F8AAF63}" type="pres">
      <dgm:prSet presAssocID="{E21D67B4-ADF5-487E-A889-B87FFF8279DF}" presName="spaceBetweenRectangles" presStyleCnt="0"/>
      <dgm:spPr/>
    </dgm:pt>
    <dgm:pt modelId="{04175B12-99F7-4593-927F-B1EA4B7A55C2}" type="pres">
      <dgm:prSet presAssocID="{0A4CE9C7-5572-4624-B6A8-C19C8E2F2D64}" presName="parentLin" presStyleCnt="0"/>
      <dgm:spPr/>
    </dgm:pt>
    <dgm:pt modelId="{A5EA31C7-D86C-4364-B3A4-A44A9130658A}" type="pres">
      <dgm:prSet presAssocID="{0A4CE9C7-5572-4624-B6A8-C19C8E2F2D64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970C8FAF-FEA1-4C53-9F36-674A1E68C8BF}" type="pres">
      <dgm:prSet presAssocID="{0A4CE9C7-5572-4624-B6A8-C19C8E2F2D64}" presName="parentText" presStyleLbl="node1" presStyleIdx="1" presStyleCnt="5" custScaleY="1448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16B3F51-D011-4A46-AA05-3D13DD5EAD0C}" type="pres">
      <dgm:prSet presAssocID="{0A4CE9C7-5572-4624-B6A8-C19C8E2F2D64}" presName="negativeSpace" presStyleCnt="0"/>
      <dgm:spPr/>
    </dgm:pt>
    <dgm:pt modelId="{6B362E10-99EE-4AFB-B47E-5FBFE3D54237}" type="pres">
      <dgm:prSet presAssocID="{0A4CE9C7-5572-4624-B6A8-C19C8E2F2D64}" presName="childText" presStyleLbl="conFgAcc1" presStyleIdx="1" presStyleCnt="5">
        <dgm:presLayoutVars>
          <dgm:bulletEnabled val="1"/>
        </dgm:presLayoutVars>
      </dgm:prSet>
      <dgm:spPr/>
    </dgm:pt>
    <dgm:pt modelId="{FC975E6F-6FBC-4544-82CA-663D4DA746CE}" type="pres">
      <dgm:prSet presAssocID="{A05BAF47-21EE-463C-98EE-A0B7E483F68B}" presName="spaceBetweenRectangles" presStyleCnt="0"/>
      <dgm:spPr/>
    </dgm:pt>
    <dgm:pt modelId="{2B15A206-EA2C-4AA4-9A93-C7ED73C5936A}" type="pres">
      <dgm:prSet presAssocID="{488F7046-2B3F-430F-B1AC-615190BBE6B7}" presName="parentLin" presStyleCnt="0"/>
      <dgm:spPr/>
    </dgm:pt>
    <dgm:pt modelId="{18178AD3-F3E2-4C0F-A26F-03358B494B57}" type="pres">
      <dgm:prSet presAssocID="{488F7046-2B3F-430F-B1AC-615190BBE6B7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71BCC777-F4C5-4400-918D-3527654D68AD}" type="pres">
      <dgm:prSet presAssocID="{488F7046-2B3F-430F-B1AC-615190BBE6B7}" presName="parentText" presStyleLbl="node1" presStyleIdx="2" presStyleCnt="5" custScaleY="1448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F21025-2828-4C27-A832-2DADEAC6F116}" type="pres">
      <dgm:prSet presAssocID="{488F7046-2B3F-430F-B1AC-615190BBE6B7}" presName="negativeSpace" presStyleCnt="0"/>
      <dgm:spPr/>
    </dgm:pt>
    <dgm:pt modelId="{4C2C294A-8AC5-40AD-87D7-492C025133C1}" type="pres">
      <dgm:prSet presAssocID="{488F7046-2B3F-430F-B1AC-615190BBE6B7}" presName="childText" presStyleLbl="conFgAcc1" presStyleIdx="2" presStyleCnt="5">
        <dgm:presLayoutVars>
          <dgm:bulletEnabled val="1"/>
        </dgm:presLayoutVars>
      </dgm:prSet>
      <dgm:spPr/>
    </dgm:pt>
    <dgm:pt modelId="{5A8BC2CC-E9C9-4638-B35F-E6EA43B1DFF1}" type="pres">
      <dgm:prSet presAssocID="{B259C257-7234-4952-87E8-07A2DF1D09FB}" presName="spaceBetweenRectangles" presStyleCnt="0"/>
      <dgm:spPr/>
    </dgm:pt>
    <dgm:pt modelId="{93B6AD33-E28C-4E52-9012-161216883405}" type="pres">
      <dgm:prSet presAssocID="{80B14EB8-4D16-46C6-9A86-DD518C1C5B06}" presName="parentLin" presStyleCnt="0"/>
      <dgm:spPr/>
    </dgm:pt>
    <dgm:pt modelId="{54C42ED3-8569-43E9-848C-B083FE1B7C27}" type="pres">
      <dgm:prSet presAssocID="{80B14EB8-4D16-46C6-9A86-DD518C1C5B06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F47C0DCB-C946-47BC-A840-1BDB67A84E31}" type="pres">
      <dgm:prSet presAssocID="{80B14EB8-4D16-46C6-9A86-DD518C1C5B06}" presName="parentText" presStyleLbl="node1" presStyleIdx="3" presStyleCnt="5" custScaleY="1448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EF49E6-7B9D-4B72-99CC-76FC88C936D5}" type="pres">
      <dgm:prSet presAssocID="{80B14EB8-4D16-46C6-9A86-DD518C1C5B06}" presName="negativeSpace" presStyleCnt="0"/>
      <dgm:spPr/>
    </dgm:pt>
    <dgm:pt modelId="{4594C57C-BFDB-40E4-AC96-6DF12D6B3193}" type="pres">
      <dgm:prSet presAssocID="{80B14EB8-4D16-46C6-9A86-DD518C1C5B06}" presName="childText" presStyleLbl="conFgAcc1" presStyleIdx="3" presStyleCnt="5">
        <dgm:presLayoutVars>
          <dgm:bulletEnabled val="1"/>
        </dgm:presLayoutVars>
      </dgm:prSet>
      <dgm:spPr/>
    </dgm:pt>
    <dgm:pt modelId="{FFB829A9-8160-402F-B304-496FC0064E2B}" type="pres">
      <dgm:prSet presAssocID="{B8EDF9EF-5CB3-44B2-B564-616802DF038C}" presName="spaceBetweenRectangles" presStyleCnt="0"/>
      <dgm:spPr/>
    </dgm:pt>
    <dgm:pt modelId="{7EEE214B-ECC5-420F-9800-28491E501370}" type="pres">
      <dgm:prSet presAssocID="{6C4443E4-C893-482E-9CCF-CBE307DA00AC}" presName="parentLin" presStyleCnt="0"/>
      <dgm:spPr/>
    </dgm:pt>
    <dgm:pt modelId="{17125796-1BDC-404F-BEAB-2FA13389A99C}" type="pres">
      <dgm:prSet presAssocID="{6C4443E4-C893-482E-9CCF-CBE307DA00AC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D9C71F17-C511-4849-96A3-7DEE5EAE18E8}" type="pres">
      <dgm:prSet presAssocID="{6C4443E4-C893-482E-9CCF-CBE307DA00AC}" presName="parentText" presStyleLbl="node1" presStyleIdx="4" presStyleCnt="5" custScaleY="144847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4CD2DB-CE51-4DFA-813C-3B9402030C19}" type="pres">
      <dgm:prSet presAssocID="{6C4443E4-C893-482E-9CCF-CBE307DA00AC}" presName="negativeSpace" presStyleCnt="0"/>
      <dgm:spPr/>
    </dgm:pt>
    <dgm:pt modelId="{F2287D98-7382-401F-9FEF-7718FDC17943}" type="pres">
      <dgm:prSet presAssocID="{6C4443E4-C893-482E-9CCF-CBE307DA00A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1895C96-D107-4B42-80C2-A591D77D4EB6}" type="presOf" srcId="{80B14EB8-4D16-46C6-9A86-DD518C1C5B06}" destId="{F47C0DCB-C946-47BC-A840-1BDB67A84E31}" srcOrd="1" destOrd="0" presId="urn:microsoft.com/office/officeart/2005/8/layout/list1"/>
    <dgm:cxn modelId="{F5C7D002-BDB6-4BCC-99D2-6EE560E798F5}" type="presOf" srcId="{88CECB5E-4CAD-41AC-A25B-F82EAF13764C}" destId="{251B33C7-E646-43B9-BDD8-CE9FE338AC7A}" srcOrd="0" destOrd="0" presId="urn:microsoft.com/office/officeart/2005/8/layout/list1"/>
    <dgm:cxn modelId="{FA0AA57A-5C11-4090-BC4E-0E87A34C3219}" srcId="{FC0F7B8E-9E95-49DE-99CA-14EFA3AD7E5B}" destId="{80B14EB8-4D16-46C6-9A86-DD518C1C5B06}" srcOrd="3" destOrd="0" parTransId="{B8182D5B-803E-45B5-B6E7-8EA50D33DB87}" sibTransId="{B8EDF9EF-5CB3-44B2-B564-616802DF038C}"/>
    <dgm:cxn modelId="{642FA936-7D18-46D2-BF9F-37D06BC4EBD8}" type="presOf" srcId="{488F7046-2B3F-430F-B1AC-615190BBE6B7}" destId="{18178AD3-F3E2-4C0F-A26F-03358B494B57}" srcOrd="0" destOrd="0" presId="urn:microsoft.com/office/officeart/2005/8/layout/list1"/>
    <dgm:cxn modelId="{38893246-CBEC-481C-9A81-9861CDD8CA40}" srcId="{FC0F7B8E-9E95-49DE-99CA-14EFA3AD7E5B}" destId="{0A4CE9C7-5572-4624-B6A8-C19C8E2F2D64}" srcOrd="1" destOrd="0" parTransId="{B9F2A9C7-E311-440A-91BA-6D1B76EA0905}" sibTransId="{A05BAF47-21EE-463C-98EE-A0B7E483F68B}"/>
    <dgm:cxn modelId="{CEC88D13-ED6C-434B-9E69-3EA01381A85F}" srcId="{FC0F7B8E-9E95-49DE-99CA-14EFA3AD7E5B}" destId="{488F7046-2B3F-430F-B1AC-615190BBE6B7}" srcOrd="2" destOrd="0" parTransId="{9F3CFFE0-8DBD-4DB4-B287-78C30110C5F6}" sibTransId="{B259C257-7234-4952-87E8-07A2DF1D09FB}"/>
    <dgm:cxn modelId="{2BA383C1-76F8-448C-9585-C2FA57D57336}" type="presOf" srcId="{88CECB5E-4CAD-41AC-A25B-F82EAF13764C}" destId="{0AADFCBC-4963-4FB6-9A65-B58A6A72968D}" srcOrd="1" destOrd="0" presId="urn:microsoft.com/office/officeart/2005/8/layout/list1"/>
    <dgm:cxn modelId="{D47F8C79-DB40-4A00-8DC1-B5D5064211DE}" type="presOf" srcId="{488F7046-2B3F-430F-B1AC-615190BBE6B7}" destId="{71BCC777-F4C5-4400-918D-3527654D68AD}" srcOrd="1" destOrd="0" presId="urn:microsoft.com/office/officeart/2005/8/layout/list1"/>
    <dgm:cxn modelId="{D4717269-0220-453E-823D-B54955CE69E9}" srcId="{FC0F7B8E-9E95-49DE-99CA-14EFA3AD7E5B}" destId="{88CECB5E-4CAD-41AC-A25B-F82EAF13764C}" srcOrd="0" destOrd="0" parTransId="{10A25048-7BEE-44D1-A3DD-5E48D50AF369}" sibTransId="{E21D67B4-ADF5-487E-A889-B87FFF8279DF}"/>
    <dgm:cxn modelId="{84101BC8-F5DB-4AEE-BCFE-B06FEF399E27}" type="presOf" srcId="{80B14EB8-4D16-46C6-9A86-DD518C1C5B06}" destId="{54C42ED3-8569-43E9-848C-B083FE1B7C27}" srcOrd="0" destOrd="0" presId="urn:microsoft.com/office/officeart/2005/8/layout/list1"/>
    <dgm:cxn modelId="{C117E0EB-0F02-476C-9254-3230AD013EAB}" type="presOf" srcId="{0A4CE9C7-5572-4624-B6A8-C19C8E2F2D64}" destId="{A5EA31C7-D86C-4364-B3A4-A44A9130658A}" srcOrd="0" destOrd="0" presId="urn:microsoft.com/office/officeart/2005/8/layout/list1"/>
    <dgm:cxn modelId="{0E691F2A-F002-4338-A544-545268F433B8}" srcId="{FC0F7B8E-9E95-49DE-99CA-14EFA3AD7E5B}" destId="{6C4443E4-C893-482E-9CCF-CBE307DA00AC}" srcOrd="4" destOrd="0" parTransId="{F49D47D7-A52D-49E1-A6F2-435CD37F56C7}" sibTransId="{03007693-0222-4FD2-9B0C-09D8928B5C9A}"/>
    <dgm:cxn modelId="{D8DCD4F4-B380-4EFA-874B-0FEDF3455C7A}" type="presOf" srcId="{6C4443E4-C893-482E-9CCF-CBE307DA00AC}" destId="{D9C71F17-C511-4849-96A3-7DEE5EAE18E8}" srcOrd="1" destOrd="0" presId="urn:microsoft.com/office/officeart/2005/8/layout/list1"/>
    <dgm:cxn modelId="{D88BB2AC-7BAD-4571-AE4B-5FE334A41CAF}" type="presOf" srcId="{0A4CE9C7-5572-4624-B6A8-C19C8E2F2D64}" destId="{970C8FAF-FEA1-4C53-9F36-674A1E68C8BF}" srcOrd="1" destOrd="0" presId="urn:microsoft.com/office/officeart/2005/8/layout/list1"/>
    <dgm:cxn modelId="{326715DD-6B4E-4540-B5AF-6EE2D02D18E2}" type="presOf" srcId="{FC0F7B8E-9E95-49DE-99CA-14EFA3AD7E5B}" destId="{F5946FC1-4E5E-4812-B70B-9B77BC6A7225}" srcOrd="0" destOrd="0" presId="urn:microsoft.com/office/officeart/2005/8/layout/list1"/>
    <dgm:cxn modelId="{13BB99EA-1D0A-43C0-9DCD-B252E91FA492}" type="presOf" srcId="{6C4443E4-C893-482E-9CCF-CBE307DA00AC}" destId="{17125796-1BDC-404F-BEAB-2FA13389A99C}" srcOrd="0" destOrd="0" presId="urn:microsoft.com/office/officeart/2005/8/layout/list1"/>
    <dgm:cxn modelId="{09EA5CFF-2026-433D-BBDF-817F5898F686}" type="presParOf" srcId="{F5946FC1-4E5E-4812-B70B-9B77BC6A7225}" destId="{4A073EC6-2308-4FEF-850E-7B65BD47F9BC}" srcOrd="0" destOrd="0" presId="urn:microsoft.com/office/officeart/2005/8/layout/list1"/>
    <dgm:cxn modelId="{1AC6667B-4954-4904-B521-57C4455E2C5A}" type="presParOf" srcId="{4A073EC6-2308-4FEF-850E-7B65BD47F9BC}" destId="{251B33C7-E646-43B9-BDD8-CE9FE338AC7A}" srcOrd="0" destOrd="0" presId="urn:microsoft.com/office/officeart/2005/8/layout/list1"/>
    <dgm:cxn modelId="{CBCF8ABA-B270-494B-82F2-B9572A262CA8}" type="presParOf" srcId="{4A073EC6-2308-4FEF-850E-7B65BD47F9BC}" destId="{0AADFCBC-4963-4FB6-9A65-B58A6A72968D}" srcOrd="1" destOrd="0" presId="urn:microsoft.com/office/officeart/2005/8/layout/list1"/>
    <dgm:cxn modelId="{F82AB31F-F64D-439B-9E82-E2A7F0DEE5A3}" type="presParOf" srcId="{F5946FC1-4E5E-4812-B70B-9B77BC6A7225}" destId="{938F5415-453E-41EC-A67C-AEAA8E3D5294}" srcOrd="1" destOrd="0" presId="urn:microsoft.com/office/officeart/2005/8/layout/list1"/>
    <dgm:cxn modelId="{D03B0C8F-1319-4AE2-AB46-47CD3ABA466D}" type="presParOf" srcId="{F5946FC1-4E5E-4812-B70B-9B77BC6A7225}" destId="{B37F8DE2-312B-4A06-A6B5-22A95AC06878}" srcOrd="2" destOrd="0" presId="urn:microsoft.com/office/officeart/2005/8/layout/list1"/>
    <dgm:cxn modelId="{56B2449D-1118-4874-8934-414DE1DAFF10}" type="presParOf" srcId="{F5946FC1-4E5E-4812-B70B-9B77BC6A7225}" destId="{3FA5631A-C91E-44E4-84D3-30EA6F8AAF63}" srcOrd="3" destOrd="0" presId="urn:microsoft.com/office/officeart/2005/8/layout/list1"/>
    <dgm:cxn modelId="{4371933D-2E39-4039-95D1-D3F2336A4EAB}" type="presParOf" srcId="{F5946FC1-4E5E-4812-B70B-9B77BC6A7225}" destId="{04175B12-99F7-4593-927F-B1EA4B7A55C2}" srcOrd="4" destOrd="0" presId="urn:microsoft.com/office/officeart/2005/8/layout/list1"/>
    <dgm:cxn modelId="{3D485774-4F37-4D07-962C-89BD409A4F60}" type="presParOf" srcId="{04175B12-99F7-4593-927F-B1EA4B7A55C2}" destId="{A5EA31C7-D86C-4364-B3A4-A44A9130658A}" srcOrd="0" destOrd="0" presId="urn:microsoft.com/office/officeart/2005/8/layout/list1"/>
    <dgm:cxn modelId="{74090855-B18F-40BA-8A1B-75B3C94BE89E}" type="presParOf" srcId="{04175B12-99F7-4593-927F-B1EA4B7A55C2}" destId="{970C8FAF-FEA1-4C53-9F36-674A1E68C8BF}" srcOrd="1" destOrd="0" presId="urn:microsoft.com/office/officeart/2005/8/layout/list1"/>
    <dgm:cxn modelId="{4BD4046E-59D8-48BA-B93F-81F850F05425}" type="presParOf" srcId="{F5946FC1-4E5E-4812-B70B-9B77BC6A7225}" destId="{816B3F51-D011-4A46-AA05-3D13DD5EAD0C}" srcOrd="5" destOrd="0" presId="urn:microsoft.com/office/officeart/2005/8/layout/list1"/>
    <dgm:cxn modelId="{A7E7E571-29F9-482D-8521-AE623D7434F0}" type="presParOf" srcId="{F5946FC1-4E5E-4812-B70B-9B77BC6A7225}" destId="{6B362E10-99EE-4AFB-B47E-5FBFE3D54237}" srcOrd="6" destOrd="0" presId="urn:microsoft.com/office/officeart/2005/8/layout/list1"/>
    <dgm:cxn modelId="{B0457725-3A37-4D8D-A471-C6749B3FC5F2}" type="presParOf" srcId="{F5946FC1-4E5E-4812-B70B-9B77BC6A7225}" destId="{FC975E6F-6FBC-4544-82CA-663D4DA746CE}" srcOrd="7" destOrd="0" presId="urn:microsoft.com/office/officeart/2005/8/layout/list1"/>
    <dgm:cxn modelId="{2DA90F8E-1078-4E76-9327-769A6293BA62}" type="presParOf" srcId="{F5946FC1-4E5E-4812-B70B-9B77BC6A7225}" destId="{2B15A206-EA2C-4AA4-9A93-C7ED73C5936A}" srcOrd="8" destOrd="0" presId="urn:microsoft.com/office/officeart/2005/8/layout/list1"/>
    <dgm:cxn modelId="{341CB27D-6EEE-469E-A2EE-790723754772}" type="presParOf" srcId="{2B15A206-EA2C-4AA4-9A93-C7ED73C5936A}" destId="{18178AD3-F3E2-4C0F-A26F-03358B494B57}" srcOrd="0" destOrd="0" presId="urn:microsoft.com/office/officeart/2005/8/layout/list1"/>
    <dgm:cxn modelId="{501DC498-BC8A-43EB-ABE6-8DE46FAC535C}" type="presParOf" srcId="{2B15A206-EA2C-4AA4-9A93-C7ED73C5936A}" destId="{71BCC777-F4C5-4400-918D-3527654D68AD}" srcOrd="1" destOrd="0" presId="urn:microsoft.com/office/officeart/2005/8/layout/list1"/>
    <dgm:cxn modelId="{C3DCE922-30B2-4FDB-BB0A-66EAF47D7831}" type="presParOf" srcId="{F5946FC1-4E5E-4812-B70B-9B77BC6A7225}" destId="{61F21025-2828-4C27-A832-2DADEAC6F116}" srcOrd="9" destOrd="0" presId="urn:microsoft.com/office/officeart/2005/8/layout/list1"/>
    <dgm:cxn modelId="{31DD2298-3163-48F9-88E2-B0606F6F512B}" type="presParOf" srcId="{F5946FC1-4E5E-4812-B70B-9B77BC6A7225}" destId="{4C2C294A-8AC5-40AD-87D7-492C025133C1}" srcOrd="10" destOrd="0" presId="urn:microsoft.com/office/officeart/2005/8/layout/list1"/>
    <dgm:cxn modelId="{20906191-1E14-45C7-A4B3-7F8202C6DA60}" type="presParOf" srcId="{F5946FC1-4E5E-4812-B70B-9B77BC6A7225}" destId="{5A8BC2CC-E9C9-4638-B35F-E6EA43B1DFF1}" srcOrd="11" destOrd="0" presId="urn:microsoft.com/office/officeart/2005/8/layout/list1"/>
    <dgm:cxn modelId="{220BAE7B-D1B4-459C-B5A4-7E4F05AE902D}" type="presParOf" srcId="{F5946FC1-4E5E-4812-B70B-9B77BC6A7225}" destId="{93B6AD33-E28C-4E52-9012-161216883405}" srcOrd="12" destOrd="0" presId="urn:microsoft.com/office/officeart/2005/8/layout/list1"/>
    <dgm:cxn modelId="{A72D8718-A73E-4D72-AD2B-17C6A195D05A}" type="presParOf" srcId="{93B6AD33-E28C-4E52-9012-161216883405}" destId="{54C42ED3-8569-43E9-848C-B083FE1B7C27}" srcOrd="0" destOrd="0" presId="urn:microsoft.com/office/officeart/2005/8/layout/list1"/>
    <dgm:cxn modelId="{BB586081-D1F4-4437-BF30-42C143B164DC}" type="presParOf" srcId="{93B6AD33-E28C-4E52-9012-161216883405}" destId="{F47C0DCB-C946-47BC-A840-1BDB67A84E31}" srcOrd="1" destOrd="0" presId="urn:microsoft.com/office/officeart/2005/8/layout/list1"/>
    <dgm:cxn modelId="{F39ED9B4-343C-4A3B-A2FB-D323FE50CD72}" type="presParOf" srcId="{F5946FC1-4E5E-4812-B70B-9B77BC6A7225}" destId="{03EF49E6-7B9D-4B72-99CC-76FC88C936D5}" srcOrd="13" destOrd="0" presId="urn:microsoft.com/office/officeart/2005/8/layout/list1"/>
    <dgm:cxn modelId="{58B1E512-E396-4434-ABFD-AF83693323EC}" type="presParOf" srcId="{F5946FC1-4E5E-4812-B70B-9B77BC6A7225}" destId="{4594C57C-BFDB-40E4-AC96-6DF12D6B3193}" srcOrd="14" destOrd="0" presId="urn:microsoft.com/office/officeart/2005/8/layout/list1"/>
    <dgm:cxn modelId="{0E80193E-5E40-4294-8BC4-BAE031D60A1F}" type="presParOf" srcId="{F5946FC1-4E5E-4812-B70B-9B77BC6A7225}" destId="{FFB829A9-8160-402F-B304-496FC0064E2B}" srcOrd="15" destOrd="0" presId="urn:microsoft.com/office/officeart/2005/8/layout/list1"/>
    <dgm:cxn modelId="{228A7F68-7F9A-4A0E-BAB0-AF4BE7846EAD}" type="presParOf" srcId="{F5946FC1-4E5E-4812-B70B-9B77BC6A7225}" destId="{7EEE214B-ECC5-420F-9800-28491E501370}" srcOrd="16" destOrd="0" presId="urn:microsoft.com/office/officeart/2005/8/layout/list1"/>
    <dgm:cxn modelId="{DDA52986-BDF4-426A-B47F-7CF37D6427D7}" type="presParOf" srcId="{7EEE214B-ECC5-420F-9800-28491E501370}" destId="{17125796-1BDC-404F-BEAB-2FA13389A99C}" srcOrd="0" destOrd="0" presId="urn:microsoft.com/office/officeart/2005/8/layout/list1"/>
    <dgm:cxn modelId="{6AE69D80-7355-418D-8028-DF08A1E4BFB5}" type="presParOf" srcId="{7EEE214B-ECC5-420F-9800-28491E501370}" destId="{D9C71F17-C511-4849-96A3-7DEE5EAE18E8}" srcOrd="1" destOrd="0" presId="urn:microsoft.com/office/officeart/2005/8/layout/list1"/>
    <dgm:cxn modelId="{A7EB35E2-3828-45E8-AB98-4FA006097BA2}" type="presParOf" srcId="{F5946FC1-4E5E-4812-B70B-9B77BC6A7225}" destId="{9A4CD2DB-CE51-4DFA-813C-3B9402030C19}" srcOrd="17" destOrd="0" presId="urn:microsoft.com/office/officeart/2005/8/layout/list1"/>
    <dgm:cxn modelId="{74C5EA08-5367-4098-A183-753AF468B790}" type="presParOf" srcId="{F5946FC1-4E5E-4812-B70B-9B77BC6A7225}" destId="{F2287D98-7382-401F-9FEF-7718FDC17943}" srcOrd="18" destOrd="0" presId="urn:microsoft.com/office/officeart/2005/8/layout/list1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6C81843-1077-467B-99FB-7543E6704A8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A0206BA-60CD-4B78-BA07-3FAE7265D4BA}">
      <dgm:prSet phldrT="[Text]" custT="1"/>
      <dgm:spPr/>
      <dgm:t>
        <a:bodyPr/>
        <a:lstStyle/>
        <a:p>
          <a:r>
            <a:rPr lang="id-ID" sz="1800" dirty="0" smtClean="0">
              <a:latin typeface="Andalus" pitchFamily="18" charset="-78"/>
              <a:cs typeface="Andalus" pitchFamily="18" charset="-78"/>
            </a:rPr>
            <a:t>Praktek langsung</a:t>
          </a:r>
          <a:endParaRPr lang="id-ID" sz="1800" dirty="0">
            <a:latin typeface="Andalus" pitchFamily="18" charset="-78"/>
            <a:cs typeface="Andalus" pitchFamily="18" charset="-78"/>
          </a:endParaRPr>
        </a:p>
      </dgm:t>
    </dgm:pt>
    <dgm:pt modelId="{1D33657F-DB32-4959-A9C6-35CF6B2C5EEF}" type="parTrans" cxnId="{2AB3B46C-9C46-4ADD-A1B0-C74A29EAAD20}">
      <dgm:prSet/>
      <dgm:spPr/>
      <dgm:t>
        <a:bodyPr/>
        <a:lstStyle/>
        <a:p>
          <a:endParaRPr lang="id-ID"/>
        </a:p>
      </dgm:t>
    </dgm:pt>
    <dgm:pt modelId="{425649B9-8A1E-4976-9CDD-E2F8BBB85752}" type="sibTrans" cxnId="{2AB3B46C-9C46-4ADD-A1B0-C74A29EAAD20}">
      <dgm:prSet/>
      <dgm:spPr/>
      <dgm:t>
        <a:bodyPr/>
        <a:lstStyle/>
        <a:p>
          <a:endParaRPr lang="id-ID"/>
        </a:p>
      </dgm:t>
    </dgm:pt>
    <dgm:pt modelId="{E7ED63F6-F88B-4886-990A-71C0CC180CB3}">
      <dgm:prSet phldrT="[Text]" custT="1"/>
      <dgm:spPr/>
      <dgm:t>
        <a:bodyPr/>
        <a:lstStyle/>
        <a:p>
          <a:r>
            <a:rPr lang="id-ID" sz="1800" dirty="0" smtClean="0">
              <a:latin typeface="Andalus" pitchFamily="18" charset="-78"/>
              <a:cs typeface="Andalus" pitchFamily="18" charset="-78"/>
            </a:rPr>
            <a:t>Cerita dan dongeng</a:t>
          </a:r>
          <a:endParaRPr lang="id-ID" sz="1800" dirty="0">
            <a:latin typeface="Andalus" pitchFamily="18" charset="-78"/>
            <a:cs typeface="Andalus" pitchFamily="18" charset="-78"/>
          </a:endParaRPr>
        </a:p>
      </dgm:t>
    </dgm:pt>
    <dgm:pt modelId="{484712E5-1860-42EF-8536-F1540AC883C0}" type="parTrans" cxnId="{A617965C-34F8-4E89-95A4-8F7266AE8AA1}">
      <dgm:prSet/>
      <dgm:spPr/>
      <dgm:t>
        <a:bodyPr/>
        <a:lstStyle/>
        <a:p>
          <a:endParaRPr lang="id-ID"/>
        </a:p>
      </dgm:t>
    </dgm:pt>
    <dgm:pt modelId="{B872F7C5-535D-49FC-BED5-00486CCB6109}" type="sibTrans" cxnId="{A617965C-34F8-4E89-95A4-8F7266AE8AA1}">
      <dgm:prSet/>
      <dgm:spPr/>
      <dgm:t>
        <a:bodyPr/>
        <a:lstStyle/>
        <a:p>
          <a:endParaRPr lang="id-ID"/>
        </a:p>
      </dgm:t>
    </dgm:pt>
    <dgm:pt modelId="{FD39F0CC-E16C-4430-9ED9-DA3724C57FFD}">
      <dgm:prSet phldrT="[Text]" custT="1"/>
      <dgm:spPr/>
      <dgm:t>
        <a:bodyPr/>
        <a:lstStyle/>
        <a:p>
          <a:r>
            <a:rPr lang="id-ID" sz="1800" dirty="0" smtClean="0">
              <a:latin typeface="Andalus" pitchFamily="18" charset="-78"/>
              <a:cs typeface="Andalus" pitchFamily="18" charset="-78"/>
            </a:rPr>
            <a:t>Tanya jawab</a:t>
          </a:r>
          <a:endParaRPr lang="id-ID" sz="1800" dirty="0">
            <a:latin typeface="Andalus" pitchFamily="18" charset="-78"/>
            <a:cs typeface="Andalus" pitchFamily="18" charset="-78"/>
          </a:endParaRPr>
        </a:p>
      </dgm:t>
    </dgm:pt>
    <dgm:pt modelId="{3DDF86AF-FD1C-459B-BBE7-D8F7EFAEFC88}" type="parTrans" cxnId="{77FCCA7E-8C7B-4DAD-85D4-58B416E5492E}">
      <dgm:prSet/>
      <dgm:spPr/>
      <dgm:t>
        <a:bodyPr/>
        <a:lstStyle/>
        <a:p>
          <a:endParaRPr lang="id-ID"/>
        </a:p>
      </dgm:t>
    </dgm:pt>
    <dgm:pt modelId="{58E59AEC-F56F-44B1-8222-CE9FF8E97F3C}" type="sibTrans" cxnId="{77FCCA7E-8C7B-4DAD-85D4-58B416E5492E}">
      <dgm:prSet/>
      <dgm:spPr/>
      <dgm:t>
        <a:bodyPr/>
        <a:lstStyle/>
        <a:p>
          <a:endParaRPr lang="id-ID"/>
        </a:p>
      </dgm:t>
    </dgm:pt>
    <dgm:pt modelId="{8EC3F7D6-7593-40F6-8E04-549B27347B8D}">
      <dgm:prSet phldrT="[Text]" custT="1"/>
      <dgm:spPr/>
      <dgm:t>
        <a:bodyPr/>
        <a:lstStyle/>
        <a:p>
          <a:r>
            <a:rPr lang="id-ID" sz="1800" dirty="0" smtClean="0">
              <a:latin typeface="Andalus" pitchFamily="18" charset="-78"/>
              <a:cs typeface="Andalus" pitchFamily="18" charset="-78"/>
            </a:rPr>
            <a:t>Proyek</a:t>
          </a:r>
          <a:endParaRPr lang="id-ID" sz="1800" dirty="0">
            <a:latin typeface="Andalus" pitchFamily="18" charset="-78"/>
            <a:cs typeface="Andalus" pitchFamily="18" charset="-78"/>
          </a:endParaRPr>
        </a:p>
      </dgm:t>
    </dgm:pt>
    <dgm:pt modelId="{DCA6FF2E-5DD6-4B9E-99EB-6234AC8265EE}" type="parTrans" cxnId="{84ABF5B7-3878-4D66-A8AD-473DE53BDE47}">
      <dgm:prSet/>
      <dgm:spPr/>
      <dgm:t>
        <a:bodyPr/>
        <a:lstStyle/>
        <a:p>
          <a:endParaRPr lang="id-ID"/>
        </a:p>
      </dgm:t>
    </dgm:pt>
    <dgm:pt modelId="{17C1451D-5627-4033-BA78-6610BF2DB6E8}" type="sibTrans" cxnId="{84ABF5B7-3878-4D66-A8AD-473DE53BDE47}">
      <dgm:prSet/>
      <dgm:spPr/>
      <dgm:t>
        <a:bodyPr/>
        <a:lstStyle/>
        <a:p>
          <a:endParaRPr lang="id-ID"/>
        </a:p>
      </dgm:t>
    </dgm:pt>
    <dgm:pt modelId="{5FB625F0-62E3-4411-8661-4ACC5AE0D24D}">
      <dgm:prSet phldrT="[Text]" custT="1"/>
      <dgm:spPr/>
      <dgm:t>
        <a:bodyPr/>
        <a:lstStyle/>
        <a:p>
          <a:r>
            <a:rPr lang="id-ID" sz="1800" dirty="0" smtClean="0">
              <a:latin typeface="Andalus" pitchFamily="18" charset="-78"/>
              <a:cs typeface="Andalus" pitchFamily="18" charset="-78"/>
            </a:rPr>
            <a:t>Demonstrasi</a:t>
          </a:r>
          <a:endParaRPr lang="id-ID" sz="1800" dirty="0">
            <a:latin typeface="Andalus" pitchFamily="18" charset="-78"/>
            <a:cs typeface="Andalus" pitchFamily="18" charset="-78"/>
          </a:endParaRPr>
        </a:p>
      </dgm:t>
    </dgm:pt>
    <dgm:pt modelId="{F1356601-B5F5-4A99-ADFE-455663A2D3BB}" type="parTrans" cxnId="{C24F56F3-C85B-4841-957E-4C7E588B6FD4}">
      <dgm:prSet/>
      <dgm:spPr/>
      <dgm:t>
        <a:bodyPr/>
        <a:lstStyle/>
        <a:p>
          <a:endParaRPr lang="id-ID"/>
        </a:p>
      </dgm:t>
    </dgm:pt>
    <dgm:pt modelId="{19611DA8-72F7-49F5-9A4F-DD9195B7EB23}" type="sibTrans" cxnId="{C24F56F3-C85B-4841-957E-4C7E588B6FD4}">
      <dgm:prSet/>
      <dgm:spPr/>
      <dgm:t>
        <a:bodyPr/>
        <a:lstStyle/>
        <a:p>
          <a:endParaRPr lang="id-ID"/>
        </a:p>
      </dgm:t>
    </dgm:pt>
    <dgm:pt modelId="{7991EEB9-0C70-4EE2-A86A-3D55A094D89C}">
      <dgm:prSet phldrT="[Text]" custT="1"/>
      <dgm:spPr/>
      <dgm:t>
        <a:bodyPr/>
        <a:lstStyle/>
        <a:p>
          <a:r>
            <a:rPr lang="id-ID" sz="1800" dirty="0" smtClean="0">
              <a:latin typeface="Andalus" pitchFamily="18" charset="-78"/>
              <a:cs typeface="Andalus" pitchFamily="18" charset="-78"/>
            </a:rPr>
            <a:t>Bermain Peran</a:t>
          </a:r>
          <a:endParaRPr lang="id-ID" sz="1800" dirty="0">
            <a:latin typeface="Andalus" pitchFamily="18" charset="-78"/>
            <a:cs typeface="Andalus" pitchFamily="18" charset="-78"/>
          </a:endParaRPr>
        </a:p>
      </dgm:t>
    </dgm:pt>
    <dgm:pt modelId="{60D416C6-9010-4CFF-A951-A919CCDDD155}" type="parTrans" cxnId="{4898A238-5A73-4363-9967-396949DC09DF}">
      <dgm:prSet/>
      <dgm:spPr/>
      <dgm:t>
        <a:bodyPr/>
        <a:lstStyle/>
        <a:p>
          <a:endParaRPr lang="id-ID"/>
        </a:p>
      </dgm:t>
    </dgm:pt>
    <dgm:pt modelId="{C1235E86-3383-475E-815F-611E8F683450}" type="sibTrans" cxnId="{4898A238-5A73-4363-9967-396949DC09DF}">
      <dgm:prSet/>
      <dgm:spPr/>
      <dgm:t>
        <a:bodyPr/>
        <a:lstStyle/>
        <a:p>
          <a:endParaRPr lang="id-ID"/>
        </a:p>
      </dgm:t>
    </dgm:pt>
    <dgm:pt modelId="{F5F0E7A8-2B0C-49EF-AAF9-CF94C561019F}">
      <dgm:prSet phldrT="[Text]" custT="1"/>
      <dgm:spPr/>
      <dgm:t>
        <a:bodyPr/>
        <a:lstStyle/>
        <a:p>
          <a:r>
            <a:rPr lang="id-ID" sz="1800" dirty="0" smtClean="0">
              <a:latin typeface="Andalus" pitchFamily="18" charset="-78"/>
              <a:cs typeface="Andalus" pitchFamily="18" charset="-78"/>
            </a:rPr>
            <a:t>Eksperimen </a:t>
          </a:r>
          <a:endParaRPr lang="id-ID" sz="1800" dirty="0">
            <a:latin typeface="Andalus" pitchFamily="18" charset="-78"/>
            <a:cs typeface="Andalus" pitchFamily="18" charset="-78"/>
          </a:endParaRPr>
        </a:p>
      </dgm:t>
    </dgm:pt>
    <dgm:pt modelId="{D8F7D172-E2DD-4231-9674-46292EA49D3F}" type="parTrans" cxnId="{608A30B4-FDD0-4168-A4AF-D4CEF3339DB0}">
      <dgm:prSet/>
      <dgm:spPr/>
      <dgm:t>
        <a:bodyPr/>
        <a:lstStyle/>
        <a:p>
          <a:endParaRPr lang="id-ID"/>
        </a:p>
      </dgm:t>
    </dgm:pt>
    <dgm:pt modelId="{E4A4D2D2-E3EA-4F40-B11D-41C9AAC93FF1}" type="sibTrans" cxnId="{608A30B4-FDD0-4168-A4AF-D4CEF3339DB0}">
      <dgm:prSet/>
      <dgm:spPr/>
      <dgm:t>
        <a:bodyPr/>
        <a:lstStyle/>
        <a:p>
          <a:endParaRPr lang="id-ID"/>
        </a:p>
      </dgm:t>
    </dgm:pt>
    <dgm:pt modelId="{D1487F66-3C5B-48BB-825C-4F45B736762D}" type="pres">
      <dgm:prSet presAssocID="{56C81843-1077-467B-99FB-7543E6704A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B301BAF-C2FC-4A72-A5DC-721425126E02}" type="pres">
      <dgm:prSet presAssocID="{CA0206BA-60CD-4B78-BA07-3FAE7265D4BA}" presName="node" presStyleLbl="node1" presStyleIdx="0" presStyleCnt="7" custScaleX="1314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144EF1-DB67-49D7-8132-3188D11BA8A0}" type="pres">
      <dgm:prSet presAssocID="{CA0206BA-60CD-4B78-BA07-3FAE7265D4BA}" presName="spNode" presStyleCnt="0"/>
      <dgm:spPr/>
    </dgm:pt>
    <dgm:pt modelId="{982E8FA9-9F71-48B6-BCDB-0E660BA99BA8}" type="pres">
      <dgm:prSet presAssocID="{425649B9-8A1E-4976-9CDD-E2F8BBB85752}" presName="sibTrans" presStyleLbl="sibTrans1D1" presStyleIdx="0" presStyleCnt="7"/>
      <dgm:spPr/>
      <dgm:t>
        <a:bodyPr/>
        <a:lstStyle/>
        <a:p>
          <a:endParaRPr lang="id-ID"/>
        </a:p>
      </dgm:t>
    </dgm:pt>
    <dgm:pt modelId="{133949C0-FDEF-4815-9164-CE098041126E}" type="pres">
      <dgm:prSet presAssocID="{E7ED63F6-F88B-4886-990A-71C0CC180CB3}" presName="node" presStyleLbl="node1" presStyleIdx="1" presStyleCnt="7" custScaleX="1314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0E36C25-0E41-4040-8808-12B7ED0F79A6}" type="pres">
      <dgm:prSet presAssocID="{E7ED63F6-F88B-4886-990A-71C0CC180CB3}" presName="spNode" presStyleCnt="0"/>
      <dgm:spPr/>
    </dgm:pt>
    <dgm:pt modelId="{1388B50F-E976-4BA4-9E9D-29EC9AD3F72B}" type="pres">
      <dgm:prSet presAssocID="{B872F7C5-535D-49FC-BED5-00486CCB6109}" presName="sibTrans" presStyleLbl="sibTrans1D1" presStyleIdx="1" presStyleCnt="7"/>
      <dgm:spPr/>
      <dgm:t>
        <a:bodyPr/>
        <a:lstStyle/>
        <a:p>
          <a:endParaRPr lang="id-ID"/>
        </a:p>
      </dgm:t>
    </dgm:pt>
    <dgm:pt modelId="{F0BACF24-0CB1-4A9A-BC7B-0EC563433624}" type="pres">
      <dgm:prSet presAssocID="{FD39F0CC-E16C-4430-9ED9-DA3724C57FFD}" presName="node" presStyleLbl="node1" presStyleIdx="2" presStyleCnt="7" custScaleX="1314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2EA140-7A2E-4FEE-A86A-267B3B8E287D}" type="pres">
      <dgm:prSet presAssocID="{FD39F0CC-E16C-4430-9ED9-DA3724C57FFD}" presName="spNode" presStyleCnt="0"/>
      <dgm:spPr/>
    </dgm:pt>
    <dgm:pt modelId="{35DFB588-D267-4127-A5D5-2AC53466F0AE}" type="pres">
      <dgm:prSet presAssocID="{58E59AEC-F56F-44B1-8222-CE9FF8E97F3C}" presName="sibTrans" presStyleLbl="sibTrans1D1" presStyleIdx="2" presStyleCnt="7"/>
      <dgm:spPr/>
      <dgm:t>
        <a:bodyPr/>
        <a:lstStyle/>
        <a:p>
          <a:endParaRPr lang="id-ID"/>
        </a:p>
      </dgm:t>
    </dgm:pt>
    <dgm:pt modelId="{6289634F-DA8E-47EC-8D93-0407F6A903DC}" type="pres">
      <dgm:prSet presAssocID="{8EC3F7D6-7593-40F6-8E04-549B27347B8D}" presName="node" presStyleLbl="node1" presStyleIdx="3" presStyleCnt="7" custScaleX="1314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552D8D9-C9B6-4030-9353-0616542E036C}" type="pres">
      <dgm:prSet presAssocID="{8EC3F7D6-7593-40F6-8E04-549B27347B8D}" presName="spNode" presStyleCnt="0"/>
      <dgm:spPr/>
    </dgm:pt>
    <dgm:pt modelId="{0A6DF63D-3665-402D-A771-92742ACDDFFA}" type="pres">
      <dgm:prSet presAssocID="{17C1451D-5627-4033-BA78-6610BF2DB6E8}" presName="sibTrans" presStyleLbl="sibTrans1D1" presStyleIdx="3" presStyleCnt="7"/>
      <dgm:spPr/>
      <dgm:t>
        <a:bodyPr/>
        <a:lstStyle/>
        <a:p>
          <a:endParaRPr lang="id-ID"/>
        </a:p>
      </dgm:t>
    </dgm:pt>
    <dgm:pt modelId="{8D2D6953-E926-4338-AA75-AAC797F3F6B7}" type="pres">
      <dgm:prSet presAssocID="{7991EEB9-0C70-4EE2-A86A-3D55A094D89C}" presName="node" presStyleLbl="node1" presStyleIdx="4" presStyleCnt="7" custScaleX="1314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D26E1CD-AA25-4321-902B-84982E569C12}" type="pres">
      <dgm:prSet presAssocID="{7991EEB9-0C70-4EE2-A86A-3D55A094D89C}" presName="spNode" presStyleCnt="0"/>
      <dgm:spPr/>
    </dgm:pt>
    <dgm:pt modelId="{CD79A8DC-570E-46E2-9BDB-FFA31233ECE4}" type="pres">
      <dgm:prSet presAssocID="{C1235E86-3383-475E-815F-611E8F683450}" presName="sibTrans" presStyleLbl="sibTrans1D1" presStyleIdx="4" presStyleCnt="7"/>
      <dgm:spPr/>
      <dgm:t>
        <a:bodyPr/>
        <a:lstStyle/>
        <a:p>
          <a:endParaRPr lang="id-ID"/>
        </a:p>
      </dgm:t>
    </dgm:pt>
    <dgm:pt modelId="{F4CD901D-1212-4715-ACCB-DB4A6491F2A2}" type="pres">
      <dgm:prSet presAssocID="{5FB625F0-62E3-4411-8661-4ACC5AE0D24D}" presName="node" presStyleLbl="node1" presStyleIdx="5" presStyleCnt="7" custScaleX="1314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8F4987-89A3-4E60-A91D-81E2D74C251B}" type="pres">
      <dgm:prSet presAssocID="{5FB625F0-62E3-4411-8661-4ACC5AE0D24D}" presName="spNode" presStyleCnt="0"/>
      <dgm:spPr/>
    </dgm:pt>
    <dgm:pt modelId="{A926F92B-BDEA-4832-86BD-9AD2A37C9322}" type="pres">
      <dgm:prSet presAssocID="{19611DA8-72F7-49F5-9A4F-DD9195B7EB23}" presName="sibTrans" presStyleLbl="sibTrans1D1" presStyleIdx="5" presStyleCnt="7"/>
      <dgm:spPr/>
      <dgm:t>
        <a:bodyPr/>
        <a:lstStyle/>
        <a:p>
          <a:endParaRPr lang="id-ID"/>
        </a:p>
      </dgm:t>
    </dgm:pt>
    <dgm:pt modelId="{9DC92D6A-51CD-4FF3-A5EB-CCDA71027812}" type="pres">
      <dgm:prSet presAssocID="{F5F0E7A8-2B0C-49EF-AAF9-CF94C561019F}" presName="node" presStyleLbl="node1" presStyleIdx="6" presStyleCnt="7" custScaleX="1314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9F736D-75D3-4774-87E7-A4B7D30D206F}" type="pres">
      <dgm:prSet presAssocID="{F5F0E7A8-2B0C-49EF-AAF9-CF94C561019F}" presName="spNode" presStyleCnt="0"/>
      <dgm:spPr/>
    </dgm:pt>
    <dgm:pt modelId="{D6230F0B-9BAD-42E7-8395-FDE96DB3E5C6}" type="pres">
      <dgm:prSet presAssocID="{E4A4D2D2-E3EA-4F40-B11D-41C9AAC93FF1}" presName="sibTrans" presStyleLbl="sibTrans1D1" presStyleIdx="6" presStyleCnt="7"/>
      <dgm:spPr/>
      <dgm:t>
        <a:bodyPr/>
        <a:lstStyle/>
        <a:p>
          <a:endParaRPr lang="id-ID"/>
        </a:p>
      </dgm:t>
    </dgm:pt>
  </dgm:ptLst>
  <dgm:cxnLst>
    <dgm:cxn modelId="{E591366A-3EF0-40F2-A195-E2B4581DE474}" type="presOf" srcId="{58E59AEC-F56F-44B1-8222-CE9FF8E97F3C}" destId="{35DFB588-D267-4127-A5D5-2AC53466F0AE}" srcOrd="0" destOrd="0" presId="urn:microsoft.com/office/officeart/2005/8/layout/cycle6"/>
    <dgm:cxn modelId="{8A64238C-DA71-401A-BD92-B2D7EBC8DE59}" type="presOf" srcId="{C1235E86-3383-475E-815F-611E8F683450}" destId="{CD79A8DC-570E-46E2-9BDB-FFA31233ECE4}" srcOrd="0" destOrd="0" presId="urn:microsoft.com/office/officeart/2005/8/layout/cycle6"/>
    <dgm:cxn modelId="{4898A238-5A73-4363-9967-396949DC09DF}" srcId="{56C81843-1077-467B-99FB-7543E6704A82}" destId="{7991EEB9-0C70-4EE2-A86A-3D55A094D89C}" srcOrd="4" destOrd="0" parTransId="{60D416C6-9010-4CFF-A951-A919CCDDD155}" sibTransId="{C1235E86-3383-475E-815F-611E8F683450}"/>
    <dgm:cxn modelId="{9262E593-023A-4F2E-B671-B4C2A744FE15}" type="presOf" srcId="{8EC3F7D6-7593-40F6-8E04-549B27347B8D}" destId="{6289634F-DA8E-47EC-8D93-0407F6A903DC}" srcOrd="0" destOrd="0" presId="urn:microsoft.com/office/officeart/2005/8/layout/cycle6"/>
    <dgm:cxn modelId="{0AADDA19-76C7-416B-AAF4-A4916F6B76AD}" type="presOf" srcId="{7991EEB9-0C70-4EE2-A86A-3D55A094D89C}" destId="{8D2D6953-E926-4338-AA75-AAC797F3F6B7}" srcOrd="0" destOrd="0" presId="urn:microsoft.com/office/officeart/2005/8/layout/cycle6"/>
    <dgm:cxn modelId="{2AB3B46C-9C46-4ADD-A1B0-C74A29EAAD20}" srcId="{56C81843-1077-467B-99FB-7543E6704A82}" destId="{CA0206BA-60CD-4B78-BA07-3FAE7265D4BA}" srcOrd="0" destOrd="0" parTransId="{1D33657F-DB32-4959-A9C6-35CF6B2C5EEF}" sibTransId="{425649B9-8A1E-4976-9CDD-E2F8BBB85752}"/>
    <dgm:cxn modelId="{94B1D514-7CFD-4BE4-8071-932BA7405A0C}" type="presOf" srcId="{E7ED63F6-F88B-4886-990A-71C0CC180CB3}" destId="{133949C0-FDEF-4815-9164-CE098041126E}" srcOrd="0" destOrd="0" presId="urn:microsoft.com/office/officeart/2005/8/layout/cycle6"/>
    <dgm:cxn modelId="{E2233DC4-2B0D-43EB-9624-2E6B344219C2}" type="presOf" srcId="{FD39F0CC-E16C-4430-9ED9-DA3724C57FFD}" destId="{F0BACF24-0CB1-4A9A-BC7B-0EC563433624}" srcOrd="0" destOrd="0" presId="urn:microsoft.com/office/officeart/2005/8/layout/cycle6"/>
    <dgm:cxn modelId="{AF0C4956-BDD7-491C-AC35-53871EE735CA}" type="presOf" srcId="{19611DA8-72F7-49F5-9A4F-DD9195B7EB23}" destId="{A926F92B-BDEA-4832-86BD-9AD2A37C9322}" srcOrd="0" destOrd="0" presId="urn:microsoft.com/office/officeart/2005/8/layout/cycle6"/>
    <dgm:cxn modelId="{F6BD413F-3B48-4F1E-A699-5F04CDBDC2FA}" type="presOf" srcId="{56C81843-1077-467B-99FB-7543E6704A82}" destId="{D1487F66-3C5B-48BB-825C-4F45B736762D}" srcOrd="0" destOrd="0" presId="urn:microsoft.com/office/officeart/2005/8/layout/cycle6"/>
    <dgm:cxn modelId="{176C7AC1-3AD8-4576-AC99-EB196E6CB882}" type="presOf" srcId="{F5F0E7A8-2B0C-49EF-AAF9-CF94C561019F}" destId="{9DC92D6A-51CD-4FF3-A5EB-CCDA71027812}" srcOrd="0" destOrd="0" presId="urn:microsoft.com/office/officeart/2005/8/layout/cycle6"/>
    <dgm:cxn modelId="{5CF30058-643B-493F-BFB5-67F5277D6E03}" type="presOf" srcId="{B872F7C5-535D-49FC-BED5-00486CCB6109}" destId="{1388B50F-E976-4BA4-9E9D-29EC9AD3F72B}" srcOrd="0" destOrd="0" presId="urn:microsoft.com/office/officeart/2005/8/layout/cycle6"/>
    <dgm:cxn modelId="{9C815BD7-069E-42FC-8620-EA39F7A5E053}" type="presOf" srcId="{17C1451D-5627-4033-BA78-6610BF2DB6E8}" destId="{0A6DF63D-3665-402D-A771-92742ACDDFFA}" srcOrd="0" destOrd="0" presId="urn:microsoft.com/office/officeart/2005/8/layout/cycle6"/>
    <dgm:cxn modelId="{16407C9D-7015-4016-90FD-6D37C5389D6B}" type="presOf" srcId="{E4A4D2D2-E3EA-4F40-B11D-41C9AAC93FF1}" destId="{D6230F0B-9BAD-42E7-8395-FDE96DB3E5C6}" srcOrd="0" destOrd="0" presId="urn:microsoft.com/office/officeart/2005/8/layout/cycle6"/>
    <dgm:cxn modelId="{77FCCA7E-8C7B-4DAD-85D4-58B416E5492E}" srcId="{56C81843-1077-467B-99FB-7543E6704A82}" destId="{FD39F0CC-E16C-4430-9ED9-DA3724C57FFD}" srcOrd="2" destOrd="0" parTransId="{3DDF86AF-FD1C-459B-BBE7-D8F7EFAEFC88}" sibTransId="{58E59AEC-F56F-44B1-8222-CE9FF8E97F3C}"/>
    <dgm:cxn modelId="{7407940E-E7A4-48A8-A608-37108E7F2456}" type="presOf" srcId="{425649B9-8A1E-4976-9CDD-E2F8BBB85752}" destId="{982E8FA9-9F71-48B6-BCDB-0E660BA99BA8}" srcOrd="0" destOrd="0" presId="urn:microsoft.com/office/officeart/2005/8/layout/cycle6"/>
    <dgm:cxn modelId="{84ABF5B7-3878-4D66-A8AD-473DE53BDE47}" srcId="{56C81843-1077-467B-99FB-7543E6704A82}" destId="{8EC3F7D6-7593-40F6-8E04-549B27347B8D}" srcOrd="3" destOrd="0" parTransId="{DCA6FF2E-5DD6-4B9E-99EB-6234AC8265EE}" sibTransId="{17C1451D-5627-4033-BA78-6610BF2DB6E8}"/>
    <dgm:cxn modelId="{A617965C-34F8-4E89-95A4-8F7266AE8AA1}" srcId="{56C81843-1077-467B-99FB-7543E6704A82}" destId="{E7ED63F6-F88B-4886-990A-71C0CC180CB3}" srcOrd="1" destOrd="0" parTransId="{484712E5-1860-42EF-8536-F1540AC883C0}" sibTransId="{B872F7C5-535D-49FC-BED5-00486CCB6109}"/>
    <dgm:cxn modelId="{608A30B4-FDD0-4168-A4AF-D4CEF3339DB0}" srcId="{56C81843-1077-467B-99FB-7543E6704A82}" destId="{F5F0E7A8-2B0C-49EF-AAF9-CF94C561019F}" srcOrd="6" destOrd="0" parTransId="{D8F7D172-E2DD-4231-9674-46292EA49D3F}" sibTransId="{E4A4D2D2-E3EA-4F40-B11D-41C9AAC93FF1}"/>
    <dgm:cxn modelId="{A6D44918-2B3D-4E3D-90E4-FCC274DE7FA0}" type="presOf" srcId="{5FB625F0-62E3-4411-8661-4ACC5AE0D24D}" destId="{F4CD901D-1212-4715-ACCB-DB4A6491F2A2}" srcOrd="0" destOrd="0" presId="urn:microsoft.com/office/officeart/2005/8/layout/cycle6"/>
    <dgm:cxn modelId="{E086BC6D-1AC4-47CD-B4DD-F444CFD41C04}" type="presOf" srcId="{CA0206BA-60CD-4B78-BA07-3FAE7265D4BA}" destId="{0B301BAF-C2FC-4A72-A5DC-721425126E02}" srcOrd="0" destOrd="0" presId="urn:microsoft.com/office/officeart/2005/8/layout/cycle6"/>
    <dgm:cxn modelId="{C24F56F3-C85B-4841-957E-4C7E588B6FD4}" srcId="{56C81843-1077-467B-99FB-7543E6704A82}" destId="{5FB625F0-62E3-4411-8661-4ACC5AE0D24D}" srcOrd="5" destOrd="0" parTransId="{F1356601-B5F5-4A99-ADFE-455663A2D3BB}" sibTransId="{19611DA8-72F7-49F5-9A4F-DD9195B7EB23}"/>
    <dgm:cxn modelId="{A4E1FFCD-C1BF-455A-B246-B2FD48C1397E}" type="presParOf" srcId="{D1487F66-3C5B-48BB-825C-4F45B736762D}" destId="{0B301BAF-C2FC-4A72-A5DC-721425126E02}" srcOrd="0" destOrd="0" presId="urn:microsoft.com/office/officeart/2005/8/layout/cycle6"/>
    <dgm:cxn modelId="{07B61BD8-321B-4720-8D2E-3AFBF9F85F45}" type="presParOf" srcId="{D1487F66-3C5B-48BB-825C-4F45B736762D}" destId="{5A144EF1-DB67-49D7-8132-3188D11BA8A0}" srcOrd="1" destOrd="0" presId="urn:microsoft.com/office/officeart/2005/8/layout/cycle6"/>
    <dgm:cxn modelId="{14784374-2969-4D1B-9452-74BA56BB39F3}" type="presParOf" srcId="{D1487F66-3C5B-48BB-825C-4F45B736762D}" destId="{982E8FA9-9F71-48B6-BCDB-0E660BA99BA8}" srcOrd="2" destOrd="0" presId="urn:microsoft.com/office/officeart/2005/8/layout/cycle6"/>
    <dgm:cxn modelId="{3C79367C-02E1-429C-831B-373761AB7CD1}" type="presParOf" srcId="{D1487F66-3C5B-48BB-825C-4F45B736762D}" destId="{133949C0-FDEF-4815-9164-CE098041126E}" srcOrd="3" destOrd="0" presId="urn:microsoft.com/office/officeart/2005/8/layout/cycle6"/>
    <dgm:cxn modelId="{6A45665D-634D-44EF-95AE-A074CE802DA5}" type="presParOf" srcId="{D1487F66-3C5B-48BB-825C-4F45B736762D}" destId="{20E36C25-0E41-4040-8808-12B7ED0F79A6}" srcOrd="4" destOrd="0" presId="urn:microsoft.com/office/officeart/2005/8/layout/cycle6"/>
    <dgm:cxn modelId="{BCBD82F8-71D8-4803-A89C-E68A3138E463}" type="presParOf" srcId="{D1487F66-3C5B-48BB-825C-4F45B736762D}" destId="{1388B50F-E976-4BA4-9E9D-29EC9AD3F72B}" srcOrd="5" destOrd="0" presId="urn:microsoft.com/office/officeart/2005/8/layout/cycle6"/>
    <dgm:cxn modelId="{5A7A1A8C-9E49-4833-A273-02696FE9B003}" type="presParOf" srcId="{D1487F66-3C5B-48BB-825C-4F45B736762D}" destId="{F0BACF24-0CB1-4A9A-BC7B-0EC563433624}" srcOrd="6" destOrd="0" presId="urn:microsoft.com/office/officeart/2005/8/layout/cycle6"/>
    <dgm:cxn modelId="{8000967D-5400-472A-B3F9-1920A1CB9F3B}" type="presParOf" srcId="{D1487F66-3C5B-48BB-825C-4F45B736762D}" destId="{942EA140-7A2E-4FEE-A86A-267B3B8E287D}" srcOrd="7" destOrd="0" presId="urn:microsoft.com/office/officeart/2005/8/layout/cycle6"/>
    <dgm:cxn modelId="{8CA5A381-9561-4A7C-B348-5BDB809EF929}" type="presParOf" srcId="{D1487F66-3C5B-48BB-825C-4F45B736762D}" destId="{35DFB588-D267-4127-A5D5-2AC53466F0AE}" srcOrd="8" destOrd="0" presId="urn:microsoft.com/office/officeart/2005/8/layout/cycle6"/>
    <dgm:cxn modelId="{09B8222A-1506-43A6-8361-C97DD5F77F89}" type="presParOf" srcId="{D1487F66-3C5B-48BB-825C-4F45B736762D}" destId="{6289634F-DA8E-47EC-8D93-0407F6A903DC}" srcOrd="9" destOrd="0" presId="urn:microsoft.com/office/officeart/2005/8/layout/cycle6"/>
    <dgm:cxn modelId="{E0F80C72-20C1-4279-A4AD-0982ED545282}" type="presParOf" srcId="{D1487F66-3C5B-48BB-825C-4F45B736762D}" destId="{F552D8D9-C9B6-4030-9353-0616542E036C}" srcOrd="10" destOrd="0" presId="urn:microsoft.com/office/officeart/2005/8/layout/cycle6"/>
    <dgm:cxn modelId="{5F008609-10E1-401B-9EBD-26DA35E84CC0}" type="presParOf" srcId="{D1487F66-3C5B-48BB-825C-4F45B736762D}" destId="{0A6DF63D-3665-402D-A771-92742ACDDFFA}" srcOrd="11" destOrd="0" presId="urn:microsoft.com/office/officeart/2005/8/layout/cycle6"/>
    <dgm:cxn modelId="{1A1D6257-94D8-4D9A-B3B6-A90C66586891}" type="presParOf" srcId="{D1487F66-3C5B-48BB-825C-4F45B736762D}" destId="{8D2D6953-E926-4338-AA75-AAC797F3F6B7}" srcOrd="12" destOrd="0" presId="urn:microsoft.com/office/officeart/2005/8/layout/cycle6"/>
    <dgm:cxn modelId="{C625D1A2-EBD6-4144-A8EF-269080B524AC}" type="presParOf" srcId="{D1487F66-3C5B-48BB-825C-4F45B736762D}" destId="{CD26E1CD-AA25-4321-902B-84982E569C12}" srcOrd="13" destOrd="0" presId="urn:microsoft.com/office/officeart/2005/8/layout/cycle6"/>
    <dgm:cxn modelId="{45DF137A-747D-40D7-B1DC-9F0A059D20CB}" type="presParOf" srcId="{D1487F66-3C5B-48BB-825C-4F45B736762D}" destId="{CD79A8DC-570E-46E2-9BDB-FFA31233ECE4}" srcOrd="14" destOrd="0" presId="urn:microsoft.com/office/officeart/2005/8/layout/cycle6"/>
    <dgm:cxn modelId="{120C22DD-644C-4CF9-8E4A-12D1151BD2E3}" type="presParOf" srcId="{D1487F66-3C5B-48BB-825C-4F45B736762D}" destId="{F4CD901D-1212-4715-ACCB-DB4A6491F2A2}" srcOrd="15" destOrd="0" presId="urn:microsoft.com/office/officeart/2005/8/layout/cycle6"/>
    <dgm:cxn modelId="{F750C62F-D4EC-4846-AB24-DB91D267A2C3}" type="presParOf" srcId="{D1487F66-3C5B-48BB-825C-4F45B736762D}" destId="{CC8F4987-89A3-4E60-A91D-81E2D74C251B}" srcOrd="16" destOrd="0" presId="urn:microsoft.com/office/officeart/2005/8/layout/cycle6"/>
    <dgm:cxn modelId="{5CE4438A-72DF-4BF9-9FF4-700FA2DBA681}" type="presParOf" srcId="{D1487F66-3C5B-48BB-825C-4F45B736762D}" destId="{A926F92B-BDEA-4832-86BD-9AD2A37C9322}" srcOrd="17" destOrd="0" presId="urn:microsoft.com/office/officeart/2005/8/layout/cycle6"/>
    <dgm:cxn modelId="{F5492594-7478-46F7-853B-79B6FAF70D50}" type="presParOf" srcId="{D1487F66-3C5B-48BB-825C-4F45B736762D}" destId="{9DC92D6A-51CD-4FF3-A5EB-CCDA71027812}" srcOrd="18" destOrd="0" presId="urn:microsoft.com/office/officeart/2005/8/layout/cycle6"/>
    <dgm:cxn modelId="{86FEE96A-A46E-4AA3-AE6B-81A1431FD6BC}" type="presParOf" srcId="{D1487F66-3C5B-48BB-825C-4F45B736762D}" destId="{439F736D-75D3-4774-87E7-A4B7D30D206F}" srcOrd="19" destOrd="0" presId="urn:microsoft.com/office/officeart/2005/8/layout/cycle6"/>
    <dgm:cxn modelId="{EE270A8A-E1F1-49A5-8397-98EE14C174CF}" type="presParOf" srcId="{D1487F66-3C5B-48BB-825C-4F45B736762D}" destId="{D6230F0B-9BAD-42E7-8395-FDE96DB3E5C6}" srcOrd="20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25683F-89E9-4CF5-AE86-510CA26BC26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1CAE262-931C-4751-9BEF-D3BA72C5E6C1}">
      <dgm:prSet phldrT="[Text]"/>
      <dgm:spPr/>
      <dgm:t>
        <a:bodyPr/>
        <a:lstStyle/>
        <a:p>
          <a:r>
            <a:rPr lang="id-ID" dirty="0" smtClean="0"/>
            <a:t>Memberikan kesempatan untuk mengubungkan dengan pengetahuan sebelumnya. </a:t>
          </a:r>
          <a:endParaRPr lang="id-ID" dirty="0"/>
        </a:p>
      </dgm:t>
    </dgm:pt>
    <dgm:pt modelId="{8F997038-CBBC-4CDB-B0BA-BBB852F6EDD0}" type="parTrans" cxnId="{78B7C391-B316-41C5-B469-D2F2C0C435DC}">
      <dgm:prSet/>
      <dgm:spPr/>
    </dgm:pt>
    <dgm:pt modelId="{15AD72FC-3C21-4EE5-A049-9DF455D06554}" type="sibTrans" cxnId="{78B7C391-B316-41C5-B469-D2F2C0C435DC}">
      <dgm:prSet/>
      <dgm:spPr/>
    </dgm:pt>
    <dgm:pt modelId="{3BEDDB53-CF6C-49C9-ABE1-33FB6D32B7FE}">
      <dgm:prSet phldrT="[Text]"/>
      <dgm:spPr/>
      <dgm:t>
        <a:bodyPr/>
        <a:lstStyle/>
        <a:p>
          <a:r>
            <a:rPr lang="id-ID" dirty="0" smtClean="0"/>
            <a:t>Dilakukan secara bertahap dan disesuaikan dengan tingkat perkembangan anak. </a:t>
          </a:r>
          <a:endParaRPr lang="id-ID" dirty="0"/>
        </a:p>
      </dgm:t>
    </dgm:pt>
    <dgm:pt modelId="{B5E8F5A7-DD8C-49EE-AFA0-FFDB07FE5D33}" type="parTrans" cxnId="{5B15D947-C18A-45A6-9B97-B23A9C842CAA}">
      <dgm:prSet/>
      <dgm:spPr/>
      <dgm:t>
        <a:bodyPr/>
        <a:lstStyle/>
        <a:p>
          <a:endParaRPr lang="id-ID"/>
        </a:p>
      </dgm:t>
    </dgm:pt>
    <dgm:pt modelId="{06583814-118A-4400-87EF-E7637354B9B5}" type="sibTrans" cxnId="{5B15D947-C18A-45A6-9B97-B23A9C842CAA}">
      <dgm:prSet/>
      <dgm:spPr/>
      <dgm:t>
        <a:bodyPr/>
        <a:lstStyle/>
        <a:p>
          <a:endParaRPr lang="id-ID"/>
        </a:p>
      </dgm:t>
    </dgm:pt>
    <dgm:pt modelId="{D4DB9360-E072-4327-BBAE-07BDA084B987}">
      <dgm:prSet phldrT="[Text]"/>
      <dgm:spPr/>
      <dgm:t>
        <a:bodyPr/>
        <a:lstStyle/>
        <a:p>
          <a:r>
            <a:rPr lang="id-ID" dirty="0" smtClean="0"/>
            <a:t>Menggunakan bermacam-macam metode.</a:t>
          </a:r>
        </a:p>
        <a:p>
          <a:endParaRPr lang="id-ID" dirty="0"/>
        </a:p>
      </dgm:t>
    </dgm:pt>
    <dgm:pt modelId="{7C5169FB-E850-4631-8B6A-2E82DF17B5E6}" type="parTrans" cxnId="{010762C1-7800-424F-947B-E326D09260A6}">
      <dgm:prSet/>
      <dgm:spPr/>
      <dgm:t>
        <a:bodyPr/>
        <a:lstStyle/>
        <a:p>
          <a:endParaRPr lang="id-ID"/>
        </a:p>
      </dgm:t>
    </dgm:pt>
    <dgm:pt modelId="{9C1FE55C-5B3B-4694-AB7C-D48F44869750}" type="sibTrans" cxnId="{010762C1-7800-424F-947B-E326D09260A6}">
      <dgm:prSet/>
      <dgm:spPr/>
      <dgm:t>
        <a:bodyPr/>
        <a:lstStyle/>
        <a:p>
          <a:endParaRPr lang="id-ID"/>
        </a:p>
      </dgm:t>
    </dgm:pt>
    <dgm:pt modelId="{BFE69B16-A2E9-48F6-8791-A238C7368C15}" type="pres">
      <dgm:prSet presAssocID="{8B25683F-89E9-4CF5-AE86-510CA26BC26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AED092A-2479-4413-8A37-51B5FDCB3813}" type="pres">
      <dgm:prSet presAssocID="{D1CAE262-931C-4751-9BEF-D3BA72C5E6C1}" presName="composite" presStyleCnt="0"/>
      <dgm:spPr/>
    </dgm:pt>
    <dgm:pt modelId="{8C831899-5D89-4124-88B9-ACDF16FC94E2}" type="pres">
      <dgm:prSet presAssocID="{D1CAE262-931C-4751-9BEF-D3BA72C5E6C1}" presName="imgShp" presStyleLbl="fgImgPlace1" presStyleIdx="0" presStyleCnt="3"/>
      <dgm:spPr/>
    </dgm:pt>
    <dgm:pt modelId="{54DAE752-70BB-44C5-A90F-794B8CED8F32}" type="pres">
      <dgm:prSet presAssocID="{D1CAE262-931C-4751-9BEF-D3BA72C5E6C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B8BC18-BCAA-4154-B5DC-F2AF6B45E013}" type="pres">
      <dgm:prSet presAssocID="{15AD72FC-3C21-4EE5-A049-9DF455D06554}" presName="spacing" presStyleCnt="0"/>
      <dgm:spPr/>
    </dgm:pt>
    <dgm:pt modelId="{58733C77-071C-45C8-A9C6-FE363DA99031}" type="pres">
      <dgm:prSet presAssocID="{3BEDDB53-CF6C-49C9-ABE1-33FB6D32B7FE}" presName="composite" presStyleCnt="0"/>
      <dgm:spPr/>
    </dgm:pt>
    <dgm:pt modelId="{AE3F086F-D6A4-4A3F-B955-AF20D56DEEF1}" type="pres">
      <dgm:prSet presAssocID="{3BEDDB53-CF6C-49C9-ABE1-33FB6D32B7FE}" presName="imgShp" presStyleLbl="fgImgPlace1" presStyleIdx="1" presStyleCnt="3"/>
      <dgm:spPr/>
    </dgm:pt>
    <dgm:pt modelId="{2E7CFA6B-9C05-444D-873D-7A1CA358D472}" type="pres">
      <dgm:prSet presAssocID="{3BEDDB53-CF6C-49C9-ABE1-33FB6D32B7F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1FF224F-5CED-4109-851B-111F484152DB}" type="pres">
      <dgm:prSet presAssocID="{06583814-118A-4400-87EF-E7637354B9B5}" presName="spacing" presStyleCnt="0"/>
      <dgm:spPr/>
    </dgm:pt>
    <dgm:pt modelId="{69B6C441-27DF-4AC3-A152-62D84BB4447B}" type="pres">
      <dgm:prSet presAssocID="{D4DB9360-E072-4327-BBAE-07BDA084B987}" presName="composite" presStyleCnt="0"/>
      <dgm:spPr/>
    </dgm:pt>
    <dgm:pt modelId="{7128B341-80AF-4A33-9119-331937190A53}" type="pres">
      <dgm:prSet presAssocID="{D4DB9360-E072-4327-BBAE-07BDA084B987}" presName="imgShp" presStyleLbl="fgImgPlace1" presStyleIdx="2" presStyleCnt="3"/>
      <dgm:spPr/>
    </dgm:pt>
    <dgm:pt modelId="{6499A7B2-5163-4024-B07C-034CC831BDB0}" type="pres">
      <dgm:prSet presAssocID="{D4DB9360-E072-4327-BBAE-07BDA084B98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84BE35B-F9F9-4DC7-A152-7560C68EF503}" type="presOf" srcId="{8B25683F-89E9-4CF5-AE86-510CA26BC26C}" destId="{BFE69B16-A2E9-48F6-8791-A238C7368C15}" srcOrd="0" destOrd="0" presId="urn:microsoft.com/office/officeart/2005/8/layout/vList3"/>
    <dgm:cxn modelId="{34737F22-5208-424D-8D90-0D408E273907}" type="presOf" srcId="{D1CAE262-931C-4751-9BEF-D3BA72C5E6C1}" destId="{54DAE752-70BB-44C5-A90F-794B8CED8F32}" srcOrd="0" destOrd="0" presId="urn:microsoft.com/office/officeart/2005/8/layout/vList3"/>
    <dgm:cxn modelId="{010762C1-7800-424F-947B-E326D09260A6}" srcId="{8B25683F-89E9-4CF5-AE86-510CA26BC26C}" destId="{D4DB9360-E072-4327-BBAE-07BDA084B987}" srcOrd="2" destOrd="0" parTransId="{7C5169FB-E850-4631-8B6A-2E82DF17B5E6}" sibTransId="{9C1FE55C-5B3B-4694-AB7C-D48F44869750}"/>
    <dgm:cxn modelId="{24E46E09-E797-40BD-836C-A3A49AEC6D75}" type="presOf" srcId="{D4DB9360-E072-4327-BBAE-07BDA084B987}" destId="{6499A7B2-5163-4024-B07C-034CC831BDB0}" srcOrd="0" destOrd="0" presId="urn:microsoft.com/office/officeart/2005/8/layout/vList3"/>
    <dgm:cxn modelId="{78B7C391-B316-41C5-B469-D2F2C0C435DC}" srcId="{8B25683F-89E9-4CF5-AE86-510CA26BC26C}" destId="{D1CAE262-931C-4751-9BEF-D3BA72C5E6C1}" srcOrd="0" destOrd="0" parTransId="{8F997038-CBBC-4CDB-B0BA-BBB852F6EDD0}" sibTransId="{15AD72FC-3C21-4EE5-A049-9DF455D06554}"/>
    <dgm:cxn modelId="{5B15D947-C18A-45A6-9B97-B23A9C842CAA}" srcId="{8B25683F-89E9-4CF5-AE86-510CA26BC26C}" destId="{3BEDDB53-CF6C-49C9-ABE1-33FB6D32B7FE}" srcOrd="1" destOrd="0" parTransId="{B5E8F5A7-DD8C-49EE-AFA0-FFDB07FE5D33}" sibTransId="{06583814-118A-4400-87EF-E7637354B9B5}"/>
    <dgm:cxn modelId="{6F8E14E9-464D-4FB6-9A03-3B3B9A0F8A99}" type="presOf" srcId="{3BEDDB53-CF6C-49C9-ABE1-33FB6D32B7FE}" destId="{2E7CFA6B-9C05-444D-873D-7A1CA358D472}" srcOrd="0" destOrd="0" presId="urn:microsoft.com/office/officeart/2005/8/layout/vList3"/>
    <dgm:cxn modelId="{641C2856-32EF-47FE-98C6-10364E894BB7}" type="presParOf" srcId="{BFE69B16-A2E9-48F6-8791-A238C7368C15}" destId="{3AED092A-2479-4413-8A37-51B5FDCB3813}" srcOrd="0" destOrd="0" presId="urn:microsoft.com/office/officeart/2005/8/layout/vList3"/>
    <dgm:cxn modelId="{DE8A9E3E-EF02-42A5-BFB2-BA7CFCDDE2C3}" type="presParOf" srcId="{3AED092A-2479-4413-8A37-51B5FDCB3813}" destId="{8C831899-5D89-4124-88B9-ACDF16FC94E2}" srcOrd="0" destOrd="0" presId="urn:microsoft.com/office/officeart/2005/8/layout/vList3"/>
    <dgm:cxn modelId="{E3B0398D-BAB1-40CE-BAF9-52EAEF7B7629}" type="presParOf" srcId="{3AED092A-2479-4413-8A37-51B5FDCB3813}" destId="{54DAE752-70BB-44C5-A90F-794B8CED8F32}" srcOrd="1" destOrd="0" presId="urn:microsoft.com/office/officeart/2005/8/layout/vList3"/>
    <dgm:cxn modelId="{3607137F-5458-4452-A05E-5AB922B2AB55}" type="presParOf" srcId="{BFE69B16-A2E9-48F6-8791-A238C7368C15}" destId="{15B8BC18-BCAA-4154-B5DC-F2AF6B45E013}" srcOrd="1" destOrd="0" presId="urn:microsoft.com/office/officeart/2005/8/layout/vList3"/>
    <dgm:cxn modelId="{509FFA58-8956-4F24-81A8-8C106D900C37}" type="presParOf" srcId="{BFE69B16-A2E9-48F6-8791-A238C7368C15}" destId="{58733C77-071C-45C8-A9C6-FE363DA99031}" srcOrd="2" destOrd="0" presId="urn:microsoft.com/office/officeart/2005/8/layout/vList3"/>
    <dgm:cxn modelId="{441E1B3F-9A69-4AD6-9344-E1E252A89E9F}" type="presParOf" srcId="{58733C77-071C-45C8-A9C6-FE363DA99031}" destId="{AE3F086F-D6A4-4A3F-B955-AF20D56DEEF1}" srcOrd="0" destOrd="0" presId="urn:microsoft.com/office/officeart/2005/8/layout/vList3"/>
    <dgm:cxn modelId="{A8A8D0E3-D7A5-44EB-BE55-EB379174FC4F}" type="presParOf" srcId="{58733C77-071C-45C8-A9C6-FE363DA99031}" destId="{2E7CFA6B-9C05-444D-873D-7A1CA358D472}" srcOrd="1" destOrd="0" presId="urn:microsoft.com/office/officeart/2005/8/layout/vList3"/>
    <dgm:cxn modelId="{2D77F479-2A18-40FF-B060-799F3FB005CE}" type="presParOf" srcId="{BFE69B16-A2E9-48F6-8791-A238C7368C15}" destId="{41FF224F-5CED-4109-851B-111F484152DB}" srcOrd="3" destOrd="0" presId="urn:microsoft.com/office/officeart/2005/8/layout/vList3"/>
    <dgm:cxn modelId="{632F4FCA-1507-46BC-BDF7-00AFB0B630B3}" type="presParOf" srcId="{BFE69B16-A2E9-48F6-8791-A238C7368C15}" destId="{69B6C441-27DF-4AC3-A152-62D84BB4447B}" srcOrd="4" destOrd="0" presId="urn:microsoft.com/office/officeart/2005/8/layout/vList3"/>
    <dgm:cxn modelId="{4A03C1CA-EE67-4CFC-B946-6EB243694289}" type="presParOf" srcId="{69B6C441-27DF-4AC3-A152-62D84BB4447B}" destId="{7128B341-80AF-4A33-9119-331937190A53}" srcOrd="0" destOrd="0" presId="urn:microsoft.com/office/officeart/2005/8/layout/vList3"/>
    <dgm:cxn modelId="{0B35C3B3-9DE6-4DC3-BD89-AEE8A680F36B}" type="presParOf" srcId="{69B6C441-27DF-4AC3-A152-62D84BB4447B}" destId="{6499A7B2-5163-4024-B07C-034CC831BDB0}" srcOrd="1" destOrd="0" presId="urn:microsoft.com/office/officeart/2005/8/layout/vList3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203600A-23D4-4A20-B556-D3B74A0C6C9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52D0BEE-130F-4E6B-BBAE-F818FA42D9B2}">
      <dgm:prSet phldrT="[Text]"/>
      <dgm:spPr/>
      <dgm:t>
        <a:bodyPr/>
        <a:lstStyle/>
        <a:p>
          <a:r>
            <a:rPr lang="id-ID" dirty="0" smtClean="0"/>
            <a:t>Model yang baik</a:t>
          </a:r>
          <a:endParaRPr lang="id-ID" dirty="0"/>
        </a:p>
      </dgm:t>
    </dgm:pt>
    <dgm:pt modelId="{5B521E90-3ED8-4AA3-B87B-3313DAD60629}" type="parTrans" cxnId="{42C5A515-5376-417D-A530-3610F1E0E78E}">
      <dgm:prSet/>
      <dgm:spPr/>
    </dgm:pt>
    <dgm:pt modelId="{E0D129AD-0BBB-416F-A6AC-B2544476BDD2}" type="sibTrans" cxnId="{42C5A515-5376-417D-A530-3610F1E0E78E}">
      <dgm:prSet/>
      <dgm:spPr/>
    </dgm:pt>
    <dgm:pt modelId="{59DBEBD8-7E42-410C-8D97-08D3D184C709}">
      <dgm:prSet phldrT="[Text]"/>
      <dgm:spPr/>
      <dgm:t>
        <a:bodyPr/>
        <a:lstStyle/>
        <a:p>
          <a:r>
            <a:rPr lang="id-ID" dirty="0" smtClean="0"/>
            <a:t>Teman bermain</a:t>
          </a:r>
          <a:endParaRPr lang="id-ID" dirty="0"/>
        </a:p>
      </dgm:t>
    </dgm:pt>
    <dgm:pt modelId="{11129DB1-97A9-4C6F-A26A-E1BB08AA46D4}" type="parTrans" cxnId="{94900F6F-92BC-437D-9040-52A5E8A0170A}">
      <dgm:prSet/>
      <dgm:spPr/>
    </dgm:pt>
    <dgm:pt modelId="{260A1A40-A1AE-4106-81CB-8BCCBB08BE6B}" type="sibTrans" cxnId="{94900F6F-92BC-437D-9040-52A5E8A0170A}">
      <dgm:prSet/>
      <dgm:spPr/>
    </dgm:pt>
    <dgm:pt modelId="{7014A334-9664-4107-9089-4690ABB61D3B}">
      <dgm:prSet phldrT="[Text]"/>
      <dgm:spPr/>
      <dgm:t>
        <a:bodyPr/>
        <a:lstStyle/>
        <a:p>
          <a:r>
            <a:rPr lang="id-ID" dirty="0" smtClean="0"/>
            <a:t>Motivator</a:t>
          </a:r>
          <a:endParaRPr lang="id-ID" dirty="0"/>
        </a:p>
      </dgm:t>
    </dgm:pt>
    <dgm:pt modelId="{A713C433-BC8C-4609-9BAF-5AFF582D1680}" type="parTrans" cxnId="{609709F7-FCC8-40B7-888E-0B5CB020D499}">
      <dgm:prSet/>
      <dgm:spPr/>
    </dgm:pt>
    <dgm:pt modelId="{5D9E73E4-C946-4197-AD15-D4ABAF89F782}" type="sibTrans" cxnId="{609709F7-FCC8-40B7-888E-0B5CB020D499}">
      <dgm:prSet/>
      <dgm:spPr/>
    </dgm:pt>
    <dgm:pt modelId="{436BAC55-D066-4BB4-A25D-7128D5AE6127}">
      <dgm:prSet phldrT="[Text]"/>
      <dgm:spPr/>
      <dgm:t>
        <a:bodyPr/>
        <a:lstStyle/>
        <a:p>
          <a:r>
            <a:rPr lang="id-ID" dirty="0" smtClean="0"/>
            <a:t>Fasilitator</a:t>
          </a:r>
          <a:endParaRPr lang="id-ID" dirty="0"/>
        </a:p>
      </dgm:t>
    </dgm:pt>
    <dgm:pt modelId="{A70B2CD0-F827-4591-BB11-B9749E85F954}" type="parTrans" cxnId="{ECAD68F6-C9E8-43F8-95C3-D4FE9FE57707}">
      <dgm:prSet/>
      <dgm:spPr/>
    </dgm:pt>
    <dgm:pt modelId="{9BB481A3-2FC2-431E-95B8-ABC8990E5CDB}" type="sibTrans" cxnId="{ECAD68F6-C9E8-43F8-95C3-D4FE9FE57707}">
      <dgm:prSet/>
      <dgm:spPr/>
    </dgm:pt>
    <dgm:pt modelId="{D7A919D9-B278-4BC4-A6A5-3C2CA7EE6F82}" type="pres">
      <dgm:prSet presAssocID="{E203600A-23D4-4A20-B556-D3B74A0C6C91}" presName="compositeShape" presStyleCnt="0">
        <dgm:presLayoutVars>
          <dgm:chMax val="7"/>
          <dgm:dir/>
          <dgm:resizeHandles val="exact"/>
        </dgm:presLayoutVars>
      </dgm:prSet>
      <dgm:spPr/>
    </dgm:pt>
    <dgm:pt modelId="{B18CB112-9D33-426D-9F6E-5034EEE26482}" type="pres">
      <dgm:prSet presAssocID="{E203600A-23D4-4A20-B556-D3B74A0C6C91}" presName="wedge1" presStyleLbl="node1" presStyleIdx="0" presStyleCnt="4"/>
      <dgm:spPr/>
      <dgm:t>
        <a:bodyPr/>
        <a:lstStyle/>
        <a:p>
          <a:endParaRPr lang="id-ID"/>
        </a:p>
      </dgm:t>
    </dgm:pt>
    <dgm:pt modelId="{5DB2FCF7-CE3B-4199-A933-44F626220D64}" type="pres">
      <dgm:prSet presAssocID="{E203600A-23D4-4A20-B556-D3B74A0C6C91}" presName="dummy1a" presStyleCnt="0"/>
      <dgm:spPr/>
    </dgm:pt>
    <dgm:pt modelId="{DAFDC558-610C-4372-B195-5E7FAD57758C}" type="pres">
      <dgm:prSet presAssocID="{E203600A-23D4-4A20-B556-D3B74A0C6C91}" presName="dummy1b" presStyleCnt="0"/>
      <dgm:spPr/>
    </dgm:pt>
    <dgm:pt modelId="{8EF2EDCC-FEED-4240-AEAA-9018BBD62865}" type="pres">
      <dgm:prSet presAssocID="{E203600A-23D4-4A20-B556-D3B74A0C6C91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30F047-A60E-498D-9EB1-CAC5F3D27E5A}" type="pres">
      <dgm:prSet presAssocID="{E203600A-23D4-4A20-B556-D3B74A0C6C91}" presName="wedge2" presStyleLbl="node1" presStyleIdx="1" presStyleCnt="4"/>
      <dgm:spPr/>
      <dgm:t>
        <a:bodyPr/>
        <a:lstStyle/>
        <a:p>
          <a:endParaRPr lang="id-ID"/>
        </a:p>
      </dgm:t>
    </dgm:pt>
    <dgm:pt modelId="{4BD3F7DB-C966-4C7F-97D5-0A504DE5F76D}" type="pres">
      <dgm:prSet presAssocID="{E203600A-23D4-4A20-B556-D3B74A0C6C91}" presName="dummy2a" presStyleCnt="0"/>
      <dgm:spPr/>
    </dgm:pt>
    <dgm:pt modelId="{CDE9A4AA-2135-40CB-9A04-CDC8BCCF8E1B}" type="pres">
      <dgm:prSet presAssocID="{E203600A-23D4-4A20-B556-D3B74A0C6C91}" presName="dummy2b" presStyleCnt="0"/>
      <dgm:spPr/>
    </dgm:pt>
    <dgm:pt modelId="{10D67EE1-071E-418C-BE8D-7D753D3F0C6E}" type="pres">
      <dgm:prSet presAssocID="{E203600A-23D4-4A20-B556-D3B74A0C6C91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B7EAC8-CED6-46E8-9862-81620BCDDC37}" type="pres">
      <dgm:prSet presAssocID="{E203600A-23D4-4A20-B556-D3B74A0C6C91}" presName="wedge3" presStyleLbl="node1" presStyleIdx="2" presStyleCnt="4"/>
      <dgm:spPr/>
      <dgm:t>
        <a:bodyPr/>
        <a:lstStyle/>
        <a:p>
          <a:endParaRPr lang="id-ID"/>
        </a:p>
      </dgm:t>
    </dgm:pt>
    <dgm:pt modelId="{2B50E2A6-3C0E-4300-AFD6-873E986471E9}" type="pres">
      <dgm:prSet presAssocID="{E203600A-23D4-4A20-B556-D3B74A0C6C91}" presName="dummy3a" presStyleCnt="0"/>
      <dgm:spPr/>
    </dgm:pt>
    <dgm:pt modelId="{940408C1-8854-4FA3-81CD-C3A3490B37A9}" type="pres">
      <dgm:prSet presAssocID="{E203600A-23D4-4A20-B556-D3B74A0C6C91}" presName="dummy3b" presStyleCnt="0"/>
      <dgm:spPr/>
    </dgm:pt>
    <dgm:pt modelId="{5662802B-F69D-4803-9A5E-CDEA9488648F}" type="pres">
      <dgm:prSet presAssocID="{E203600A-23D4-4A20-B556-D3B74A0C6C91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C19167A-88D5-4AA6-B4F6-A009571ADAA9}" type="pres">
      <dgm:prSet presAssocID="{E203600A-23D4-4A20-B556-D3B74A0C6C91}" presName="wedge4" presStyleLbl="node1" presStyleIdx="3" presStyleCnt="4"/>
      <dgm:spPr/>
      <dgm:t>
        <a:bodyPr/>
        <a:lstStyle/>
        <a:p>
          <a:endParaRPr lang="id-ID"/>
        </a:p>
      </dgm:t>
    </dgm:pt>
    <dgm:pt modelId="{F7CD9A5B-D830-420D-A48E-6F959F9FF83F}" type="pres">
      <dgm:prSet presAssocID="{E203600A-23D4-4A20-B556-D3B74A0C6C91}" presName="dummy4a" presStyleCnt="0"/>
      <dgm:spPr/>
    </dgm:pt>
    <dgm:pt modelId="{50A75B91-73A3-41FC-B7BE-E6EEC2DB4748}" type="pres">
      <dgm:prSet presAssocID="{E203600A-23D4-4A20-B556-D3B74A0C6C91}" presName="dummy4b" presStyleCnt="0"/>
      <dgm:spPr/>
    </dgm:pt>
    <dgm:pt modelId="{9AC6A184-66FE-4461-9FD8-6E6C3697CEFA}" type="pres">
      <dgm:prSet presAssocID="{E203600A-23D4-4A20-B556-D3B74A0C6C91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AFA436-241B-4747-9DF4-1C532261CDD5}" type="pres">
      <dgm:prSet presAssocID="{E0D129AD-0BBB-416F-A6AC-B2544476BDD2}" presName="arrowWedge1" presStyleLbl="fgSibTrans2D1" presStyleIdx="0" presStyleCnt="4"/>
      <dgm:spPr/>
    </dgm:pt>
    <dgm:pt modelId="{423704D1-D24D-4814-8713-936AEB8AFE0C}" type="pres">
      <dgm:prSet presAssocID="{260A1A40-A1AE-4106-81CB-8BCCBB08BE6B}" presName="arrowWedge2" presStyleLbl="fgSibTrans2D1" presStyleIdx="1" presStyleCnt="4"/>
      <dgm:spPr/>
    </dgm:pt>
    <dgm:pt modelId="{A178EDDA-147F-4945-8049-E8CE4D77BF61}" type="pres">
      <dgm:prSet presAssocID="{5D9E73E4-C946-4197-AD15-D4ABAF89F782}" presName="arrowWedge3" presStyleLbl="fgSibTrans2D1" presStyleIdx="2" presStyleCnt="4"/>
      <dgm:spPr/>
    </dgm:pt>
    <dgm:pt modelId="{6F136D83-8BCB-4F2D-832B-8095C1487608}" type="pres">
      <dgm:prSet presAssocID="{9BB481A3-2FC2-431E-95B8-ABC8990E5CDB}" presName="arrowWedge4" presStyleLbl="fgSibTrans2D1" presStyleIdx="3" presStyleCnt="4"/>
      <dgm:spPr/>
    </dgm:pt>
  </dgm:ptLst>
  <dgm:cxnLst>
    <dgm:cxn modelId="{42C5A515-5376-417D-A530-3610F1E0E78E}" srcId="{E203600A-23D4-4A20-B556-D3B74A0C6C91}" destId="{952D0BEE-130F-4E6B-BBAE-F818FA42D9B2}" srcOrd="0" destOrd="0" parTransId="{5B521E90-3ED8-4AA3-B87B-3313DAD60629}" sibTransId="{E0D129AD-0BBB-416F-A6AC-B2544476BDD2}"/>
    <dgm:cxn modelId="{058C4548-6660-4071-8AD8-2DC0FA6F7DAC}" type="presOf" srcId="{59DBEBD8-7E42-410C-8D97-08D3D184C709}" destId="{10D67EE1-071E-418C-BE8D-7D753D3F0C6E}" srcOrd="1" destOrd="0" presId="urn:microsoft.com/office/officeart/2005/8/layout/cycle8"/>
    <dgm:cxn modelId="{2CA4D0A8-5C2C-4B49-B3F5-F076664F7AB7}" type="presOf" srcId="{952D0BEE-130F-4E6B-BBAE-F818FA42D9B2}" destId="{8EF2EDCC-FEED-4240-AEAA-9018BBD62865}" srcOrd="1" destOrd="0" presId="urn:microsoft.com/office/officeart/2005/8/layout/cycle8"/>
    <dgm:cxn modelId="{1CD075DA-D4BA-46BD-9D80-7B2829FB50D0}" type="presOf" srcId="{59DBEBD8-7E42-410C-8D97-08D3D184C709}" destId="{1930F047-A60E-498D-9EB1-CAC5F3D27E5A}" srcOrd="0" destOrd="0" presId="urn:microsoft.com/office/officeart/2005/8/layout/cycle8"/>
    <dgm:cxn modelId="{F9BBB7FE-BFB7-4190-B52A-8653C00030C0}" type="presOf" srcId="{436BAC55-D066-4BB4-A25D-7128D5AE6127}" destId="{BC19167A-88D5-4AA6-B4F6-A009571ADAA9}" srcOrd="0" destOrd="0" presId="urn:microsoft.com/office/officeart/2005/8/layout/cycle8"/>
    <dgm:cxn modelId="{4F9EB59E-37B3-457F-9FF2-2AC2256C421F}" type="presOf" srcId="{E203600A-23D4-4A20-B556-D3B74A0C6C91}" destId="{D7A919D9-B278-4BC4-A6A5-3C2CA7EE6F82}" srcOrd="0" destOrd="0" presId="urn:microsoft.com/office/officeart/2005/8/layout/cycle8"/>
    <dgm:cxn modelId="{94900F6F-92BC-437D-9040-52A5E8A0170A}" srcId="{E203600A-23D4-4A20-B556-D3B74A0C6C91}" destId="{59DBEBD8-7E42-410C-8D97-08D3D184C709}" srcOrd="1" destOrd="0" parTransId="{11129DB1-97A9-4C6F-A26A-E1BB08AA46D4}" sibTransId="{260A1A40-A1AE-4106-81CB-8BCCBB08BE6B}"/>
    <dgm:cxn modelId="{ECAD68F6-C9E8-43F8-95C3-D4FE9FE57707}" srcId="{E203600A-23D4-4A20-B556-D3B74A0C6C91}" destId="{436BAC55-D066-4BB4-A25D-7128D5AE6127}" srcOrd="3" destOrd="0" parTransId="{A70B2CD0-F827-4591-BB11-B9749E85F954}" sibTransId="{9BB481A3-2FC2-431E-95B8-ABC8990E5CDB}"/>
    <dgm:cxn modelId="{2DB8EEF8-B972-46A1-AFA4-502536644BF2}" type="presOf" srcId="{7014A334-9664-4107-9089-4690ABB61D3B}" destId="{5662802B-F69D-4803-9A5E-CDEA9488648F}" srcOrd="1" destOrd="0" presId="urn:microsoft.com/office/officeart/2005/8/layout/cycle8"/>
    <dgm:cxn modelId="{F90AA02B-AED6-410F-942E-936A3E572CE5}" type="presOf" srcId="{952D0BEE-130F-4E6B-BBAE-F818FA42D9B2}" destId="{B18CB112-9D33-426D-9F6E-5034EEE26482}" srcOrd="0" destOrd="0" presId="urn:microsoft.com/office/officeart/2005/8/layout/cycle8"/>
    <dgm:cxn modelId="{38E6C246-8CCF-423F-BB0B-84449FA6E1BA}" type="presOf" srcId="{7014A334-9664-4107-9089-4690ABB61D3B}" destId="{99B7EAC8-CED6-46E8-9862-81620BCDDC37}" srcOrd="0" destOrd="0" presId="urn:microsoft.com/office/officeart/2005/8/layout/cycle8"/>
    <dgm:cxn modelId="{E0533812-03FB-412E-8B66-DF071041452B}" type="presOf" srcId="{436BAC55-D066-4BB4-A25D-7128D5AE6127}" destId="{9AC6A184-66FE-4461-9FD8-6E6C3697CEFA}" srcOrd="1" destOrd="0" presId="urn:microsoft.com/office/officeart/2005/8/layout/cycle8"/>
    <dgm:cxn modelId="{609709F7-FCC8-40B7-888E-0B5CB020D499}" srcId="{E203600A-23D4-4A20-B556-D3B74A0C6C91}" destId="{7014A334-9664-4107-9089-4690ABB61D3B}" srcOrd="2" destOrd="0" parTransId="{A713C433-BC8C-4609-9BAF-5AFF582D1680}" sibTransId="{5D9E73E4-C946-4197-AD15-D4ABAF89F782}"/>
    <dgm:cxn modelId="{A3813193-808F-44F4-A304-860EB7FA8793}" type="presParOf" srcId="{D7A919D9-B278-4BC4-A6A5-3C2CA7EE6F82}" destId="{B18CB112-9D33-426D-9F6E-5034EEE26482}" srcOrd="0" destOrd="0" presId="urn:microsoft.com/office/officeart/2005/8/layout/cycle8"/>
    <dgm:cxn modelId="{F23B4E6D-20AB-49B3-A136-4D8DADC9DD43}" type="presParOf" srcId="{D7A919D9-B278-4BC4-A6A5-3C2CA7EE6F82}" destId="{5DB2FCF7-CE3B-4199-A933-44F626220D64}" srcOrd="1" destOrd="0" presId="urn:microsoft.com/office/officeart/2005/8/layout/cycle8"/>
    <dgm:cxn modelId="{95C36EF4-1F72-41BF-806C-77DAB556FBF7}" type="presParOf" srcId="{D7A919D9-B278-4BC4-A6A5-3C2CA7EE6F82}" destId="{DAFDC558-610C-4372-B195-5E7FAD57758C}" srcOrd="2" destOrd="0" presId="urn:microsoft.com/office/officeart/2005/8/layout/cycle8"/>
    <dgm:cxn modelId="{EB49E073-B607-4966-ACB1-999553D710B1}" type="presParOf" srcId="{D7A919D9-B278-4BC4-A6A5-3C2CA7EE6F82}" destId="{8EF2EDCC-FEED-4240-AEAA-9018BBD62865}" srcOrd="3" destOrd="0" presId="urn:microsoft.com/office/officeart/2005/8/layout/cycle8"/>
    <dgm:cxn modelId="{291761E4-0CEB-4FB2-9B12-45F02DBF0E36}" type="presParOf" srcId="{D7A919D9-B278-4BC4-A6A5-3C2CA7EE6F82}" destId="{1930F047-A60E-498D-9EB1-CAC5F3D27E5A}" srcOrd="4" destOrd="0" presId="urn:microsoft.com/office/officeart/2005/8/layout/cycle8"/>
    <dgm:cxn modelId="{29E9FDAC-A488-4C62-ACE5-E50B17211D0D}" type="presParOf" srcId="{D7A919D9-B278-4BC4-A6A5-3C2CA7EE6F82}" destId="{4BD3F7DB-C966-4C7F-97D5-0A504DE5F76D}" srcOrd="5" destOrd="0" presId="urn:microsoft.com/office/officeart/2005/8/layout/cycle8"/>
    <dgm:cxn modelId="{47650A3E-7F36-4593-8100-DF227931ABFA}" type="presParOf" srcId="{D7A919D9-B278-4BC4-A6A5-3C2CA7EE6F82}" destId="{CDE9A4AA-2135-40CB-9A04-CDC8BCCF8E1B}" srcOrd="6" destOrd="0" presId="urn:microsoft.com/office/officeart/2005/8/layout/cycle8"/>
    <dgm:cxn modelId="{9BD5954D-B7F2-48C1-BB5A-87FB53A0C1B8}" type="presParOf" srcId="{D7A919D9-B278-4BC4-A6A5-3C2CA7EE6F82}" destId="{10D67EE1-071E-418C-BE8D-7D753D3F0C6E}" srcOrd="7" destOrd="0" presId="urn:microsoft.com/office/officeart/2005/8/layout/cycle8"/>
    <dgm:cxn modelId="{04C159A8-A9B6-4A35-9468-CB2C355EE8F1}" type="presParOf" srcId="{D7A919D9-B278-4BC4-A6A5-3C2CA7EE6F82}" destId="{99B7EAC8-CED6-46E8-9862-81620BCDDC37}" srcOrd="8" destOrd="0" presId="urn:microsoft.com/office/officeart/2005/8/layout/cycle8"/>
    <dgm:cxn modelId="{A0A30A93-EEA4-4034-9D1F-87A7CEEAF4D6}" type="presParOf" srcId="{D7A919D9-B278-4BC4-A6A5-3C2CA7EE6F82}" destId="{2B50E2A6-3C0E-4300-AFD6-873E986471E9}" srcOrd="9" destOrd="0" presId="urn:microsoft.com/office/officeart/2005/8/layout/cycle8"/>
    <dgm:cxn modelId="{B09AEC92-4254-4D61-9995-1A50F94B0FDA}" type="presParOf" srcId="{D7A919D9-B278-4BC4-A6A5-3C2CA7EE6F82}" destId="{940408C1-8854-4FA3-81CD-C3A3490B37A9}" srcOrd="10" destOrd="0" presId="urn:microsoft.com/office/officeart/2005/8/layout/cycle8"/>
    <dgm:cxn modelId="{DD7980F2-5622-4639-AB7A-D1A0562A2C5A}" type="presParOf" srcId="{D7A919D9-B278-4BC4-A6A5-3C2CA7EE6F82}" destId="{5662802B-F69D-4803-9A5E-CDEA9488648F}" srcOrd="11" destOrd="0" presId="urn:microsoft.com/office/officeart/2005/8/layout/cycle8"/>
    <dgm:cxn modelId="{B1FA1393-4E19-425F-A140-DC0F5DEAD4D6}" type="presParOf" srcId="{D7A919D9-B278-4BC4-A6A5-3C2CA7EE6F82}" destId="{BC19167A-88D5-4AA6-B4F6-A009571ADAA9}" srcOrd="12" destOrd="0" presId="urn:microsoft.com/office/officeart/2005/8/layout/cycle8"/>
    <dgm:cxn modelId="{B1F5A953-EBE9-449B-ABAD-8CBE7F490CAD}" type="presParOf" srcId="{D7A919D9-B278-4BC4-A6A5-3C2CA7EE6F82}" destId="{F7CD9A5B-D830-420D-A48E-6F959F9FF83F}" srcOrd="13" destOrd="0" presId="urn:microsoft.com/office/officeart/2005/8/layout/cycle8"/>
    <dgm:cxn modelId="{2F3E9847-503E-4F55-8E74-B97FB9A8BF65}" type="presParOf" srcId="{D7A919D9-B278-4BC4-A6A5-3C2CA7EE6F82}" destId="{50A75B91-73A3-41FC-B7BE-E6EEC2DB4748}" srcOrd="14" destOrd="0" presId="urn:microsoft.com/office/officeart/2005/8/layout/cycle8"/>
    <dgm:cxn modelId="{6C92B7E3-38EA-4971-AD14-7BCB576F4A39}" type="presParOf" srcId="{D7A919D9-B278-4BC4-A6A5-3C2CA7EE6F82}" destId="{9AC6A184-66FE-4461-9FD8-6E6C3697CEFA}" srcOrd="15" destOrd="0" presId="urn:microsoft.com/office/officeart/2005/8/layout/cycle8"/>
    <dgm:cxn modelId="{38D9AA7D-71D3-41BE-B23D-8E98B081926F}" type="presParOf" srcId="{D7A919D9-B278-4BC4-A6A5-3C2CA7EE6F82}" destId="{C1AFA436-241B-4747-9DF4-1C532261CDD5}" srcOrd="16" destOrd="0" presId="urn:microsoft.com/office/officeart/2005/8/layout/cycle8"/>
    <dgm:cxn modelId="{090F548C-32D8-4555-A811-06AEC213CD3E}" type="presParOf" srcId="{D7A919D9-B278-4BC4-A6A5-3C2CA7EE6F82}" destId="{423704D1-D24D-4814-8713-936AEB8AFE0C}" srcOrd="17" destOrd="0" presId="urn:microsoft.com/office/officeart/2005/8/layout/cycle8"/>
    <dgm:cxn modelId="{CA0ADB1C-E51E-4F31-8599-BFE54E30B70B}" type="presParOf" srcId="{D7A919D9-B278-4BC4-A6A5-3C2CA7EE6F82}" destId="{A178EDDA-147F-4945-8049-E8CE4D77BF61}" srcOrd="18" destOrd="0" presId="urn:microsoft.com/office/officeart/2005/8/layout/cycle8"/>
    <dgm:cxn modelId="{1438B4CE-9557-4BD4-895C-5920F5324444}" type="presParOf" srcId="{D7A919D9-B278-4BC4-A6A5-3C2CA7EE6F82}" destId="{6F136D83-8BCB-4F2D-832B-8095C1487608}" srcOrd="19" destOrd="0" presId="urn:microsoft.com/office/officeart/2005/8/layout/cycle8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E5DE28C-AE29-4A74-82FA-A275F0E812B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F8F67E4-E13B-497C-ADE8-6DDA2E7D25D2}">
      <dgm:prSet phldrT="[Text]"/>
      <dgm:spPr/>
      <dgm:t>
        <a:bodyPr/>
        <a:lstStyle/>
        <a:p>
          <a:r>
            <a:rPr lang="id-ID" dirty="0" smtClean="0"/>
            <a:t>Mengenal konsep bilangan</a:t>
          </a:r>
          <a:endParaRPr lang="id-ID" dirty="0"/>
        </a:p>
      </dgm:t>
    </dgm:pt>
    <dgm:pt modelId="{97C9B43E-C8FE-40C9-9D46-C31BB91FF3B8}" type="parTrans" cxnId="{71C830D1-5500-4C2D-84B2-9A3DAA16CDAC}">
      <dgm:prSet/>
      <dgm:spPr/>
      <dgm:t>
        <a:bodyPr/>
        <a:lstStyle/>
        <a:p>
          <a:endParaRPr lang="id-ID"/>
        </a:p>
      </dgm:t>
    </dgm:pt>
    <dgm:pt modelId="{9D1195F7-9F0A-4E8F-B027-D00F797DD34B}" type="sibTrans" cxnId="{71C830D1-5500-4C2D-84B2-9A3DAA16CDAC}">
      <dgm:prSet/>
      <dgm:spPr/>
      <dgm:t>
        <a:bodyPr/>
        <a:lstStyle/>
        <a:p>
          <a:endParaRPr lang="id-ID"/>
        </a:p>
      </dgm:t>
    </dgm:pt>
    <dgm:pt modelId="{E3FD4AA5-A2DB-4900-A387-4AB84CF81ED5}">
      <dgm:prSet phldrT="[Text]"/>
      <dgm:spPr/>
      <dgm:t>
        <a:bodyPr/>
        <a:lstStyle/>
        <a:p>
          <a:r>
            <a:rPr lang="id-ID" dirty="0" smtClean="0"/>
            <a:t>Pola dan hubungan </a:t>
          </a:r>
          <a:endParaRPr lang="id-ID" dirty="0"/>
        </a:p>
      </dgm:t>
    </dgm:pt>
    <dgm:pt modelId="{CDAF3DF5-E1E3-4782-8E36-7B08949495C5}" type="parTrans" cxnId="{5B8198A7-6E1D-4850-90FE-38E5B4F8E36B}">
      <dgm:prSet/>
      <dgm:spPr/>
      <dgm:t>
        <a:bodyPr/>
        <a:lstStyle/>
        <a:p>
          <a:endParaRPr lang="id-ID"/>
        </a:p>
      </dgm:t>
    </dgm:pt>
    <dgm:pt modelId="{07719DBD-901A-4AAD-B296-84323CF62C0B}" type="sibTrans" cxnId="{5B8198A7-6E1D-4850-90FE-38E5B4F8E36B}">
      <dgm:prSet/>
      <dgm:spPr/>
      <dgm:t>
        <a:bodyPr/>
        <a:lstStyle/>
        <a:p>
          <a:endParaRPr lang="id-ID"/>
        </a:p>
      </dgm:t>
    </dgm:pt>
    <dgm:pt modelId="{9F2838B6-159A-48A0-A115-83614AA72F1C}">
      <dgm:prSet phldrT="[Text]"/>
      <dgm:spPr/>
      <dgm:t>
        <a:bodyPr/>
        <a:lstStyle/>
        <a:p>
          <a:r>
            <a:rPr lang="id-ID" dirty="0" smtClean="0"/>
            <a:t>Geometri dan pemahaman ruang</a:t>
          </a:r>
          <a:endParaRPr lang="id-ID" dirty="0"/>
        </a:p>
      </dgm:t>
    </dgm:pt>
    <dgm:pt modelId="{A3DD83D2-0B10-4C8A-B5BC-538632B52DE5}" type="parTrans" cxnId="{5680F896-1786-4D99-A91F-F825A63C196E}">
      <dgm:prSet/>
      <dgm:spPr/>
      <dgm:t>
        <a:bodyPr/>
        <a:lstStyle/>
        <a:p>
          <a:endParaRPr lang="id-ID"/>
        </a:p>
      </dgm:t>
    </dgm:pt>
    <dgm:pt modelId="{50F1ABFB-2499-4ADF-952E-612C5DE91EC4}" type="sibTrans" cxnId="{5680F896-1786-4D99-A91F-F825A63C196E}">
      <dgm:prSet/>
      <dgm:spPr/>
      <dgm:t>
        <a:bodyPr/>
        <a:lstStyle/>
        <a:p>
          <a:endParaRPr lang="id-ID"/>
        </a:p>
      </dgm:t>
    </dgm:pt>
    <dgm:pt modelId="{152A55B1-562D-46CA-991F-CAB5B9D32608}">
      <dgm:prSet phldrT="[Text]"/>
      <dgm:spPr/>
      <dgm:t>
        <a:bodyPr/>
        <a:lstStyle/>
        <a:p>
          <a:r>
            <a:rPr lang="id-ID" dirty="0" smtClean="0"/>
            <a:t>Pengukuran </a:t>
          </a:r>
          <a:endParaRPr lang="id-ID" dirty="0"/>
        </a:p>
      </dgm:t>
    </dgm:pt>
    <dgm:pt modelId="{823F57CC-9FE4-499C-8D45-9E7ABDBE5E61}" type="parTrans" cxnId="{F67E33F1-6BCE-4934-86EA-029AC9FF6F7D}">
      <dgm:prSet/>
      <dgm:spPr/>
      <dgm:t>
        <a:bodyPr/>
        <a:lstStyle/>
        <a:p>
          <a:endParaRPr lang="id-ID"/>
        </a:p>
      </dgm:t>
    </dgm:pt>
    <dgm:pt modelId="{55EC5278-D92F-4220-B8A2-E89FC26DA89F}" type="sibTrans" cxnId="{F67E33F1-6BCE-4934-86EA-029AC9FF6F7D}">
      <dgm:prSet/>
      <dgm:spPr/>
      <dgm:t>
        <a:bodyPr/>
        <a:lstStyle/>
        <a:p>
          <a:endParaRPr lang="id-ID"/>
        </a:p>
      </dgm:t>
    </dgm:pt>
    <dgm:pt modelId="{511866A2-C372-4B54-8AD0-AA895EB840DC}">
      <dgm:prSet phldrT="[Text]"/>
      <dgm:spPr/>
      <dgm:t>
        <a:bodyPr/>
        <a:lstStyle/>
        <a:p>
          <a:r>
            <a:rPr lang="id-ID" dirty="0" smtClean="0"/>
            <a:t>Pengumpulan data (grafik)</a:t>
          </a:r>
          <a:endParaRPr lang="id-ID" dirty="0"/>
        </a:p>
      </dgm:t>
    </dgm:pt>
    <dgm:pt modelId="{7129DEA9-BC61-41D4-A259-379D17D5E730}" type="parTrans" cxnId="{81D3848E-5FD2-4DE3-B384-4E73E5CCB4E0}">
      <dgm:prSet/>
      <dgm:spPr/>
      <dgm:t>
        <a:bodyPr/>
        <a:lstStyle/>
        <a:p>
          <a:endParaRPr lang="id-ID"/>
        </a:p>
      </dgm:t>
    </dgm:pt>
    <dgm:pt modelId="{F3C1D9C0-984D-4B65-9A90-BA277D712BB8}" type="sibTrans" cxnId="{81D3848E-5FD2-4DE3-B384-4E73E5CCB4E0}">
      <dgm:prSet/>
      <dgm:spPr/>
      <dgm:t>
        <a:bodyPr/>
        <a:lstStyle/>
        <a:p>
          <a:endParaRPr lang="id-ID"/>
        </a:p>
      </dgm:t>
    </dgm:pt>
    <dgm:pt modelId="{BE468366-22BC-4AF2-8F08-A33209506DB5}" type="pres">
      <dgm:prSet presAssocID="{6E5DE28C-AE29-4A74-82FA-A275F0E812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9A70211-4691-4C4D-BA70-2B0A19413441}" type="pres">
      <dgm:prSet presAssocID="{FF8F67E4-E13B-497C-ADE8-6DDA2E7D25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FB5B28-150C-428B-BA53-1067FD83AE8D}" type="pres">
      <dgm:prSet presAssocID="{9D1195F7-9F0A-4E8F-B027-D00F797DD34B}" presName="sibTrans" presStyleCnt="0"/>
      <dgm:spPr/>
    </dgm:pt>
    <dgm:pt modelId="{80AAD66A-D5A4-4E05-8DE3-A92C6C534ECF}" type="pres">
      <dgm:prSet presAssocID="{E3FD4AA5-A2DB-4900-A387-4AB84CF81ED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74EBD5-0715-4AAF-BBEB-9C61D256EC84}" type="pres">
      <dgm:prSet presAssocID="{07719DBD-901A-4AAD-B296-84323CF62C0B}" presName="sibTrans" presStyleCnt="0"/>
      <dgm:spPr/>
    </dgm:pt>
    <dgm:pt modelId="{A306E21B-00AA-4B40-B3E7-AC925F3E72FB}" type="pres">
      <dgm:prSet presAssocID="{9F2838B6-159A-48A0-A115-83614AA72F1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C5336A-F483-4F66-A304-3B5BB5FEB7C5}" type="pres">
      <dgm:prSet presAssocID="{50F1ABFB-2499-4ADF-952E-612C5DE91EC4}" presName="sibTrans" presStyleCnt="0"/>
      <dgm:spPr/>
    </dgm:pt>
    <dgm:pt modelId="{2C07FFBF-0A57-4476-8BA8-3E2A8B3A8E38}" type="pres">
      <dgm:prSet presAssocID="{152A55B1-562D-46CA-991F-CAB5B9D3260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62C8C0-6793-489D-8D4F-9D59556C668C}" type="pres">
      <dgm:prSet presAssocID="{55EC5278-D92F-4220-B8A2-E89FC26DA89F}" presName="sibTrans" presStyleCnt="0"/>
      <dgm:spPr/>
    </dgm:pt>
    <dgm:pt modelId="{068C6645-ABC2-48DE-B846-820F1E94087A}" type="pres">
      <dgm:prSet presAssocID="{511866A2-C372-4B54-8AD0-AA895EB840D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B9E18B3-E536-49C5-B2CF-3C5B56A31331}" type="presOf" srcId="{9F2838B6-159A-48A0-A115-83614AA72F1C}" destId="{A306E21B-00AA-4B40-B3E7-AC925F3E72FB}" srcOrd="0" destOrd="0" presId="urn:microsoft.com/office/officeart/2005/8/layout/default"/>
    <dgm:cxn modelId="{AE44EAB4-C525-4022-87D0-79EE18B48517}" type="presOf" srcId="{FF8F67E4-E13B-497C-ADE8-6DDA2E7D25D2}" destId="{19A70211-4691-4C4D-BA70-2B0A19413441}" srcOrd="0" destOrd="0" presId="urn:microsoft.com/office/officeart/2005/8/layout/default"/>
    <dgm:cxn modelId="{F67E33F1-6BCE-4934-86EA-029AC9FF6F7D}" srcId="{6E5DE28C-AE29-4A74-82FA-A275F0E812B3}" destId="{152A55B1-562D-46CA-991F-CAB5B9D32608}" srcOrd="3" destOrd="0" parTransId="{823F57CC-9FE4-499C-8D45-9E7ABDBE5E61}" sibTransId="{55EC5278-D92F-4220-B8A2-E89FC26DA89F}"/>
    <dgm:cxn modelId="{71C830D1-5500-4C2D-84B2-9A3DAA16CDAC}" srcId="{6E5DE28C-AE29-4A74-82FA-A275F0E812B3}" destId="{FF8F67E4-E13B-497C-ADE8-6DDA2E7D25D2}" srcOrd="0" destOrd="0" parTransId="{97C9B43E-C8FE-40C9-9D46-C31BB91FF3B8}" sibTransId="{9D1195F7-9F0A-4E8F-B027-D00F797DD34B}"/>
    <dgm:cxn modelId="{81D3848E-5FD2-4DE3-B384-4E73E5CCB4E0}" srcId="{6E5DE28C-AE29-4A74-82FA-A275F0E812B3}" destId="{511866A2-C372-4B54-8AD0-AA895EB840DC}" srcOrd="4" destOrd="0" parTransId="{7129DEA9-BC61-41D4-A259-379D17D5E730}" sibTransId="{F3C1D9C0-984D-4B65-9A90-BA277D712BB8}"/>
    <dgm:cxn modelId="{5B8198A7-6E1D-4850-90FE-38E5B4F8E36B}" srcId="{6E5DE28C-AE29-4A74-82FA-A275F0E812B3}" destId="{E3FD4AA5-A2DB-4900-A387-4AB84CF81ED5}" srcOrd="1" destOrd="0" parTransId="{CDAF3DF5-E1E3-4782-8E36-7B08949495C5}" sibTransId="{07719DBD-901A-4AAD-B296-84323CF62C0B}"/>
    <dgm:cxn modelId="{2E1B7B42-0BA8-4CB6-BAAB-42C30BC54F37}" type="presOf" srcId="{E3FD4AA5-A2DB-4900-A387-4AB84CF81ED5}" destId="{80AAD66A-D5A4-4E05-8DE3-A92C6C534ECF}" srcOrd="0" destOrd="0" presId="urn:microsoft.com/office/officeart/2005/8/layout/default"/>
    <dgm:cxn modelId="{BBE2C52D-E33E-4038-9A0F-A5946C0BE54E}" type="presOf" srcId="{511866A2-C372-4B54-8AD0-AA895EB840DC}" destId="{068C6645-ABC2-48DE-B846-820F1E94087A}" srcOrd="0" destOrd="0" presId="urn:microsoft.com/office/officeart/2005/8/layout/default"/>
    <dgm:cxn modelId="{7F37005F-B2EA-45E2-8D29-D59B8341C026}" type="presOf" srcId="{152A55B1-562D-46CA-991F-CAB5B9D32608}" destId="{2C07FFBF-0A57-4476-8BA8-3E2A8B3A8E38}" srcOrd="0" destOrd="0" presId="urn:microsoft.com/office/officeart/2005/8/layout/default"/>
    <dgm:cxn modelId="{5680F896-1786-4D99-A91F-F825A63C196E}" srcId="{6E5DE28C-AE29-4A74-82FA-A275F0E812B3}" destId="{9F2838B6-159A-48A0-A115-83614AA72F1C}" srcOrd="2" destOrd="0" parTransId="{A3DD83D2-0B10-4C8A-B5BC-538632B52DE5}" sibTransId="{50F1ABFB-2499-4ADF-952E-612C5DE91EC4}"/>
    <dgm:cxn modelId="{E9EF1C06-78CA-47D5-8337-D6FE04ACE23C}" type="presOf" srcId="{6E5DE28C-AE29-4A74-82FA-A275F0E812B3}" destId="{BE468366-22BC-4AF2-8F08-A33209506DB5}" srcOrd="0" destOrd="0" presId="urn:microsoft.com/office/officeart/2005/8/layout/default"/>
    <dgm:cxn modelId="{A29E0A73-CDAD-41E8-982C-9B21731207A2}" type="presParOf" srcId="{BE468366-22BC-4AF2-8F08-A33209506DB5}" destId="{19A70211-4691-4C4D-BA70-2B0A19413441}" srcOrd="0" destOrd="0" presId="urn:microsoft.com/office/officeart/2005/8/layout/default"/>
    <dgm:cxn modelId="{C8B77CF0-E2F9-4B81-A58F-20CC3867B0B4}" type="presParOf" srcId="{BE468366-22BC-4AF2-8F08-A33209506DB5}" destId="{4AFB5B28-150C-428B-BA53-1067FD83AE8D}" srcOrd="1" destOrd="0" presId="urn:microsoft.com/office/officeart/2005/8/layout/default"/>
    <dgm:cxn modelId="{CCD1A158-447F-4B21-AE80-B2F2DF130FF7}" type="presParOf" srcId="{BE468366-22BC-4AF2-8F08-A33209506DB5}" destId="{80AAD66A-D5A4-4E05-8DE3-A92C6C534ECF}" srcOrd="2" destOrd="0" presId="urn:microsoft.com/office/officeart/2005/8/layout/default"/>
    <dgm:cxn modelId="{9081E016-28A2-4818-A58C-BB8E1636152B}" type="presParOf" srcId="{BE468366-22BC-4AF2-8F08-A33209506DB5}" destId="{3C74EBD5-0715-4AAF-BBEB-9C61D256EC84}" srcOrd="3" destOrd="0" presId="urn:microsoft.com/office/officeart/2005/8/layout/default"/>
    <dgm:cxn modelId="{0C542946-C07F-4D6F-BFA9-6D72DFDD4491}" type="presParOf" srcId="{BE468366-22BC-4AF2-8F08-A33209506DB5}" destId="{A306E21B-00AA-4B40-B3E7-AC925F3E72FB}" srcOrd="4" destOrd="0" presId="urn:microsoft.com/office/officeart/2005/8/layout/default"/>
    <dgm:cxn modelId="{1BC2EFB6-40E1-43D2-9D44-86F01301598D}" type="presParOf" srcId="{BE468366-22BC-4AF2-8F08-A33209506DB5}" destId="{B1C5336A-F483-4F66-A304-3B5BB5FEB7C5}" srcOrd="5" destOrd="0" presId="urn:microsoft.com/office/officeart/2005/8/layout/default"/>
    <dgm:cxn modelId="{924DA4EF-BA68-4C81-AA76-14B1B2D2836C}" type="presParOf" srcId="{BE468366-22BC-4AF2-8F08-A33209506DB5}" destId="{2C07FFBF-0A57-4476-8BA8-3E2A8B3A8E38}" srcOrd="6" destOrd="0" presId="urn:microsoft.com/office/officeart/2005/8/layout/default"/>
    <dgm:cxn modelId="{276AFF02-B68F-4871-867D-909E000DB951}" type="presParOf" srcId="{BE468366-22BC-4AF2-8F08-A33209506DB5}" destId="{B462C8C0-6793-489D-8D4F-9D59556C668C}" srcOrd="7" destOrd="0" presId="urn:microsoft.com/office/officeart/2005/8/layout/default"/>
    <dgm:cxn modelId="{D5A08CBC-778E-484B-B012-EF9CAA84E33F}" type="presParOf" srcId="{BE468366-22BC-4AF2-8F08-A33209506DB5}" destId="{068C6645-ABC2-48DE-B846-820F1E94087A}" srcOrd="8" destOrd="0" presId="urn:microsoft.com/office/officeart/2005/8/layout/default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8604D20-618E-47FD-B4B8-DC647A021C3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CDDFE79-AD3F-4745-B0E1-8E85439C5529}">
      <dgm:prSet phldrT="[Text]" custT="1"/>
      <dgm:spPr/>
      <dgm:t>
        <a:bodyPr/>
        <a:lstStyle/>
        <a:p>
          <a:r>
            <a:rPr lang="en-US" sz="1600" b="1" smtClean="0"/>
            <a:t>Mencocokkan (</a:t>
          </a:r>
          <a:r>
            <a:rPr lang="en-US" sz="1600" b="1" i="1" smtClean="0"/>
            <a:t>Matching</a:t>
          </a:r>
          <a:r>
            <a:rPr lang="en-US" sz="1600" b="1" smtClean="0"/>
            <a:t>)</a:t>
          </a:r>
          <a:endParaRPr lang="id-ID" sz="1600"/>
        </a:p>
      </dgm:t>
    </dgm:pt>
    <dgm:pt modelId="{9B279661-E598-492D-B473-1BBD673E2104}" type="parTrans" cxnId="{CFF44E13-15B8-4477-9F70-F39ABBFA618C}">
      <dgm:prSet/>
      <dgm:spPr/>
      <dgm:t>
        <a:bodyPr/>
        <a:lstStyle/>
        <a:p>
          <a:endParaRPr lang="id-ID"/>
        </a:p>
      </dgm:t>
    </dgm:pt>
    <dgm:pt modelId="{3147F9FA-33DD-4353-A397-47DD53C59BF3}" type="sibTrans" cxnId="{CFF44E13-15B8-4477-9F70-F39ABBFA618C}">
      <dgm:prSet/>
      <dgm:spPr/>
      <dgm:t>
        <a:bodyPr/>
        <a:lstStyle/>
        <a:p>
          <a:endParaRPr lang="id-ID"/>
        </a:p>
      </dgm:t>
    </dgm:pt>
    <dgm:pt modelId="{63F13D41-C1D3-499F-A058-E9D01C3BFBB7}">
      <dgm:prSet custT="1"/>
      <dgm:spPr/>
      <dgm:t>
        <a:bodyPr/>
        <a:lstStyle/>
        <a:p>
          <a:r>
            <a:rPr lang="en-US" sz="1600" b="1" dirty="0" err="1" smtClean="0"/>
            <a:t>Perbandingan</a:t>
          </a:r>
          <a:r>
            <a:rPr lang="id-ID" sz="1600" b="1" dirty="0" smtClean="0"/>
            <a:t> dan Seriasi /Urutan (</a:t>
          </a:r>
          <a:r>
            <a:rPr lang="id-ID" sz="1600" b="1" i="1" dirty="0" smtClean="0"/>
            <a:t>Comparison and Seriation/ Ordering</a:t>
          </a:r>
          <a:r>
            <a:rPr lang="id-ID" sz="1600" b="1" dirty="0" smtClean="0"/>
            <a:t>)</a:t>
          </a:r>
        </a:p>
      </dgm:t>
    </dgm:pt>
    <dgm:pt modelId="{FB20F0E8-66C3-437E-9ED0-147FB2DD159B}" type="parTrans" cxnId="{1C8025E5-B36D-4DBF-A4F6-64816DB73673}">
      <dgm:prSet/>
      <dgm:spPr/>
      <dgm:t>
        <a:bodyPr/>
        <a:lstStyle/>
        <a:p>
          <a:endParaRPr lang="id-ID"/>
        </a:p>
      </dgm:t>
    </dgm:pt>
    <dgm:pt modelId="{C15CC87D-E178-4F6B-9EF5-595982EED1B3}" type="sibTrans" cxnId="{1C8025E5-B36D-4DBF-A4F6-64816DB73673}">
      <dgm:prSet/>
      <dgm:spPr/>
      <dgm:t>
        <a:bodyPr/>
        <a:lstStyle/>
        <a:p>
          <a:endParaRPr lang="id-ID"/>
        </a:p>
      </dgm:t>
    </dgm:pt>
    <dgm:pt modelId="{5A954D7A-49E8-4150-B95C-973DBB181A90}">
      <dgm:prSet custT="1"/>
      <dgm:spPr/>
      <dgm:t>
        <a:bodyPr/>
        <a:lstStyle/>
        <a:p>
          <a:r>
            <a:rPr lang="en-US" sz="1600" b="1" smtClean="0"/>
            <a:t>Klasifikasi (</a:t>
          </a:r>
          <a:r>
            <a:rPr lang="en-US" sz="1600" b="1" i="1" smtClean="0"/>
            <a:t>Classification)</a:t>
          </a:r>
          <a:endParaRPr lang="id-ID" sz="1600" dirty="0" smtClean="0"/>
        </a:p>
      </dgm:t>
    </dgm:pt>
    <dgm:pt modelId="{51FBFDA7-0383-4C30-B1E3-5490BF984F6A}" type="parTrans" cxnId="{32EF413B-2498-4B41-A3C1-3262D96E5DB1}">
      <dgm:prSet/>
      <dgm:spPr/>
      <dgm:t>
        <a:bodyPr/>
        <a:lstStyle/>
        <a:p>
          <a:endParaRPr lang="id-ID"/>
        </a:p>
      </dgm:t>
    </dgm:pt>
    <dgm:pt modelId="{A8B21725-CA54-44D2-8A9D-F3567F1C7677}" type="sibTrans" cxnId="{32EF413B-2498-4B41-A3C1-3262D96E5DB1}">
      <dgm:prSet/>
      <dgm:spPr/>
      <dgm:t>
        <a:bodyPr/>
        <a:lstStyle/>
        <a:p>
          <a:endParaRPr lang="id-ID"/>
        </a:p>
      </dgm:t>
    </dgm:pt>
    <dgm:pt modelId="{249DD414-7AFA-4ACC-B87C-A71D67318404}">
      <dgm:prSet custT="1"/>
      <dgm:spPr/>
      <dgm:t>
        <a:bodyPr/>
        <a:lstStyle/>
        <a:p>
          <a:r>
            <a:rPr lang="en-US" sz="1600" b="1" smtClean="0"/>
            <a:t>Geometri : Bentuk (</a:t>
          </a:r>
          <a:r>
            <a:rPr lang="en-US" sz="1600" b="1" i="1" smtClean="0"/>
            <a:t>Shape</a:t>
          </a:r>
          <a:r>
            <a:rPr lang="en-US" sz="1600" b="1" smtClean="0"/>
            <a:t>)  dan Ruang (</a:t>
          </a:r>
          <a:r>
            <a:rPr lang="en-US" sz="1600" b="1" i="1" smtClean="0"/>
            <a:t>Space</a:t>
          </a:r>
          <a:r>
            <a:rPr lang="en-US" sz="1600" b="1" smtClean="0"/>
            <a:t>)</a:t>
          </a:r>
          <a:endParaRPr lang="id-ID" sz="1600" dirty="0" smtClean="0"/>
        </a:p>
      </dgm:t>
    </dgm:pt>
    <dgm:pt modelId="{72F8801D-EF7D-4A29-9100-A182C0CDE563}" type="parTrans" cxnId="{3FD92EC8-D321-497A-A0C0-07EAA37638D1}">
      <dgm:prSet/>
      <dgm:spPr/>
      <dgm:t>
        <a:bodyPr/>
        <a:lstStyle/>
        <a:p>
          <a:endParaRPr lang="id-ID"/>
        </a:p>
      </dgm:t>
    </dgm:pt>
    <dgm:pt modelId="{ADB2A13C-7113-4AD2-9438-812DBA942253}" type="sibTrans" cxnId="{3FD92EC8-D321-497A-A0C0-07EAA37638D1}">
      <dgm:prSet/>
      <dgm:spPr/>
      <dgm:t>
        <a:bodyPr/>
        <a:lstStyle/>
        <a:p>
          <a:endParaRPr lang="id-ID"/>
        </a:p>
      </dgm:t>
    </dgm:pt>
    <dgm:pt modelId="{9E3EBCF3-B93B-40E0-B9BE-DF02984F0C7B}">
      <dgm:prSet custT="1"/>
      <dgm:spPr/>
      <dgm:t>
        <a:bodyPr/>
        <a:lstStyle/>
        <a:p>
          <a:r>
            <a:rPr lang="en-US" sz="1600" b="1" smtClean="0"/>
            <a:t>Pola</a:t>
          </a:r>
          <a:r>
            <a:rPr lang="id-ID" sz="1600" b="1" smtClean="0"/>
            <a:t> (</a:t>
          </a:r>
          <a:r>
            <a:rPr lang="id-ID" sz="1600" b="1" i="1" smtClean="0"/>
            <a:t>Patterning</a:t>
          </a:r>
          <a:r>
            <a:rPr lang="id-ID" sz="1600" b="1" smtClean="0"/>
            <a:t>)</a:t>
          </a:r>
          <a:endParaRPr lang="id-ID" sz="1600" dirty="0" smtClean="0"/>
        </a:p>
      </dgm:t>
    </dgm:pt>
    <dgm:pt modelId="{E5E1165D-C1B6-496E-8EA7-CCB3B3F3AC19}" type="parTrans" cxnId="{3ECC7C0A-90A9-4228-823A-883E0E68566A}">
      <dgm:prSet/>
      <dgm:spPr/>
      <dgm:t>
        <a:bodyPr/>
        <a:lstStyle/>
        <a:p>
          <a:endParaRPr lang="id-ID"/>
        </a:p>
      </dgm:t>
    </dgm:pt>
    <dgm:pt modelId="{575C7D21-D8C5-4506-84C7-43E8DB0E8DD6}" type="sibTrans" cxnId="{3ECC7C0A-90A9-4228-823A-883E0E68566A}">
      <dgm:prSet/>
      <dgm:spPr/>
      <dgm:t>
        <a:bodyPr/>
        <a:lstStyle/>
        <a:p>
          <a:endParaRPr lang="id-ID"/>
        </a:p>
      </dgm:t>
    </dgm:pt>
    <dgm:pt modelId="{182C0D91-A05C-4D65-909D-0C9EC6022C9D}">
      <dgm:prSet custT="1"/>
      <dgm:spPr/>
      <dgm:t>
        <a:bodyPr/>
        <a:lstStyle/>
        <a:p>
          <a:r>
            <a:rPr lang="en-US" sz="1600" b="1" dirty="0" err="1" smtClean="0"/>
            <a:t>Urutan</a:t>
          </a:r>
          <a:r>
            <a:rPr lang="id-ID" sz="1600" b="1" dirty="0" smtClean="0"/>
            <a:t> baku (</a:t>
          </a:r>
          <a:r>
            <a:rPr lang="id-ID" sz="1600" b="1" i="1" dirty="0" smtClean="0"/>
            <a:t>Number Sense</a:t>
          </a:r>
          <a:r>
            <a:rPr lang="id-ID" sz="1600" b="1" dirty="0" smtClean="0"/>
            <a:t>)</a:t>
          </a:r>
          <a:endParaRPr lang="id-ID" sz="1600" dirty="0" smtClean="0"/>
        </a:p>
      </dgm:t>
    </dgm:pt>
    <dgm:pt modelId="{05D58189-286F-42F1-914C-1BA916ADC9FC}" type="parTrans" cxnId="{25F40520-2392-4D67-A50E-A594DD95D3B0}">
      <dgm:prSet/>
      <dgm:spPr/>
      <dgm:t>
        <a:bodyPr/>
        <a:lstStyle/>
        <a:p>
          <a:endParaRPr lang="id-ID"/>
        </a:p>
      </dgm:t>
    </dgm:pt>
    <dgm:pt modelId="{B5CDA513-05F7-45E0-A609-E4E85EA9172A}" type="sibTrans" cxnId="{25F40520-2392-4D67-A50E-A594DD95D3B0}">
      <dgm:prSet/>
      <dgm:spPr/>
      <dgm:t>
        <a:bodyPr/>
        <a:lstStyle/>
        <a:p>
          <a:endParaRPr lang="id-ID"/>
        </a:p>
      </dgm:t>
    </dgm:pt>
    <dgm:pt modelId="{6669C0E5-05EB-45D7-9F66-8BC8145E4EAD}">
      <dgm:prSet custT="1"/>
      <dgm:spPr/>
      <dgm:t>
        <a:bodyPr/>
        <a:lstStyle/>
        <a:p>
          <a:r>
            <a:rPr lang="en-US" sz="1600" b="1" smtClean="0"/>
            <a:t>Penjumlahan</a:t>
          </a:r>
          <a:r>
            <a:rPr lang="id-ID" sz="1600" b="1" smtClean="0"/>
            <a:t> dan Pengurangan</a:t>
          </a:r>
          <a:endParaRPr lang="id-ID" sz="1600" dirty="0" smtClean="0"/>
        </a:p>
      </dgm:t>
    </dgm:pt>
    <dgm:pt modelId="{1F1F5367-3AA3-41B1-AF86-11825A06914F}" type="parTrans" cxnId="{50DB4D95-07A5-4E21-8AC5-CBC88E226734}">
      <dgm:prSet/>
      <dgm:spPr/>
      <dgm:t>
        <a:bodyPr/>
        <a:lstStyle/>
        <a:p>
          <a:endParaRPr lang="id-ID"/>
        </a:p>
      </dgm:t>
    </dgm:pt>
    <dgm:pt modelId="{1ADF11F4-C4B8-428D-9BB7-DDF6BFB4D6B1}" type="sibTrans" cxnId="{50DB4D95-07A5-4E21-8AC5-CBC88E226734}">
      <dgm:prSet/>
      <dgm:spPr/>
      <dgm:t>
        <a:bodyPr/>
        <a:lstStyle/>
        <a:p>
          <a:endParaRPr lang="id-ID"/>
        </a:p>
      </dgm:t>
    </dgm:pt>
    <dgm:pt modelId="{96C73FA7-2BAE-4CE0-8301-DEA2FA7746BC}">
      <dgm:prSet custT="1"/>
      <dgm:spPr/>
      <dgm:t>
        <a:bodyPr/>
        <a:lstStyle/>
        <a:p>
          <a:r>
            <a:rPr lang="en-US" sz="1600" b="1" smtClean="0"/>
            <a:t>Pengukuran (</a:t>
          </a:r>
          <a:r>
            <a:rPr lang="en-US" sz="1600" b="1" i="1" smtClean="0"/>
            <a:t>Measurement</a:t>
          </a:r>
          <a:r>
            <a:rPr lang="en-US" sz="1600" b="1" smtClean="0"/>
            <a:t>)</a:t>
          </a:r>
          <a:endParaRPr lang="id-ID" sz="1600" dirty="0" smtClean="0"/>
        </a:p>
      </dgm:t>
    </dgm:pt>
    <dgm:pt modelId="{A136EF31-3307-4166-BA70-DC717ED68E01}" type="parTrans" cxnId="{490E21CD-7444-4238-826E-85FD58D98ADF}">
      <dgm:prSet/>
      <dgm:spPr/>
      <dgm:t>
        <a:bodyPr/>
        <a:lstStyle/>
        <a:p>
          <a:endParaRPr lang="id-ID"/>
        </a:p>
      </dgm:t>
    </dgm:pt>
    <dgm:pt modelId="{F65513AB-8C95-4714-BF70-F4DE1F7C29F4}" type="sibTrans" cxnId="{490E21CD-7444-4238-826E-85FD58D98ADF}">
      <dgm:prSet/>
      <dgm:spPr/>
      <dgm:t>
        <a:bodyPr/>
        <a:lstStyle/>
        <a:p>
          <a:endParaRPr lang="id-ID"/>
        </a:p>
      </dgm:t>
    </dgm:pt>
    <dgm:pt modelId="{1605E559-6112-4548-B18B-D5BD3B351256}">
      <dgm:prSet custT="1"/>
      <dgm:spPr/>
      <dgm:t>
        <a:bodyPr/>
        <a:lstStyle/>
        <a:p>
          <a:r>
            <a:rPr lang="en-US" sz="1600" b="1" dirty="0" err="1" smtClean="0"/>
            <a:t>Grafik</a:t>
          </a:r>
          <a:r>
            <a:rPr lang="en-US" sz="1600" b="1" dirty="0" smtClean="0"/>
            <a:t> (</a:t>
          </a:r>
          <a:r>
            <a:rPr lang="en-US" sz="1600" b="1" i="1" dirty="0" smtClean="0"/>
            <a:t>Graph</a:t>
          </a:r>
          <a:r>
            <a:rPr lang="en-US" sz="1600" b="1" dirty="0" smtClean="0"/>
            <a:t>)</a:t>
          </a:r>
          <a:endParaRPr lang="id-ID" sz="1600" dirty="0" smtClean="0"/>
        </a:p>
      </dgm:t>
    </dgm:pt>
    <dgm:pt modelId="{DC5D0BC3-887D-44C0-B1CE-704FB41198EE}" type="parTrans" cxnId="{75DB8C42-04ED-4AC4-B2B8-07486FE7EE02}">
      <dgm:prSet/>
      <dgm:spPr/>
      <dgm:t>
        <a:bodyPr/>
        <a:lstStyle/>
        <a:p>
          <a:endParaRPr lang="id-ID"/>
        </a:p>
      </dgm:t>
    </dgm:pt>
    <dgm:pt modelId="{1D71F195-9746-4F08-8D4C-CED4F25F9A95}" type="sibTrans" cxnId="{75DB8C42-04ED-4AC4-B2B8-07486FE7EE02}">
      <dgm:prSet/>
      <dgm:spPr/>
      <dgm:t>
        <a:bodyPr/>
        <a:lstStyle/>
        <a:p>
          <a:endParaRPr lang="id-ID"/>
        </a:p>
      </dgm:t>
    </dgm:pt>
    <dgm:pt modelId="{78DCEC54-CA39-4ACE-B3CC-CC618C1B21FC}" type="pres">
      <dgm:prSet presAssocID="{58604D20-618E-47FD-B4B8-DC647A021C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B136D2F-75CD-4359-9992-1E2D564C73BD}" type="pres">
      <dgm:prSet presAssocID="{CCDDFE79-AD3F-4745-B0E1-8E85439C552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8F03E17-D0F5-402C-A7A7-A0B7902DA188}" type="pres">
      <dgm:prSet presAssocID="{3147F9FA-33DD-4353-A397-47DD53C59BF3}" presName="sibTrans" presStyleCnt="0"/>
      <dgm:spPr/>
    </dgm:pt>
    <dgm:pt modelId="{2611AE7E-CD96-4526-8147-AFF0587978AE}" type="pres">
      <dgm:prSet presAssocID="{63F13D41-C1D3-499F-A058-E9D01C3BFBB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DC1A8E6-AE4B-4AAB-8503-5B5959D4C1D5}" type="pres">
      <dgm:prSet presAssocID="{C15CC87D-E178-4F6B-9EF5-595982EED1B3}" presName="sibTrans" presStyleCnt="0"/>
      <dgm:spPr/>
    </dgm:pt>
    <dgm:pt modelId="{10A26688-A4FD-4246-9E8F-DABCA4067557}" type="pres">
      <dgm:prSet presAssocID="{5A954D7A-49E8-4150-B95C-973DBB181A9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857A143-E2F1-4E6B-9CDA-7CAFD4784FA9}" type="pres">
      <dgm:prSet presAssocID="{A8B21725-CA54-44D2-8A9D-F3567F1C7677}" presName="sibTrans" presStyleCnt="0"/>
      <dgm:spPr/>
    </dgm:pt>
    <dgm:pt modelId="{63D7E58D-1CE8-44B7-AA47-CBA6EB46B927}" type="pres">
      <dgm:prSet presAssocID="{249DD414-7AFA-4ACC-B87C-A71D6731840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901181-63D9-4E99-A038-45EB07ABD760}" type="pres">
      <dgm:prSet presAssocID="{ADB2A13C-7113-4AD2-9438-812DBA942253}" presName="sibTrans" presStyleCnt="0"/>
      <dgm:spPr/>
    </dgm:pt>
    <dgm:pt modelId="{67227DFE-5BB2-4E7B-8659-AEEA4DA44FC4}" type="pres">
      <dgm:prSet presAssocID="{9E3EBCF3-B93B-40E0-B9BE-DF02984F0C7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5DBED8-6290-4E77-B239-B73D42ED0E58}" type="pres">
      <dgm:prSet presAssocID="{575C7D21-D8C5-4506-84C7-43E8DB0E8DD6}" presName="sibTrans" presStyleCnt="0"/>
      <dgm:spPr/>
    </dgm:pt>
    <dgm:pt modelId="{92A9CFC7-B467-40F0-BF1C-3419517129FA}" type="pres">
      <dgm:prSet presAssocID="{182C0D91-A05C-4D65-909D-0C9EC6022C9D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ECF720-7273-4967-891D-7E97539153F4}" type="pres">
      <dgm:prSet presAssocID="{B5CDA513-05F7-45E0-A609-E4E85EA9172A}" presName="sibTrans" presStyleCnt="0"/>
      <dgm:spPr/>
    </dgm:pt>
    <dgm:pt modelId="{867704C0-0073-446C-ABB2-71CB1953F7C8}" type="pres">
      <dgm:prSet presAssocID="{6669C0E5-05EB-45D7-9F66-8BC8145E4EA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3C85471-C6A5-4D3B-BBC9-146EDD61C340}" type="pres">
      <dgm:prSet presAssocID="{1ADF11F4-C4B8-428D-9BB7-DDF6BFB4D6B1}" presName="sibTrans" presStyleCnt="0"/>
      <dgm:spPr/>
    </dgm:pt>
    <dgm:pt modelId="{3E42D97F-1CA0-4E90-A997-66F39B96FA46}" type="pres">
      <dgm:prSet presAssocID="{96C73FA7-2BAE-4CE0-8301-DEA2FA7746B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8848C8-BC38-4CCC-8131-9AF51258D192}" type="pres">
      <dgm:prSet presAssocID="{F65513AB-8C95-4714-BF70-F4DE1F7C29F4}" presName="sibTrans" presStyleCnt="0"/>
      <dgm:spPr/>
    </dgm:pt>
    <dgm:pt modelId="{FA99BFE7-F7EB-4F96-94E8-21BAEF453460}" type="pres">
      <dgm:prSet presAssocID="{1605E559-6112-4548-B18B-D5BD3B35125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3F7CEB5-66A5-4091-BFAF-6ABCE4B6D01A}" type="presOf" srcId="{5A954D7A-49E8-4150-B95C-973DBB181A90}" destId="{10A26688-A4FD-4246-9E8F-DABCA4067557}" srcOrd="0" destOrd="0" presId="urn:microsoft.com/office/officeart/2005/8/layout/default"/>
    <dgm:cxn modelId="{123998C8-E498-4E22-9DD1-8F2757EFB25B}" type="presOf" srcId="{6669C0E5-05EB-45D7-9F66-8BC8145E4EAD}" destId="{867704C0-0073-446C-ABB2-71CB1953F7C8}" srcOrd="0" destOrd="0" presId="urn:microsoft.com/office/officeart/2005/8/layout/default"/>
    <dgm:cxn modelId="{02034746-3E47-49CC-AE96-3C1E34BEE5C6}" type="presOf" srcId="{9E3EBCF3-B93B-40E0-B9BE-DF02984F0C7B}" destId="{67227DFE-5BB2-4E7B-8659-AEEA4DA44FC4}" srcOrd="0" destOrd="0" presId="urn:microsoft.com/office/officeart/2005/8/layout/default"/>
    <dgm:cxn modelId="{80DEA471-F977-460A-ACB3-C8EE0DE0E48A}" type="presOf" srcId="{CCDDFE79-AD3F-4745-B0E1-8E85439C5529}" destId="{AB136D2F-75CD-4359-9992-1E2D564C73BD}" srcOrd="0" destOrd="0" presId="urn:microsoft.com/office/officeart/2005/8/layout/default"/>
    <dgm:cxn modelId="{A31F0E40-84F5-4FEA-A50A-940A8827A324}" type="presOf" srcId="{58604D20-618E-47FD-B4B8-DC647A021C3D}" destId="{78DCEC54-CA39-4ACE-B3CC-CC618C1B21FC}" srcOrd="0" destOrd="0" presId="urn:microsoft.com/office/officeart/2005/8/layout/default"/>
    <dgm:cxn modelId="{3ECC7C0A-90A9-4228-823A-883E0E68566A}" srcId="{58604D20-618E-47FD-B4B8-DC647A021C3D}" destId="{9E3EBCF3-B93B-40E0-B9BE-DF02984F0C7B}" srcOrd="4" destOrd="0" parTransId="{E5E1165D-C1B6-496E-8EA7-CCB3B3F3AC19}" sibTransId="{575C7D21-D8C5-4506-84C7-43E8DB0E8DD6}"/>
    <dgm:cxn modelId="{5AC68BDA-8FAD-4A8C-8C66-03DAD2ADEC2D}" type="presOf" srcId="{182C0D91-A05C-4D65-909D-0C9EC6022C9D}" destId="{92A9CFC7-B467-40F0-BF1C-3419517129FA}" srcOrd="0" destOrd="0" presId="urn:microsoft.com/office/officeart/2005/8/layout/default"/>
    <dgm:cxn modelId="{293904B1-817C-410E-A90D-021C79221444}" type="presOf" srcId="{63F13D41-C1D3-499F-A058-E9D01C3BFBB7}" destId="{2611AE7E-CD96-4526-8147-AFF0587978AE}" srcOrd="0" destOrd="0" presId="urn:microsoft.com/office/officeart/2005/8/layout/default"/>
    <dgm:cxn modelId="{CFF44E13-15B8-4477-9F70-F39ABBFA618C}" srcId="{58604D20-618E-47FD-B4B8-DC647A021C3D}" destId="{CCDDFE79-AD3F-4745-B0E1-8E85439C5529}" srcOrd="0" destOrd="0" parTransId="{9B279661-E598-492D-B473-1BBD673E2104}" sibTransId="{3147F9FA-33DD-4353-A397-47DD53C59BF3}"/>
    <dgm:cxn modelId="{75DB8C42-04ED-4AC4-B2B8-07486FE7EE02}" srcId="{58604D20-618E-47FD-B4B8-DC647A021C3D}" destId="{1605E559-6112-4548-B18B-D5BD3B351256}" srcOrd="8" destOrd="0" parTransId="{DC5D0BC3-887D-44C0-B1CE-704FB41198EE}" sibTransId="{1D71F195-9746-4F08-8D4C-CED4F25F9A95}"/>
    <dgm:cxn modelId="{25F40520-2392-4D67-A50E-A594DD95D3B0}" srcId="{58604D20-618E-47FD-B4B8-DC647A021C3D}" destId="{182C0D91-A05C-4D65-909D-0C9EC6022C9D}" srcOrd="5" destOrd="0" parTransId="{05D58189-286F-42F1-914C-1BA916ADC9FC}" sibTransId="{B5CDA513-05F7-45E0-A609-E4E85EA9172A}"/>
    <dgm:cxn modelId="{490E21CD-7444-4238-826E-85FD58D98ADF}" srcId="{58604D20-618E-47FD-B4B8-DC647A021C3D}" destId="{96C73FA7-2BAE-4CE0-8301-DEA2FA7746BC}" srcOrd="7" destOrd="0" parTransId="{A136EF31-3307-4166-BA70-DC717ED68E01}" sibTransId="{F65513AB-8C95-4714-BF70-F4DE1F7C29F4}"/>
    <dgm:cxn modelId="{42B0AAFF-C2F9-4A9C-A386-66A5A3D23932}" type="presOf" srcId="{249DD414-7AFA-4ACC-B87C-A71D67318404}" destId="{63D7E58D-1CE8-44B7-AA47-CBA6EB46B927}" srcOrd="0" destOrd="0" presId="urn:microsoft.com/office/officeart/2005/8/layout/default"/>
    <dgm:cxn modelId="{32EF413B-2498-4B41-A3C1-3262D96E5DB1}" srcId="{58604D20-618E-47FD-B4B8-DC647A021C3D}" destId="{5A954D7A-49E8-4150-B95C-973DBB181A90}" srcOrd="2" destOrd="0" parTransId="{51FBFDA7-0383-4C30-B1E3-5490BF984F6A}" sibTransId="{A8B21725-CA54-44D2-8A9D-F3567F1C7677}"/>
    <dgm:cxn modelId="{1C8025E5-B36D-4DBF-A4F6-64816DB73673}" srcId="{58604D20-618E-47FD-B4B8-DC647A021C3D}" destId="{63F13D41-C1D3-499F-A058-E9D01C3BFBB7}" srcOrd="1" destOrd="0" parTransId="{FB20F0E8-66C3-437E-9ED0-147FB2DD159B}" sibTransId="{C15CC87D-E178-4F6B-9EF5-595982EED1B3}"/>
    <dgm:cxn modelId="{ED72558F-9F98-4D00-BDB2-2E9D6262851B}" type="presOf" srcId="{1605E559-6112-4548-B18B-D5BD3B351256}" destId="{FA99BFE7-F7EB-4F96-94E8-21BAEF453460}" srcOrd="0" destOrd="0" presId="urn:microsoft.com/office/officeart/2005/8/layout/default"/>
    <dgm:cxn modelId="{50DB4D95-07A5-4E21-8AC5-CBC88E226734}" srcId="{58604D20-618E-47FD-B4B8-DC647A021C3D}" destId="{6669C0E5-05EB-45D7-9F66-8BC8145E4EAD}" srcOrd="6" destOrd="0" parTransId="{1F1F5367-3AA3-41B1-AF86-11825A06914F}" sibTransId="{1ADF11F4-C4B8-428D-9BB7-DDF6BFB4D6B1}"/>
    <dgm:cxn modelId="{8530DC31-7670-44E8-964B-D252740790B7}" type="presOf" srcId="{96C73FA7-2BAE-4CE0-8301-DEA2FA7746BC}" destId="{3E42D97F-1CA0-4E90-A997-66F39B96FA46}" srcOrd="0" destOrd="0" presId="urn:microsoft.com/office/officeart/2005/8/layout/default"/>
    <dgm:cxn modelId="{3FD92EC8-D321-497A-A0C0-07EAA37638D1}" srcId="{58604D20-618E-47FD-B4B8-DC647A021C3D}" destId="{249DD414-7AFA-4ACC-B87C-A71D67318404}" srcOrd="3" destOrd="0" parTransId="{72F8801D-EF7D-4A29-9100-A182C0CDE563}" sibTransId="{ADB2A13C-7113-4AD2-9438-812DBA942253}"/>
    <dgm:cxn modelId="{E2B938E6-7197-4ECC-AC0E-77CCCD8E63CB}" type="presParOf" srcId="{78DCEC54-CA39-4ACE-B3CC-CC618C1B21FC}" destId="{AB136D2F-75CD-4359-9992-1E2D564C73BD}" srcOrd="0" destOrd="0" presId="urn:microsoft.com/office/officeart/2005/8/layout/default"/>
    <dgm:cxn modelId="{69C1550B-283E-4BE6-8D27-A98C3B06B5FA}" type="presParOf" srcId="{78DCEC54-CA39-4ACE-B3CC-CC618C1B21FC}" destId="{E8F03E17-D0F5-402C-A7A7-A0B7902DA188}" srcOrd="1" destOrd="0" presId="urn:microsoft.com/office/officeart/2005/8/layout/default"/>
    <dgm:cxn modelId="{64395D6A-818A-40E9-8005-DA12AF693728}" type="presParOf" srcId="{78DCEC54-CA39-4ACE-B3CC-CC618C1B21FC}" destId="{2611AE7E-CD96-4526-8147-AFF0587978AE}" srcOrd="2" destOrd="0" presId="urn:microsoft.com/office/officeart/2005/8/layout/default"/>
    <dgm:cxn modelId="{A6BC9056-9A82-4568-B933-7389F4EB214B}" type="presParOf" srcId="{78DCEC54-CA39-4ACE-B3CC-CC618C1B21FC}" destId="{FDC1A8E6-AE4B-4AAB-8503-5B5959D4C1D5}" srcOrd="3" destOrd="0" presId="urn:microsoft.com/office/officeart/2005/8/layout/default"/>
    <dgm:cxn modelId="{ED008A0A-9FB4-4886-92F9-62D95DBA5FB0}" type="presParOf" srcId="{78DCEC54-CA39-4ACE-B3CC-CC618C1B21FC}" destId="{10A26688-A4FD-4246-9E8F-DABCA4067557}" srcOrd="4" destOrd="0" presId="urn:microsoft.com/office/officeart/2005/8/layout/default"/>
    <dgm:cxn modelId="{F2807030-684F-415A-86E1-75A63F07102E}" type="presParOf" srcId="{78DCEC54-CA39-4ACE-B3CC-CC618C1B21FC}" destId="{5857A143-E2F1-4E6B-9CDA-7CAFD4784FA9}" srcOrd="5" destOrd="0" presId="urn:microsoft.com/office/officeart/2005/8/layout/default"/>
    <dgm:cxn modelId="{CE01924A-9089-4A6D-A8AE-A4B75922B69D}" type="presParOf" srcId="{78DCEC54-CA39-4ACE-B3CC-CC618C1B21FC}" destId="{63D7E58D-1CE8-44B7-AA47-CBA6EB46B927}" srcOrd="6" destOrd="0" presId="urn:microsoft.com/office/officeart/2005/8/layout/default"/>
    <dgm:cxn modelId="{2FDFB854-96F7-46F3-B7F1-338D79FB3426}" type="presParOf" srcId="{78DCEC54-CA39-4ACE-B3CC-CC618C1B21FC}" destId="{87901181-63D9-4E99-A038-45EB07ABD760}" srcOrd="7" destOrd="0" presId="urn:microsoft.com/office/officeart/2005/8/layout/default"/>
    <dgm:cxn modelId="{A89AD5AF-6F15-4C54-AECF-FD2C6B603D2F}" type="presParOf" srcId="{78DCEC54-CA39-4ACE-B3CC-CC618C1B21FC}" destId="{67227DFE-5BB2-4E7B-8659-AEEA4DA44FC4}" srcOrd="8" destOrd="0" presId="urn:microsoft.com/office/officeart/2005/8/layout/default"/>
    <dgm:cxn modelId="{F65B87E5-616E-43C2-96E7-8AAA89AB2C6E}" type="presParOf" srcId="{78DCEC54-CA39-4ACE-B3CC-CC618C1B21FC}" destId="{805DBED8-6290-4E77-B239-B73D42ED0E58}" srcOrd="9" destOrd="0" presId="urn:microsoft.com/office/officeart/2005/8/layout/default"/>
    <dgm:cxn modelId="{B198FB87-091B-4718-8283-527B9FC39F96}" type="presParOf" srcId="{78DCEC54-CA39-4ACE-B3CC-CC618C1B21FC}" destId="{92A9CFC7-B467-40F0-BF1C-3419517129FA}" srcOrd="10" destOrd="0" presId="urn:microsoft.com/office/officeart/2005/8/layout/default"/>
    <dgm:cxn modelId="{B5E51B28-EFAC-4AD3-88E0-5D3A46CF2677}" type="presParOf" srcId="{78DCEC54-CA39-4ACE-B3CC-CC618C1B21FC}" destId="{59ECF720-7273-4967-891D-7E97539153F4}" srcOrd="11" destOrd="0" presId="urn:microsoft.com/office/officeart/2005/8/layout/default"/>
    <dgm:cxn modelId="{10A90000-D748-4369-A574-0C7D9559C66F}" type="presParOf" srcId="{78DCEC54-CA39-4ACE-B3CC-CC618C1B21FC}" destId="{867704C0-0073-446C-ABB2-71CB1953F7C8}" srcOrd="12" destOrd="0" presId="urn:microsoft.com/office/officeart/2005/8/layout/default"/>
    <dgm:cxn modelId="{9F74F158-F25D-4827-886A-E58C866D46CF}" type="presParOf" srcId="{78DCEC54-CA39-4ACE-B3CC-CC618C1B21FC}" destId="{63C85471-C6A5-4D3B-BBC9-146EDD61C340}" srcOrd="13" destOrd="0" presId="urn:microsoft.com/office/officeart/2005/8/layout/default"/>
    <dgm:cxn modelId="{CB336543-200F-4EF5-A91A-26ECC19B3D73}" type="presParOf" srcId="{78DCEC54-CA39-4ACE-B3CC-CC618C1B21FC}" destId="{3E42D97F-1CA0-4E90-A997-66F39B96FA46}" srcOrd="14" destOrd="0" presId="urn:microsoft.com/office/officeart/2005/8/layout/default"/>
    <dgm:cxn modelId="{252DE1F3-80C9-41F9-98AA-B1EFB67251A3}" type="presParOf" srcId="{78DCEC54-CA39-4ACE-B3CC-CC618C1B21FC}" destId="{948848C8-BC38-4CCC-8131-9AF51258D192}" srcOrd="15" destOrd="0" presId="urn:microsoft.com/office/officeart/2005/8/layout/default"/>
    <dgm:cxn modelId="{9A309A66-92E9-4584-860B-ADA017C182A1}" type="presParOf" srcId="{78DCEC54-CA39-4ACE-B3CC-CC618C1B21FC}" destId="{FA99BFE7-F7EB-4F96-94E8-21BAEF453460}" srcOrd="16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7C8787-BAEE-465B-8360-60F38C3E50B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B8EEED91-B6EC-48E3-96D9-571A3FD6A54B}">
      <dgm:prSet phldrT="[Text]"/>
      <dgm:spPr/>
      <dgm:t>
        <a:bodyPr/>
        <a:lstStyle/>
        <a:p>
          <a:r>
            <a:rPr lang="id-ID" dirty="0" smtClean="0"/>
            <a:t>Didasarkan atas terjawabnya “apa” dan “mengapa”.</a:t>
          </a:r>
          <a:endParaRPr lang="id-ID" dirty="0"/>
        </a:p>
      </dgm:t>
    </dgm:pt>
    <dgm:pt modelId="{40B869B8-B458-436E-BE90-ED5CF0B4FCC6}" type="parTrans" cxnId="{72BD90C8-0C33-4D7C-80B2-5B3ABF595679}">
      <dgm:prSet/>
      <dgm:spPr/>
    </dgm:pt>
    <dgm:pt modelId="{92F954F7-179E-43A9-84A6-E1F9FCDC88A6}" type="sibTrans" cxnId="{72BD90C8-0C33-4D7C-80B2-5B3ABF595679}">
      <dgm:prSet/>
      <dgm:spPr/>
    </dgm:pt>
    <dgm:pt modelId="{C537992F-F1A8-4C69-A87F-664B12C13D42}">
      <dgm:prSet phldrT="[Text]"/>
      <dgm:spPr/>
      <dgm:t>
        <a:bodyPr/>
        <a:lstStyle/>
        <a:p>
          <a:r>
            <a:rPr lang="id-ID" dirty="0" smtClean="0"/>
            <a:t>Memanfaatkan lingkungan sekitar sebagai sumber dan sarana belajar. </a:t>
          </a:r>
          <a:endParaRPr lang="id-ID" dirty="0"/>
        </a:p>
      </dgm:t>
    </dgm:pt>
    <dgm:pt modelId="{EFA9B076-F154-4B84-B146-E1F6A47EF2C1}" type="parTrans" cxnId="{B501B3CC-5BE2-4B21-983B-C4DF339EAD19}">
      <dgm:prSet/>
      <dgm:spPr/>
    </dgm:pt>
    <dgm:pt modelId="{5BC52268-8D7F-4424-9D2C-E8689CEEC02F}" type="sibTrans" cxnId="{B501B3CC-5BE2-4B21-983B-C4DF339EAD19}">
      <dgm:prSet/>
      <dgm:spPr/>
    </dgm:pt>
    <dgm:pt modelId="{EBE4BFF8-3355-4032-BE39-09C706744198}">
      <dgm:prSet phldrT="[Text]"/>
      <dgm:spPr/>
      <dgm:t>
        <a:bodyPr/>
        <a:lstStyle/>
        <a:p>
          <a:r>
            <a:rPr lang="id-ID" dirty="0" smtClean="0"/>
            <a:t>Memberikan kesempatan pada anak untuk mengekspresikan pengalaman .</a:t>
          </a:r>
          <a:endParaRPr lang="id-ID" dirty="0"/>
        </a:p>
      </dgm:t>
    </dgm:pt>
    <dgm:pt modelId="{9E22DE9F-2172-43FE-A932-9828B18C1040}" type="parTrans" cxnId="{7E1F3540-1AA7-412A-BC70-CA42CD1539E8}">
      <dgm:prSet/>
      <dgm:spPr/>
    </dgm:pt>
    <dgm:pt modelId="{B6BD8810-B553-4D6D-809A-40A54B633A51}" type="sibTrans" cxnId="{7E1F3540-1AA7-412A-BC70-CA42CD1539E8}">
      <dgm:prSet/>
      <dgm:spPr/>
    </dgm:pt>
    <dgm:pt modelId="{3CBF7004-92E4-43F0-BE93-60ACA8304FE3}" type="pres">
      <dgm:prSet presAssocID="{4F7C8787-BAEE-465B-8360-60F38C3E50B6}" presName="linearFlow" presStyleCnt="0">
        <dgm:presLayoutVars>
          <dgm:dir/>
          <dgm:resizeHandles val="exact"/>
        </dgm:presLayoutVars>
      </dgm:prSet>
      <dgm:spPr/>
    </dgm:pt>
    <dgm:pt modelId="{0AD8CCAC-C2D5-4D96-8F51-8B8926EA5128}" type="pres">
      <dgm:prSet presAssocID="{B8EEED91-B6EC-48E3-96D9-571A3FD6A54B}" presName="composite" presStyleCnt="0"/>
      <dgm:spPr/>
    </dgm:pt>
    <dgm:pt modelId="{287B2554-3564-46CE-A533-CBCF2C5FE5CE}" type="pres">
      <dgm:prSet presAssocID="{B8EEED91-B6EC-48E3-96D9-571A3FD6A54B}" presName="imgShp" presStyleLbl="fgImgPlace1" presStyleIdx="0" presStyleCnt="3"/>
      <dgm:spPr/>
    </dgm:pt>
    <dgm:pt modelId="{7D10E2F6-3CC4-4C61-9580-9B36DD0032D0}" type="pres">
      <dgm:prSet presAssocID="{B8EEED91-B6EC-48E3-96D9-571A3FD6A54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AB4EC3-FCBB-41C0-932A-BD2D38856A54}" type="pres">
      <dgm:prSet presAssocID="{92F954F7-179E-43A9-84A6-E1F9FCDC88A6}" presName="spacing" presStyleCnt="0"/>
      <dgm:spPr/>
    </dgm:pt>
    <dgm:pt modelId="{EB5CDEA6-F275-4AA3-B64D-D2E52D568D6F}" type="pres">
      <dgm:prSet presAssocID="{C537992F-F1A8-4C69-A87F-664B12C13D42}" presName="composite" presStyleCnt="0"/>
      <dgm:spPr/>
    </dgm:pt>
    <dgm:pt modelId="{55516209-CC16-4B0A-9201-6FC9FFC6D1E2}" type="pres">
      <dgm:prSet presAssocID="{C537992F-F1A8-4C69-A87F-664B12C13D42}" presName="imgShp" presStyleLbl="fgImgPlace1" presStyleIdx="1" presStyleCnt="3"/>
      <dgm:spPr/>
    </dgm:pt>
    <dgm:pt modelId="{B7BFC592-8B8A-4B73-B31E-EE1795030956}" type="pres">
      <dgm:prSet presAssocID="{C537992F-F1A8-4C69-A87F-664B12C13D42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07D1ED-AD8C-42BE-8DF0-04A1E882AE66}" type="pres">
      <dgm:prSet presAssocID="{5BC52268-8D7F-4424-9D2C-E8689CEEC02F}" presName="spacing" presStyleCnt="0"/>
      <dgm:spPr/>
    </dgm:pt>
    <dgm:pt modelId="{D20B7159-BFA1-4783-BCA1-322AF2095928}" type="pres">
      <dgm:prSet presAssocID="{EBE4BFF8-3355-4032-BE39-09C706744198}" presName="composite" presStyleCnt="0"/>
      <dgm:spPr/>
    </dgm:pt>
    <dgm:pt modelId="{1F548876-C17D-486E-ABBA-054F6F0FAB5B}" type="pres">
      <dgm:prSet presAssocID="{EBE4BFF8-3355-4032-BE39-09C706744198}" presName="imgShp" presStyleLbl="fgImgPlace1" presStyleIdx="2" presStyleCnt="3"/>
      <dgm:spPr/>
    </dgm:pt>
    <dgm:pt modelId="{3C00E8E0-08BB-4569-8C60-71EF026E6190}" type="pres">
      <dgm:prSet presAssocID="{EBE4BFF8-3355-4032-BE39-09C70674419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501B3CC-5BE2-4B21-983B-C4DF339EAD19}" srcId="{4F7C8787-BAEE-465B-8360-60F38C3E50B6}" destId="{C537992F-F1A8-4C69-A87F-664B12C13D42}" srcOrd="1" destOrd="0" parTransId="{EFA9B076-F154-4B84-B146-E1F6A47EF2C1}" sibTransId="{5BC52268-8D7F-4424-9D2C-E8689CEEC02F}"/>
    <dgm:cxn modelId="{72BD90C8-0C33-4D7C-80B2-5B3ABF595679}" srcId="{4F7C8787-BAEE-465B-8360-60F38C3E50B6}" destId="{B8EEED91-B6EC-48E3-96D9-571A3FD6A54B}" srcOrd="0" destOrd="0" parTransId="{40B869B8-B458-436E-BE90-ED5CF0B4FCC6}" sibTransId="{92F954F7-179E-43A9-84A6-E1F9FCDC88A6}"/>
    <dgm:cxn modelId="{1419EEE8-0AEC-4A44-BD77-12655BA4737D}" type="presOf" srcId="{EBE4BFF8-3355-4032-BE39-09C706744198}" destId="{3C00E8E0-08BB-4569-8C60-71EF026E6190}" srcOrd="0" destOrd="0" presId="urn:microsoft.com/office/officeart/2005/8/layout/vList3"/>
    <dgm:cxn modelId="{90DF0426-0202-4B40-9958-1585DEE47E6B}" type="presOf" srcId="{C537992F-F1A8-4C69-A87F-664B12C13D42}" destId="{B7BFC592-8B8A-4B73-B31E-EE1795030956}" srcOrd="0" destOrd="0" presId="urn:microsoft.com/office/officeart/2005/8/layout/vList3"/>
    <dgm:cxn modelId="{7E1F3540-1AA7-412A-BC70-CA42CD1539E8}" srcId="{4F7C8787-BAEE-465B-8360-60F38C3E50B6}" destId="{EBE4BFF8-3355-4032-BE39-09C706744198}" srcOrd="2" destOrd="0" parTransId="{9E22DE9F-2172-43FE-A932-9828B18C1040}" sibTransId="{B6BD8810-B553-4D6D-809A-40A54B633A51}"/>
    <dgm:cxn modelId="{3AD71F96-274F-4FEA-9A9F-BD5D95A9C266}" type="presOf" srcId="{4F7C8787-BAEE-465B-8360-60F38C3E50B6}" destId="{3CBF7004-92E4-43F0-BE93-60ACA8304FE3}" srcOrd="0" destOrd="0" presId="urn:microsoft.com/office/officeart/2005/8/layout/vList3"/>
    <dgm:cxn modelId="{4262B8E7-0819-4E19-ADAD-E6B07D896E86}" type="presOf" srcId="{B8EEED91-B6EC-48E3-96D9-571A3FD6A54B}" destId="{7D10E2F6-3CC4-4C61-9580-9B36DD0032D0}" srcOrd="0" destOrd="0" presId="urn:microsoft.com/office/officeart/2005/8/layout/vList3"/>
    <dgm:cxn modelId="{533B468E-4219-483E-9A04-7391BB7053A6}" type="presParOf" srcId="{3CBF7004-92E4-43F0-BE93-60ACA8304FE3}" destId="{0AD8CCAC-C2D5-4D96-8F51-8B8926EA5128}" srcOrd="0" destOrd="0" presId="urn:microsoft.com/office/officeart/2005/8/layout/vList3"/>
    <dgm:cxn modelId="{51861DE2-F2A1-4B75-9A5E-FB51A4980464}" type="presParOf" srcId="{0AD8CCAC-C2D5-4D96-8F51-8B8926EA5128}" destId="{287B2554-3564-46CE-A533-CBCF2C5FE5CE}" srcOrd="0" destOrd="0" presId="urn:microsoft.com/office/officeart/2005/8/layout/vList3"/>
    <dgm:cxn modelId="{246A17D2-DE5A-443E-A53A-D46914454EB5}" type="presParOf" srcId="{0AD8CCAC-C2D5-4D96-8F51-8B8926EA5128}" destId="{7D10E2F6-3CC4-4C61-9580-9B36DD0032D0}" srcOrd="1" destOrd="0" presId="urn:microsoft.com/office/officeart/2005/8/layout/vList3"/>
    <dgm:cxn modelId="{ADB7C0DC-0F42-4DB4-BFCD-2263A6539F01}" type="presParOf" srcId="{3CBF7004-92E4-43F0-BE93-60ACA8304FE3}" destId="{51AB4EC3-FCBB-41C0-932A-BD2D38856A54}" srcOrd="1" destOrd="0" presId="urn:microsoft.com/office/officeart/2005/8/layout/vList3"/>
    <dgm:cxn modelId="{24C0CABA-979F-4E12-9AB7-ACADD68E40FF}" type="presParOf" srcId="{3CBF7004-92E4-43F0-BE93-60ACA8304FE3}" destId="{EB5CDEA6-F275-4AA3-B64D-D2E52D568D6F}" srcOrd="2" destOrd="0" presId="urn:microsoft.com/office/officeart/2005/8/layout/vList3"/>
    <dgm:cxn modelId="{93393035-6107-4315-BBD4-9B3F5E45FC81}" type="presParOf" srcId="{EB5CDEA6-F275-4AA3-B64D-D2E52D568D6F}" destId="{55516209-CC16-4B0A-9201-6FC9FFC6D1E2}" srcOrd="0" destOrd="0" presId="urn:microsoft.com/office/officeart/2005/8/layout/vList3"/>
    <dgm:cxn modelId="{0CE5AF65-0CEE-40D8-957F-3FD2BFAAEACB}" type="presParOf" srcId="{EB5CDEA6-F275-4AA3-B64D-D2E52D568D6F}" destId="{B7BFC592-8B8A-4B73-B31E-EE1795030956}" srcOrd="1" destOrd="0" presId="urn:microsoft.com/office/officeart/2005/8/layout/vList3"/>
    <dgm:cxn modelId="{0CC61689-9A0A-4BBE-8566-0459C8F22946}" type="presParOf" srcId="{3CBF7004-92E4-43F0-BE93-60ACA8304FE3}" destId="{9F07D1ED-AD8C-42BE-8DF0-04A1E882AE66}" srcOrd="3" destOrd="0" presId="urn:microsoft.com/office/officeart/2005/8/layout/vList3"/>
    <dgm:cxn modelId="{A29DAD31-E05F-4B66-A8E1-34AFE2526B25}" type="presParOf" srcId="{3CBF7004-92E4-43F0-BE93-60ACA8304FE3}" destId="{D20B7159-BFA1-4783-BCA1-322AF2095928}" srcOrd="4" destOrd="0" presId="urn:microsoft.com/office/officeart/2005/8/layout/vList3"/>
    <dgm:cxn modelId="{AC09BA7F-B5E6-47D0-97EB-ED946170A713}" type="presParOf" srcId="{D20B7159-BFA1-4783-BCA1-322AF2095928}" destId="{1F548876-C17D-486E-ABBA-054F6F0FAB5B}" srcOrd="0" destOrd="0" presId="urn:microsoft.com/office/officeart/2005/8/layout/vList3"/>
    <dgm:cxn modelId="{EE3D4663-1704-4980-9FFD-221CBC09D4F4}" type="presParOf" srcId="{D20B7159-BFA1-4783-BCA1-322AF2095928}" destId="{3C00E8E0-08BB-4569-8C60-71EF026E6190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81B191-087A-4B3A-A0E2-DD3EEDE6F5C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91DEAE-80A8-414C-9801-9118145EB227}">
      <dgm:prSet phldrT="[Text]" custT="1"/>
      <dgm:spPr/>
      <dgm:t>
        <a:bodyPr/>
        <a:lstStyle/>
        <a:p>
          <a:r>
            <a:rPr lang="id-ID" sz="1600" dirty="0" smtClean="0">
              <a:solidFill>
                <a:srgbClr val="FF0000"/>
              </a:solidFill>
            </a:rPr>
            <a:t>Menyebut urutan bilangan, membilang, menghubungkan konsep bilangan dengan lambang bilangan, </a:t>
          </a:r>
          <a:endParaRPr lang="id-ID" sz="1600" dirty="0">
            <a:solidFill>
              <a:srgbClr val="FF0000"/>
            </a:solidFill>
          </a:endParaRPr>
        </a:p>
      </dgm:t>
    </dgm:pt>
    <dgm:pt modelId="{969CB8C7-B65D-48F1-9AD1-844CE9CEA7C2}" type="parTrans" cxnId="{9C836B25-1CD0-49A1-AB55-E89413C5C995}">
      <dgm:prSet/>
      <dgm:spPr/>
      <dgm:t>
        <a:bodyPr/>
        <a:lstStyle/>
        <a:p>
          <a:endParaRPr lang="id-ID"/>
        </a:p>
      </dgm:t>
    </dgm:pt>
    <dgm:pt modelId="{337DEE63-AD9E-4EA9-8382-C6E50D415DF6}" type="sibTrans" cxnId="{9C836B25-1CD0-49A1-AB55-E89413C5C995}">
      <dgm:prSet/>
      <dgm:spPr/>
      <dgm:t>
        <a:bodyPr/>
        <a:lstStyle/>
        <a:p>
          <a:endParaRPr lang="id-ID"/>
        </a:p>
      </dgm:t>
    </dgm:pt>
    <dgm:pt modelId="{6EBD5A8E-DFB6-41FD-8287-B760E8E6AB9A}">
      <dgm:prSet phldrT="[Text]" custT="1"/>
      <dgm:spPr/>
      <dgm:t>
        <a:bodyPr/>
        <a:lstStyle/>
        <a:p>
          <a:r>
            <a:rPr lang="id-ID" sz="1600" dirty="0" smtClean="0">
              <a:solidFill>
                <a:srgbClr val="FF0000"/>
              </a:solidFill>
            </a:rPr>
            <a:t>Mengenal konsep sama, lebih sedikit, lebih banyak, </a:t>
          </a:r>
          <a:r>
            <a:rPr lang="id-ID" sz="1600" i="1" dirty="0" smtClean="0">
              <a:solidFill>
                <a:srgbClr val="FF0000"/>
              </a:solidFill>
            </a:rPr>
            <a:t>maze</a:t>
          </a:r>
          <a:r>
            <a:rPr lang="id-ID" sz="1600" dirty="0" smtClean="0">
              <a:solidFill>
                <a:srgbClr val="FF0000"/>
              </a:solidFill>
            </a:rPr>
            <a:t>, </a:t>
          </a:r>
          <a:r>
            <a:rPr lang="id-ID" sz="1600" i="1" dirty="0" smtClean="0">
              <a:solidFill>
                <a:srgbClr val="FF0000"/>
              </a:solidFill>
            </a:rPr>
            <a:t>puzzle</a:t>
          </a:r>
          <a:r>
            <a:rPr lang="id-ID" sz="1600" dirty="0" smtClean="0">
              <a:solidFill>
                <a:srgbClr val="FF0000"/>
              </a:solidFill>
            </a:rPr>
            <a:t>, menyebut kejanggalan </a:t>
          </a:r>
          <a:endParaRPr lang="id-ID" sz="1600" dirty="0">
            <a:solidFill>
              <a:srgbClr val="FF0000"/>
            </a:solidFill>
          </a:endParaRPr>
        </a:p>
      </dgm:t>
    </dgm:pt>
    <dgm:pt modelId="{6C3B055A-02FF-44C0-8D70-8D8AD686DE27}" type="parTrans" cxnId="{83357312-6B25-424D-90DB-5493709DA42D}">
      <dgm:prSet/>
      <dgm:spPr/>
      <dgm:t>
        <a:bodyPr/>
        <a:lstStyle/>
        <a:p>
          <a:endParaRPr lang="id-ID"/>
        </a:p>
      </dgm:t>
    </dgm:pt>
    <dgm:pt modelId="{41D572E0-E0AD-415D-81F8-7A885499CA18}" type="sibTrans" cxnId="{83357312-6B25-424D-90DB-5493709DA42D}">
      <dgm:prSet/>
      <dgm:spPr/>
      <dgm:t>
        <a:bodyPr/>
        <a:lstStyle/>
        <a:p>
          <a:endParaRPr lang="id-ID"/>
        </a:p>
      </dgm:t>
    </dgm:pt>
    <dgm:pt modelId="{7A138098-DF21-4050-BB11-4A6B11254C4F}">
      <dgm:prSet phldrT="[Text]" custT="1"/>
      <dgm:spPr/>
      <dgm:t>
        <a:bodyPr/>
        <a:lstStyle/>
        <a:p>
          <a:r>
            <a:rPr lang="id-ID" sz="1600" dirty="0" smtClean="0">
              <a:solidFill>
                <a:srgbClr val="FF0000"/>
              </a:solidFill>
            </a:rPr>
            <a:t>Mengelompokkan, mengenal ukuran, menyebut nama hari dan bulan, mengenal waktu</a:t>
          </a:r>
          <a:endParaRPr lang="id-ID" sz="1600" dirty="0">
            <a:solidFill>
              <a:srgbClr val="FF0000"/>
            </a:solidFill>
          </a:endParaRPr>
        </a:p>
      </dgm:t>
    </dgm:pt>
    <dgm:pt modelId="{22176BF1-88B6-47CA-AC63-5BDD90C0BB86}" type="parTrans" cxnId="{EA720786-DB01-45D2-9E70-EFABE7C463A9}">
      <dgm:prSet/>
      <dgm:spPr/>
      <dgm:t>
        <a:bodyPr/>
        <a:lstStyle/>
        <a:p>
          <a:endParaRPr lang="id-ID"/>
        </a:p>
      </dgm:t>
    </dgm:pt>
    <dgm:pt modelId="{28084EFD-5211-41CA-9418-460FB28CF577}" type="sibTrans" cxnId="{EA720786-DB01-45D2-9E70-EFABE7C463A9}">
      <dgm:prSet/>
      <dgm:spPr/>
      <dgm:t>
        <a:bodyPr/>
        <a:lstStyle/>
        <a:p>
          <a:endParaRPr lang="id-ID"/>
        </a:p>
      </dgm:t>
    </dgm:pt>
    <dgm:pt modelId="{A4280A2C-990A-41DF-B0E8-721B69FDBEEC}" type="pres">
      <dgm:prSet presAssocID="{9481B191-087A-4B3A-A0E2-DD3EEDE6F5C9}" presName="compositeShape" presStyleCnt="0">
        <dgm:presLayoutVars>
          <dgm:dir/>
          <dgm:resizeHandles/>
        </dgm:presLayoutVars>
      </dgm:prSet>
      <dgm:spPr/>
    </dgm:pt>
    <dgm:pt modelId="{EA506479-0E40-4505-9490-1D4440B26DA4}" type="pres">
      <dgm:prSet presAssocID="{9481B191-087A-4B3A-A0E2-DD3EEDE6F5C9}" presName="pyramid" presStyleLbl="node1" presStyleIdx="0" presStyleCnt="1"/>
      <dgm:spPr/>
    </dgm:pt>
    <dgm:pt modelId="{A5CC84F1-3BAD-4C1D-8DD5-8F4FC054FD74}" type="pres">
      <dgm:prSet presAssocID="{9481B191-087A-4B3A-A0E2-DD3EEDE6F5C9}" presName="theList" presStyleCnt="0"/>
      <dgm:spPr/>
    </dgm:pt>
    <dgm:pt modelId="{AEA1C613-4642-4526-AEE2-5C1C8032D84A}" type="pres">
      <dgm:prSet presAssocID="{6291DEAE-80A8-414C-9801-9118145EB227}" presName="aNode" presStyleLbl="fgAcc1" presStyleIdx="0" presStyleCnt="3" custScaleY="16360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1D4DDAF-D046-4490-A3C5-23CADACCB0BF}" type="pres">
      <dgm:prSet presAssocID="{6291DEAE-80A8-414C-9801-9118145EB227}" presName="aSpace" presStyleCnt="0"/>
      <dgm:spPr/>
    </dgm:pt>
    <dgm:pt modelId="{A6B9B4BA-CC2C-44A2-B748-6BA1F3F84A07}" type="pres">
      <dgm:prSet presAssocID="{6EBD5A8E-DFB6-41FD-8287-B760E8E6AB9A}" presName="aNode" presStyleLbl="fgAcc1" presStyleIdx="1" presStyleCnt="3" custScaleY="16360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0B7CD10-534D-418E-B1B5-9BFDA7086FDF}" type="pres">
      <dgm:prSet presAssocID="{6EBD5A8E-DFB6-41FD-8287-B760E8E6AB9A}" presName="aSpace" presStyleCnt="0"/>
      <dgm:spPr/>
    </dgm:pt>
    <dgm:pt modelId="{C0A81807-BFA6-4385-A17F-3023B74F72DD}" type="pres">
      <dgm:prSet presAssocID="{7A138098-DF21-4050-BB11-4A6B11254C4F}" presName="aNode" presStyleLbl="fgAcc1" presStyleIdx="2" presStyleCnt="3" custScaleY="16360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F335938-4BCE-4683-B19F-E198053CCDF5}" type="pres">
      <dgm:prSet presAssocID="{7A138098-DF21-4050-BB11-4A6B11254C4F}" presName="aSpace" presStyleCnt="0"/>
      <dgm:spPr/>
    </dgm:pt>
  </dgm:ptLst>
  <dgm:cxnLst>
    <dgm:cxn modelId="{44CC5C65-52AB-437F-8572-27DEEEC9BE46}" type="presOf" srcId="{7A138098-DF21-4050-BB11-4A6B11254C4F}" destId="{C0A81807-BFA6-4385-A17F-3023B74F72DD}" srcOrd="0" destOrd="0" presId="urn:microsoft.com/office/officeart/2005/8/layout/pyramid2"/>
    <dgm:cxn modelId="{EA720786-DB01-45D2-9E70-EFABE7C463A9}" srcId="{9481B191-087A-4B3A-A0E2-DD3EEDE6F5C9}" destId="{7A138098-DF21-4050-BB11-4A6B11254C4F}" srcOrd="2" destOrd="0" parTransId="{22176BF1-88B6-47CA-AC63-5BDD90C0BB86}" sibTransId="{28084EFD-5211-41CA-9418-460FB28CF577}"/>
    <dgm:cxn modelId="{83357312-6B25-424D-90DB-5493709DA42D}" srcId="{9481B191-087A-4B3A-A0E2-DD3EEDE6F5C9}" destId="{6EBD5A8E-DFB6-41FD-8287-B760E8E6AB9A}" srcOrd="1" destOrd="0" parTransId="{6C3B055A-02FF-44C0-8D70-8D8AD686DE27}" sibTransId="{41D572E0-E0AD-415D-81F8-7A885499CA18}"/>
    <dgm:cxn modelId="{F10812D0-C196-4F6A-ACC4-340062DFC65E}" type="presOf" srcId="{6291DEAE-80A8-414C-9801-9118145EB227}" destId="{AEA1C613-4642-4526-AEE2-5C1C8032D84A}" srcOrd="0" destOrd="0" presId="urn:microsoft.com/office/officeart/2005/8/layout/pyramid2"/>
    <dgm:cxn modelId="{BD3B4037-5C66-4417-B5B4-D40A3EC0E55B}" type="presOf" srcId="{9481B191-087A-4B3A-A0E2-DD3EEDE6F5C9}" destId="{A4280A2C-990A-41DF-B0E8-721B69FDBEEC}" srcOrd="0" destOrd="0" presId="urn:microsoft.com/office/officeart/2005/8/layout/pyramid2"/>
    <dgm:cxn modelId="{8283A2FB-F727-49C3-A659-1CDAD12A36D9}" type="presOf" srcId="{6EBD5A8E-DFB6-41FD-8287-B760E8E6AB9A}" destId="{A6B9B4BA-CC2C-44A2-B748-6BA1F3F84A07}" srcOrd="0" destOrd="0" presId="urn:microsoft.com/office/officeart/2005/8/layout/pyramid2"/>
    <dgm:cxn modelId="{9C836B25-1CD0-49A1-AB55-E89413C5C995}" srcId="{9481B191-087A-4B3A-A0E2-DD3EEDE6F5C9}" destId="{6291DEAE-80A8-414C-9801-9118145EB227}" srcOrd="0" destOrd="0" parTransId="{969CB8C7-B65D-48F1-9AD1-844CE9CEA7C2}" sibTransId="{337DEE63-AD9E-4EA9-8382-C6E50D415DF6}"/>
    <dgm:cxn modelId="{9ADE59F7-89D2-4E6A-AAB5-05F3930E3925}" type="presParOf" srcId="{A4280A2C-990A-41DF-B0E8-721B69FDBEEC}" destId="{EA506479-0E40-4505-9490-1D4440B26DA4}" srcOrd="0" destOrd="0" presId="urn:microsoft.com/office/officeart/2005/8/layout/pyramid2"/>
    <dgm:cxn modelId="{5D3D4472-1E12-4624-8052-5F2438C0534A}" type="presParOf" srcId="{A4280A2C-990A-41DF-B0E8-721B69FDBEEC}" destId="{A5CC84F1-3BAD-4C1D-8DD5-8F4FC054FD74}" srcOrd="1" destOrd="0" presId="urn:microsoft.com/office/officeart/2005/8/layout/pyramid2"/>
    <dgm:cxn modelId="{6908BAF3-F357-4445-B91C-198A847DEA8D}" type="presParOf" srcId="{A5CC84F1-3BAD-4C1D-8DD5-8F4FC054FD74}" destId="{AEA1C613-4642-4526-AEE2-5C1C8032D84A}" srcOrd="0" destOrd="0" presId="urn:microsoft.com/office/officeart/2005/8/layout/pyramid2"/>
    <dgm:cxn modelId="{0220411E-B594-4E05-BE88-BEDD2F988B80}" type="presParOf" srcId="{A5CC84F1-3BAD-4C1D-8DD5-8F4FC054FD74}" destId="{41D4DDAF-D046-4490-A3C5-23CADACCB0BF}" srcOrd="1" destOrd="0" presId="urn:microsoft.com/office/officeart/2005/8/layout/pyramid2"/>
    <dgm:cxn modelId="{CC7F31FF-A8C4-4864-BF08-27D8216ACB5D}" type="presParOf" srcId="{A5CC84F1-3BAD-4C1D-8DD5-8F4FC054FD74}" destId="{A6B9B4BA-CC2C-44A2-B748-6BA1F3F84A07}" srcOrd="2" destOrd="0" presId="urn:microsoft.com/office/officeart/2005/8/layout/pyramid2"/>
    <dgm:cxn modelId="{A35AB85D-7939-478E-AE88-7777F6C1061D}" type="presParOf" srcId="{A5CC84F1-3BAD-4C1D-8DD5-8F4FC054FD74}" destId="{B0B7CD10-534D-418E-B1B5-9BFDA7086FDF}" srcOrd="3" destOrd="0" presId="urn:microsoft.com/office/officeart/2005/8/layout/pyramid2"/>
    <dgm:cxn modelId="{2CE81E44-77E0-443E-A09F-CB3088E270EA}" type="presParOf" srcId="{A5CC84F1-3BAD-4C1D-8DD5-8F4FC054FD74}" destId="{C0A81807-BFA6-4385-A17F-3023B74F72DD}" srcOrd="4" destOrd="0" presId="urn:microsoft.com/office/officeart/2005/8/layout/pyramid2"/>
    <dgm:cxn modelId="{C1A746D3-7F60-437C-9FCE-CE36CA44B1D5}" type="presParOf" srcId="{A5CC84F1-3BAD-4C1D-8DD5-8F4FC054FD74}" destId="{AF335938-4BCE-4683-B19F-E198053CCDF5}" srcOrd="5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5C6FCA-513C-4C28-8B89-ECED68CAB81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7287999-68BD-42C3-9AE9-FEFE42AB7CAA}">
      <dgm:prSet phldrT="[Text]" custT="1"/>
      <dgm:spPr/>
      <dgm:t>
        <a:bodyPr/>
        <a:lstStyle/>
        <a:p>
          <a:r>
            <a:rPr lang="id-ID" sz="1800" dirty="0" smtClean="0">
              <a:solidFill>
                <a:srgbClr val="FF0000"/>
              </a:solidFill>
            </a:rPr>
            <a:t>Memperkirakan urutan, meniru pola, membedakan kasar dan halus </a:t>
          </a:r>
          <a:endParaRPr lang="id-ID" sz="1800" dirty="0">
            <a:solidFill>
              <a:srgbClr val="FF0000"/>
            </a:solidFill>
          </a:endParaRPr>
        </a:p>
      </dgm:t>
    </dgm:pt>
    <dgm:pt modelId="{22415998-6D8B-43DF-930B-4686B938C257}" type="parTrans" cxnId="{A4232FC4-52C8-4AEB-B37F-63D96556D360}">
      <dgm:prSet/>
      <dgm:spPr/>
      <dgm:t>
        <a:bodyPr/>
        <a:lstStyle/>
        <a:p>
          <a:endParaRPr lang="id-ID"/>
        </a:p>
      </dgm:t>
    </dgm:pt>
    <dgm:pt modelId="{B1288247-710D-4A71-ACA6-EBF0F1B30844}" type="sibTrans" cxnId="{A4232FC4-52C8-4AEB-B37F-63D96556D360}">
      <dgm:prSet/>
      <dgm:spPr/>
      <dgm:t>
        <a:bodyPr/>
        <a:lstStyle/>
        <a:p>
          <a:endParaRPr lang="id-ID"/>
        </a:p>
      </dgm:t>
    </dgm:pt>
    <dgm:pt modelId="{D7255EFB-F2B2-4253-8954-85D72C3754C7}">
      <dgm:prSet phldrT="[Text]" custT="1"/>
      <dgm:spPr/>
      <dgm:t>
        <a:bodyPr/>
        <a:lstStyle/>
        <a:p>
          <a:r>
            <a:rPr lang="id-ID" sz="1800" dirty="0" smtClean="0">
              <a:solidFill>
                <a:srgbClr val="FF0000"/>
              </a:solidFill>
            </a:rPr>
            <a:t>Eksperimen,  mengenal sebab akibat</a:t>
          </a:r>
          <a:endParaRPr lang="id-ID" sz="1800" dirty="0">
            <a:solidFill>
              <a:srgbClr val="FF0000"/>
            </a:solidFill>
          </a:endParaRPr>
        </a:p>
      </dgm:t>
    </dgm:pt>
    <dgm:pt modelId="{788A5D33-4951-4C1F-A457-96C1ABCB66DD}" type="parTrans" cxnId="{E6BEF33A-E61F-4953-A8D1-8A47903CFDFF}">
      <dgm:prSet/>
      <dgm:spPr/>
      <dgm:t>
        <a:bodyPr/>
        <a:lstStyle/>
        <a:p>
          <a:endParaRPr lang="id-ID"/>
        </a:p>
      </dgm:t>
    </dgm:pt>
    <dgm:pt modelId="{53293CF5-1848-47D9-8BB9-B59153CFAB07}" type="sibTrans" cxnId="{E6BEF33A-E61F-4953-A8D1-8A47903CFDFF}">
      <dgm:prSet/>
      <dgm:spPr/>
      <dgm:t>
        <a:bodyPr/>
        <a:lstStyle/>
        <a:p>
          <a:endParaRPr lang="id-ID"/>
        </a:p>
      </dgm:t>
    </dgm:pt>
    <dgm:pt modelId="{FFBA677D-3F97-457F-8687-F38205F85D30}">
      <dgm:prSet phldrT="[Text]" custT="1"/>
      <dgm:spPr/>
      <dgm:t>
        <a:bodyPr/>
        <a:lstStyle/>
        <a:p>
          <a:r>
            <a:rPr lang="id-ID" sz="1800" dirty="0" smtClean="0">
              <a:solidFill>
                <a:srgbClr val="FF0000"/>
              </a:solidFill>
            </a:rPr>
            <a:t>Mengenal macam-macam rasa, bau, atau suara</a:t>
          </a:r>
          <a:endParaRPr lang="id-ID" sz="1800" dirty="0">
            <a:solidFill>
              <a:srgbClr val="FF0000"/>
            </a:solidFill>
          </a:endParaRPr>
        </a:p>
      </dgm:t>
    </dgm:pt>
    <dgm:pt modelId="{101F33D3-C4E1-453F-A58D-7C34FBA4269B}" type="parTrans" cxnId="{1959E3CA-5A2C-4F84-B445-4F6A803E9586}">
      <dgm:prSet/>
      <dgm:spPr/>
      <dgm:t>
        <a:bodyPr/>
        <a:lstStyle/>
        <a:p>
          <a:endParaRPr lang="id-ID"/>
        </a:p>
      </dgm:t>
    </dgm:pt>
    <dgm:pt modelId="{91E42FDC-7ECE-4378-9054-130F9F21BFF7}" type="sibTrans" cxnId="{1959E3CA-5A2C-4F84-B445-4F6A803E9586}">
      <dgm:prSet/>
      <dgm:spPr/>
      <dgm:t>
        <a:bodyPr/>
        <a:lstStyle/>
        <a:p>
          <a:endParaRPr lang="id-ID"/>
        </a:p>
      </dgm:t>
    </dgm:pt>
    <dgm:pt modelId="{76513924-E000-482D-A41E-9A66579F2A50}">
      <dgm:prSet phldrT="[Text]" custT="1"/>
      <dgm:spPr/>
      <dgm:t>
        <a:bodyPr/>
        <a:lstStyle/>
        <a:p>
          <a:r>
            <a:rPr lang="id-ID" sz="1800" dirty="0" smtClean="0">
              <a:solidFill>
                <a:srgbClr val="FF0000"/>
              </a:solidFill>
            </a:rPr>
            <a:t>dan sebagainya</a:t>
          </a:r>
          <a:endParaRPr lang="id-ID" sz="1800" dirty="0">
            <a:solidFill>
              <a:srgbClr val="FF0000"/>
            </a:solidFill>
          </a:endParaRPr>
        </a:p>
      </dgm:t>
    </dgm:pt>
    <dgm:pt modelId="{5EFD7EF0-EE5C-4973-8766-566F6E7A9D3A}" type="parTrans" cxnId="{EAF5DDFB-3A9B-49AD-8BDE-1389A2F78C29}">
      <dgm:prSet/>
      <dgm:spPr/>
    </dgm:pt>
    <dgm:pt modelId="{37CB89D2-DBDA-4A9E-9708-2424A250B123}" type="sibTrans" cxnId="{EAF5DDFB-3A9B-49AD-8BDE-1389A2F78C29}">
      <dgm:prSet/>
      <dgm:spPr/>
    </dgm:pt>
    <dgm:pt modelId="{10925654-1A10-4A4F-A9C9-61DA6943B23E}" type="pres">
      <dgm:prSet presAssocID="{135C6FCA-513C-4C28-8B89-ECED68CAB81C}" presName="compositeShape" presStyleCnt="0">
        <dgm:presLayoutVars>
          <dgm:dir/>
          <dgm:resizeHandles/>
        </dgm:presLayoutVars>
      </dgm:prSet>
      <dgm:spPr/>
    </dgm:pt>
    <dgm:pt modelId="{8EADE7EF-B808-4C88-A554-9E9AB2A57A08}" type="pres">
      <dgm:prSet presAssocID="{135C6FCA-513C-4C28-8B89-ECED68CAB81C}" presName="pyramid" presStyleLbl="node1" presStyleIdx="0" presStyleCnt="1"/>
      <dgm:spPr/>
    </dgm:pt>
    <dgm:pt modelId="{2B96029C-E010-4BD1-A0E4-DDD6F70B6788}" type="pres">
      <dgm:prSet presAssocID="{135C6FCA-513C-4C28-8B89-ECED68CAB81C}" presName="theList" presStyleCnt="0"/>
      <dgm:spPr/>
    </dgm:pt>
    <dgm:pt modelId="{95B1A908-A142-414A-ACBE-4044226F3604}" type="pres">
      <dgm:prSet presAssocID="{87287999-68BD-42C3-9AE9-FEFE42AB7CAA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7B679C-7D94-4943-831F-229734EF7CC7}" type="pres">
      <dgm:prSet presAssocID="{87287999-68BD-42C3-9AE9-FEFE42AB7CAA}" presName="aSpace" presStyleCnt="0"/>
      <dgm:spPr/>
    </dgm:pt>
    <dgm:pt modelId="{D8BAAC75-CD99-495A-B823-EF8E7F9912EF}" type="pres">
      <dgm:prSet presAssocID="{D7255EFB-F2B2-4253-8954-85D72C3754C7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0D3469-E700-4C5C-BD7B-5949070D21EC}" type="pres">
      <dgm:prSet presAssocID="{D7255EFB-F2B2-4253-8954-85D72C3754C7}" presName="aSpace" presStyleCnt="0"/>
      <dgm:spPr/>
    </dgm:pt>
    <dgm:pt modelId="{26AC6968-92A0-49B3-8CBB-A3852E80A442}" type="pres">
      <dgm:prSet presAssocID="{FFBA677D-3F97-457F-8687-F38205F85D30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42AF7C-0D28-428B-B353-6ADEDC8B561D}" type="pres">
      <dgm:prSet presAssocID="{FFBA677D-3F97-457F-8687-F38205F85D30}" presName="aSpace" presStyleCnt="0"/>
      <dgm:spPr/>
    </dgm:pt>
    <dgm:pt modelId="{5DA38A19-E17D-4DDB-9028-47BBDEB092BA}" type="pres">
      <dgm:prSet presAssocID="{76513924-E000-482D-A41E-9A66579F2A50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2FE5D4-F710-40FF-890A-F23ACF54C8A5}" type="pres">
      <dgm:prSet presAssocID="{76513924-E000-482D-A41E-9A66579F2A50}" presName="aSpace" presStyleCnt="0"/>
      <dgm:spPr/>
    </dgm:pt>
  </dgm:ptLst>
  <dgm:cxnLst>
    <dgm:cxn modelId="{AF61BD89-BD88-48A2-B45A-FEE58DB29AAA}" type="presOf" srcId="{87287999-68BD-42C3-9AE9-FEFE42AB7CAA}" destId="{95B1A908-A142-414A-ACBE-4044226F3604}" srcOrd="0" destOrd="0" presId="urn:microsoft.com/office/officeart/2005/8/layout/pyramid2"/>
    <dgm:cxn modelId="{EAF5DDFB-3A9B-49AD-8BDE-1389A2F78C29}" srcId="{135C6FCA-513C-4C28-8B89-ECED68CAB81C}" destId="{76513924-E000-482D-A41E-9A66579F2A50}" srcOrd="3" destOrd="0" parTransId="{5EFD7EF0-EE5C-4973-8766-566F6E7A9D3A}" sibTransId="{37CB89D2-DBDA-4A9E-9708-2424A250B123}"/>
    <dgm:cxn modelId="{F4DC13BF-3774-41EB-BB61-E7AB4CE3EDCF}" type="presOf" srcId="{135C6FCA-513C-4C28-8B89-ECED68CAB81C}" destId="{10925654-1A10-4A4F-A9C9-61DA6943B23E}" srcOrd="0" destOrd="0" presId="urn:microsoft.com/office/officeart/2005/8/layout/pyramid2"/>
    <dgm:cxn modelId="{97995EFD-AC50-470E-97DB-D30F816918CB}" type="presOf" srcId="{FFBA677D-3F97-457F-8687-F38205F85D30}" destId="{26AC6968-92A0-49B3-8CBB-A3852E80A442}" srcOrd="0" destOrd="0" presId="urn:microsoft.com/office/officeart/2005/8/layout/pyramid2"/>
    <dgm:cxn modelId="{47D47853-8CB2-4F0C-AE71-292187C1F7D4}" type="presOf" srcId="{D7255EFB-F2B2-4253-8954-85D72C3754C7}" destId="{D8BAAC75-CD99-495A-B823-EF8E7F9912EF}" srcOrd="0" destOrd="0" presId="urn:microsoft.com/office/officeart/2005/8/layout/pyramid2"/>
    <dgm:cxn modelId="{1959E3CA-5A2C-4F84-B445-4F6A803E9586}" srcId="{135C6FCA-513C-4C28-8B89-ECED68CAB81C}" destId="{FFBA677D-3F97-457F-8687-F38205F85D30}" srcOrd="2" destOrd="0" parTransId="{101F33D3-C4E1-453F-A58D-7C34FBA4269B}" sibTransId="{91E42FDC-7ECE-4378-9054-130F9F21BFF7}"/>
    <dgm:cxn modelId="{E6BEF33A-E61F-4953-A8D1-8A47903CFDFF}" srcId="{135C6FCA-513C-4C28-8B89-ECED68CAB81C}" destId="{D7255EFB-F2B2-4253-8954-85D72C3754C7}" srcOrd="1" destOrd="0" parTransId="{788A5D33-4951-4C1F-A457-96C1ABCB66DD}" sibTransId="{53293CF5-1848-47D9-8BB9-B59153CFAB07}"/>
    <dgm:cxn modelId="{736C7BED-F36B-41D3-B276-D64073386DFF}" type="presOf" srcId="{76513924-E000-482D-A41E-9A66579F2A50}" destId="{5DA38A19-E17D-4DDB-9028-47BBDEB092BA}" srcOrd="0" destOrd="0" presId="urn:microsoft.com/office/officeart/2005/8/layout/pyramid2"/>
    <dgm:cxn modelId="{A4232FC4-52C8-4AEB-B37F-63D96556D360}" srcId="{135C6FCA-513C-4C28-8B89-ECED68CAB81C}" destId="{87287999-68BD-42C3-9AE9-FEFE42AB7CAA}" srcOrd="0" destOrd="0" parTransId="{22415998-6D8B-43DF-930B-4686B938C257}" sibTransId="{B1288247-710D-4A71-ACA6-EBF0F1B30844}"/>
    <dgm:cxn modelId="{676F509D-F3B0-418B-BD66-F6B3A633259B}" type="presParOf" srcId="{10925654-1A10-4A4F-A9C9-61DA6943B23E}" destId="{8EADE7EF-B808-4C88-A554-9E9AB2A57A08}" srcOrd="0" destOrd="0" presId="urn:microsoft.com/office/officeart/2005/8/layout/pyramid2"/>
    <dgm:cxn modelId="{B3AA1194-335D-49B4-A64B-44577F4938E5}" type="presParOf" srcId="{10925654-1A10-4A4F-A9C9-61DA6943B23E}" destId="{2B96029C-E010-4BD1-A0E4-DDD6F70B6788}" srcOrd="1" destOrd="0" presId="urn:microsoft.com/office/officeart/2005/8/layout/pyramid2"/>
    <dgm:cxn modelId="{C576910E-A768-4479-8189-1BC4D2C47730}" type="presParOf" srcId="{2B96029C-E010-4BD1-A0E4-DDD6F70B6788}" destId="{95B1A908-A142-414A-ACBE-4044226F3604}" srcOrd="0" destOrd="0" presId="urn:microsoft.com/office/officeart/2005/8/layout/pyramid2"/>
    <dgm:cxn modelId="{489967F9-D13A-4D23-85D3-F004B0313143}" type="presParOf" srcId="{2B96029C-E010-4BD1-A0E4-DDD6F70B6788}" destId="{647B679C-7D94-4943-831F-229734EF7CC7}" srcOrd="1" destOrd="0" presId="urn:microsoft.com/office/officeart/2005/8/layout/pyramid2"/>
    <dgm:cxn modelId="{D814AB6D-F3E1-4D77-BDE8-E01577CCE612}" type="presParOf" srcId="{2B96029C-E010-4BD1-A0E4-DDD6F70B6788}" destId="{D8BAAC75-CD99-495A-B823-EF8E7F9912EF}" srcOrd="2" destOrd="0" presId="urn:microsoft.com/office/officeart/2005/8/layout/pyramid2"/>
    <dgm:cxn modelId="{C63DC9FF-09E3-4E85-8591-A9B3688D3CE0}" type="presParOf" srcId="{2B96029C-E010-4BD1-A0E4-DDD6F70B6788}" destId="{940D3469-E700-4C5C-BD7B-5949070D21EC}" srcOrd="3" destOrd="0" presId="urn:microsoft.com/office/officeart/2005/8/layout/pyramid2"/>
    <dgm:cxn modelId="{B178E408-A4A1-4DE5-A031-062863B715E5}" type="presParOf" srcId="{2B96029C-E010-4BD1-A0E4-DDD6F70B6788}" destId="{26AC6968-92A0-49B3-8CBB-A3852E80A442}" srcOrd="4" destOrd="0" presId="urn:microsoft.com/office/officeart/2005/8/layout/pyramid2"/>
    <dgm:cxn modelId="{B7BB5101-5CCB-4904-8681-350B0454B0E9}" type="presParOf" srcId="{2B96029C-E010-4BD1-A0E4-DDD6F70B6788}" destId="{4742AF7C-0D28-428B-B353-6ADEDC8B561D}" srcOrd="5" destOrd="0" presId="urn:microsoft.com/office/officeart/2005/8/layout/pyramid2"/>
    <dgm:cxn modelId="{D4A2F610-9AC1-46BC-83A8-95AB859BD7F8}" type="presParOf" srcId="{2B96029C-E010-4BD1-A0E4-DDD6F70B6788}" destId="{5DA38A19-E17D-4DDB-9028-47BBDEB092BA}" srcOrd="6" destOrd="0" presId="urn:microsoft.com/office/officeart/2005/8/layout/pyramid2"/>
    <dgm:cxn modelId="{74EBB0D2-E5D6-4EB2-8EC2-04847824DF22}" type="presParOf" srcId="{2B96029C-E010-4BD1-A0E4-DDD6F70B6788}" destId="{F22FE5D4-F710-40FF-890A-F23ACF54C8A5}" srcOrd="7" destOrd="0" presId="urn:microsoft.com/office/officeart/2005/8/layout/pyramid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BBA31E-2639-47D9-8CEF-2642645401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AF86694-C5F8-4774-96DC-B688DEC4E5FD}">
      <dgm:prSet phldrT="[Text]"/>
      <dgm:spPr/>
      <dgm:t>
        <a:bodyPr/>
        <a:lstStyle/>
        <a:p>
          <a:r>
            <a:rPr lang="id-ID" dirty="0" smtClean="0"/>
            <a:t>mengingat</a:t>
          </a:r>
          <a:endParaRPr lang="id-ID" dirty="0"/>
        </a:p>
      </dgm:t>
    </dgm:pt>
    <dgm:pt modelId="{88173DFF-256A-4772-A134-D63A97EF101A}" type="parTrans" cxnId="{262D8049-1F01-4752-BE56-EFA0B68AAE18}">
      <dgm:prSet/>
      <dgm:spPr/>
      <dgm:t>
        <a:bodyPr/>
        <a:lstStyle/>
        <a:p>
          <a:endParaRPr lang="id-ID"/>
        </a:p>
      </dgm:t>
    </dgm:pt>
    <dgm:pt modelId="{C9D0C817-F8DC-4C46-87B9-60500BA7C0D8}" type="sibTrans" cxnId="{262D8049-1F01-4752-BE56-EFA0B68AAE18}">
      <dgm:prSet/>
      <dgm:spPr/>
      <dgm:t>
        <a:bodyPr/>
        <a:lstStyle/>
        <a:p>
          <a:endParaRPr lang="id-ID"/>
        </a:p>
      </dgm:t>
    </dgm:pt>
    <dgm:pt modelId="{9242DC09-B989-4297-A116-60CA34447289}">
      <dgm:prSet phldrT="[Text]"/>
      <dgm:spPr/>
      <dgm:t>
        <a:bodyPr/>
        <a:lstStyle/>
        <a:p>
          <a:r>
            <a:rPr lang="id-ID" dirty="0" smtClean="0"/>
            <a:t>menghubungkan</a:t>
          </a:r>
          <a:endParaRPr lang="id-ID" dirty="0"/>
        </a:p>
      </dgm:t>
    </dgm:pt>
    <dgm:pt modelId="{A01D91FA-BB83-4C9F-B13A-48F6569C0CDD}" type="parTrans" cxnId="{4FEF9F57-233D-4EA5-B9AE-57F5E835C325}">
      <dgm:prSet/>
      <dgm:spPr/>
      <dgm:t>
        <a:bodyPr/>
        <a:lstStyle/>
        <a:p>
          <a:endParaRPr lang="id-ID"/>
        </a:p>
      </dgm:t>
    </dgm:pt>
    <dgm:pt modelId="{1C1113F7-2F28-42FB-A9C5-C959A01B9CA5}" type="sibTrans" cxnId="{4FEF9F57-233D-4EA5-B9AE-57F5E835C325}">
      <dgm:prSet/>
      <dgm:spPr/>
      <dgm:t>
        <a:bodyPr/>
        <a:lstStyle/>
        <a:p>
          <a:endParaRPr lang="id-ID"/>
        </a:p>
      </dgm:t>
    </dgm:pt>
    <dgm:pt modelId="{2D8EF3C9-3197-45FA-A14C-728DFB9FFF47}">
      <dgm:prSet phldrT="[Text]"/>
      <dgm:spPr/>
      <dgm:t>
        <a:bodyPr/>
        <a:lstStyle/>
        <a:p>
          <a:r>
            <a:rPr lang="id-ID" dirty="0" smtClean="0"/>
            <a:t>mengklasifikasikan</a:t>
          </a:r>
          <a:endParaRPr lang="id-ID" dirty="0"/>
        </a:p>
      </dgm:t>
    </dgm:pt>
    <dgm:pt modelId="{D7233C94-C456-4B20-B94B-08B861CED7CB}" type="parTrans" cxnId="{29E74501-3A3E-4087-B683-DE2A32108705}">
      <dgm:prSet/>
      <dgm:spPr/>
      <dgm:t>
        <a:bodyPr/>
        <a:lstStyle/>
        <a:p>
          <a:endParaRPr lang="id-ID"/>
        </a:p>
      </dgm:t>
    </dgm:pt>
    <dgm:pt modelId="{9D4AB859-38B2-4D1E-8702-73E91A983673}" type="sibTrans" cxnId="{29E74501-3A3E-4087-B683-DE2A32108705}">
      <dgm:prSet/>
      <dgm:spPr/>
      <dgm:t>
        <a:bodyPr/>
        <a:lstStyle/>
        <a:p>
          <a:endParaRPr lang="id-ID"/>
        </a:p>
      </dgm:t>
    </dgm:pt>
    <dgm:pt modelId="{03783061-597B-4CCC-AEC2-FE6983B24706}">
      <dgm:prSet phldrT="[Text]"/>
      <dgm:spPr/>
      <dgm:t>
        <a:bodyPr/>
        <a:lstStyle/>
        <a:p>
          <a:r>
            <a:rPr lang="id-ID" dirty="0" smtClean="0"/>
            <a:t>memecahkan masalah</a:t>
          </a:r>
          <a:endParaRPr lang="id-ID" dirty="0"/>
        </a:p>
      </dgm:t>
    </dgm:pt>
    <dgm:pt modelId="{DE3B6BE9-4103-464B-9CAB-7FA4810051D0}" type="parTrans" cxnId="{ECCD699B-D6E6-4231-8099-E881E0EE21F1}">
      <dgm:prSet/>
      <dgm:spPr/>
    </dgm:pt>
    <dgm:pt modelId="{5265CA1B-8920-495B-B811-814339CD3CDD}" type="sibTrans" cxnId="{ECCD699B-D6E6-4231-8099-E881E0EE21F1}">
      <dgm:prSet/>
      <dgm:spPr/>
    </dgm:pt>
    <dgm:pt modelId="{24DD791C-E7AD-45AB-B778-0C97F462443A}" type="pres">
      <dgm:prSet presAssocID="{6EBBA31E-2639-47D9-8CEF-2642645401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13042F7-1F3A-4550-8910-6DFC0AE1DC8F}" type="pres">
      <dgm:prSet presAssocID="{6AF86694-C5F8-4774-96DC-B688DEC4E5FD}" presName="parentLin" presStyleCnt="0"/>
      <dgm:spPr/>
    </dgm:pt>
    <dgm:pt modelId="{3F22CDD3-8FD7-42D1-9E4C-930988C5A956}" type="pres">
      <dgm:prSet presAssocID="{6AF86694-C5F8-4774-96DC-B688DEC4E5FD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9B3A0ADD-DA42-455C-B59B-123FBC2B2D42}" type="pres">
      <dgm:prSet presAssocID="{6AF86694-C5F8-4774-96DC-B688DEC4E5F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B9219E-A888-4363-9F9F-9B20E2A26558}" type="pres">
      <dgm:prSet presAssocID="{6AF86694-C5F8-4774-96DC-B688DEC4E5FD}" presName="negativeSpace" presStyleCnt="0"/>
      <dgm:spPr/>
    </dgm:pt>
    <dgm:pt modelId="{930DC325-E53F-4D2D-BC07-29AFD2F321E1}" type="pres">
      <dgm:prSet presAssocID="{6AF86694-C5F8-4774-96DC-B688DEC4E5FD}" presName="childText" presStyleLbl="conFgAcc1" presStyleIdx="0" presStyleCnt="4">
        <dgm:presLayoutVars>
          <dgm:bulletEnabled val="1"/>
        </dgm:presLayoutVars>
      </dgm:prSet>
      <dgm:spPr/>
    </dgm:pt>
    <dgm:pt modelId="{0492C2E9-0FC9-4DBA-B419-252127398301}" type="pres">
      <dgm:prSet presAssocID="{C9D0C817-F8DC-4C46-87B9-60500BA7C0D8}" presName="spaceBetweenRectangles" presStyleCnt="0"/>
      <dgm:spPr/>
    </dgm:pt>
    <dgm:pt modelId="{809AE4DB-6636-4CA2-9E13-5B06592E2E62}" type="pres">
      <dgm:prSet presAssocID="{9242DC09-B989-4297-A116-60CA34447289}" presName="parentLin" presStyleCnt="0"/>
      <dgm:spPr/>
    </dgm:pt>
    <dgm:pt modelId="{7AB56338-5F54-4819-84A2-FA0BB5E60BBD}" type="pres">
      <dgm:prSet presAssocID="{9242DC09-B989-4297-A116-60CA34447289}" presName="parentLeftMargin" presStyleLbl="node1" presStyleIdx="0" presStyleCnt="4"/>
      <dgm:spPr/>
      <dgm:t>
        <a:bodyPr/>
        <a:lstStyle/>
        <a:p>
          <a:endParaRPr lang="id-ID"/>
        </a:p>
      </dgm:t>
    </dgm:pt>
    <dgm:pt modelId="{7C299119-B818-444B-98F3-782F94549DDF}" type="pres">
      <dgm:prSet presAssocID="{9242DC09-B989-4297-A116-60CA3444728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E2AC4D-0C81-4A7F-9783-50B65F0D2354}" type="pres">
      <dgm:prSet presAssocID="{9242DC09-B989-4297-A116-60CA34447289}" presName="negativeSpace" presStyleCnt="0"/>
      <dgm:spPr/>
    </dgm:pt>
    <dgm:pt modelId="{E8913A09-DF69-4CEE-A167-0FE43BB4CFEE}" type="pres">
      <dgm:prSet presAssocID="{9242DC09-B989-4297-A116-60CA34447289}" presName="childText" presStyleLbl="conFgAcc1" presStyleIdx="1" presStyleCnt="4">
        <dgm:presLayoutVars>
          <dgm:bulletEnabled val="1"/>
        </dgm:presLayoutVars>
      </dgm:prSet>
      <dgm:spPr/>
    </dgm:pt>
    <dgm:pt modelId="{093A70D0-DAED-4ACA-9E97-DD433B5A7CAF}" type="pres">
      <dgm:prSet presAssocID="{1C1113F7-2F28-42FB-A9C5-C959A01B9CA5}" presName="spaceBetweenRectangles" presStyleCnt="0"/>
      <dgm:spPr/>
    </dgm:pt>
    <dgm:pt modelId="{D232EC84-33D8-4978-B877-C1507C713A65}" type="pres">
      <dgm:prSet presAssocID="{2D8EF3C9-3197-45FA-A14C-728DFB9FFF47}" presName="parentLin" presStyleCnt="0"/>
      <dgm:spPr/>
    </dgm:pt>
    <dgm:pt modelId="{DDE2B21D-67EA-4E6D-B0FF-062F64B7B67D}" type="pres">
      <dgm:prSet presAssocID="{2D8EF3C9-3197-45FA-A14C-728DFB9FFF47}" presName="parentLeftMargin" presStyleLbl="node1" presStyleIdx="1" presStyleCnt="4"/>
      <dgm:spPr/>
      <dgm:t>
        <a:bodyPr/>
        <a:lstStyle/>
        <a:p>
          <a:endParaRPr lang="id-ID"/>
        </a:p>
      </dgm:t>
    </dgm:pt>
    <dgm:pt modelId="{6122831C-D797-4747-A559-D16FF1A20E1D}" type="pres">
      <dgm:prSet presAssocID="{2D8EF3C9-3197-45FA-A14C-728DFB9FFF4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7860A7-79A7-455E-9411-F765B16BF4C5}" type="pres">
      <dgm:prSet presAssocID="{2D8EF3C9-3197-45FA-A14C-728DFB9FFF47}" presName="negativeSpace" presStyleCnt="0"/>
      <dgm:spPr/>
    </dgm:pt>
    <dgm:pt modelId="{D5B07CDA-A8E7-426F-B943-0A4FF8BB8D52}" type="pres">
      <dgm:prSet presAssocID="{2D8EF3C9-3197-45FA-A14C-728DFB9FFF47}" presName="childText" presStyleLbl="conFgAcc1" presStyleIdx="2" presStyleCnt="4">
        <dgm:presLayoutVars>
          <dgm:bulletEnabled val="1"/>
        </dgm:presLayoutVars>
      </dgm:prSet>
      <dgm:spPr/>
    </dgm:pt>
    <dgm:pt modelId="{EA7ADAD3-1620-40E1-B21D-01D6C974BD1E}" type="pres">
      <dgm:prSet presAssocID="{9D4AB859-38B2-4D1E-8702-73E91A983673}" presName="spaceBetweenRectangles" presStyleCnt="0"/>
      <dgm:spPr/>
    </dgm:pt>
    <dgm:pt modelId="{B845A5FF-E6EB-49BE-B125-589F012653A4}" type="pres">
      <dgm:prSet presAssocID="{03783061-597B-4CCC-AEC2-FE6983B24706}" presName="parentLin" presStyleCnt="0"/>
      <dgm:spPr/>
    </dgm:pt>
    <dgm:pt modelId="{074921FA-9931-431D-9B30-7FC929E0866B}" type="pres">
      <dgm:prSet presAssocID="{03783061-597B-4CCC-AEC2-FE6983B24706}" presName="parentLeftMargin" presStyleLbl="node1" presStyleIdx="2" presStyleCnt="4"/>
      <dgm:spPr/>
      <dgm:t>
        <a:bodyPr/>
        <a:lstStyle/>
        <a:p>
          <a:endParaRPr lang="id-ID"/>
        </a:p>
      </dgm:t>
    </dgm:pt>
    <dgm:pt modelId="{79527025-74CC-4675-86E4-624E96BD015B}" type="pres">
      <dgm:prSet presAssocID="{03783061-597B-4CCC-AEC2-FE6983B2470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475A8B-F2D7-4F2A-BBCA-7D9001E80382}" type="pres">
      <dgm:prSet presAssocID="{03783061-597B-4CCC-AEC2-FE6983B24706}" presName="negativeSpace" presStyleCnt="0"/>
      <dgm:spPr/>
    </dgm:pt>
    <dgm:pt modelId="{0B40510C-9ED8-40FE-B049-3462145AE13C}" type="pres">
      <dgm:prSet presAssocID="{03783061-597B-4CCC-AEC2-FE6983B2470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E6DCE29-6AD5-4CC5-BB63-252F1E84C8D9}" type="presOf" srcId="{9242DC09-B989-4297-A116-60CA34447289}" destId="{7C299119-B818-444B-98F3-782F94549DDF}" srcOrd="1" destOrd="0" presId="urn:microsoft.com/office/officeart/2005/8/layout/list1"/>
    <dgm:cxn modelId="{0A1467D8-4B4A-4971-8E7F-85F2C21A7D14}" type="presOf" srcId="{2D8EF3C9-3197-45FA-A14C-728DFB9FFF47}" destId="{6122831C-D797-4747-A559-D16FF1A20E1D}" srcOrd="1" destOrd="0" presId="urn:microsoft.com/office/officeart/2005/8/layout/list1"/>
    <dgm:cxn modelId="{82F46780-6208-4C25-9FE6-C6B15D91F11E}" type="presOf" srcId="{2D8EF3C9-3197-45FA-A14C-728DFB9FFF47}" destId="{DDE2B21D-67EA-4E6D-B0FF-062F64B7B67D}" srcOrd="0" destOrd="0" presId="urn:microsoft.com/office/officeart/2005/8/layout/list1"/>
    <dgm:cxn modelId="{BBBAA2D0-15E0-45D7-97BB-E3BE79C7D526}" type="presOf" srcId="{03783061-597B-4CCC-AEC2-FE6983B24706}" destId="{074921FA-9931-431D-9B30-7FC929E0866B}" srcOrd="0" destOrd="0" presId="urn:microsoft.com/office/officeart/2005/8/layout/list1"/>
    <dgm:cxn modelId="{A8EDC355-FE0C-4386-9464-4675974274D8}" type="presOf" srcId="{6AF86694-C5F8-4774-96DC-B688DEC4E5FD}" destId="{3F22CDD3-8FD7-42D1-9E4C-930988C5A956}" srcOrd="0" destOrd="0" presId="urn:microsoft.com/office/officeart/2005/8/layout/list1"/>
    <dgm:cxn modelId="{29E74501-3A3E-4087-B683-DE2A32108705}" srcId="{6EBBA31E-2639-47D9-8CEF-26426454017D}" destId="{2D8EF3C9-3197-45FA-A14C-728DFB9FFF47}" srcOrd="2" destOrd="0" parTransId="{D7233C94-C456-4B20-B94B-08B861CED7CB}" sibTransId="{9D4AB859-38B2-4D1E-8702-73E91A983673}"/>
    <dgm:cxn modelId="{ECCD699B-D6E6-4231-8099-E881E0EE21F1}" srcId="{6EBBA31E-2639-47D9-8CEF-26426454017D}" destId="{03783061-597B-4CCC-AEC2-FE6983B24706}" srcOrd="3" destOrd="0" parTransId="{DE3B6BE9-4103-464B-9CAB-7FA4810051D0}" sibTransId="{5265CA1B-8920-495B-B811-814339CD3CDD}"/>
    <dgm:cxn modelId="{262D8049-1F01-4752-BE56-EFA0B68AAE18}" srcId="{6EBBA31E-2639-47D9-8CEF-26426454017D}" destId="{6AF86694-C5F8-4774-96DC-B688DEC4E5FD}" srcOrd="0" destOrd="0" parTransId="{88173DFF-256A-4772-A134-D63A97EF101A}" sibTransId="{C9D0C817-F8DC-4C46-87B9-60500BA7C0D8}"/>
    <dgm:cxn modelId="{CDED58FB-8D68-47A8-A695-4574492A35C2}" type="presOf" srcId="{9242DC09-B989-4297-A116-60CA34447289}" destId="{7AB56338-5F54-4819-84A2-FA0BB5E60BBD}" srcOrd="0" destOrd="0" presId="urn:microsoft.com/office/officeart/2005/8/layout/list1"/>
    <dgm:cxn modelId="{4FEF9F57-233D-4EA5-B9AE-57F5E835C325}" srcId="{6EBBA31E-2639-47D9-8CEF-26426454017D}" destId="{9242DC09-B989-4297-A116-60CA34447289}" srcOrd="1" destOrd="0" parTransId="{A01D91FA-BB83-4C9F-B13A-48F6569C0CDD}" sibTransId="{1C1113F7-2F28-42FB-A9C5-C959A01B9CA5}"/>
    <dgm:cxn modelId="{E838E9F6-1125-4859-8401-733371D3A4A7}" type="presOf" srcId="{6AF86694-C5F8-4774-96DC-B688DEC4E5FD}" destId="{9B3A0ADD-DA42-455C-B59B-123FBC2B2D42}" srcOrd="1" destOrd="0" presId="urn:microsoft.com/office/officeart/2005/8/layout/list1"/>
    <dgm:cxn modelId="{C8FD4084-9E18-4285-8A6E-67D181885391}" type="presOf" srcId="{03783061-597B-4CCC-AEC2-FE6983B24706}" destId="{79527025-74CC-4675-86E4-624E96BD015B}" srcOrd="1" destOrd="0" presId="urn:microsoft.com/office/officeart/2005/8/layout/list1"/>
    <dgm:cxn modelId="{5F9240AB-ADBB-42A5-A4F4-38D16130301B}" type="presOf" srcId="{6EBBA31E-2639-47D9-8CEF-26426454017D}" destId="{24DD791C-E7AD-45AB-B778-0C97F462443A}" srcOrd="0" destOrd="0" presId="urn:microsoft.com/office/officeart/2005/8/layout/list1"/>
    <dgm:cxn modelId="{3617DD55-040C-454A-8347-77A4C49B5CC7}" type="presParOf" srcId="{24DD791C-E7AD-45AB-B778-0C97F462443A}" destId="{913042F7-1F3A-4550-8910-6DFC0AE1DC8F}" srcOrd="0" destOrd="0" presId="urn:microsoft.com/office/officeart/2005/8/layout/list1"/>
    <dgm:cxn modelId="{14C83C9D-CE1F-4055-8F5F-9542C63BBCB6}" type="presParOf" srcId="{913042F7-1F3A-4550-8910-6DFC0AE1DC8F}" destId="{3F22CDD3-8FD7-42D1-9E4C-930988C5A956}" srcOrd="0" destOrd="0" presId="urn:microsoft.com/office/officeart/2005/8/layout/list1"/>
    <dgm:cxn modelId="{D186439A-F087-4B74-96AA-BDD3B7DE8DC5}" type="presParOf" srcId="{913042F7-1F3A-4550-8910-6DFC0AE1DC8F}" destId="{9B3A0ADD-DA42-455C-B59B-123FBC2B2D42}" srcOrd="1" destOrd="0" presId="urn:microsoft.com/office/officeart/2005/8/layout/list1"/>
    <dgm:cxn modelId="{73845420-4B28-4CD5-8EC4-A4268DE0E833}" type="presParOf" srcId="{24DD791C-E7AD-45AB-B778-0C97F462443A}" destId="{A2B9219E-A888-4363-9F9F-9B20E2A26558}" srcOrd="1" destOrd="0" presId="urn:microsoft.com/office/officeart/2005/8/layout/list1"/>
    <dgm:cxn modelId="{1B82480B-6CE0-4656-B871-3783E6D0FEE3}" type="presParOf" srcId="{24DD791C-E7AD-45AB-B778-0C97F462443A}" destId="{930DC325-E53F-4D2D-BC07-29AFD2F321E1}" srcOrd="2" destOrd="0" presId="urn:microsoft.com/office/officeart/2005/8/layout/list1"/>
    <dgm:cxn modelId="{A06205E6-370E-4258-B0D5-5863F6159DD1}" type="presParOf" srcId="{24DD791C-E7AD-45AB-B778-0C97F462443A}" destId="{0492C2E9-0FC9-4DBA-B419-252127398301}" srcOrd="3" destOrd="0" presId="urn:microsoft.com/office/officeart/2005/8/layout/list1"/>
    <dgm:cxn modelId="{5A594AD3-D56C-44E5-9A59-BEEC4E39052A}" type="presParOf" srcId="{24DD791C-E7AD-45AB-B778-0C97F462443A}" destId="{809AE4DB-6636-4CA2-9E13-5B06592E2E62}" srcOrd="4" destOrd="0" presId="urn:microsoft.com/office/officeart/2005/8/layout/list1"/>
    <dgm:cxn modelId="{3A140729-5F0D-43B7-895D-B91F5CEF6DD7}" type="presParOf" srcId="{809AE4DB-6636-4CA2-9E13-5B06592E2E62}" destId="{7AB56338-5F54-4819-84A2-FA0BB5E60BBD}" srcOrd="0" destOrd="0" presId="urn:microsoft.com/office/officeart/2005/8/layout/list1"/>
    <dgm:cxn modelId="{5D6CAE18-730E-4BB7-8281-0E39CE78D9EB}" type="presParOf" srcId="{809AE4DB-6636-4CA2-9E13-5B06592E2E62}" destId="{7C299119-B818-444B-98F3-782F94549DDF}" srcOrd="1" destOrd="0" presId="urn:microsoft.com/office/officeart/2005/8/layout/list1"/>
    <dgm:cxn modelId="{5315DAA6-07F7-4A85-A689-7AF500B10176}" type="presParOf" srcId="{24DD791C-E7AD-45AB-B778-0C97F462443A}" destId="{73E2AC4D-0C81-4A7F-9783-50B65F0D2354}" srcOrd="5" destOrd="0" presId="urn:microsoft.com/office/officeart/2005/8/layout/list1"/>
    <dgm:cxn modelId="{F3853DB9-7680-49ED-A4DB-AC0414E5E175}" type="presParOf" srcId="{24DD791C-E7AD-45AB-B778-0C97F462443A}" destId="{E8913A09-DF69-4CEE-A167-0FE43BB4CFEE}" srcOrd="6" destOrd="0" presId="urn:microsoft.com/office/officeart/2005/8/layout/list1"/>
    <dgm:cxn modelId="{06B0D2FA-9D62-4F92-86C0-53D737921E09}" type="presParOf" srcId="{24DD791C-E7AD-45AB-B778-0C97F462443A}" destId="{093A70D0-DAED-4ACA-9E97-DD433B5A7CAF}" srcOrd="7" destOrd="0" presId="urn:microsoft.com/office/officeart/2005/8/layout/list1"/>
    <dgm:cxn modelId="{944061A6-B3C3-460C-80BE-6DA0B05E0017}" type="presParOf" srcId="{24DD791C-E7AD-45AB-B778-0C97F462443A}" destId="{D232EC84-33D8-4978-B877-C1507C713A65}" srcOrd="8" destOrd="0" presId="urn:microsoft.com/office/officeart/2005/8/layout/list1"/>
    <dgm:cxn modelId="{985C363B-FD14-4D79-8B3C-990996B16306}" type="presParOf" srcId="{D232EC84-33D8-4978-B877-C1507C713A65}" destId="{DDE2B21D-67EA-4E6D-B0FF-062F64B7B67D}" srcOrd="0" destOrd="0" presId="urn:microsoft.com/office/officeart/2005/8/layout/list1"/>
    <dgm:cxn modelId="{32401404-186E-4744-B07C-AC75B79A71D2}" type="presParOf" srcId="{D232EC84-33D8-4978-B877-C1507C713A65}" destId="{6122831C-D797-4747-A559-D16FF1A20E1D}" srcOrd="1" destOrd="0" presId="urn:microsoft.com/office/officeart/2005/8/layout/list1"/>
    <dgm:cxn modelId="{38F573E2-1570-4E32-A367-C89AD38A02A2}" type="presParOf" srcId="{24DD791C-E7AD-45AB-B778-0C97F462443A}" destId="{8E7860A7-79A7-455E-9411-F765B16BF4C5}" srcOrd="9" destOrd="0" presId="urn:microsoft.com/office/officeart/2005/8/layout/list1"/>
    <dgm:cxn modelId="{A16A7D0F-C816-4DF4-972E-0C1876912CEF}" type="presParOf" srcId="{24DD791C-E7AD-45AB-B778-0C97F462443A}" destId="{D5B07CDA-A8E7-426F-B943-0A4FF8BB8D52}" srcOrd="10" destOrd="0" presId="urn:microsoft.com/office/officeart/2005/8/layout/list1"/>
    <dgm:cxn modelId="{52A90FA2-FBEA-409F-BD17-12EE6921B16B}" type="presParOf" srcId="{24DD791C-E7AD-45AB-B778-0C97F462443A}" destId="{EA7ADAD3-1620-40E1-B21D-01D6C974BD1E}" srcOrd="11" destOrd="0" presId="urn:microsoft.com/office/officeart/2005/8/layout/list1"/>
    <dgm:cxn modelId="{1C59B249-C5E1-42B0-9320-8028EBB6FA00}" type="presParOf" srcId="{24DD791C-E7AD-45AB-B778-0C97F462443A}" destId="{B845A5FF-E6EB-49BE-B125-589F012653A4}" srcOrd="12" destOrd="0" presId="urn:microsoft.com/office/officeart/2005/8/layout/list1"/>
    <dgm:cxn modelId="{22BBCCA8-936A-40A8-BC41-A8D4111029AA}" type="presParOf" srcId="{B845A5FF-E6EB-49BE-B125-589F012653A4}" destId="{074921FA-9931-431D-9B30-7FC929E0866B}" srcOrd="0" destOrd="0" presId="urn:microsoft.com/office/officeart/2005/8/layout/list1"/>
    <dgm:cxn modelId="{0D5CF3AE-D57F-4B73-9322-AFCD9A999806}" type="presParOf" srcId="{B845A5FF-E6EB-49BE-B125-589F012653A4}" destId="{79527025-74CC-4675-86E4-624E96BD015B}" srcOrd="1" destOrd="0" presId="urn:microsoft.com/office/officeart/2005/8/layout/list1"/>
    <dgm:cxn modelId="{076E82F1-C7EF-4861-928C-CF1B1257E8B4}" type="presParOf" srcId="{24DD791C-E7AD-45AB-B778-0C97F462443A}" destId="{37475A8B-F2D7-4F2A-BBCA-7D9001E80382}" srcOrd="13" destOrd="0" presId="urn:microsoft.com/office/officeart/2005/8/layout/list1"/>
    <dgm:cxn modelId="{6E11C6BB-0853-4EF5-A5AE-64F1F3E6BAC8}" type="presParOf" srcId="{24DD791C-E7AD-45AB-B778-0C97F462443A}" destId="{0B40510C-9ED8-40FE-B049-3462145AE13C}" srcOrd="14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94DFC4-E934-440C-B193-535A84F923B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059F853-8BBE-413E-896E-8A1F7841FEFB}">
      <dgm:prSet phldrT="[Text]"/>
      <dgm:spPr/>
      <dgm:t>
        <a:bodyPr/>
        <a:lstStyle/>
        <a:p>
          <a:r>
            <a:rPr lang="id-ID" smtClean="0"/>
            <a:t>Asimilasi </a:t>
          </a:r>
          <a:endParaRPr lang="id-ID" dirty="0"/>
        </a:p>
      </dgm:t>
    </dgm:pt>
    <dgm:pt modelId="{205095AC-56ED-4762-BEE4-248FD528A218}" type="parTrans" cxnId="{38BF24B9-6D78-4873-844D-FD5CA7485081}">
      <dgm:prSet/>
      <dgm:spPr/>
      <dgm:t>
        <a:bodyPr/>
        <a:lstStyle/>
        <a:p>
          <a:endParaRPr lang="id-ID"/>
        </a:p>
      </dgm:t>
    </dgm:pt>
    <dgm:pt modelId="{3DB3F8A2-E944-4B95-A21F-624D77F04316}" type="sibTrans" cxnId="{38BF24B9-6D78-4873-844D-FD5CA7485081}">
      <dgm:prSet/>
      <dgm:spPr/>
      <dgm:t>
        <a:bodyPr/>
        <a:lstStyle/>
        <a:p>
          <a:endParaRPr lang="id-ID"/>
        </a:p>
      </dgm:t>
    </dgm:pt>
    <dgm:pt modelId="{F9808ADD-CEBB-4891-8CF4-A0B5F223B015}">
      <dgm:prSet phldrT="[Text]"/>
      <dgm:spPr/>
      <dgm:t>
        <a:bodyPr/>
        <a:lstStyle/>
        <a:p>
          <a:r>
            <a:rPr lang="id-ID" dirty="0" smtClean="0"/>
            <a:t>Penyerapan informasi baru ke dalam informasi yang telah ada dalam struktur kognitif.</a:t>
          </a:r>
          <a:endParaRPr lang="id-ID" dirty="0"/>
        </a:p>
      </dgm:t>
    </dgm:pt>
    <dgm:pt modelId="{D95214AB-5E3A-4D23-BA34-1BEE00D27882}" type="parTrans" cxnId="{B32BDD50-44ED-47E9-B857-4CE68B376E7E}">
      <dgm:prSet/>
      <dgm:spPr/>
      <dgm:t>
        <a:bodyPr/>
        <a:lstStyle/>
        <a:p>
          <a:endParaRPr lang="id-ID"/>
        </a:p>
      </dgm:t>
    </dgm:pt>
    <dgm:pt modelId="{2E32D05C-7BB1-4679-8C5F-9DDFECE08E9C}" type="sibTrans" cxnId="{B32BDD50-44ED-47E9-B857-4CE68B376E7E}">
      <dgm:prSet/>
      <dgm:spPr/>
      <dgm:t>
        <a:bodyPr/>
        <a:lstStyle/>
        <a:p>
          <a:endParaRPr lang="id-ID"/>
        </a:p>
      </dgm:t>
    </dgm:pt>
    <dgm:pt modelId="{FE56BB4D-4D5A-4472-9D64-C30F1DEF0BCC}">
      <dgm:prSet phldrT="[Text]"/>
      <dgm:spPr/>
      <dgm:t>
        <a:bodyPr/>
        <a:lstStyle/>
        <a:p>
          <a:r>
            <a:rPr lang="id-ID" dirty="0" smtClean="0"/>
            <a:t>Akomodasi</a:t>
          </a:r>
          <a:endParaRPr lang="id-ID" dirty="0"/>
        </a:p>
      </dgm:t>
    </dgm:pt>
    <dgm:pt modelId="{6CE2F0B6-475D-4088-B7F8-4C1415C4B296}" type="parTrans" cxnId="{60C5E27D-BAA6-461C-A678-0E3D16501240}">
      <dgm:prSet/>
      <dgm:spPr/>
      <dgm:t>
        <a:bodyPr/>
        <a:lstStyle/>
        <a:p>
          <a:endParaRPr lang="id-ID"/>
        </a:p>
      </dgm:t>
    </dgm:pt>
    <dgm:pt modelId="{C45180C9-D20E-41F1-A586-784438AE66E5}" type="sibTrans" cxnId="{60C5E27D-BAA6-461C-A678-0E3D16501240}">
      <dgm:prSet/>
      <dgm:spPr/>
      <dgm:t>
        <a:bodyPr/>
        <a:lstStyle/>
        <a:p>
          <a:endParaRPr lang="id-ID"/>
        </a:p>
      </dgm:t>
    </dgm:pt>
    <dgm:pt modelId="{995E22B0-252D-4A7E-A53D-F02CEC224AC3}">
      <dgm:prSet phldrT="[Text]"/>
      <dgm:spPr/>
      <dgm:t>
        <a:bodyPr/>
        <a:lstStyle/>
        <a:p>
          <a:r>
            <a:rPr lang="id-ID" dirty="0" smtClean="0"/>
            <a:t>Kemampuan menggunakan informasi atau pengetahuan yang ada untuk memecahkan masalah yang dihadapi.</a:t>
          </a:r>
          <a:endParaRPr lang="id-ID" dirty="0"/>
        </a:p>
      </dgm:t>
    </dgm:pt>
    <dgm:pt modelId="{79DD215E-5573-4AC6-B8B8-2DAA524EF4E4}" type="parTrans" cxnId="{6EA53BE1-E246-4B83-8AFC-BA49D0FC4F21}">
      <dgm:prSet/>
      <dgm:spPr/>
      <dgm:t>
        <a:bodyPr/>
        <a:lstStyle/>
        <a:p>
          <a:endParaRPr lang="id-ID"/>
        </a:p>
      </dgm:t>
    </dgm:pt>
    <dgm:pt modelId="{3C81FDF8-55F5-4E61-A791-6B5C75F31124}" type="sibTrans" cxnId="{6EA53BE1-E246-4B83-8AFC-BA49D0FC4F21}">
      <dgm:prSet/>
      <dgm:spPr/>
      <dgm:t>
        <a:bodyPr/>
        <a:lstStyle/>
        <a:p>
          <a:endParaRPr lang="id-ID"/>
        </a:p>
      </dgm:t>
    </dgm:pt>
    <dgm:pt modelId="{C5CCC136-2BAA-4E28-8A48-2444A2CDB710}">
      <dgm:prSet phldrT="[Text]"/>
      <dgm:spPr/>
      <dgm:t>
        <a:bodyPr/>
        <a:lstStyle/>
        <a:p>
          <a:r>
            <a:rPr lang="id-ID" i="1" dirty="0" smtClean="0"/>
            <a:t>Equilibrium</a:t>
          </a:r>
          <a:endParaRPr lang="id-ID" i="1" dirty="0"/>
        </a:p>
      </dgm:t>
    </dgm:pt>
    <dgm:pt modelId="{54C93F07-B430-4474-B559-CBEC7826401C}" type="parTrans" cxnId="{7C1A818C-932A-4C23-B669-9FBA138F970D}">
      <dgm:prSet/>
      <dgm:spPr/>
      <dgm:t>
        <a:bodyPr/>
        <a:lstStyle/>
        <a:p>
          <a:endParaRPr lang="id-ID"/>
        </a:p>
      </dgm:t>
    </dgm:pt>
    <dgm:pt modelId="{F2E11369-BAB7-4864-B18F-4677119C9E4D}" type="sibTrans" cxnId="{7C1A818C-932A-4C23-B669-9FBA138F970D}">
      <dgm:prSet/>
      <dgm:spPr/>
      <dgm:t>
        <a:bodyPr/>
        <a:lstStyle/>
        <a:p>
          <a:endParaRPr lang="id-ID"/>
        </a:p>
      </dgm:t>
    </dgm:pt>
    <dgm:pt modelId="{31262718-1695-4ED7-8CBD-A3D7206DCA45}">
      <dgm:prSet phldrT="[Text]"/>
      <dgm:spPr/>
      <dgm:t>
        <a:bodyPr/>
        <a:lstStyle/>
        <a:p>
          <a:r>
            <a:rPr lang="id-ID" dirty="0" smtClean="0"/>
            <a:t> Kondisi seimbang ketika individu mampu mengatasi hambatan dalam proses berpikir.</a:t>
          </a:r>
          <a:endParaRPr lang="id-ID" dirty="0"/>
        </a:p>
      </dgm:t>
    </dgm:pt>
    <dgm:pt modelId="{B6C5CC00-1DAB-4293-864E-89656F23C8FF}" type="parTrans" cxnId="{A88710F4-31E5-41AC-8737-BF9800C0A272}">
      <dgm:prSet/>
      <dgm:spPr/>
      <dgm:t>
        <a:bodyPr/>
        <a:lstStyle/>
        <a:p>
          <a:endParaRPr lang="id-ID"/>
        </a:p>
      </dgm:t>
    </dgm:pt>
    <dgm:pt modelId="{271A5832-9C7A-488B-B5DB-081893C03C7F}" type="sibTrans" cxnId="{A88710F4-31E5-41AC-8737-BF9800C0A272}">
      <dgm:prSet/>
      <dgm:spPr/>
      <dgm:t>
        <a:bodyPr/>
        <a:lstStyle/>
        <a:p>
          <a:endParaRPr lang="id-ID"/>
        </a:p>
      </dgm:t>
    </dgm:pt>
    <dgm:pt modelId="{48616F03-1D02-40DF-B6F1-7554F00A8415}" type="pres">
      <dgm:prSet presAssocID="{2B94DFC4-E934-440C-B193-535A84F923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FCCCAA5-E267-42D5-9A08-0FDF787BA185}" type="pres">
      <dgm:prSet presAssocID="{2B94DFC4-E934-440C-B193-535A84F923BA}" presName="tSp" presStyleCnt="0"/>
      <dgm:spPr/>
    </dgm:pt>
    <dgm:pt modelId="{62173E9B-447B-4B10-8794-78F7491162AA}" type="pres">
      <dgm:prSet presAssocID="{2B94DFC4-E934-440C-B193-535A84F923BA}" presName="bSp" presStyleCnt="0"/>
      <dgm:spPr/>
    </dgm:pt>
    <dgm:pt modelId="{6300C32A-64B3-4922-80BE-7C52FE1B5A12}" type="pres">
      <dgm:prSet presAssocID="{2B94DFC4-E934-440C-B193-535A84F923BA}" presName="process" presStyleCnt="0"/>
      <dgm:spPr/>
    </dgm:pt>
    <dgm:pt modelId="{E3FC31B4-EE36-474E-8A0B-129B674D4165}" type="pres">
      <dgm:prSet presAssocID="{B059F853-8BBE-413E-896E-8A1F7841FEFB}" presName="composite1" presStyleCnt="0"/>
      <dgm:spPr/>
    </dgm:pt>
    <dgm:pt modelId="{91F5366B-0D93-4993-A699-295BCFF5D35A}" type="pres">
      <dgm:prSet presAssocID="{B059F853-8BBE-413E-896E-8A1F7841FEFB}" presName="dummyNode1" presStyleLbl="node1" presStyleIdx="0" presStyleCnt="3"/>
      <dgm:spPr/>
    </dgm:pt>
    <dgm:pt modelId="{81110DB8-A085-41C8-92F9-E173E6233D53}" type="pres">
      <dgm:prSet presAssocID="{B059F853-8BBE-413E-896E-8A1F7841FEFB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448AA2-4D32-4DD9-A4DE-EE0E919D252D}" type="pres">
      <dgm:prSet presAssocID="{B059F853-8BBE-413E-896E-8A1F7841FEF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C37C652-AF0C-4572-853F-A895D5076BA0}" type="pres">
      <dgm:prSet presAssocID="{B059F853-8BBE-413E-896E-8A1F7841FEFB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38CBE43-A741-4E65-ABC3-69D79FE6C47F}" type="pres">
      <dgm:prSet presAssocID="{B059F853-8BBE-413E-896E-8A1F7841FEFB}" presName="connSite1" presStyleCnt="0"/>
      <dgm:spPr/>
    </dgm:pt>
    <dgm:pt modelId="{17BAE6CD-4FA1-4B78-A261-1CDBE562E76C}" type="pres">
      <dgm:prSet presAssocID="{3DB3F8A2-E944-4B95-A21F-624D77F04316}" presName="Name9" presStyleLbl="sibTrans2D1" presStyleIdx="0" presStyleCnt="2"/>
      <dgm:spPr/>
      <dgm:t>
        <a:bodyPr/>
        <a:lstStyle/>
        <a:p>
          <a:endParaRPr lang="id-ID"/>
        </a:p>
      </dgm:t>
    </dgm:pt>
    <dgm:pt modelId="{479AB063-A492-4451-AAE4-4889157CD3B2}" type="pres">
      <dgm:prSet presAssocID="{FE56BB4D-4D5A-4472-9D64-C30F1DEF0BCC}" presName="composite2" presStyleCnt="0"/>
      <dgm:spPr/>
    </dgm:pt>
    <dgm:pt modelId="{DC80A70C-99E4-4B86-B5CF-1E51B9C13D0A}" type="pres">
      <dgm:prSet presAssocID="{FE56BB4D-4D5A-4472-9D64-C30F1DEF0BCC}" presName="dummyNode2" presStyleLbl="node1" presStyleIdx="0" presStyleCnt="3"/>
      <dgm:spPr/>
    </dgm:pt>
    <dgm:pt modelId="{2E9F6F61-5615-434D-A1D2-26B323F8FB26}" type="pres">
      <dgm:prSet presAssocID="{FE56BB4D-4D5A-4472-9D64-C30F1DEF0BCC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27DFB9-6B13-467D-A818-CABA29C4068F}" type="pres">
      <dgm:prSet presAssocID="{FE56BB4D-4D5A-4472-9D64-C30F1DEF0BC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9B14635-822E-4174-BB11-7D878C38532C}" type="pres">
      <dgm:prSet presAssocID="{FE56BB4D-4D5A-4472-9D64-C30F1DEF0BCC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09FA939-D175-49A2-87B7-A522E07AF75B}" type="pres">
      <dgm:prSet presAssocID="{FE56BB4D-4D5A-4472-9D64-C30F1DEF0BCC}" presName="connSite2" presStyleCnt="0"/>
      <dgm:spPr/>
    </dgm:pt>
    <dgm:pt modelId="{FC62C845-8F02-47EB-86CE-0F68BF473C15}" type="pres">
      <dgm:prSet presAssocID="{C45180C9-D20E-41F1-A586-784438AE66E5}" presName="Name18" presStyleLbl="sibTrans2D1" presStyleIdx="1" presStyleCnt="2"/>
      <dgm:spPr/>
      <dgm:t>
        <a:bodyPr/>
        <a:lstStyle/>
        <a:p>
          <a:endParaRPr lang="id-ID"/>
        </a:p>
      </dgm:t>
    </dgm:pt>
    <dgm:pt modelId="{4AF1B1EC-AD72-4532-93D0-AF194AF2738A}" type="pres">
      <dgm:prSet presAssocID="{C5CCC136-2BAA-4E28-8A48-2444A2CDB710}" presName="composite1" presStyleCnt="0"/>
      <dgm:spPr/>
    </dgm:pt>
    <dgm:pt modelId="{497C82E2-76A1-4AE7-86A4-D40110DED9D2}" type="pres">
      <dgm:prSet presAssocID="{C5CCC136-2BAA-4E28-8A48-2444A2CDB710}" presName="dummyNode1" presStyleLbl="node1" presStyleIdx="1" presStyleCnt="3"/>
      <dgm:spPr/>
    </dgm:pt>
    <dgm:pt modelId="{E7710584-85F6-4C00-BBBB-0430527FE890}" type="pres">
      <dgm:prSet presAssocID="{C5CCC136-2BAA-4E28-8A48-2444A2CDB710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50FBA96-C677-436E-8814-AE392407482E}" type="pres">
      <dgm:prSet presAssocID="{C5CCC136-2BAA-4E28-8A48-2444A2CDB71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E9E303-DDDB-4026-B3C5-55715C693A1B}" type="pres">
      <dgm:prSet presAssocID="{C5CCC136-2BAA-4E28-8A48-2444A2CDB710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577710-03CE-471D-96E6-2EA95B828F50}" type="pres">
      <dgm:prSet presAssocID="{C5CCC136-2BAA-4E28-8A48-2444A2CDB710}" presName="connSite1" presStyleCnt="0"/>
      <dgm:spPr/>
    </dgm:pt>
  </dgm:ptLst>
  <dgm:cxnLst>
    <dgm:cxn modelId="{38BF24B9-6D78-4873-844D-FD5CA7485081}" srcId="{2B94DFC4-E934-440C-B193-535A84F923BA}" destId="{B059F853-8BBE-413E-896E-8A1F7841FEFB}" srcOrd="0" destOrd="0" parTransId="{205095AC-56ED-4762-BEE4-248FD528A218}" sibTransId="{3DB3F8A2-E944-4B95-A21F-624D77F04316}"/>
    <dgm:cxn modelId="{8F1A1026-9533-4D59-ACFF-B4DEE0E4FC21}" type="presOf" srcId="{B059F853-8BBE-413E-896E-8A1F7841FEFB}" destId="{7C37C652-AF0C-4572-853F-A895D5076BA0}" srcOrd="0" destOrd="0" presId="urn:microsoft.com/office/officeart/2005/8/layout/hProcess4"/>
    <dgm:cxn modelId="{2466465A-73B0-4638-857A-2A9E09137455}" type="presOf" srcId="{31262718-1695-4ED7-8CBD-A3D7206DCA45}" destId="{E7710584-85F6-4C00-BBBB-0430527FE890}" srcOrd="0" destOrd="0" presId="urn:microsoft.com/office/officeart/2005/8/layout/hProcess4"/>
    <dgm:cxn modelId="{6D37D9B8-150A-4255-A088-A6BE18EE5FA6}" type="presOf" srcId="{F9808ADD-CEBB-4891-8CF4-A0B5F223B015}" destId="{81110DB8-A085-41C8-92F9-E173E6233D53}" srcOrd="0" destOrd="0" presId="urn:microsoft.com/office/officeart/2005/8/layout/hProcess4"/>
    <dgm:cxn modelId="{D65C3371-DEB5-416E-81B1-9CFA7BE4EB48}" type="presOf" srcId="{995E22B0-252D-4A7E-A53D-F02CEC224AC3}" destId="{7327DFB9-6B13-467D-A818-CABA29C4068F}" srcOrd="1" destOrd="0" presId="urn:microsoft.com/office/officeart/2005/8/layout/hProcess4"/>
    <dgm:cxn modelId="{60C5E27D-BAA6-461C-A678-0E3D16501240}" srcId="{2B94DFC4-E934-440C-B193-535A84F923BA}" destId="{FE56BB4D-4D5A-4472-9D64-C30F1DEF0BCC}" srcOrd="1" destOrd="0" parTransId="{6CE2F0B6-475D-4088-B7F8-4C1415C4B296}" sibTransId="{C45180C9-D20E-41F1-A586-784438AE66E5}"/>
    <dgm:cxn modelId="{681F92B1-6AA5-4E0C-AB77-AEDD66E25F2E}" type="presOf" srcId="{3DB3F8A2-E944-4B95-A21F-624D77F04316}" destId="{17BAE6CD-4FA1-4B78-A261-1CDBE562E76C}" srcOrd="0" destOrd="0" presId="urn:microsoft.com/office/officeart/2005/8/layout/hProcess4"/>
    <dgm:cxn modelId="{6EA53BE1-E246-4B83-8AFC-BA49D0FC4F21}" srcId="{FE56BB4D-4D5A-4472-9D64-C30F1DEF0BCC}" destId="{995E22B0-252D-4A7E-A53D-F02CEC224AC3}" srcOrd="0" destOrd="0" parTransId="{79DD215E-5573-4AC6-B8B8-2DAA524EF4E4}" sibTransId="{3C81FDF8-55F5-4E61-A791-6B5C75F31124}"/>
    <dgm:cxn modelId="{54BE3DD7-082D-4DB8-B356-22DE3F284CED}" type="presOf" srcId="{2B94DFC4-E934-440C-B193-535A84F923BA}" destId="{48616F03-1D02-40DF-B6F1-7554F00A8415}" srcOrd="0" destOrd="0" presId="urn:microsoft.com/office/officeart/2005/8/layout/hProcess4"/>
    <dgm:cxn modelId="{F6536C68-B193-4521-9D58-0B2166FAD9F5}" type="presOf" srcId="{31262718-1695-4ED7-8CBD-A3D7206DCA45}" destId="{650FBA96-C677-436E-8814-AE392407482E}" srcOrd="1" destOrd="0" presId="urn:microsoft.com/office/officeart/2005/8/layout/hProcess4"/>
    <dgm:cxn modelId="{83ED231B-1627-4E7D-86B3-930FDA338871}" type="presOf" srcId="{C5CCC136-2BAA-4E28-8A48-2444A2CDB710}" destId="{83E9E303-DDDB-4026-B3C5-55715C693A1B}" srcOrd="0" destOrd="0" presId="urn:microsoft.com/office/officeart/2005/8/layout/hProcess4"/>
    <dgm:cxn modelId="{22ED8E63-FBF4-4E3C-9742-E964AFC2E479}" type="presOf" srcId="{F9808ADD-CEBB-4891-8CF4-A0B5F223B015}" destId="{C0448AA2-4D32-4DD9-A4DE-EE0E919D252D}" srcOrd="1" destOrd="0" presId="urn:microsoft.com/office/officeart/2005/8/layout/hProcess4"/>
    <dgm:cxn modelId="{B32BDD50-44ED-47E9-B857-4CE68B376E7E}" srcId="{B059F853-8BBE-413E-896E-8A1F7841FEFB}" destId="{F9808ADD-CEBB-4891-8CF4-A0B5F223B015}" srcOrd="0" destOrd="0" parTransId="{D95214AB-5E3A-4D23-BA34-1BEE00D27882}" sibTransId="{2E32D05C-7BB1-4679-8C5F-9DDFECE08E9C}"/>
    <dgm:cxn modelId="{8EFE2FFF-D67A-4631-A29E-0350FCC3E8E1}" type="presOf" srcId="{FE56BB4D-4D5A-4472-9D64-C30F1DEF0BCC}" destId="{49B14635-822E-4174-BB11-7D878C38532C}" srcOrd="0" destOrd="0" presId="urn:microsoft.com/office/officeart/2005/8/layout/hProcess4"/>
    <dgm:cxn modelId="{7C1A818C-932A-4C23-B669-9FBA138F970D}" srcId="{2B94DFC4-E934-440C-B193-535A84F923BA}" destId="{C5CCC136-2BAA-4E28-8A48-2444A2CDB710}" srcOrd="2" destOrd="0" parTransId="{54C93F07-B430-4474-B559-CBEC7826401C}" sibTransId="{F2E11369-BAB7-4864-B18F-4677119C9E4D}"/>
    <dgm:cxn modelId="{A88710F4-31E5-41AC-8737-BF9800C0A272}" srcId="{C5CCC136-2BAA-4E28-8A48-2444A2CDB710}" destId="{31262718-1695-4ED7-8CBD-A3D7206DCA45}" srcOrd="0" destOrd="0" parTransId="{B6C5CC00-1DAB-4293-864E-89656F23C8FF}" sibTransId="{271A5832-9C7A-488B-B5DB-081893C03C7F}"/>
    <dgm:cxn modelId="{3B2B8F03-2D87-48E6-BBA8-FF28A992B331}" type="presOf" srcId="{C45180C9-D20E-41F1-A586-784438AE66E5}" destId="{FC62C845-8F02-47EB-86CE-0F68BF473C15}" srcOrd="0" destOrd="0" presId="urn:microsoft.com/office/officeart/2005/8/layout/hProcess4"/>
    <dgm:cxn modelId="{512FE4A9-842F-4CC7-82B5-76BE78A77667}" type="presOf" srcId="{995E22B0-252D-4A7E-A53D-F02CEC224AC3}" destId="{2E9F6F61-5615-434D-A1D2-26B323F8FB26}" srcOrd="0" destOrd="0" presId="urn:microsoft.com/office/officeart/2005/8/layout/hProcess4"/>
    <dgm:cxn modelId="{F2EC5B58-DB18-4C55-8128-B4D88930CDCB}" type="presParOf" srcId="{48616F03-1D02-40DF-B6F1-7554F00A8415}" destId="{9FCCCAA5-E267-42D5-9A08-0FDF787BA185}" srcOrd="0" destOrd="0" presId="urn:microsoft.com/office/officeart/2005/8/layout/hProcess4"/>
    <dgm:cxn modelId="{D703CFBF-FC52-48F9-B09C-4072F5CDF86A}" type="presParOf" srcId="{48616F03-1D02-40DF-B6F1-7554F00A8415}" destId="{62173E9B-447B-4B10-8794-78F7491162AA}" srcOrd="1" destOrd="0" presId="urn:microsoft.com/office/officeart/2005/8/layout/hProcess4"/>
    <dgm:cxn modelId="{40C6B8A5-6189-4DD3-93D0-D9FAACA361ED}" type="presParOf" srcId="{48616F03-1D02-40DF-B6F1-7554F00A8415}" destId="{6300C32A-64B3-4922-80BE-7C52FE1B5A12}" srcOrd="2" destOrd="0" presId="urn:microsoft.com/office/officeart/2005/8/layout/hProcess4"/>
    <dgm:cxn modelId="{FA2D9DB1-54E8-45EC-9BE3-F186003EC009}" type="presParOf" srcId="{6300C32A-64B3-4922-80BE-7C52FE1B5A12}" destId="{E3FC31B4-EE36-474E-8A0B-129B674D4165}" srcOrd="0" destOrd="0" presId="urn:microsoft.com/office/officeart/2005/8/layout/hProcess4"/>
    <dgm:cxn modelId="{924CDFBD-38DE-4B7D-A181-235507D94AE1}" type="presParOf" srcId="{E3FC31B4-EE36-474E-8A0B-129B674D4165}" destId="{91F5366B-0D93-4993-A699-295BCFF5D35A}" srcOrd="0" destOrd="0" presId="urn:microsoft.com/office/officeart/2005/8/layout/hProcess4"/>
    <dgm:cxn modelId="{B4D469E9-29DF-4FCD-BA93-54CFA875F0FB}" type="presParOf" srcId="{E3FC31B4-EE36-474E-8A0B-129B674D4165}" destId="{81110DB8-A085-41C8-92F9-E173E6233D53}" srcOrd="1" destOrd="0" presId="urn:microsoft.com/office/officeart/2005/8/layout/hProcess4"/>
    <dgm:cxn modelId="{9442AF7F-F015-4E85-B7B2-E804338ABE14}" type="presParOf" srcId="{E3FC31B4-EE36-474E-8A0B-129B674D4165}" destId="{C0448AA2-4D32-4DD9-A4DE-EE0E919D252D}" srcOrd="2" destOrd="0" presId="urn:microsoft.com/office/officeart/2005/8/layout/hProcess4"/>
    <dgm:cxn modelId="{4E5547A8-F7F0-421A-A3D4-99D15CB20900}" type="presParOf" srcId="{E3FC31B4-EE36-474E-8A0B-129B674D4165}" destId="{7C37C652-AF0C-4572-853F-A895D5076BA0}" srcOrd="3" destOrd="0" presId="urn:microsoft.com/office/officeart/2005/8/layout/hProcess4"/>
    <dgm:cxn modelId="{D801C7B9-658C-4ED7-9E6C-476BBBE00CDE}" type="presParOf" srcId="{E3FC31B4-EE36-474E-8A0B-129B674D4165}" destId="{338CBE43-A741-4E65-ABC3-69D79FE6C47F}" srcOrd="4" destOrd="0" presId="urn:microsoft.com/office/officeart/2005/8/layout/hProcess4"/>
    <dgm:cxn modelId="{33134DE7-1BCD-48FC-82D7-8A76FCEEA890}" type="presParOf" srcId="{6300C32A-64B3-4922-80BE-7C52FE1B5A12}" destId="{17BAE6CD-4FA1-4B78-A261-1CDBE562E76C}" srcOrd="1" destOrd="0" presId="urn:microsoft.com/office/officeart/2005/8/layout/hProcess4"/>
    <dgm:cxn modelId="{6AE70F04-667A-430D-AC8D-AEA171B6A89C}" type="presParOf" srcId="{6300C32A-64B3-4922-80BE-7C52FE1B5A12}" destId="{479AB063-A492-4451-AAE4-4889157CD3B2}" srcOrd="2" destOrd="0" presId="urn:microsoft.com/office/officeart/2005/8/layout/hProcess4"/>
    <dgm:cxn modelId="{2B3EC4AD-40C4-43B9-8940-6CDEC18A8E1C}" type="presParOf" srcId="{479AB063-A492-4451-AAE4-4889157CD3B2}" destId="{DC80A70C-99E4-4B86-B5CF-1E51B9C13D0A}" srcOrd="0" destOrd="0" presId="urn:microsoft.com/office/officeart/2005/8/layout/hProcess4"/>
    <dgm:cxn modelId="{D73703D2-1D9E-4190-B5D1-A620F5A2E023}" type="presParOf" srcId="{479AB063-A492-4451-AAE4-4889157CD3B2}" destId="{2E9F6F61-5615-434D-A1D2-26B323F8FB26}" srcOrd="1" destOrd="0" presId="urn:microsoft.com/office/officeart/2005/8/layout/hProcess4"/>
    <dgm:cxn modelId="{51348CB7-B77A-4A23-92E1-67B4CDBA13F6}" type="presParOf" srcId="{479AB063-A492-4451-AAE4-4889157CD3B2}" destId="{7327DFB9-6B13-467D-A818-CABA29C4068F}" srcOrd="2" destOrd="0" presId="urn:microsoft.com/office/officeart/2005/8/layout/hProcess4"/>
    <dgm:cxn modelId="{B3E63402-75EA-4338-A244-E7598616D423}" type="presParOf" srcId="{479AB063-A492-4451-AAE4-4889157CD3B2}" destId="{49B14635-822E-4174-BB11-7D878C38532C}" srcOrd="3" destOrd="0" presId="urn:microsoft.com/office/officeart/2005/8/layout/hProcess4"/>
    <dgm:cxn modelId="{9FF00A1E-763A-47AD-880B-13E09E89DAA2}" type="presParOf" srcId="{479AB063-A492-4451-AAE4-4889157CD3B2}" destId="{B09FA939-D175-49A2-87B7-A522E07AF75B}" srcOrd="4" destOrd="0" presId="urn:microsoft.com/office/officeart/2005/8/layout/hProcess4"/>
    <dgm:cxn modelId="{EC24D8E4-D9EB-4654-8054-FA9F654DA622}" type="presParOf" srcId="{6300C32A-64B3-4922-80BE-7C52FE1B5A12}" destId="{FC62C845-8F02-47EB-86CE-0F68BF473C15}" srcOrd="3" destOrd="0" presId="urn:microsoft.com/office/officeart/2005/8/layout/hProcess4"/>
    <dgm:cxn modelId="{ECB1B9A5-A0FC-471D-8AFF-E41E2A68BBE9}" type="presParOf" srcId="{6300C32A-64B3-4922-80BE-7C52FE1B5A12}" destId="{4AF1B1EC-AD72-4532-93D0-AF194AF2738A}" srcOrd="4" destOrd="0" presId="urn:microsoft.com/office/officeart/2005/8/layout/hProcess4"/>
    <dgm:cxn modelId="{5DE57743-7878-445C-80E2-B3D003C10003}" type="presParOf" srcId="{4AF1B1EC-AD72-4532-93D0-AF194AF2738A}" destId="{497C82E2-76A1-4AE7-86A4-D40110DED9D2}" srcOrd="0" destOrd="0" presId="urn:microsoft.com/office/officeart/2005/8/layout/hProcess4"/>
    <dgm:cxn modelId="{79620CE8-D27F-41FC-B0E1-1B913FE7F7CD}" type="presParOf" srcId="{4AF1B1EC-AD72-4532-93D0-AF194AF2738A}" destId="{E7710584-85F6-4C00-BBBB-0430527FE890}" srcOrd="1" destOrd="0" presId="urn:microsoft.com/office/officeart/2005/8/layout/hProcess4"/>
    <dgm:cxn modelId="{56AE5F80-EDAE-4EBD-B3C3-A37DD0C8AAA8}" type="presParOf" srcId="{4AF1B1EC-AD72-4532-93D0-AF194AF2738A}" destId="{650FBA96-C677-436E-8814-AE392407482E}" srcOrd="2" destOrd="0" presId="urn:microsoft.com/office/officeart/2005/8/layout/hProcess4"/>
    <dgm:cxn modelId="{79946612-8B9E-4073-9956-D8D2CB035C5C}" type="presParOf" srcId="{4AF1B1EC-AD72-4532-93D0-AF194AF2738A}" destId="{83E9E303-DDDB-4026-B3C5-55715C693A1B}" srcOrd="3" destOrd="0" presId="urn:microsoft.com/office/officeart/2005/8/layout/hProcess4"/>
    <dgm:cxn modelId="{F52D4E44-746D-4131-99BC-FFBB1EF58F1C}" type="presParOf" srcId="{4AF1B1EC-AD72-4532-93D0-AF194AF2738A}" destId="{73577710-03CE-471D-96E6-2EA95B828F50}" srcOrd="4" destOrd="0" presId="urn:microsoft.com/office/officeart/2005/8/layout/hProcess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368D87-AB45-4DAD-85EE-3E76D2834F8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2AC2372-64A0-478B-9692-4EEB10523D4E}">
      <dgm:prSet phldrT="[Text]"/>
      <dgm:spPr/>
      <dgm:t>
        <a:bodyPr/>
        <a:lstStyle/>
        <a:p>
          <a:r>
            <a:rPr lang="id-ID" dirty="0" smtClean="0"/>
            <a:t>Sensori motor </a:t>
          </a:r>
        </a:p>
        <a:p>
          <a:r>
            <a:rPr lang="id-ID" dirty="0" smtClean="0"/>
            <a:t>(0-2 tahun)</a:t>
          </a:r>
          <a:endParaRPr lang="id-ID" dirty="0"/>
        </a:p>
      </dgm:t>
    </dgm:pt>
    <dgm:pt modelId="{0EBE2B32-C86B-4D2E-82D3-7CA3637055B9}" type="parTrans" cxnId="{4BA0B486-5BDB-4F9F-AB36-95C9AB593EDD}">
      <dgm:prSet/>
      <dgm:spPr/>
      <dgm:t>
        <a:bodyPr/>
        <a:lstStyle/>
        <a:p>
          <a:endParaRPr lang="id-ID"/>
        </a:p>
      </dgm:t>
    </dgm:pt>
    <dgm:pt modelId="{6D8008E7-E10A-413B-BB30-7A4F1AE6F54A}" type="sibTrans" cxnId="{4BA0B486-5BDB-4F9F-AB36-95C9AB593EDD}">
      <dgm:prSet/>
      <dgm:spPr/>
      <dgm:t>
        <a:bodyPr/>
        <a:lstStyle/>
        <a:p>
          <a:endParaRPr lang="id-ID"/>
        </a:p>
      </dgm:t>
    </dgm:pt>
    <dgm:pt modelId="{231F44DB-037F-4569-A954-5CA93C5CE43D}">
      <dgm:prSet/>
      <dgm:spPr/>
      <dgm:t>
        <a:bodyPr/>
        <a:lstStyle/>
        <a:p>
          <a:r>
            <a:rPr lang="id-ID" dirty="0" smtClean="0"/>
            <a:t>Pra-Operasional </a:t>
          </a:r>
        </a:p>
        <a:p>
          <a:r>
            <a:rPr lang="id-ID" dirty="0" smtClean="0"/>
            <a:t>(2-7 tahun)</a:t>
          </a:r>
        </a:p>
      </dgm:t>
    </dgm:pt>
    <dgm:pt modelId="{A3422774-3311-4E5E-9514-390DD35A9160}" type="parTrans" cxnId="{AE86DB74-5EC5-4E87-9D52-495A5644EC1C}">
      <dgm:prSet/>
      <dgm:spPr/>
      <dgm:t>
        <a:bodyPr/>
        <a:lstStyle/>
        <a:p>
          <a:endParaRPr lang="id-ID"/>
        </a:p>
      </dgm:t>
    </dgm:pt>
    <dgm:pt modelId="{E2B512FA-8384-4E40-B090-925CD53FD7FC}" type="sibTrans" cxnId="{AE86DB74-5EC5-4E87-9D52-495A5644EC1C}">
      <dgm:prSet/>
      <dgm:spPr/>
      <dgm:t>
        <a:bodyPr/>
        <a:lstStyle/>
        <a:p>
          <a:endParaRPr lang="id-ID"/>
        </a:p>
      </dgm:t>
    </dgm:pt>
    <dgm:pt modelId="{14C2619F-5E4B-4AC2-A3A3-9B894F4908CD}">
      <dgm:prSet/>
      <dgm:spPr/>
      <dgm:t>
        <a:bodyPr/>
        <a:lstStyle/>
        <a:p>
          <a:r>
            <a:rPr lang="id-ID" dirty="0" smtClean="0"/>
            <a:t>Operasional Konkret</a:t>
          </a:r>
        </a:p>
        <a:p>
          <a:r>
            <a:rPr lang="id-ID" dirty="0" smtClean="0"/>
            <a:t> (7-10 tahun)</a:t>
          </a:r>
        </a:p>
      </dgm:t>
    </dgm:pt>
    <dgm:pt modelId="{A44A83EA-0B74-4C4B-B2CC-D3B8C9FA5C17}" type="parTrans" cxnId="{D2A323F9-8CC4-4922-B8F6-D34FF2010066}">
      <dgm:prSet/>
      <dgm:spPr/>
      <dgm:t>
        <a:bodyPr/>
        <a:lstStyle/>
        <a:p>
          <a:endParaRPr lang="id-ID"/>
        </a:p>
      </dgm:t>
    </dgm:pt>
    <dgm:pt modelId="{1307D00E-E314-4199-9687-C06E48349724}" type="sibTrans" cxnId="{D2A323F9-8CC4-4922-B8F6-D34FF2010066}">
      <dgm:prSet/>
      <dgm:spPr/>
      <dgm:t>
        <a:bodyPr/>
        <a:lstStyle/>
        <a:p>
          <a:endParaRPr lang="id-ID"/>
        </a:p>
      </dgm:t>
    </dgm:pt>
    <dgm:pt modelId="{44ED5C62-D271-4412-81C8-4BA73A1D12EF}">
      <dgm:prSet/>
      <dgm:spPr/>
      <dgm:t>
        <a:bodyPr/>
        <a:lstStyle/>
        <a:p>
          <a:r>
            <a:rPr lang="id-ID" dirty="0" smtClean="0"/>
            <a:t>Operasional Formal </a:t>
          </a:r>
        </a:p>
        <a:p>
          <a:r>
            <a:rPr lang="id-ID" dirty="0" smtClean="0"/>
            <a:t>(11-15 tahun)</a:t>
          </a:r>
          <a:endParaRPr lang="id-ID" dirty="0"/>
        </a:p>
      </dgm:t>
    </dgm:pt>
    <dgm:pt modelId="{EC985657-98EF-4B20-ABDC-F39ED0F711D6}" type="parTrans" cxnId="{02AB43FF-7B08-487E-8A8E-4A894B7E9BAF}">
      <dgm:prSet/>
      <dgm:spPr/>
      <dgm:t>
        <a:bodyPr/>
        <a:lstStyle/>
        <a:p>
          <a:endParaRPr lang="id-ID"/>
        </a:p>
      </dgm:t>
    </dgm:pt>
    <dgm:pt modelId="{918F742D-ADDE-4779-B425-68044AE8A69F}" type="sibTrans" cxnId="{02AB43FF-7B08-487E-8A8E-4A894B7E9BAF}">
      <dgm:prSet/>
      <dgm:spPr/>
      <dgm:t>
        <a:bodyPr/>
        <a:lstStyle/>
        <a:p>
          <a:endParaRPr lang="id-ID"/>
        </a:p>
      </dgm:t>
    </dgm:pt>
    <dgm:pt modelId="{F8A65E83-AA75-4CF4-8540-46EE7D7D7C93}">
      <dgm:prSet custT="1"/>
      <dgm:spPr/>
      <dgm:t>
        <a:bodyPr/>
        <a:lstStyle/>
        <a:p>
          <a:r>
            <a:rPr lang="id-ID" sz="2000" dirty="0" smtClean="0"/>
            <a:t>Anak memahami objek melalui sensori dan perbuatan/gerakan.</a:t>
          </a:r>
          <a:endParaRPr lang="id-ID" sz="2000" dirty="0"/>
        </a:p>
      </dgm:t>
    </dgm:pt>
    <dgm:pt modelId="{7861ADDE-AD01-4FF2-99A8-D752A4DBE12E}" type="parTrans" cxnId="{A956CF8F-AC9E-4594-9CA5-4F8BC09C0BCC}">
      <dgm:prSet/>
      <dgm:spPr/>
    </dgm:pt>
    <dgm:pt modelId="{9A832760-6E1E-4742-B536-C70C38CE0CDD}" type="sibTrans" cxnId="{A956CF8F-AC9E-4594-9CA5-4F8BC09C0BCC}">
      <dgm:prSet/>
      <dgm:spPr/>
    </dgm:pt>
    <dgm:pt modelId="{94677939-E33D-4558-A0C1-8B12E7A06D50}">
      <dgm:prSet custT="1"/>
      <dgm:spPr/>
      <dgm:t>
        <a:bodyPr/>
        <a:lstStyle/>
        <a:p>
          <a:r>
            <a:rPr lang="id-ID" sz="2000" i="1" dirty="0" smtClean="0"/>
            <a:t>Object permanence </a:t>
          </a:r>
        </a:p>
      </dgm:t>
    </dgm:pt>
    <dgm:pt modelId="{E0C463B5-5395-470F-840F-0678A0B85C83}" type="parTrans" cxnId="{4E8272F8-7BA0-40CB-A8C9-BBA1A8A82A35}">
      <dgm:prSet/>
      <dgm:spPr/>
      <dgm:t>
        <a:bodyPr/>
        <a:lstStyle/>
        <a:p>
          <a:endParaRPr lang="id-ID"/>
        </a:p>
      </dgm:t>
    </dgm:pt>
    <dgm:pt modelId="{E5B3BB06-DD73-4BC7-8F58-5C0BC3922C4B}" type="sibTrans" cxnId="{4E8272F8-7BA0-40CB-A8C9-BBA1A8A82A35}">
      <dgm:prSet/>
      <dgm:spPr/>
      <dgm:t>
        <a:bodyPr/>
        <a:lstStyle/>
        <a:p>
          <a:endParaRPr lang="id-ID"/>
        </a:p>
      </dgm:t>
    </dgm:pt>
    <dgm:pt modelId="{A4327C76-62B6-46A9-B06D-0637E4BC6384}">
      <dgm:prSet custT="1"/>
      <dgm:spPr/>
      <dgm:t>
        <a:bodyPr/>
        <a:lstStyle/>
        <a:p>
          <a:r>
            <a:rPr lang="id-ID" sz="1600" dirty="0" smtClean="0"/>
            <a:t>Sifat egosentrisme masih menonjol.</a:t>
          </a:r>
          <a:endParaRPr lang="id-ID" sz="1600" dirty="0"/>
        </a:p>
      </dgm:t>
    </dgm:pt>
    <dgm:pt modelId="{4C82B710-3D7C-4A6A-98C1-C2C895ED91C2}" type="parTrans" cxnId="{434D6161-1FBE-4710-9876-109531321CF0}">
      <dgm:prSet/>
      <dgm:spPr/>
    </dgm:pt>
    <dgm:pt modelId="{8B32230D-3468-4EF5-8F2F-F311F5D73339}" type="sibTrans" cxnId="{434D6161-1FBE-4710-9876-109531321CF0}">
      <dgm:prSet/>
      <dgm:spPr/>
    </dgm:pt>
    <dgm:pt modelId="{196D1181-7965-46EE-AC5F-A55DDE16A369}">
      <dgm:prSet custT="1"/>
      <dgm:spPr/>
      <dgm:t>
        <a:bodyPr/>
        <a:lstStyle/>
        <a:p>
          <a:r>
            <a:rPr lang="id-ID" sz="1600" dirty="0" smtClean="0"/>
            <a:t>Mulai mengenal konsep hubungan yang sifatnya masih kasar misalnya lebih tua, lebih kecil dsb.</a:t>
          </a:r>
        </a:p>
      </dgm:t>
    </dgm:pt>
    <dgm:pt modelId="{5DD37C9C-FF3C-4C8A-B5AF-1230008EDDE5}" type="parTrans" cxnId="{AF57F608-4815-441B-BF2D-43C8DFFBF8CB}">
      <dgm:prSet/>
      <dgm:spPr/>
      <dgm:t>
        <a:bodyPr/>
        <a:lstStyle/>
        <a:p>
          <a:endParaRPr lang="id-ID"/>
        </a:p>
      </dgm:t>
    </dgm:pt>
    <dgm:pt modelId="{FBA26ADC-2E59-4681-B473-DD00E1DC3F58}" type="sibTrans" cxnId="{AF57F608-4815-441B-BF2D-43C8DFFBF8CB}">
      <dgm:prSet/>
      <dgm:spPr/>
      <dgm:t>
        <a:bodyPr/>
        <a:lstStyle/>
        <a:p>
          <a:endParaRPr lang="id-ID"/>
        </a:p>
      </dgm:t>
    </dgm:pt>
    <dgm:pt modelId="{842EBB66-45FA-414B-8DD4-9F60F8B31354}">
      <dgm:prSet custT="1"/>
      <dgm:spPr/>
      <dgm:t>
        <a:bodyPr/>
        <a:lstStyle/>
        <a:p>
          <a:r>
            <a:rPr lang="id-ID" sz="1600" dirty="0" smtClean="0"/>
            <a:t>Cara berfikir dan tingkah laku masih kurang logis. </a:t>
          </a:r>
          <a:endParaRPr lang="id-ID" sz="1600" dirty="0"/>
        </a:p>
      </dgm:t>
    </dgm:pt>
    <dgm:pt modelId="{9B8120CA-B9D7-409C-97FD-086ACB930993}" type="parTrans" cxnId="{D92544BF-BBEF-497B-9995-8DEA82D8051F}">
      <dgm:prSet/>
      <dgm:spPr/>
      <dgm:t>
        <a:bodyPr/>
        <a:lstStyle/>
        <a:p>
          <a:endParaRPr lang="id-ID"/>
        </a:p>
      </dgm:t>
    </dgm:pt>
    <dgm:pt modelId="{C31BE6E9-D3E9-48D7-B98D-EB1D14A121A1}" type="sibTrans" cxnId="{D92544BF-BBEF-497B-9995-8DEA82D8051F}">
      <dgm:prSet/>
      <dgm:spPr/>
      <dgm:t>
        <a:bodyPr/>
        <a:lstStyle/>
        <a:p>
          <a:endParaRPr lang="id-ID"/>
        </a:p>
      </dgm:t>
    </dgm:pt>
    <dgm:pt modelId="{ACCC5491-C78E-4362-90DD-87BCE86E67F1}">
      <dgm:prSet/>
      <dgm:spPr/>
      <dgm:t>
        <a:bodyPr/>
        <a:lstStyle/>
        <a:p>
          <a:r>
            <a:rPr lang="id-ID" smtClean="0"/>
            <a:t>Anak mulai berpikir logis (konkret).</a:t>
          </a:r>
          <a:endParaRPr lang="id-ID"/>
        </a:p>
      </dgm:t>
    </dgm:pt>
    <dgm:pt modelId="{3C079F13-4BD8-48E6-962A-5A3F385EC358}" type="parTrans" cxnId="{2F279E36-A2B1-4A0A-A45F-0E3759A2677F}">
      <dgm:prSet/>
      <dgm:spPr/>
    </dgm:pt>
    <dgm:pt modelId="{8A70D28C-2BF0-4726-BCB1-A477E94EE71C}" type="sibTrans" cxnId="{2F279E36-A2B1-4A0A-A45F-0E3759A2677F}">
      <dgm:prSet/>
      <dgm:spPr/>
    </dgm:pt>
    <dgm:pt modelId="{11082FB7-09FA-4BC9-9C91-B113B62E701E}">
      <dgm:prSet/>
      <dgm:spPr/>
      <dgm:t>
        <a:bodyPr/>
        <a:lstStyle/>
        <a:p>
          <a:r>
            <a:rPr lang="id-ID" smtClean="0"/>
            <a:t>Egosentrisme mulai berkurang.</a:t>
          </a:r>
          <a:endParaRPr lang="id-ID" dirty="0"/>
        </a:p>
      </dgm:t>
    </dgm:pt>
    <dgm:pt modelId="{937C57FA-D18B-40B7-8E7D-91CD51CDB744}" type="parTrans" cxnId="{A8C2E060-FF46-4B53-A010-9F75ADDDCD9C}">
      <dgm:prSet/>
      <dgm:spPr/>
      <dgm:t>
        <a:bodyPr/>
        <a:lstStyle/>
        <a:p>
          <a:endParaRPr lang="id-ID"/>
        </a:p>
      </dgm:t>
    </dgm:pt>
    <dgm:pt modelId="{9F123E89-D384-4871-A82D-821E7D8095CC}" type="sibTrans" cxnId="{A8C2E060-FF46-4B53-A010-9F75ADDDCD9C}">
      <dgm:prSet/>
      <dgm:spPr/>
      <dgm:t>
        <a:bodyPr/>
        <a:lstStyle/>
        <a:p>
          <a:endParaRPr lang="id-ID"/>
        </a:p>
      </dgm:t>
    </dgm:pt>
    <dgm:pt modelId="{5FA1245D-1986-48F5-9B2A-2CDCABD3C84B}">
      <dgm:prSet/>
      <dgm:spPr/>
      <dgm:t>
        <a:bodyPr/>
        <a:lstStyle/>
        <a:p>
          <a:r>
            <a:rPr lang="id-ID" dirty="0" smtClean="0"/>
            <a:t>Mampu berpikir logis (abstrak dan konkret).</a:t>
          </a:r>
          <a:endParaRPr lang="id-ID" dirty="0"/>
        </a:p>
      </dgm:t>
    </dgm:pt>
    <dgm:pt modelId="{D5987897-50AB-4C8B-9F2A-692BFEAEDA2E}" type="parTrans" cxnId="{C1330372-1232-4535-AB6B-F8854F0AD264}">
      <dgm:prSet/>
      <dgm:spPr/>
    </dgm:pt>
    <dgm:pt modelId="{154E211D-B2D7-4B8B-8BA6-1DAAB0CA9278}" type="sibTrans" cxnId="{C1330372-1232-4535-AB6B-F8854F0AD264}">
      <dgm:prSet/>
      <dgm:spPr/>
    </dgm:pt>
    <dgm:pt modelId="{55525D85-7D1B-4A82-89CD-55A5DF62F962}">
      <dgm:prSet/>
      <dgm:spPr/>
      <dgm:t>
        <a:bodyPr/>
        <a:lstStyle/>
        <a:p>
          <a:r>
            <a:rPr lang="id-ID" dirty="0" smtClean="0"/>
            <a:t>Mampu memecahkan masalah. </a:t>
          </a:r>
          <a:endParaRPr lang="id-ID" dirty="0"/>
        </a:p>
      </dgm:t>
    </dgm:pt>
    <dgm:pt modelId="{FEC30713-CA8E-4337-BD21-A72149590AFA}" type="parTrans" cxnId="{FCEB55B2-8C07-4994-B38B-DC7D7531D2F9}">
      <dgm:prSet/>
      <dgm:spPr/>
    </dgm:pt>
    <dgm:pt modelId="{ADDB97A4-E289-4F29-887A-F81717E07681}" type="sibTrans" cxnId="{FCEB55B2-8C07-4994-B38B-DC7D7531D2F9}">
      <dgm:prSet/>
      <dgm:spPr/>
    </dgm:pt>
    <dgm:pt modelId="{F6910495-C728-4E22-8A9D-7ECBFC983C35}">
      <dgm:prSet/>
      <dgm:spPr/>
      <dgm:t>
        <a:bodyPr/>
        <a:lstStyle/>
        <a:p>
          <a:r>
            <a:rPr lang="id-ID" dirty="0" smtClean="0"/>
            <a:t>Disebut juga operasional abstrak.</a:t>
          </a:r>
          <a:endParaRPr lang="id-ID" dirty="0"/>
        </a:p>
      </dgm:t>
    </dgm:pt>
    <dgm:pt modelId="{54507A2F-3679-41BA-9159-AA39A63FE589}" type="parTrans" cxnId="{77084FE2-9125-4574-B26D-2BDC06CDA074}">
      <dgm:prSet/>
      <dgm:spPr/>
    </dgm:pt>
    <dgm:pt modelId="{9B275F51-8A80-43C6-8A56-9EC2D9CD68F7}" type="sibTrans" cxnId="{77084FE2-9125-4574-B26D-2BDC06CDA074}">
      <dgm:prSet/>
      <dgm:spPr/>
    </dgm:pt>
    <dgm:pt modelId="{1EDFD4F1-E5B8-43ED-B75C-2CC243C0739A}" type="pres">
      <dgm:prSet presAssocID="{26368D87-AB45-4DAD-85EE-3E76D2834F8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7DC82D59-3638-4C86-AC51-BFD6D8724FEC}" type="pres">
      <dgm:prSet presAssocID="{82AC2372-64A0-478B-9692-4EEB10523D4E}" presName="linNode" presStyleCnt="0"/>
      <dgm:spPr/>
    </dgm:pt>
    <dgm:pt modelId="{E3CAFDE0-8C80-42AD-8D30-7F28912B68DF}" type="pres">
      <dgm:prSet presAssocID="{82AC2372-64A0-478B-9692-4EEB10523D4E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4C8817-D69B-445A-99B2-2030EF36ECC6}" type="pres">
      <dgm:prSet presAssocID="{82AC2372-64A0-478B-9692-4EEB10523D4E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356B2E-1CFE-4712-A385-AB6E1C854606}" type="pres">
      <dgm:prSet presAssocID="{6D8008E7-E10A-413B-BB30-7A4F1AE6F54A}" presName="spacing" presStyleCnt="0"/>
      <dgm:spPr/>
    </dgm:pt>
    <dgm:pt modelId="{4CA37299-64D3-43AD-A72C-CE6104320929}" type="pres">
      <dgm:prSet presAssocID="{231F44DB-037F-4569-A954-5CA93C5CE43D}" presName="linNode" presStyleCnt="0"/>
      <dgm:spPr/>
    </dgm:pt>
    <dgm:pt modelId="{60B992CC-4D4D-4AD1-B089-FCFBCAD1F36D}" type="pres">
      <dgm:prSet presAssocID="{231F44DB-037F-4569-A954-5CA93C5CE43D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1BFD6A9-B4F0-4512-AAC8-BA3287A58B38}" type="pres">
      <dgm:prSet presAssocID="{231F44DB-037F-4569-A954-5CA93C5CE43D}" presName="childShp" presStyleLbl="bgAccFollowNode1" presStyleIdx="1" presStyleCnt="4" custScaleY="13610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1978CF3-F915-48E3-9401-71F3524B5D49}" type="pres">
      <dgm:prSet presAssocID="{E2B512FA-8384-4E40-B090-925CD53FD7FC}" presName="spacing" presStyleCnt="0"/>
      <dgm:spPr/>
    </dgm:pt>
    <dgm:pt modelId="{D697A23E-98AF-427A-92F2-30DFF431B1B0}" type="pres">
      <dgm:prSet presAssocID="{14C2619F-5E4B-4AC2-A3A3-9B894F4908CD}" presName="linNode" presStyleCnt="0"/>
      <dgm:spPr/>
    </dgm:pt>
    <dgm:pt modelId="{533E5564-2FDC-4871-BFCC-BBD832C73192}" type="pres">
      <dgm:prSet presAssocID="{14C2619F-5E4B-4AC2-A3A3-9B894F4908CD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70DBB6-C8CD-491C-9BDF-B47EB66596DD}" type="pres">
      <dgm:prSet presAssocID="{14C2619F-5E4B-4AC2-A3A3-9B894F4908CD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707448-F709-4706-B7CA-3348F8B4B4E1}" type="pres">
      <dgm:prSet presAssocID="{1307D00E-E314-4199-9687-C06E48349724}" presName="spacing" presStyleCnt="0"/>
      <dgm:spPr/>
    </dgm:pt>
    <dgm:pt modelId="{0359BCFA-0B68-4CB5-B499-9B4CFFD9C38F}" type="pres">
      <dgm:prSet presAssocID="{44ED5C62-D271-4412-81C8-4BA73A1D12EF}" presName="linNode" presStyleCnt="0"/>
      <dgm:spPr/>
    </dgm:pt>
    <dgm:pt modelId="{FBC225B5-BB56-4ACE-BBA7-196ECC7815C1}" type="pres">
      <dgm:prSet presAssocID="{44ED5C62-D271-4412-81C8-4BA73A1D12EF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F55FAD9-B053-49B2-8E81-57E8EEE8844D}" type="pres">
      <dgm:prSet presAssocID="{44ED5C62-D271-4412-81C8-4BA73A1D12EF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C0FB892-98CD-4C3F-B846-44D88D5AAEDA}" type="presOf" srcId="{55525D85-7D1B-4A82-89CD-55A5DF62F962}" destId="{5F55FAD9-B053-49B2-8E81-57E8EEE8844D}" srcOrd="0" destOrd="2" presId="urn:microsoft.com/office/officeart/2005/8/layout/vList6"/>
    <dgm:cxn modelId="{A207D28C-733F-4460-BE07-17B6309457CC}" type="presOf" srcId="{5FA1245D-1986-48F5-9B2A-2CDCABD3C84B}" destId="{5F55FAD9-B053-49B2-8E81-57E8EEE8844D}" srcOrd="0" destOrd="1" presId="urn:microsoft.com/office/officeart/2005/8/layout/vList6"/>
    <dgm:cxn modelId="{78A85245-EFB8-44F0-9B88-9D61D8BDCCC9}" type="presOf" srcId="{231F44DB-037F-4569-A954-5CA93C5CE43D}" destId="{60B992CC-4D4D-4AD1-B089-FCFBCAD1F36D}" srcOrd="0" destOrd="0" presId="urn:microsoft.com/office/officeart/2005/8/layout/vList6"/>
    <dgm:cxn modelId="{28D2941E-3C6E-4DD0-BD99-95C81DEED70B}" type="presOf" srcId="{196D1181-7965-46EE-AC5F-A55DDE16A369}" destId="{A1BFD6A9-B4F0-4512-AAC8-BA3287A58B38}" srcOrd="0" destOrd="1" presId="urn:microsoft.com/office/officeart/2005/8/layout/vList6"/>
    <dgm:cxn modelId="{AF57F608-4815-441B-BF2D-43C8DFFBF8CB}" srcId="{231F44DB-037F-4569-A954-5CA93C5CE43D}" destId="{196D1181-7965-46EE-AC5F-A55DDE16A369}" srcOrd="1" destOrd="0" parTransId="{5DD37C9C-FF3C-4C8A-B5AF-1230008EDDE5}" sibTransId="{FBA26ADC-2E59-4681-B473-DD00E1DC3F58}"/>
    <dgm:cxn modelId="{C1330372-1232-4535-AB6B-F8854F0AD264}" srcId="{44ED5C62-D271-4412-81C8-4BA73A1D12EF}" destId="{5FA1245D-1986-48F5-9B2A-2CDCABD3C84B}" srcOrd="1" destOrd="0" parTransId="{D5987897-50AB-4C8B-9F2A-692BFEAEDA2E}" sibTransId="{154E211D-B2D7-4B8B-8BA6-1DAAB0CA9278}"/>
    <dgm:cxn modelId="{9A0FEA32-2A5B-43FD-BDAE-E525FA3526C8}" type="presOf" srcId="{82AC2372-64A0-478B-9692-4EEB10523D4E}" destId="{E3CAFDE0-8C80-42AD-8D30-7F28912B68DF}" srcOrd="0" destOrd="0" presId="urn:microsoft.com/office/officeart/2005/8/layout/vList6"/>
    <dgm:cxn modelId="{F3CD28D9-2A75-4AB9-9043-BC25036E0255}" type="presOf" srcId="{26368D87-AB45-4DAD-85EE-3E76D2834F83}" destId="{1EDFD4F1-E5B8-43ED-B75C-2CC243C0739A}" srcOrd="0" destOrd="0" presId="urn:microsoft.com/office/officeart/2005/8/layout/vList6"/>
    <dgm:cxn modelId="{D11C0DB4-C648-40E5-8C1A-CC463EED3D76}" type="presOf" srcId="{A4327C76-62B6-46A9-B06D-0637E4BC6384}" destId="{A1BFD6A9-B4F0-4512-AAC8-BA3287A58B38}" srcOrd="0" destOrd="0" presId="urn:microsoft.com/office/officeart/2005/8/layout/vList6"/>
    <dgm:cxn modelId="{434D6161-1FBE-4710-9876-109531321CF0}" srcId="{231F44DB-037F-4569-A954-5CA93C5CE43D}" destId="{A4327C76-62B6-46A9-B06D-0637E4BC6384}" srcOrd="0" destOrd="0" parTransId="{4C82B710-3D7C-4A6A-98C1-C2C895ED91C2}" sibTransId="{8B32230D-3468-4EF5-8F2F-F311F5D73339}"/>
    <dgm:cxn modelId="{5D90258D-3B81-4745-BD7F-AF57530A74EA}" type="presOf" srcId="{F8A65E83-AA75-4CF4-8540-46EE7D7D7C93}" destId="{3A4C8817-D69B-445A-99B2-2030EF36ECC6}" srcOrd="0" destOrd="0" presId="urn:microsoft.com/office/officeart/2005/8/layout/vList6"/>
    <dgm:cxn modelId="{77084FE2-9125-4574-B26D-2BDC06CDA074}" srcId="{44ED5C62-D271-4412-81C8-4BA73A1D12EF}" destId="{F6910495-C728-4E22-8A9D-7ECBFC983C35}" srcOrd="0" destOrd="0" parTransId="{54507A2F-3679-41BA-9159-AA39A63FE589}" sibTransId="{9B275F51-8A80-43C6-8A56-9EC2D9CD68F7}"/>
    <dgm:cxn modelId="{4E8272F8-7BA0-40CB-A8C9-BBA1A8A82A35}" srcId="{82AC2372-64A0-478B-9692-4EEB10523D4E}" destId="{94677939-E33D-4558-A0C1-8B12E7A06D50}" srcOrd="1" destOrd="0" parTransId="{E0C463B5-5395-470F-840F-0678A0B85C83}" sibTransId="{E5B3BB06-DD73-4BC7-8F58-5C0BC3922C4B}"/>
    <dgm:cxn modelId="{A8C2E060-FF46-4B53-A010-9F75ADDDCD9C}" srcId="{14C2619F-5E4B-4AC2-A3A3-9B894F4908CD}" destId="{11082FB7-09FA-4BC9-9C91-B113B62E701E}" srcOrd="1" destOrd="0" parTransId="{937C57FA-D18B-40B7-8E7D-91CD51CDB744}" sibTransId="{9F123E89-D384-4871-A82D-821E7D8095CC}"/>
    <dgm:cxn modelId="{4BA0B486-5BDB-4F9F-AB36-95C9AB593EDD}" srcId="{26368D87-AB45-4DAD-85EE-3E76D2834F83}" destId="{82AC2372-64A0-478B-9692-4EEB10523D4E}" srcOrd="0" destOrd="0" parTransId="{0EBE2B32-C86B-4D2E-82D3-7CA3637055B9}" sibTransId="{6D8008E7-E10A-413B-BB30-7A4F1AE6F54A}"/>
    <dgm:cxn modelId="{02AB43FF-7B08-487E-8A8E-4A894B7E9BAF}" srcId="{26368D87-AB45-4DAD-85EE-3E76D2834F83}" destId="{44ED5C62-D271-4412-81C8-4BA73A1D12EF}" srcOrd="3" destOrd="0" parTransId="{EC985657-98EF-4B20-ABDC-F39ED0F711D6}" sibTransId="{918F742D-ADDE-4779-B425-68044AE8A69F}"/>
    <dgm:cxn modelId="{FCEB55B2-8C07-4994-B38B-DC7D7531D2F9}" srcId="{44ED5C62-D271-4412-81C8-4BA73A1D12EF}" destId="{55525D85-7D1B-4A82-89CD-55A5DF62F962}" srcOrd="2" destOrd="0" parTransId="{FEC30713-CA8E-4337-BD21-A72149590AFA}" sibTransId="{ADDB97A4-E289-4F29-887A-F81717E07681}"/>
    <dgm:cxn modelId="{8D9D26DC-5F81-4419-8DB8-1A68967EA040}" type="presOf" srcId="{11082FB7-09FA-4BC9-9C91-B113B62E701E}" destId="{4770DBB6-C8CD-491C-9BDF-B47EB66596DD}" srcOrd="0" destOrd="1" presId="urn:microsoft.com/office/officeart/2005/8/layout/vList6"/>
    <dgm:cxn modelId="{A3B7AD63-9608-4A99-9853-4587FFD60AB8}" type="presOf" srcId="{ACCC5491-C78E-4362-90DD-87BCE86E67F1}" destId="{4770DBB6-C8CD-491C-9BDF-B47EB66596DD}" srcOrd="0" destOrd="0" presId="urn:microsoft.com/office/officeart/2005/8/layout/vList6"/>
    <dgm:cxn modelId="{398A9C55-C028-4FDA-A779-A80FC927A8F9}" type="presOf" srcId="{94677939-E33D-4558-A0C1-8B12E7A06D50}" destId="{3A4C8817-D69B-445A-99B2-2030EF36ECC6}" srcOrd="0" destOrd="1" presId="urn:microsoft.com/office/officeart/2005/8/layout/vList6"/>
    <dgm:cxn modelId="{D2A323F9-8CC4-4922-B8F6-D34FF2010066}" srcId="{26368D87-AB45-4DAD-85EE-3E76D2834F83}" destId="{14C2619F-5E4B-4AC2-A3A3-9B894F4908CD}" srcOrd="2" destOrd="0" parTransId="{A44A83EA-0B74-4C4B-B2CC-D3B8C9FA5C17}" sibTransId="{1307D00E-E314-4199-9687-C06E48349724}"/>
    <dgm:cxn modelId="{3EADF2B4-05E5-4CD6-9D35-02E6D73EE3B0}" type="presOf" srcId="{F6910495-C728-4E22-8A9D-7ECBFC983C35}" destId="{5F55FAD9-B053-49B2-8E81-57E8EEE8844D}" srcOrd="0" destOrd="0" presId="urn:microsoft.com/office/officeart/2005/8/layout/vList6"/>
    <dgm:cxn modelId="{2F279E36-A2B1-4A0A-A45F-0E3759A2677F}" srcId="{14C2619F-5E4B-4AC2-A3A3-9B894F4908CD}" destId="{ACCC5491-C78E-4362-90DD-87BCE86E67F1}" srcOrd="0" destOrd="0" parTransId="{3C079F13-4BD8-48E6-962A-5A3F385EC358}" sibTransId="{8A70D28C-2BF0-4726-BCB1-A477E94EE71C}"/>
    <dgm:cxn modelId="{D92544BF-BBEF-497B-9995-8DEA82D8051F}" srcId="{231F44DB-037F-4569-A954-5CA93C5CE43D}" destId="{842EBB66-45FA-414B-8DD4-9F60F8B31354}" srcOrd="2" destOrd="0" parTransId="{9B8120CA-B9D7-409C-97FD-086ACB930993}" sibTransId="{C31BE6E9-D3E9-48D7-B98D-EB1D14A121A1}"/>
    <dgm:cxn modelId="{A956CF8F-AC9E-4594-9CA5-4F8BC09C0BCC}" srcId="{82AC2372-64A0-478B-9692-4EEB10523D4E}" destId="{F8A65E83-AA75-4CF4-8540-46EE7D7D7C93}" srcOrd="0" destOrd="0" parTransId="{7861ADDE-AD01-4FF2-99A8-D752A4DBE12E}" sibTransId="{9A832760-6E1E-4742-B536-C70C38CE0CDD}"/>
    <dgm:cxn modelId="{AE86DB74-5EC5-4E87-9D52-495A5644EC1C}" srcId="{26368D87-AB45-4DAD-85EE-3E76D2834F83}" destId="{231F44DB-037F-4569-A954-5CA93C5CE43D}" srcOrd="1" destOrd="0" parTransId="{A3422774-3311-4E5E-9514-390DD35A9160}" sibTransId="{E2B512FA-8384-4E40-B090-925CD53FD7FC}"/>
    <dgm:cxn modelId="{BA5E931B-A246-4FAD-9DAB-4D2FF2BC03F4}" type="presOf" srcId="{842EBB66-45FA-414B-8DD4-9F60F8B31354}" destId="{A1BFD6A9-B4F0-4512-AAC8-BA3287A58B38}" srcOrd="0" destOrd="2" presId="urn:microsoft.com/office/officeart/2005/8/layout/vList6"/>
    <dgm:cxn modelId="{07920A23-758E-4522-94FF-D7F04B09FCEE}" type="presOf" srcId="{14C2619F-5E4B-4AC2-A3A3-9B894F4908CD}" destId="{533E5564-2FDC-4871-BFCC-BBD832C73192}" srcOrd="0" destOrd="0" presId="urn:microsoft.com/office/officeart/2005/8/layout/vList6"/>
    <dgm:cxn modelId="{617C2583-0444-4FF8-91BD-33F4A484E0D5}" type="presOf" srcId="{44ED5C62-D271-4412-81C8-4BA73A1D12EF}" destId="{FBC225B5-BB56-4ACE-BBA7-196ECC7815C1}" srcOrd="0" destOrd="0" presId="urn:microsoft.com/office/officeart/2005/8/layout/vList6"/>
    <dgm:cxn modelId="{19438916-250B-41D7-8680-547F884FE179}" type="presParOf" srcId="{1EDFD4F1-E5B8-43ED-B75C-2CC243C0739A}" destId="{7DC82D59-3638-4C86-AC51-BFD6D8724FEC}" srcOrd="0" destOrd="0" presId="urn:microsoft.com/office/officeart/2005/8/layout/vList6"/>
    <dgm:cxn modelId="{B40D740B-F3AB-4D71-A7AA-39134E4BCE8A}" type="presParOf" srcId="{7DC82D59-3638-4C86-AC51-BFD6D8724FEC}" destId="{E3CAFDE0-8C80-42AD-8D30-7F28912B68DF}" srcOrd="0" destOrd="0" presId="urn:microsoft.com/office/officeart/2005/8/layout/vList6"/>
    <dgm:cxn modelId="{5A425B4C-7577-401B-82B0-333DA8C62E27}" type="presParOf" srcId="{7DC82D59-3638-4C86-AC51-BFD6D8724FEC}" destId="{3A4C8817-D69B-445A-99B2-2030EF36ECC6}" srcOrd="1" destOrd="0" presId="urn:microsoft.com/office/officeart/2005/8/layout/vList6"/>
    <dgm:cxn modelId="{2E1D7B8B-A6F9-4879-A5B3-8DA708202EED}" type="presParOf" srcId="{1EDFD4F1-E5B8-43ED-B75C-2CC243C0739A}" destId="{08356B2E-1CFE-4712-A385-AB6E1C854606}" srcOrd="1" destOrd="0" presId="urn:microsoft.com/office/officeart/2005/8/layout/vList6"/>
    <dgm:cxn modelId="{41C53F90-130F-4408-91AA-6455EC3161A2}" type="presParOf" srcId="{1EDFD4F1-E5B8-43ED-B75C-2CC243C0739A}" destId="{4CA37299-64D3-43AD-A72C-CE6104320929}" srcOrd="2" destOrd="0" presId="urn:microsoft.com/office/officeart/2005/8/layout/vList6"/>
    <dgm:cxn modelId="{820FD4ED-1EFC-4886-B856-F78B95CF3E6F}" type="presParOf" srcId="{4CA37299-64D3-43AD-A72C-CE6104320929}" destId="{60B992CC-4D4D-4AD1-B089-FCFBCAD1F36D}" srcOrd="0" destOrd="0" presId="urn:microsoft.com/office/officeart/2005/8/layout/vList6"/>
    <dgm:cxn modelId="{2A98DB18-CCF1-447D-B910-754D42A8FEDB}" type="presParOf" srcId="{4CA37299-64D3-43AD-A72C-CE6104320929}" destId="{A1BFD6A9-B4F0-4512-AAC8-BA3287A58B38}" srcOrd="1" destOrd="0" presId="urn:microsoft.com/office/officeart/2005/8/layout/vList6"/>
    <dgm:cxn modelId="{C1BD47C3-FFBE-4F16-8266-223044E80819}" type="presParOf" srcId="{1EDFD4F1-E5B8-43ED-B75C-2CC243C0739A}" destId="{91978CF3-F915-48E3-9401-71F3524B5D49}" srcOrd="3" destOrd="0" presId="urn:microsoft.com/office/officeart/2005/8/layout/vList6"/>
    <dgm:cxn modelId="{486E1F1F-1072-416B-A1FD-811868ACAF3E}" type="presParOf" srcId="{1EDFD4F1-E5B8-43ED-B75C-2CC243C0739A}" destId="{D697A23E-98AF-427A-92F2-30DFF431B1B0}" srcOrd="4" destOrd="0" presId="urn:microsoft.com/office/officeart/2005/8/layout/vList6"/>
    <dgm:cxn modelId="{E32FB567-A736-41F2-9E14-42E2D102BFCE}" type="presParOf" srcId="{D697A23E-98AF-427A-92F2-30DFF431B1B0}" destId="{533E5564-2FDC-4871-BFCC-BBD832C73192}" srcOrd="0" destOrd="0" presId="urn:microsoft.com/office/officeart/2005/8/layout/vList6"/>
    <dgm:cxn modelId="{CB0FA3D6-D028-42D1-8EA8-E73C5A11B893}" type="presParOf" srcId="{D697A23E-98AF-427A-92F2-30DFF431B1B0}" destId="{4770DBB6-C8CD-491C-9BDF-B47EB66596DD}" srcOrd="1" destOrd="0" presId="urn:microsoft.com/office/officeart/2005/8/layout/vList6"/>
    <dgm:cxn modelId="{A8A30CF5-E224-4D54-83AA-EA16008B60ED}" type="presParOf" srcId="{1EDFD4F1-E5B8-43ED-B75C-2CC243C0739A}" destId="{23707448-F709-4706-B7CA-3348F8B4B4E1}" srcOrd="5" destOrd="0" presId="urn:microsoft.com/office/officeart/2005/8/layout/vList6"/>
    <dgm:cxn modelId="{52B00208-051A-42E9-95C9-89DA2081AA2D}" type="presParOf" srcId="{1EDFD4F1-E5B8-43ED-B75C-2CC243C0739A}" destId="{0359BCFA-0B68-4CB5-B499-9B4CFFD9C38F}" srcOrd="6" destOrd="0" presId="urn:microsoft.com/office/officeart/2005/8/layout/vList6"/>
    <dgm:cxn modelId="{34B81A62-8F22-4FFA-B55A-C475F8E1AA70}" type="presParOf" srcId="{0359BCFA-0B68-4CB5-B499-9B4CFFD9C38F}" destId="{FBC225B5-BB56-4ACE-BBA7-196ECC7815C1}" srcOrd="0" destOrd="0" presId="urn:microsoft.com/office/officeart/2005/8/layout/vList6"/>
    <dgm:cxn modelId="{E09C54EE-5E7D-4B1A-B977-C8E5BBE8A266}" type="presParOf" srcId="{0359BCFA-0B68-4CB5-B499-9B4CFFD9C38F}" destId="{5F55FAD9-B053-49B2-8E81-57E8EEE8844D}" srcOrd="1" destOrd="0" presId="urn:microsoft.com/office/officeart/2005/8/layout/v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FE12DB-DAB7-434F-B3E9-F6E46F6D078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0C800F4-B824-44FC-A993-2DD0D9E5AF1B}">
      <dgm:prSet phldrT="[Text]"/>
      <dgm:spPr/>
      <dgm:t>
        <a:bodyPr/>
        <a:lstStyle/>
        <a:p>
          <a:r>
            <a:rPr lang="id-ID" dirty="0" smtClean="0"/>
            <a:t>Empirik </a:t>
          </a:r>
          <a:endParaRPr lang="id-ID" dirty="0"/>
        </a:p>
      </dgm:t>
    </dgm:pt>
    <dgm:pt modelId="{43105D73-E19E-48F8-BA00-D189E82F0B07}" type="parTrans" cxnId="{0B230741-BE8E-4F1E-8DE7-93F1EFD925C0}">
      <dgm:prSet/>
      <dgm:spPr/>
      <dgm:t>
        <a:bodyPr/>
        <a:lstStyle/>
        <a:p>
          <a:endParaRPr lang="id-ID"/>
        </a:p>
      </dgm:t>
    </dgm:pt>
    <dgm:pt modelId="{E955F4B2-D68D-44B0-B644-1CD589C350E8}" type="sibTrans" cxnId="{0B230741-BE8E-4F1E-8DE7-93F1EFD925C0}">
      <dgm:prSet/>
      <dgm:spPr/>
      <dgm:t>
        <a:bodyPr/>
        <a:lstStyle/>
        <a:p>
          <a:endParaRPr lang="id-ID"/>
        </a:p>
      </dgm:t>
    </dgm:pt>
    <dgm:pt modelId="{213B58E7-2CCD-40F2-8B2D-0FA0762E068B}">
      <dgm:prSet phldrT="[Text]"/>
      <dgm:spPr/>
      <dgm:t>
        <a:bodyPr/>
        <a:lstStyle/>
        <a:p>
          <a:r>
            <a:rPr lang="id-ID" dirty="0" smtClean="0"/>
            <a:t>Tentang alam dan dunia sekitar</a:t>
          </a:r>
          <a:endParaRPr lang="id-ID" dirty="0"/>
        </a:p>
      </dgm:t>
    </dgm:pt>
    <dgm:pt modelId="{701A8C97-97DD-4072-8767-9F4CE8CBA083}" type="parTrans" cxnId="{55CC6F94-6CE7-4BB8-9B5A-9E5F6C95DE12}">
      <dgm:prSet/>
      <dgm:spPr/>
      <dgm:t>
        <a:bodyPr/>
        <a:lstStyle/>
        <a:p>
          <a:endParaRPr lang="id-ID"/>
        </a:p>
      </dgm:t>
    </dgm:pt>
    <dgm:pt modelId="{E9F6D8AE-9E7B-4801-A8A4-42139C42371C}" type="sibTrans" cxnId="{55CC6F94-6CE7-4BB8-9B5A-9E5F6C95DE12}">
      <dgm:prSet/>
      <dgm:spPr/>
      <dgm:t>
        <a:bodyPr/>
        <a:lstStyle/>
        <a:p>
          <a:endParaRPr lang="id-ID"/>
        </a:p>
      </dgm:t>
    </dgm:pt>
    <dgm:pt modelId="{58194E52-2E2A-4D8D-B715-0249E3E397E0}">
      <dgm:prSet phldrT="[Text]"/>
      <dgm:spPr/>
      <dgm:t>
        <a:bodyPr/>
        <a:lstStyle/>
        <a:p>
          <a:r>
            <a:rPr lang="id-ID" dirty="0" smtClean="0"/>
            <a:t>Logika matematika</a:t>
          </a:r>
          <a:endParaRPr lang="id-ID" dirty="0"/>
        </a:p>
      </dgm:t>
    </dgm:pt>
    <dgm:pt modelId="{C172EDB4-38D3-449A-8EA7-EA1607C9386E}" type="parTrans" cxnId="{67F6A410-C652-4FED-AB8C-D9341F3E72AC}">
      <dgm:prSet/>
      <dgm:spPr/>
      <dgm:t>
        <a:bodyPr/>
        <a:lstStyle/>
        <a:p>
          <a:endParaRPr lang="id-ID"/>
        </a:p>
      </dgm:t>
    </dgm:pt>
    <dgm:pt modelId="{C03D2879-B792-4369-A4CA-23F6920CBF00}" type="sibTrans" cxnId="{67F6A410-C652-4FED-AB8C-D9341F3E72AC}">
      <dgm:prSet/>
      <dgm:spPr/>
      <dgm:t>
        <a:bodyPr/>
        <a:lstStyle/>
        <a:p>
          <a:endParaRPr lang="id-ID"/>
        </a:p>
      </dgm:t>
    </dgm:pt>
    <dgm:pt modelId="{7420EE2E-516D-406A-943D-34863ABFE439}">
      <dgm:prSet phldrT="[Text]"/>
      <dgm:spPr/>
      <dgm:t>
        <a:bodyPr/>
        <a:lstStyle/>
        <a:p>
          <a:r>
            <a:rPr lang="id-ID" dirty="0" smtClean="0"/>
            <a:t>Tentang kemampuan loka matematika</a:t>
          </a:r>
          <a:endParaRPr lang="id-ID" dirty="0"/>
        </a:p>
      </dgm:t>
    </dgm:pt>
    <dgm:pt modelId="{B417DED2-46D1-41FC-896A-53521BDB2AD2}" type="parTrans" cxnId="{7BDA3D9D-50DF-410A-9B98-0F067463DBBE}">
      <dgm:prSet/>
      <dgm:spPr/>
      <dgm:t>
        <a:bodyPr/>
        <a:lstStyle/>
        <a:p>
          <a:endParaRPr lang="id-ID"/>
        </a:p>
      </dgm:t>
    </dgm:pt>
    <dgm:pt modelId="{8CF1AE79-F223-48E3-884A-00E3B8BBDC11}" type="sibTrans" cxnId="{7BDA3D9D-50DF-410A-9B98-0F067463DBBE}">
      <dgm:prSet/>
      <dgm:spPr/>
      <dgm:t>
        <a:bodyPr/>
        <a:lstStyle/>
        <a:p>
          <a:endParaRPr lang="id-ID"/>
        </a:p>
      </dgm:t>
    </dgm:pt>
    <dgm:pt modelId="{938B6C47-0259-4039-85A5-09BD3789B0A2}">
      <dgm:prSet phldrT="[Text]"/>
      <dgm:spPr/>
      <dgm:t>
        <a:bodyPr/>
        <a:lstStyle/>
        <a:p>
          <a:r>
            <a:rPr lang="id-ID" dirty="0" smtClean="0"/>
            <a:t>Sosial </a:t>
          </a:r>
          <a:endParaRPr lang="id-ID" dirty="0"/>
        </a:p>
      </dgm:t>
    </dgm:pt>
    <dgm:pt modelId="{819CA15F-900B-4571-8A5A-656DA0D074F6}" type="parTrans" cxnId="{E5A01691-BD15-4602-AB2F-277DA3CAA205}">
      <dgm:prSet/>
      <dgm:spPr/>
      <dgm:t>
        <a:bodyPr/>
        <a:lstStyle/>
        <a:p>
          <a:endParaRPr lang="id-ID"/>
        </a:p>
      </dgm:t>
    </dgm:pt>
    <dgm:pt modelId="{AE55F680-14C0-4FDD-868B-E1531F23072D}" type="sibTrans" cxnId="{E5A01691-BD15-4602-AB2F-277DA3CAA205}">
      <dgm:prSet/>
      <dgm:spPr/>
      <dgm:t>
        <a:bodyPr/>
        <a:lstStyle/>
        <a:p>
          <a:endParaRPr lang="id-ID"/>
        </a:p>
      </dgm:t>
    </dgm:pt>
    <dgm:pt modelId="{84BDCC35-73E6-4F1F-A1E2-D86EB798DFF0}">
      <dgm:prSet/>
      <dgm:spPr/>
      <dgm:t>
        <a:bodyPr/>
        <a:lstStyle/>
        <a:p>
          <a:r>
            <a:rPr lang="id-ID" dirty="0" smtClean="0"/>
            <a:t>Tentang budaya, nilai-nilai dan moral yang dipelajari dari org sekitar</a:t>
          </a:r>
          <a:endParaRPr lang="id-ID" dirty="0"/>
        </a:p>
      </dgm:t>
    </dgm:pt>
    <dgm:pt modelId="{5F4184F5-82E3-4037-904C-A4EF3460AEDA}" type="parTrans" cxnId="{3E845A3A-E21A-424A-8B0B-3D6CA1982B83}">
      <dgm:prSet/>
      <dgm:spPr/>
      <dgm:t>
        <a:bodyPr/>
        <a:lstStyle/>
        <a:p>
          <a:endParaRPr lang="id-ID"/>
        </a:p>
      </dgm:t>
    </dgm:pt>
    <dgm:pt modelId="{324C5BF8-E309-4115-B6A2-CB504125B9EA}" type="sibTrans" cxnId="{3E845A3A-E21A-424A-8B0B-3D6CA1982B83}">
      <dgm:prSet/>
      <dgm:spPr/>
      <dgm:t>
        <a:bodyPr/>
        <a:lstStyle/>
        <a:p>
          <a:endParaRPr lang="id-ID"/>
        </a:p>
      </dgm:t>
    </dgm:pt>
    <dgm:pt modelId="{9B6C73ED-FDA7-4F2E-A199-E6C9F5AFF033}" type="pres">
      <dgm:prSet presAssocID="{C2FE12DB-DAB7-434F-B3E9-F6E46F6D078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F36CDBF-3A36-4A30-8DFE-F098424FCD0A}" type="pres">
      <dgm:prSet presAssocID="{F0C800F4-B824-44FC-A993-2DD0D9E5AF1B}" presName="parentLin" presStyleCnt="0"/>
      <dgm:spPr/>
    </dgm:pt>
    <dgm:pt modelId="{1AAF841A-2B1B-49CD-9361-7B0D2A61B9DF}" type="pres">
      <dgm:prSet presAssocID="{F0C800F4-B824-44FC-A993-2DD0D9E5AF1B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4FE8FB58-6F6D-4466-9158-08B1295FEA65}" type="pres">
      <dgm:prSet presAssocID="{F0C800F4-B824-44FC-A993-2DD0D9E5AF1B}" presName="parentText" presStyleLbl="node1" presStyleIdx="0" presStyleCnt="3" custScaleX="120345" custScaleY="13975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9ACC27E-F04E-4741-94FF-FB5CF84C7B99}" type="pres">
      <dgm:prSet presAssocID="{F0C800F4-B824-44FC-A993-2DD0D9E5AF1B}" presName="negativeSpace" presStyleCnt="0"/>
      <dgm:spPr/>
    </dgm:pt>
    <dgm:pt modelId="{13E20F8A-3DBB-4148-92AD-CD698EEC002C}" type="pres">
      <dgm:prSet presAssocID="{F0C800F4-B824-44FC-A993-2DD0D9E5AF1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36E6B6B-21D4-4D08-B6C6-CC826F5BE2A7}" type="pres">
      <dgm:prSet presAssocID="{E955F4B2-D68D-44B0-B644-1CD589C350E8}" presName="spaceBetweenRectangles" presStyleCnt="0"/>
      <dgm:spPr/>
    </dgm:pt>
    <dgm:pt modelId="{1E3BAAF8-7B9C-41A0-A2D9-A9A5345914A0}" type="pres">
      <dgm:prSet presAssocID="{58194E52-2E2A-4D8D-B715-0249E3E397E0}" presName="parentLin" presStyleCnt="0"/>
      <dgm:spPr/>
    </dgm:pt>
    <dgm:pt modelId="{4025A7A4-FD5F-4590-8FA7-BF9792D414F5}" type="pres">
      <dgm:prSet presAssocID="{58194E52-2E2A-4D8D-B715-0249E3E397E0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08536B84-0F69-4443-A488-D481B426F874}" type="pres">
      <dgm:prSet presAssocID="{58194E52-2E2A-4D8D-B715-0249E3E397E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5C64F46-C90F-431E-ACAB-BCE1B6794FC2}" type="pres">
      <dgm:prSet presAssocID="{58194E52-2E2A-4D8D-B715-0249E3E397E0}" presName="negativeSpace" presStyleCnt="0"/>
      <dgm:spPr/>
    </dgm:pt>
    <dgm:pt modelId="{9786915E-2CC9-4549-9AB8-5048EE99806A}" type="pres">
      <dgm:prSet presAssocID="{58194E52-2E2A-4D8D-B715-0249E3E397E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74D89E-7EAA-4359-95C1-0EC7E3037046}" type="pres">
      <dgm:prSet presAssocID="{C03D2879-B792-4369-A4CA-23F6920CBF00}" presName="spaceBetweenRectangles" presStyleCnt="0"/>
      <dgm:spPr/>
    </dgm:pt>
    <dgm:pt modelId="{E0549C1F-BDC7-45B0-A5A6-8A93F13480D5}" type="pres">
      <dgm:prSet presAssocID="{938B6C47-0259-4039-85A5-09BD3789B0A2}" presName="parentLin" presStyleCnt="0"/>
      <dgm:spPr/>
    </dgm:pt>
    <dgm:pt modelId="{89A0FDF7-44AA-4936-B188-6869C38F8A5F}" type="pres">
      <dgm:prSet presAssocID="{938B6C47-0259-4039-85A5-09BD3789B0A2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9D372856-28F7-4AB2-879C-DC47E4CB4C96}" type="pres">
      <dgm:prSet presAssocID="{938B6C47-0259-4039-85A5-09BD3789B0A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DB894D-F56E-426F-BB03-8770262FF108}" type="pres">
      <dgm:prSet presAssocID="{938B6C47-0259-4039-85A5-09BD3789B0A2}" presName="negativeSpace" presStyleCnt="0"/>
      <dgm:spPr/>
    </dgm:pt>
    <dgm:pt modelId="{2AB232D4-D160-4C88-97B2-E6AA3D901E3A}" type="pres">
      <dgm:prSet presAssocID="{938B6C47-0259-4039-85A5-09BD3789B0A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E6E5B31-0122-41A9-AE00-0C6698CFF7EC}" type="presOf" srcId="{938B6C47-0259-4039-85A5-09BD3789B0A2}" destId="{89A0FDF7-44AA-4936-B188-6869C38F8A5F}" srcOrd="0" destOrd="0" presId="urn:microsoft.com/office/officeart/2005/8/layout/list1"/>
    <dgm:cxn modelId="{F15B498B-388D-447C-94EE-8C3EA832B944}" type="presOf" srcId="{F0C800F4-B824-44FC-A993-2DD0D9E5AF1B}" destId="{1AAF841A-2B1B-49CD-9361-7B0D2A61B9DF}" srcOrd="0" destOrd="0" presId="urn:microsoft.com/office/officeart/2005/8/layout/list1"/>
    <dgm:cxn modelId="{79561625-3DBC-4D3A-AEB5-726085CC54A1}" type="presOf" srcId="{7420EE2E-516D-406A-943D-34863ABFE439}" destId="{9786915E-2CC9-4549-9AB8-5048EE99806A}" srcOrd="0" destOrd="0" presId="urn:microsoft.com/office/officeart/2005/8/layout/list1"/>
    <dgm:cxn modelId="{696D4424-70C9-4C17-9A26-215BAD5E3C43}" type="presOf" srcId="{C2FE12DB-DAB7-434F-B3E9-F6E46F6D0787}" destId="{9B6C73ED-FDA7-4F2E-A199-E6C9F5AFF033}" srcOrd="0" destOrd="0" presId="urn:microsoft.com/office/officeart/2005/8/layout/list1"/>
    <dgm:cxn modelId="{7BDA3D9D-50DF-410A-9B98-0F067463DBBE}" srcId="{58194E52-2E2A-4D8D-B715-0249E3E397E0}" destId="{7420EE2E-516D-406A-943D-34863ABFE439}" srcOrd="0" destOrd="0" parTransId="{B417DED2-46D1-41FC-896A-53521BDB2AD2}" sibTransId="{8CF1AE79-F223-48E3-884A-00E3B8BBDC11}"/>
    <dgm:cxn modelId="{55CC6F94-6CE7-4BB8-9B5A-9E5F6C95DE12}" srcId="{F0C800F4-B824-44FC-A993-2DD0D9E5AF1B}" destId="{213B58E7-2CCD-40F2-8B2D-0FA0762E068B}" srcOrd="0" destOrd="0" parTransId="{701A8C97-97DD-4072-8767-9F4CE8CBA083}" sibTransId="{E9F6D8AE-9E7B-4801-A8A4-42139C42371C}"/>
    <dgm:cxn modelId="{C1651B32-C59B-4967-810F-FAA71F7CE26B}" type="presOf" srcId="{58194E52-2E2A-4D8D-B715-0249E3E397E0}" destId="{4025A7A4-FD5F-4590-8FA7-BF9792D414F5}" srcOrd="0" destOrd="0" presId="urn:microsoft.com/office/officeart/2005/8/layout/list1"/>
    <dgm:cxn modelId="{A5CDF3EF-68CE-421A-BA6A-EB3AE6B89557}" type="presOf" srcId="{58194E52-2E2A-4D8D-B715-0249E3E397E0}" destId="{08536B84-0F69-4443-A488-D481B426F874}" srcOrd="1" destOrd="0" presId="urn:microsoft.com/office/officeart/2005/8/layout/list1"/>
    <dgm:cxn modelId="{E5A01691-BD15-4602-AB2F-277DA3CAA205}" srcId="{C2FE12DB-DAB7-434F-B3E9-F6E46F6D0787}" destId="{938B6C47-0259-4039-85A5-09BD3789B0A2}" srcOrd="2" destOrd="0" parTransId="{819CA15F-900B-4571-8A5A-656DA0D074F6}" sibTransId="{AE55F680-14C0-4FDD-868B-E1531F23072D}"/>
    <dgm:cxn modelId="{3E845A3A-E21A-424A-8B0B-3D6CA1982B83}" srcId="{938B6C47-0259-4039-85A5-09BD3789B0A2}" destId="{84BDCC35-73E6-4F1F-A1E2-D86EB798DFF0}" srcOrd="0" destOrd="0" parTransId="{5F4184F5-82E3-4037-904C-A4EF3460AEDA}" sibTransId="{324C5BF8-E309-4115-B6A2-CB504125B9EA}"/>
    <dgm:cxn modelId="{67F6A410-C652-4FED-AB8C-D9341F3E72AC}" srcId="{C2FE12DB-DAB7-434F-B3E9-F6E46F6D0787}" destId="{58194E52-2E2A-4D8D-B715-0249E3E397E0}" srcOrd="1" destOrd="0" parTransId="{C172EDB4-38D3-449A-8EA7-EA1607C9386E}" sibTransId="{C03D2879-B792-4369-A4CA-23F6920CBF00}"/>
    <dgm:cxn modelId="{42E87754-9529-4995-A0F2-784599A5B32A}" type="presOf" srcId="{938B6C47-0259-4039-85A5-09BD3789B0A2}" destId="{9D372856-28F7-4AB2-879C-DC47E4CB4C96}" srcOrd="1" destOrd="0" presId="urn:microsoft.com/office/officeart/2005/8/layout/list1"/>
    <dgm:cxn modelId="{48F084A6-EDBF-4423-B640-A106FDF1800E}" type="presOf" srcId="{F0C800F4-B824-44FC-A993-2DD0D9E5AF1B}" destId="{4FE8FB58-6F6D-4466-9158-08B1295FEA65}" srcOrd="1" destOrd="0" presId="urn:microsoft.com/office/officeart/2005/8/layout/list1"/>
    <dgm:cxn modelId="{4A76C29E-64CC-43B1-B240-895F492D1709}" type="presOf" srcId="{213B58E7-2CCD-40F2-8B2D-0FA0762E068B}" destId="{13E20F8A-3DBB-4148-92AD-CD698EEC002C}" srcOrd="0" destOrd="0" presId="urn:microsoft.com/office/officeart/2005/8/layout/list1"/>
    <dgm:cxn modelId="{FFE678FD-E0CD-43BC-8ED2-1A56550256A4}" type="presOf" srcId="{84BDCC35-73E6-4F1F-A1E2-D86EB798DFF0}" destId="{2AB232D4-D160-4C88-97B2-E6AA3D901E3A}" srcOrd="0" destOrd="0" presId="urn:microsoft.com/office/officeart/2005/8/layout/list1"/>
    <dgm:cxn modelId="{0B230741-BE8E-4F1E-8DE7-93F1EFD925C0}" srcId="{C2FE12DB-DAB7-434F-B3E9-F6E46F6D0787}" destId="{F0C800F4-B824-44FC-A993-2DD0D9E5AF1B}" srcOrd="0" destOrd="0" parTransId="{43105D73-E19E-48F8-BA00-D189E82F0B07}" sibTransId="{E955F4B2-D68D-44B0-B644-1CD589C350E8}"/>
    <dgm:cxn modelId="{BCAB7850-7537-4250-9E1E-D9DD4FD27440}" type="presParOf" srcId="{9B6C73ED-FDA7-4F2E-A199-E6C9F5AFF033}" destId="{EF36CDBF-3A36-4A30-8DFE-F098424FCD0A}" srcOrd="0" destOrd="0" presId="urn:microsoft.com/office/officeart/2005/8/layout/list1"/>
    <dgm:cxn modelId="{D5135D63-68C6-4B9D-9B6D-E20D19C13A31}" type="presParOf" srcId="{EF36CDBF-3A36-4A30-8DFE-F098424FCD0A}" destId="{1AAF841A-2B1B-49CD-9361-7B0D2A61B9DF}" srcOrd="0" destOrd="0" presId="urn:microsoft.com/office/officeart/2005/8/layout/list1"/>
    <dgm:cxn modelId="{1FA40379-0B60-45CD-B67E-872AFF6CC1DF}" type="presParOf" srcId="{EF36CDBF-3A36-4A30-8DFE-F098424FCD0A}" destId="{4FE8FB58-6F6D-4466-9158-08B1295FEA65}" srcOrd="1" destOrd="0" presId="urn:microsoft.com/office/officeart/2005/8/layout/list1"/>
    <dgm:cxn modelId="{92C42349-0E86-4392-90CA-143429B8A3D2}" type="presParOf" srcId="{9B6C73ED-FDA7-4F2E-A199-E6C9F5AFF033}" destId="{E9ACC27E-F04E-4741-94FF-FB5CF84C7B99}" srcOrd="1" destOrd="0" presId="urn:microsoft.com/office/officeart/2005/8/layout/list1"/>
    <dgm:cxn modelId="{305DB806-5B69-4253-9F3E-1885C4BAA868}" type="presParOf" srcId="{9B6C73ED-FDA7-4F2E-A199-E6C9F5AFF033}" destId="{13E20F8A-3DBB-4148-92AD-CD698EEC002C}" srcOrd="2" destOrd="0" presId="urn:microsoft.com/office/officeart/2005/8/layout/list1"/>
    <dgm:cxn modelId="{C8C47EBB-2C3E-48C1-82B5-11D261C782E0}" type="presParOf" srcId="{9B6C73ED-FDA7-4F2E-A199-E6C9F5AFF033}" destId="{A36E6B6B-21D4-4D08-B6C6-CC826F5BE2A7}" srcOrd="3" destOrd="0" presId="urn:microsoft.com/office/officeart/2005/8/layout/list1"/>
    <dgm:cxn modelId="{F59680A0-DD5A-4EE5-8653-91C530148E15}" type="presParOf" srcId="{9B6C73ED-FDA7-4F2E-A199-E6C9F5AFF033}" destId="{1E3BAAF8-7B9C-41A0-A2D9-A9A5345914A0}" srcOrd="4" destOrd="0" presId="urn:microsoft.com/office/officeart/2005/8/layout/list1"/>
    <dgm:cxn modelId="{AC78EB47-6A9E-465E-96FF-ECE8C34D03BF}" type="presParOf" srcId="{1E3BAAF8-7B9C-41A0-A2D9-A9A5345914A0}" destId="{4025A7A4-FD5F-4590-8FA7-BF9792D414F5}" srcOrd="0" destOrd="0" presId="urn:microsoft.com/office/officeart/2005/8/layout/list1"/>
    <dgm:cxn modelId="{4F7DC9FF-E995-4DCE-B17A-B7430E76F8E8}" type="presParOf" srcId="{1E3BAAF8-7B9C-41A0-A2D9-A9A5345914A0}" destId="{08536B84-0F69-4443-A488-D481B426F874}" srcOrd="1" destOrd="0" presId="urn:microsoft.com/office/officeart/2005/8/layout/list1"/>
    <dgm:cxn modelId="{2924BFF3-2B62-46B4-B3A8-E2111703092C}" type="presParOf" srcId="{9B6C73ED-FDA7-4F2E-A199-E6C9F5AFF033}" destId="{35C64F46-C90F-431E-ACAB-BCE1B6794FC2}" srcOrd="5" destOrd="0" presId="urn:microsoft.com/office/officeart/2005/8/layout/list1"/>
    <dgm:cxn modelId="{9D1CD4C8-E591-43ED-AFAC-5743B1B2FED8}" type="presParOf" srcId="{9B6C73ED-FDA7-4F2E-A199-E6C9F5AFF033}" destId="{9786915E-2CC9-4549-9AB8-5048EE99806A}" srcOrd="6" destOrd="0" presId="urn:microsoft.com/office/officeart/2005/8/layout/list1"/>
    <dgm:cxn modelId="{2F03BA36-AAF7-47EB-9231-3E4D7E207295}" type="presParOf" srcId="{9B6C73ED-FDA7-4F2E-A199-E6C9F5AFF033}" destId="{0D74D89E-7EAA-4359-95C1-0EC7E3037046}" srcOrd="7" destOrd="0" presId="urn:microsoft.com/office/officeart/2005/8/layout/list1"/>
    <dgm:cxn modelId="{269B2DF5-6C94-4116-AD17-E6FE6FA07044}" type="presParOf" srcId="{9B6C73ED-FDA7-4F2E-A199-E6C9F5AFF033}" destId="{E0549C1F-BDC7-45B0-A5A6-8A93F13480D5}" srcOrd="8" destOrd="0" presId="urn:microsoft.com/office/officeart/2005/8/layout/list1"/>
    <dgm:cxn modelId="{F2DB31F0-9DED-4F5F-BEB4-7ADEECC1983F}" type="presParOf" srcId="{E0549C1F-BDC7-45B0-A5A6-8A93F13480D5}" destId="{89A0FDF7-44AA-4936-B188-6869C38F8A5F}" srcOrd="0" destOrd="0" presId="urn:microsoft.com/office/officeart/2005/8/layout/list1"/>
    <dgm:cxn modelId="{0CE74AB2-D3D0-465F-93B4-D7ACA7D9F3D1}" type="presParOf" srcId="{E0549C1F-BDC7-45B0-A5A6-8A93F13480D5}" destId="{9D372856-28F7-4AB2-879C-DC47E4CB4C96}" srcOrd="1" destOrd="0" presId="urn:microsoft.com/office/officeart/2005/8/layout/list1"/>
    <dgm:cxn modelId="{6568D62D-3233-45AE-8872-FE9921679C03}" type="presParOf" srcId="{9B6C73ED-FDA7-4F2E-A199-E6C9F5AFF033}" destId="{D3DB894D-F56E-426F-BB03-8770262FF108}" srcOrd="9" destOrd="0" presId="urn:microsoft.com/office/officeart/2005/8/layout/list1"/>
    <dgm:cxn modelId="{DAF9A0A0-58AD-45C1-91C2-208EC143F390}" type="presParOf" srcId="{9B6C73ED-FDA7-4F2E-A199-E6C9F5AFF033}" destId="{2AB232D4-D160-4C88-97B2-E6AA3D901E3A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20207-CDCC-44CD-A872-11B3D3858C11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4724E-AF65-469F-A525-7A9ABF3B688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3F0E4-7A07-4FE7-99AA-20D8CFD591A4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1A7AF-DF6C-46F5-9085-B301B68E421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59F46-F7EF-4900-8FD2-9E48D0F46AC2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1CCDB-0F6C-4814-88C2-B653F8546265}" type="datetimeFigureOut">
              <a:rPr lang="id-ID" smtClean="0"/>
              <a:pPr/>
              <a:t>15/09/2012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58A6-5F21-4E47-A939-6F23CF1021D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628" y="1000108"/>
            <a:ext cx="3457572" cy="4786345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142984"/>
            <a:ext cx="3643338" cy="4786346"/>
          </a:xfrm>
        </p:spPr>
        <p:txBody>
          <a:bodyPr/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sz="4000" dirty="0" smtClean="0">
                <a:solidFill>
                  <a:srgbClr val="C00000"/>
                </a:solidFill>
              </a:rPr>
              <a:t>Metode </a:t>
            </a:r>
            <a:br>
              <a:rPr lang="id-ID" sz="4000" dirty="0" smtClean="0">
                <a:solidFill>
                  <a:srgbClr val="C00000"/>
                </a:solidFill>
              </a:rPr>
            </a:br>
            <a:r>
              <a:rPr lang="id-ID" sz="4000" dirty="0" smtClean="0">
                <a:solidFill>
                  <a:srgbClr val="C00000"/>
                </a:solidFill>
              </a:rPr>
              <a:t>Pengembangan </a:t>
            </a:r>
            <a:br>
              <a:rPr lang="id-ID" sz="4000" dirty="0" smtClean="0">
                <a:solidFill>
                  <a:srgbClr val="C00000"/>
                </a:solidFill>
              </a:rPr>
            </a:br>
            <a:r>
              <a:rPr lang="id-ID" sz="4000" dirty="0" smtClean="0">
                <a:solidFill>
                  <a:srgbClr val="C00000"/>
                </a:solidFill>
              </a:rPr>
              <a:t>Daya Pikir dan </a:t>
            </a:r>
            <a:br>
              <a:rPr lang="id-ID" sz="4000" dirty="0" smtClean="0">
                <a:solidFill>
                  <a:srgbClr val="C00000"/>
                </a:solidFill>
              </a:rPr>
            </a:br>
            <a:r>
              <a:rPr lang="id-ID" sz="4000" dirty="0" smtClean="0">
                <a:solidFill>
                  <a:srgbClr val="C00000"/>
                </a:solidFill>
              </a:rPr>
              <a:t>Daya Cipta</a:t>
            </a:r>
            <a:endParaRPr lang="id-ID" sz="4000" dirty="0">
              <a:solidFill>
                <a:srgbClr val="C00000"/>
              </a:solidFill>
            </a:endParaRPr>
          </a:p>
        </p:txBody>
      </p:sp>
      <p:pic>
        <p:nvPicPr>
          <p:cNvPr id="21506" name="Picture 2" descr="http://ts1.mm.bing.net/images/thumbnail.aspx?q=4766813047751696&amp;id=59e81032b04e66951624f944ffcec4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00108"/>
            <a:ext cx="357190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Kegiatan untuk mengasah daya cipta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Kognitif Piaget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Intelegensi berkembang melalui perkembangan struktur kognitif.</a:t>
            </a:r>
          </a:p>
          <a:p>
            <a:r>
              <a:rPr lang="id-ID" dirty="0" smtClean="0"/>
              <a:t>Kemampuan kognitif terbentuk melalui interaksi dengan dunia sekitar.</a:t>
            </a:r>
          </a:p>
          <a:p>
            <a:r>
              <a:rPr lang="id-ID" dirty="0" smtClean="0"/>
              <a:t>Ada konsep asimilasi, akomodasi dan </a:t>
            </a:r>
            <a:r>
              <a:rPr lang="id-ID" i="1" dirty="0" smtClean="0"/>
              <a:t>equlibrium. </a:t>
            </a:r>
          </a:p>
          <a:p>
            <a:pPr algn="justLow"/>
            <a:r>
              <a:rPr lang="id-ID" dirty="0" smtClean="0"/>
              <a:t>Lawan </a:t>
            </a:r>
            <a:r>
              <a:rPr lang="id-ID" i="1" dirty="0" smtClean="0"/>
              <a:t>equilibrium </a:t>
            </a:r>
            <a:r>
              <a:rPr lang="id-ID" dirty="0" smtClean="0"/>
              <a:t>adalah </a:t>
            </a:r>
            <a:r>
              <a:rPr lang="id-ID" i="1" dirty="0" smtClean="0"/>
              <a:t>disequilibrium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Asimilasi, akomodasi dan</a:t>
            </a:r>
            <a:r>
              <a:rPr lang="id-ID" i="1" dirty="0" smtClean="0"/>
              <a:t> equilibrium</a:t>
            </a:r>
            <a:endParaRPr lang="id-ID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Tahap Perkembangan Kognitif Piaget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Pengetahuan  (Piaget)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Kognitif Vygotsky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Kognitif Bruner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Kemampuan kognitif dilakukan melalui konseptualisasi dan kategorisasi.</a:t>
            </a:r>
          </a:p>
          <a:p>
            <a:r>
              <a:rPr lang="id-ID" dirty="0" smtClean="0"/>
              <a:t>Konsep dan kategori dibangun melalui pengalaman dan prosedur (</a:t>
            </a:r>
            <a:r>
              <a:rPr lang="id-ID" i="1" dirty="0" smtClean="0"/>
              <a:t>coding</a:t>
            </a:r>
            <a:r>
              <a:rPr lang="id-ID" dirty="0" smtClean="0"/>
              <a:t>).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Kognitif Ausubel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Kemampuan kognitif berkembang secara bertahap dengan proses tertentu yang menambahkan informasi baru ke dalam struktur kognitif. Hal ini disebut </a:t>
            </a:r>
            <a:r>
              <a:rPr lang="id-ID" i="1" dirty="0" smtClean="0"/>
              <a:t>subsumption</a:t>
            </a:r>
            <a:r>
              <a:rPr lang="id-ID" dirty="0" smtClean="0"/>
              <a:t>.</a:t>
            </a:r>
          </a:p>
          <a:p>
            <a:r>
              <a:rPr lang="id-ID" dirty="0" smtClean="0"/>
              <a:t>Kemampuan kognitif dapat dikembangkan melalui </a:t>
            </a:r>
            <a:r>
              <a:rPr lang="id-ID" i="1" dirty="0" smtClean="0"/>
              <a:t>discovery.</a:t>
            </a:r>
          </a:p>
          <a:p>
            <a:r>
              <a:rPr lang="id-ID" i="1" dirty="0" smtClean="0"/>
              <a:t>Expository teaching </a:t>
            </a:r>
            <a:r>
              <a:rPr lang="id-ID" dirty="0" smtClean="0"/>
              <a:t>membantu anak mengasah kemampuan kognitifnya misalnya dengan adanya interaksi yang tinggi antara pendidik dan peserta didik, pemberian contoh yang banyak dan variatif, dan penyajian materi secara deduktif.  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Taksonomi Bloom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Penerapannya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3729054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Tingkat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Keterampilan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Contoh Pertanyaan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Pengetahuan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Menghafal, mengingat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Apakah bintang  muncul di siang hari?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Pemahaman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Menafsirkan,</a:t>
                      </a:r>
                      <a:r>
                        <a:rPr lang="id-ID" baseline="0" dirty="0" smtClean="0"/>
                        <a:t> m</a:t>
                      </a:r>
                      <a:r>
                        <a:rPr lang="id-ID" dirty="0" smtClean="0"/>
                        <a:t>enghubungkan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id-ID" dirty="0" smtClean="0"/>
                        <a:t>Ubahlah</a:t>
                      </a:r>
                      <a:r>
                        <a:rPr lang="id-ID" baseline="0" dirty="0" smtClean="0"/>
                        <a:t> playdough ini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id-ID" baseline="0" dirty="0" smtClean="0"/>
                        <a:t>   menjadi bentuk.....</a:t>
                      </a:r>
                    </a:p>
                    <a:p>
                      <a:r>
                        <a:rPr lang="id-ID" baseline="0" dirty="0" smtClean="0"/>
                        <a:t>- Ceritakan kembali......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Penerapan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Menerapkan,</a:t>
                      </a:r>
                      <a:r>
                        <a:rPr lang="id-ID" baseline="0" dirty="0" smtClean="0"/>
                        <a:t> menunjukkan, menggunakan informasi baru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 Jika Adi punya 5 buku kemudian diberikan adiknya 3, berapa jumlah buku yang dimiliki Adi sekarang?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Analisis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Mengelompokkan,</a:t>
                      </a:r>
                      <a:r>
                        <a:rPr lang="id-ID" baseline="0" dirty="0" smtClean="0"/>
                        <a:t> membedah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Buatlah peta....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Sistesis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Mengembangkan, merancang, mencipta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Rancanglah</a:t>
                      </a:r>
                      <a:r>
                        <a:rPr lang="id-ID" baseline="0" dirty="0" smtClean="0"/>
                        <a:t> gambar atau bentuk...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Evaluasi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Mempertimbangkan, memutuskan,</a:t>
                      </a:r>
                      <a:r>
                        <a:rPr lang="id-ID" baseline="0" dirty="0" smtClean="0"/>
                        <a:t> menyarankan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Bagaimana pendapatmu tentang?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Daya Pikir (Kognitif)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Kognitif --- </a:t>
            </a:r>
            <a:r>
              <a:rPr lang="id-ID" i="1" dirty="0" smtClean="0"/>
              <a:t>cognoscre</a:t>
            </a:r>
            <a:r>
              <a:rPr lang="id-ID" dirty="0" smtClean="0"/>
              <a:t> (bahasa latin) = mengetahui (</a:t>
            </a:r>
            <a:r>
              <a:rPr lang="id-ID" i="1" dirty="0" smtClean="0"/>
              <a:t>to know</a:t>
            </a:r>
            <a:r>
              <a:rPr lang="id-ID" dirty="0" smtClean="0"/>
              <a:t>) </a:t>
            </a:r>
          </a:p>
          <a:p>
            <a:r>
              <a:rPr lang="id-ID" dirty="0" smtClean="0"/>
              <a:t>Kemampuan untuk berfikir dan mengamati, melihat hubungan agar anak memperoleh pengetahuan baru yang didkung dengan kemampuan bertanya. (Siti Partini, 2003:1)</a:t>
            </a:r>
          </a:p>
          <a:p>
            <a:r>
              <a:rPr lang="id-ID" dirty="0" smtClean="0"/>
              <a:t>Kognisi dapat diartikan sebagai pengetahuan yang luas, daya nalar, kreativitas, kemampuan bahasa serta daya ingat (Tedjasaputra, 2001).</a:t>
            </a:r>
          </a:p>
          <a:p>
            <a:r>
              <a:rPr lang="id-ID" dirty="0" smtClean="0"/>
              <a:t>Ditandai dengan hasrat ingin tahu --- bertanya, menyelidiki, menemukan, mencoba-coba. </a:t>
            </a:r>
          </a:p>
          <a:p>
            <a:endParaRPr lang="id-ID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lain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Mengenal jenis-jenis binatang</a:t>
            </a:r>
          </a:p>
          <a:p>
            <a:r>
              <a:rPr lang="id-ID" dirty="0" smtClean="0"/>
              <a:t>Pengetahuan : anak mampu mengingat binatang piaraan,binatang ternak dan binatang buas. </a:t>
            </a:r>
          </a:p>
          <a:p>
            <a:r>
              <a:rPr lang="id-ID" dirty="0" smtClean="0"/>
              <a:t>Pemahaman : Anak mampu membedakan antara binatang piaraan dan binatang ternak. </a:t>
            </a:r>
          </a:p>
          <a:p>
            <a:r>
              <a:rPr lang="id-ID" dirty="0" smtClean="0"/>
              <a:t>Penerapan: anak mampu memilih binatang kesayangan dan menceritakan lebih lanjut.</a:t>
            </a:r>
          </a:p>
          <a:p>
            <a:r>
              <a:rPr lang="id-ID" dirty="0" smtClean="0"/>
              <a:t>Analisis : anak mampu mengelompokkan jenis-jenis binatang</a:t>
            </a:r>
          </a:p>
          <a:p>
            <a:r>
              <a:rPr lang="id-ID" dirty="0" smtClean="0"/>
              <a:t>Sistesis : anak mampu mendiskusikan  cara-cara merawat binatang.</a:t>
            </a:r>
          </a:p>
          <a:p>
            <a:r>
              <a:rPr lang="id-ID" dirty="0" smtClean="0"/>
              <a:t>Evaluasi : anak memiliki pendapat tentang binatang piaraan yang aman dan menceritakan alasannnya.  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/>
              <a:t>Daya Cipta (Kreativitas)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15716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Kreativitas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Unsur-unsur kreativitas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i="1" dirty="0" smtClean="0"/>
              <a:t>The Four P s of Creativity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Faktor-faktor yang mempengaruhi kreativitas (Hurlock)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Membangkitkan Kreativitas AUD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Strategi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lphaLcPeriod"/>
            </a:pPr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Penilaian </a:t>
            </a:r>
          </a:p>
          <a:p>
            <a:pPr marL="514350" indent="-514350">
              <a:buNone/>
            </a:pPr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     - pentingnya umpan balik.</a:t>
            </a:r>
          </a:p>
          <a:p>
            <a:pPr marL="514350" indent="-514350">
              <a:buNone/>
            </a:pPr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     - melibatkan anak dalam menilai karyanya </a:t>
            </a:r>
          </a:p>
          <a:p>
            <a:pPr marL="514350" indent="-514350">
              <a:buNone/>
            </a:pPr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        sendiri.</a:t>
            </a:r>
          </a:p>
          <a:p>
            <a:pPr marL="514350" indent="-514350">
              <a:buNone/>
            </a:pPr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     - penekanannnya bukan pada: “bagaimana </a:t>
            </a:r>
          </a:p>
          <a:p>
            <a:pPr marL="514350" indent="-514350">
              <a:buNone/>
            </a:pPr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       kamu melakukannya”, tapi pada “apa yang </a:t>
            </a:r>
          </a:p>
          <a:p>
            <a:pPr marL="514350" indent="-514350">
              <a:buNone/>
            </a:pPr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       telah kamu pelajari?”.</a:t>
            </a:r>
          </a:p>
          <a:p>
            <a:pPr marL="514350" indent="-514350">
              <a:buNone/>
            </a:pPr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b. Penguatan positif.</a:t>
            </a:r>
          </a:p>
          <a:p>
            <a:pPr marL="514350" indent="-514350">
              <a:buNone/>
            </a:pPr>
            <a:r>
              <a:rPr lang="id-ID" sz="2800" dirty="0" smtClean="0">
                <a:latin typeface="Andalus" pitchFamily="18" charset="-78"/>
                <a:cs typeface="Andalus" pitchFamily="18" charset="-78"/>
              </a:rPr>
              <a:t>c. Pilihan</a:t>
            </a:r>
            <a:endParaRPr lang="id-ID" sz="2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Permainan imajinatif kreatif 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Ini ceritaku</a:t>
            </a:r>
          </a:p>
          <a:p>
            <a:r>
              <a:rPr lang="id-ID" dirty="0" smtClean="0"/>
              <a:t>Menjadi pembuat sepatu </a:t>
            </a:r>
          </a:p>
          <a:p>
            <a:r>
              <a:rPr lang="id-ID" dirty="0" smtClean="0"/>
              <a:t>Belangun</a:t>
            </a:r>
          </a:p>
          <a:p>
            <a:r>
              <a:rPr lang="id-ID" dirty="0" smtClean="0"/>
              <a:t>Belanja di toko </a:t>
            </a:r>
          </a:p>
          <a:p>
            <a:r>
              <a:rPr lang="id-ID" dirty="0" smtClean="0"/>
              <a:t>Naik kereta api  </a:t>
            </a:r>
          </a:p>
          <a:p>
            <a:r>
              <a:rPr lang="id-ID" dirty="0" smtClean="0"/>
              <a:t>Menjadi Ibu</a:t>
            </a:r>
          </a:p>
          <a:p>
            <a:r>
              <a:rPr lang="id-ID" dirty="0" smtClean="0"/>
              <a:t>Membuat pesawat buatan dari kardus besar</a:t>
            </a:r>
          </a:p>
          <a:p>
            <a:r>
              <a:rPr lang="id-ID" dirty="0" smtClean="0"/>
              <a:t>Berkemah</a:t>
            </a:r>
          </a:p>
          <a:p>
            <a:r>
              <a:rPr lang="id-ID" dirty="0" smtClean="0"/>
              <a:t>Piknik</a:t>
            </a:r>
          </a:p>
          <a:p>
            <a:r>
              <a:rPr lang="id-ID" dirty="0" smtClean="0"/>
              <a:t>Telepon kaleng</a:t>
            </a:r>
          </a:p>
          <a:p>
            <a:r>
              <a:rPr lang="id-ID" dirty="0" smtClean="0"/>
              <a:t>Membangun </a:t>
            </a:r>
          </a:p>
          <a:p>
            <a:r>
              <a:rPr lang="id-ID" dirty="0" smtClean="0"/>
              <a:t>Jalanan dan tata letak bangunan</a:t>
            </a:r>
          </a:p>
          <a:p>
            <a:r>
              <a:rPr lang="id-ID" dirty="0" smtClean="0"/>
              <a:t>dsb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Kognitif (pikiran) dan Kecerdasan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Proses kognitif berhubungan dengan tingkat kecerdasan.</a:t>
            </a:r>
          </a:p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Kecerdasan : kemampuan menyelesaikan masalah</a:t>
            </a:r>
          </a:p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Berpikir : menimbang, menguraikan, menghubungkan, mengambil keputusan</a:t>
            </a:r>
          </a:p>
          <a:p>
            <a:pPr>
              <a:buNone/>
            </a:pP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Permainan seru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Melempar dan membidik</a:t>
            </a:r>
          </a:p>
          <a:p>
            <a:r>
              <a:rPr lang="id-ID" dirty="0" smtClean="0"/>
              <a:t>Patung musik</a:t>
            </a:r>
          </a:p>
          <a:p>
            <a:r>
              <a:rPr lang="id-ID" dirty="0" smtClean="0"/>
              <a:t>Lampu lalu lintas</a:t>
            </a:r>
          </a:p>
          <a:p>
            <a:r>
              <a:rPr lang="id-ID" dirty="0" smtClean="0"/>
              <a:t>Petak umpet</a:t>
            </a:r>
          </a:p>
          <a:p>
            <a:r>
              <a:rPr lang="id-ID" dirty="0" smtClean="0"/>
              <a:t>Bola tiup</a:t>
            </a:r>
          </a:p>
          <a:p>
            <a:r>
              <a:rPr lang="id-ID" dirty="0" smtClean="0"/>
              <a:t>Egrang</a:t>
            </a:r>
          </a:p>
          <a:p>
            <a:r>
              <a:rPr lang="id-ID" dirty="0" smtClean="0"/>
              <a:t>Awas ikan hiu</a:t>
            </a:r>
          </a:p>
          <a:p>
            <a:r>
              <a:rPr lang="id-ID" dirty="0" smtClean="0"/>
              <a:t>Melewati gerang ular naga</a:t>
            </a:r>
          </a:p>
          <a:p>
            <a:r>
              <a:rPr lang="id-ID" dirty="0" smtClean="0"/>
              <a:t>dsb</a:t>
            </a:r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Permainan Sains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Bermain cermin</a:t>
            </a:r>
          </a:p>
          <a:p>
            <a:r>
              <a:rPr lang="id-ID" dirty="0" smtClean="0"/>
              <a:t>Magnet penarik</a:t>
            </a:r>
          </a:p>
          <a:p>
            <a:r>
              <a:rPr lang="id-ID" dirty="0" smtClean="0"/>
              <a:t>Tinta transparan</a:t>
            </a:r>
          </a:p>
          <a:p>
            <a:r>
              <a:rPr lang="id-ID" dirty="0" smtClean="0"/>
              <a:t>Buat agar-agar</a:t>
            </a:r>
          </a:p>
          <a:p>
            <a:r>
              <a:rPr lang="id-ID" dirty="0" smtClean="0"/>
              <a:t>Apollo </a:t>
            </a:r>
          </a:p>
          <a:p>
            <a:r>
              <a:rPr lang="id-ID" dirty="0" smtClean="0"/>
              <a:t>dsb </a:t>
            </a:r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Peran Guru dalam Pengemb Daya Pikir dan Daya Cipta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Pengembangan Matematika </a:t>
            </a:r>
            <a:br>
              <a:rPr lang="id-ID" dirty="0" smtClean="0"/>
            </a:br>
            <a:r>
              <a:rPr lang="id-ID" dirty="0" smtClean="0"/>
              <a:t>Pada AUD</a:t>
            </a: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Konsep matematika AUD</a:t>
            </a:r>
            <a:br>
              <a:rPr lang="id-ID" dirty="0" smtClean="0"/>
            </a:br>
            <a:r>
              <a:rPr lang="en-US" dirty="0" smtClean="0"/>
              <a:t>(</a:t>
            </a:r>
            <a:r>
              <a:rPr lang="en-US" dirty="0" err="1" smtClean="0"/>
              <a:t>Charlesworth</a:t>
            </a:r>
            <a:r>
              <a:rPr lang="en-US" dirty="0" smtClean="0"/>
              <a:t>, 1990 : 89-152)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</a:p>
          <a:p>
            <a:pPr lvl="0"/>
            <a:endParaRPr lang="id-ID" dirty="0" smtClean="0"/>
          </a:p>
          <a:p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85852" y="18573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Pengembangan Sains</a:t>
            </a:r>
            <a:br>
              <a:rPr lang="id-ID" dirty="0" smtClean="0"/>
            </a:br>
            <a:r>
              <a:rPr lang="id-ID" dirty="0" smtClean="0"/>
              <a:t>Pada 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r>
              <a:rPr lang="id-ID" dirty="0" smtClean="0"/>
              <a:t>Mengenal dunia fisik melalui benda-benda di sekitar anak.</a:t>
            </a:r>
          </a:p>
          <a:p>
            <a:r>
              <a:rPr lang="id-ID" dirty="0" smtClean="0"/>
              <a:t>Mengenal makhluk hidup (tumbuhan, binatang).</a:t>
            </a:r>
          </a:p>
          <a:p>
            <a:r>
              <a:rPr lang="id-ID" dirty="0" smtClean="0"/>
              <a:t>Mengenal alam dan lingkungan sekitar (terjadinya hujan, pelangi, banjir dsb</a:t>
            </a:r>
            <a:r>
              <a:rPr lang="id-ID" dirty="0" smtClean="0"/>
              <a:t>).</a:t>
            </a:r>
          </a:p>
          <a:p>
            <a:r>
              <a:rPr lang="id-ID" smtClean="0"/>
              <a:t>Magnet, cahaya, bayangan</a:t>
            </a:r>
            <a:endParaRPr lang="id-ID" dirty="0" smtClean="0"/>
          </a:p>
          <a:p>
            <a:r>
              <a:rPr lang="id-ID" dirty="0" smtClean="0"/>
              <a:t>Lihat Permendiknas No 58 tahun 2009 </a:t>
            </a:r>
            <a:endParaRPr lang="id-ID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d-ID" sz="72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d-ID" sz="7200" dirty="0" smtClean="0">
                <a:solidFill>
                  <a:srgbClr val="C00000"/>
                </a:solidFill>
              </a:rPr>
              <a:t>TERIMAKASIH</a:t>
            </a:r>
            <a:endParaRPr lang="id-ID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yang mempengaruhi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Daya Pikir AUD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Anak menganggap bahwa bulan dan matahari mengikutinya kemana ia pergi. </a:t>
            </a:r>
          </a:p>
          <a:p>
            <a:r>
              <a:rPr lang="id-ID" dirty="0" smtClean="0"/>
              <a:t>Di dalam televisi terdapat orang. </a:t>
            </a:r>
          </a:p>
          <a:p>
            <a:r>
              <a:rPr lang="id-ID" i="1" dirty="0" smtClean="0"/>
              <a:t>Irreversible </a:t>
            </a:r>
          </a:p>
          <a:p>
            <a:r>
              <a:rPr lang="id-ID" dirty="0" smtClean="0"/>
              <a:t>Konservasi zat padat dan cair.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Prinsip-prinsip Pelaksanaan Pengembangan Daya Pikir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Ruang Lingkup Daya Pikir AUD (Permendiknas No 58 Tahun 2009)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Ruang Lingkup Daya Pikir AUD (Permendiknas No 58 </a:t>
            </a:r>
            <a:r>
              <a:rPr lang="id-ID" smtClean="0"/>
              <a:t>Tahun 200)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1282</Words>
  <Application>Microsoft Office PowerPoint</Application>
  <PresentationFormat>On-screen Show (4:3)</PresentationFormat>
  <Paragraphs>254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Slide 1</vt:lpstr>
      <vt:lpstr>Daya Pikir (Kognitif) </vt:lpstr>
      <vt:lpstr>Kognitif (pikiran) dan Kecerdasan</vt:lpstr>
      <vt:lpstr>Faktor yang mempengaruhi</vt:lpstr>
      <vt:lpstr>Daya Pikir AUD</vt:lpstr>
      <vt:lpstr>Prinsip-prinsip Pelaksanaan Pengembangan Daya Pikir </vt:lpstr>
      <vt:lpstr>lanjutan</vt:lpstr>
      <vt:lpstr>Ruang Lingkup Daya Pikir AUD (Permendiknas No 58 Tahun 2009)</vt:lpstr>
      <vt:lpstr>Ruang Lingkup Daya Pikir AUD (Permendiknas No 58 Tahun 200)</vt:lpstr>
      <vt:lpstr>Kegiatan untuk mengasah daya cipta </vt:lpstr>
      <vt:lpstr>Teori Kognitif Piaget</vt:lpstr>
      <vt:lpstr>Asimilasi, akomodasi dan equilibrium</vt:lpstr>
      <vt:lpstr>Tahap Perkembangan Kognitif Piaget</vt:lpstr>
      <vt:lpstr>Konsep Pengetahuan  (Piaget) </vt:lpstr>
      <vt:lpstr>Teori Kognitif Vygotsky</vt:lpstr>
      <vt:lpstr>Teori Kognitif Bruner</vt:lpstr>
      <vt:lpstr>Teori Kognitif Ausubel</vt:lpstr>
      <vt:lpstr>Taksonomi Bloom</vt:lpstr>
      <vt:lpstr>Contoh Penerapannya</vt:lpstr>
      <vt:lpstr>Contoh lain </vt:lpstr>
      <vt:lpstr>Daya Cipta (Kreativitas)</vt:lpstr>
      <vt:lpstr>Karakteristik Kreativitas</vt:lpstr>
      <vt:lpstr>Unsur-unsur kreativitas</vt:lpstr>
      <vt:lpstr>The Four P s of Creativity </vt:lpstr>
      <vt:lpstr>Faktor-faktor yang mempengaruhi kreativitas (Hurlock)</vt:lpstr>
      <vt:lpstr>Membangkitkan Kreativitas AUD</vt:lpstr>
      <vt:lpstr>lanjutan</vt:lpstr>
      <vt:lpstr>Strategi Pembelajaran</vt:lpstr>
      <vt:lpstr>Permainan imajinatif kreatif AUD</vt:lpstr>
      <vt:lpstr>Permainan seru</vt:lpstr>
      <vt:lpstr>Permainan Sains</vt:lpstr>
      <vt:lpstr>Metode </vt:lpstr>
      <vt:lpstr>Peran Guru dalam Pengemb Daya Pikir dan Daya Cipta</vt:lpstr>
      <vt:lpstr>Pengembangan Matematika  Pada AUD</vt:lpstr>
      <vt:lpstr>Konsep matematika AUD (Charlesworth, 1990 : 89-152)</vt:lpstr>
      <vt:lpstr>Pengembangan Sains Pada AUD</vt:lpstr>
      <vt:lpstr>Slide 37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Pengembangan  Daya Pikir dan daya Cipta</dc:title>
  <dc:creator>UNY</dc:creator>
  <cp:lastModifiedBy>AO 722</cp:lastModifiedBy>
  <cp:revision>24</cp:revision>
  <dcterms:created xsi:type="dcterms:W3CDTF">2012-08-13T03:07:09Z</dcterms:created>
  <dcterms:modified xsi:type="dcterms:W3CDTF">2012-09-15T06:13:56Z</dcterms:modified>
</cp:coreProperties>
</file>