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99300" cy="102346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1B62-ADFC-41C8-B3C3-33B19E202D7A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A19B6E-1EF5-49D8-97C3-EE31E31F9CE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1B62-ADFC-41C8-B3C3-33B19E202D7A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9B6E-1EF5-49D8-97C3-EE31E31F9C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1B62-ADFC-41C8-B3C3-33B19E202D7A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9B6E-1EF5-49D8-97C3-EE31E31F9C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1B62-ADFC-41C8-B3C3-33B19E202D7A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9B6E-1EF5-49D8-97C3-EE31E31F9CE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1B62-ADFC-41C8-B3C3-33B19E202D7A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A19B6E-1EF5-49D8-97C3-EE31E31F9C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1B62-ADFC-41C8-B3C3-33B19E202D7A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9B6E-1EF5-49D8-97C3-EE31E31F9CE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1B62-ADFC-41C8-B3C3-33B19E202D7A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9B6E-1EF5-49D8-97C3-EE31E31F9CE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1B62-ADFC-41C8-B3C3-33B19E202D7A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9B6E-1EF5-49D8-97C3-EE31E31F9C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1B62-ADFC-41C8-B3C3-33B19E202D7A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9B6E-1EF5-49D8-97C3-EE31E31F9C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1B62-ADFC-41C8-B3C3-33B19E202D7A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9B6E-1EF5-49D8-97C3-EE31E31F9CE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1B62-ADFC-41C8-B3C3-33B19E202D7A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A19B6E-1EF5-49D8-97C3-EE31E31F9CE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411B62-ADFC-41C8-B3C3-33B19E202D7A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A19B6E-1EF5-49D8-97C3-EE31E31F9CE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mtClean="0"/>
              <a:t>PERTEMUAN 9</a:t>
            </a: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MID SEMESTER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MID SEMESTER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 SEMESTER</dc:title>
  <dc:creator>Hp</dc:creator>
  <cp:lastModifiedBy>Hp</cp:lastModifiedBy>
  <cp:revision>2</cp:revision>
  <dcterms:created xsi:type="dcterms:W3CDTF">2012-10-16T02:49:25Z</dcterms:created>
  <dcterms:modified xsi:type="dcterms:W3CDTF">2012-10-16T03:34:01Z</dcterms:modified>
</cp:coreProperties>
</file>