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40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3" r:id="rId13"/>
    <p:sldId id="267" r:id="rId14"/>
    <p:sldId id="268" r:id="rId15"/>
    <p:sldId id="269" r:id="rId16"/>
    <p:sldId id="286" r:id="rId17"/>
    <p:sldId id="28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00" autoAdjust="0"/>
    <p:restoredTop sz="9460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9AC3F-8DF7-48F8-AC63-EE6CA001C66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6734D6-3925-42F9-8957-0F76BFF0113E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err="1" smtClean="0">
              <a:solidFill>
                <a:srgbClr val="002060"/>
              </a:solidFill>
              <a:latin typeface="Tahoma" pitchFamily="34" charset="0"/>
              <a:ea typeface="Arial Unicode MS" pitchFamily="34" charset="-128"/>
              <a:cs typeface="Tahoma" pitchFamily="34" charset="0"/>
            </a:rPr>
            <a:t>Sejarah</a:t>
          </a:r>
          <a:r>
            <a:rPr lang="en-US" dirty="0" smtClean="0">
              <a:solidFill>
                <a:srgbClr val="002060"/>
              </a:solidFill>
              <a:latin typeface="Tahoma" pitchFamily="34" charset="0"/>
              <a:ea typeface="Arial Unicode MS" pitchFamily="34" charset="-128"/>
              <a:cs typeface="Tahoma" pitchFamily="34" charset="0"/>
            </a:rPr>
            <a:t> Bola </a:t>
          </a:r>
          <a:r>
            <a:rPr lang="en-US" dirty="0" err="1" smtClean="0">
              <a:solidFill>
                <a:srgbClr val="002060"/>
              </a:solidFill>
              <a:latin typeface="Tahoma" pitchFamily="34" charset="0"/>
              <a:ea typeface="Arial Unicode MS" pitchFamily="34" charset="-128"/>
              <a:cs typeface="Tahoma" pitchFamily="34" charset="0"/>
            </a:rPr>
            <a:t>Voli</a:t>
          </a:r>
          <a:endParaRPr lang="en-US" dirty="0">
            <a:solidFill>
              <a:srgbClr val="002060"/>
            </a:solidFill>
            <a:latin typeface="Tahoma" pitchFamily="34" charset="0"/>
            <a:ea typeface="Arial Unicode MS" pitchFamily="34" charset="-128"/>
            <a:cs typeface="Tahoma" pitchFamily="34" charset="0"/>
          </a:endParaRPr>
        </a:p>
      </dgm:t>
    </dgm:pt>
    <dgm:pt modelId="{35C61555-4B97-439B-8120-5968CA598F33}" type="parTrans" cxnId="{FB2752C6-14A2-4A1E-B95E-F0C3164E7A9A}">
      <dgm:prSet/>
      <dgm:spPr/>
      <dgm:t>
        <a:bodyPr/>
        <a:lstStyle/>
        <a:p>
          <a:endParaRPr lang="en-US"/>
        </a:p>
      </dgm:t>
    </dgm:pt>
    <dgm:pt modelId="{2738EF03-80FF-435E-88F8-ECDC8EF56C48}" type="sibTrans" cxnId="{FB2752C6-14A2-4A1E-B95E-F0C3164E7A9A}">
      <dgm:prSet/>
      <dgm:spPr/>
      <dgm:t>
        <a:bodyPr/>
        <a:lstStyle/>
        <a:p>
          <a:endParaRPr lang="en-US"/>
        </a:p>
      </dgm:t>
    </dgm:pt>
    <dgm:pt modelId="{37D67A7A-5FEF-4418-B439-49FA052B1F55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>
              <a:solidFill>
                <a:schemeClr val="bg2">
                  <a:lumMod val="75000"/>
                </a:schemeClr>
              </a:solidFill>
            </a:rPr>
            <a:t>Pengertian</a:t>
          </a:r>
          <a:r>
            <a:rPr lang="en-US" dirty="0" smtClean="0">
              <a:solidFill>
                <a:schemeClr val="bg2">
                  <a:lumMod val="75000"/>
                </a:schemeClr>
              </a:solidFill>
            </a:rPr>
            <a:t> Bola </a:t>
          </a:r>
          <a:r>
            <a:rPr lang="en-US" dirty="0" err="1" smtClean="0">
              <a:solidFill>
                <a:schemeClr val="bg2">
                  <a:lumMod val="75000"/>
                </a:schemeClr>
              </a:solidFill>
            </a:rPr>
            <a:t>Voli</a:t>
          </a:r>
          <a:endParaRPr lang="en-US" dirty="0">
            <a:solidFill>
              <a:schemeClr val="bg2">
                <a:lumMod val="75000"/>
              </a:schemeClr>
            </a:solidFill>
          </a:endParaRPr>
        </a:p>
      </dgm:t>
    </dgm:pt>
    <dgm:pt modelId="{B436C87A-1686-424E-8417-A7B343F3AB78}" type="parTrans" cxnId="{A9054279-C9F0-4161-9452-3D04CC4A3E85}">
      <dgm:prSet/>
      <dgm:spPr/>
      <dgm:t>
        <a:bodyPr/>
        <a:lstStyle/>
        <a:p>
          <a:endParaRPr lang="en-US"/>
        </a:p>
      </dgm:t>
    </dgm:pt>
    <dgm:pt modelId="{6908DB15-2350-4350-8575-04D9EC61214E}" type="sibTrans" cxnId="{A9054279-C9F0-4161-9452-3D04CC4A3E85}">
      <dgm:prSet/>
      <dgm:spPr/>
      <dgm:t>
        <a:bodyPr/>
        <a:lstStyle/>
        <a:p>
          <a:endParaRPr lang="en-US"/>
        </a:p>
      </dgm:t>
    </dgm:pt>
    <dgm:pt modelId="{3938050B-16B5-481C-87C8-7C017E22D040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 err="1" smtClean="0">
              <a:solidFill>
                <a:srgbClr val="FFFF00"/>
              </a:solidFill>
            </a:rPr>
            <a:t>Teknik-Teknik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Dasar</a:t>
          </a:r>
          <a:r>
            <a:rPr lang="en-US" dirty="0" smtClean="0">
              <a:solidFill>
                <a:srgbClr val="FFFF00"/>
              </a:solidFill>
            </a:rPr>
            <a:t> Bola </a:t>
          </a:r>
          <a:r>
            <a:rPr lang="en-US" dirty="0" err="1" smtClean="0">
              <a:solidFill>
                <a:srgbClr val="FFFF00"/>
              </a:solidFill>
            </a:rPr>
            <a:t>Voli</a:t>
          </a:r>
          <a:endParaRPr lang="en-US" dirty="0">
            <a:solidFill>
              <a:srgbClr val="FFFF00"/>
            </a:solidFill>
          </a:endParaRPr>
        </a:p>
      </dgm:t>
    </dgm:pt>
    <dgm:pt modelId="{6D0DB83B-7EB5-4021-BBA2-654ECCC9BF71}" type="parTrans" cxnId="{13AA3D7C-9DA4-4A53-9A01-C4FCDD8A054A}">
      <dgm:prSet/>
      <dgm:spPr/>
      <dgm:t>
        <a:bodyPr/>
        <a:lstStyle/>
        <a:p>
          <a:endParaRPr lang="en-US"/>
        </a:p>
      </dgm:t>
    </dgm:pt>
    <dgm:pt modelId="{AC0567FF-D37B-4E72-AAC6-E402E0B83783}" type="sibTrans" cxnId="{13AA3D7C-9DA4-4A53-9A01-C4FCDD8A054A}">
      <dgm:prSet/>
      <dgm:spPr/>
      <dgm:t>
        <a:bodyPr/>
        <a:lstStyle/>
        <a:p>
          <a:endParaRPr lang="en-US"/>
        </a:p>
      </dgm:t>
    </dgm:pt>
    <dgm:pt modelId="{314A6BB7-4CDD-46A5-9A36-DD9ECFD752E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solidFill>
                <a:schemeClr val="bg1">
                  <a:lumMod val="25000"/>
                </a:schemeClr>
              </a:solidFill>
            </a:rPr>
            <a:t>Peraturan</a:t>
          </a:r>
          <a:r>
            <a:rPr lang="en-US" dirty="0" smtClean="0">
              <a:solidFill>
                <a:schemeClr val="bg1">
                  <a:lumMod val="25000"/>
                </a:schemeClr>
              </a:solidFill>
            </a:rPr>
            <a:t> </a:t>
          </a:r>
          <a:r>
            <a:rPr lang="en-US" dirty="0" err="1" smtClean="0">
              <a:solidFill>
                <a:schemeClr val="bg1">
                  <a:lumMod val="25000"/>
                </a:schemeClr>
              </a:solidFill>
            </a:rPr>
            <a:t>Pertandingan</a:t>
          </a:r>
          <a:endParaRPr lang="en-US" dirty="0">
            <a:solidFill>
              <a:schemeClr val="bg1">
                <a:lumMod val="25000"/>
              </a:schemeClr>
            </a:solidFill>
          </a:endParaRPr>
        </a:p>
      </dgm:t>
    </dgm:pt>
    <dgm:pt modelId="{E70C47D1-FDB6-4DC7-9016-2D279D3BBEC4}" type="parTrans" cxnId="{1953457B-3563-45A4-B246-18FEF4E592A2}">
      <dgm:prSet/>
      <dgm:spPr/>
      <dgm:t>
        <a:bodyPr/>
        <a:lstStyle/>
        <a:p>
          <a:endParaRPr lang="en-US"/>
        </a:p>
      </dgm:t>
    </dgm:pt>
    <dgm:pt modelId="{F955DB07-F285-44E6-9C2B-35FB85E2FA7C}" type="sibTrans" cxnId="{1953457B-3563-45A4-B246-18FEF4E592A2}">
      <dgm:prSet/>
      <dgm:spPr/>
      <dgm:t>
        <a:bodyPr/>
        <a:lstStyle/>
        <a:p>
          <a:endParaRPr lang="en-US"/>
        </a:p>
      </dgm:t>
    </dgm:pt>
    <dgm:pt modelId="{73570B0B-BA7A-4B86-9994-45F5EEB2C029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</a:rPr>
            <a:t>Taktik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Dalam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en-US" dirty="0" err="1" smtClean="0">
              <a:solidFill>
                <a:srgbClr val="FFFF00"/>
              </a:solidFill>
            </a:rPr>
            <a:t>Permainan</a:t>
          </a:r>
          <a:r>
            <a:rPr lang="en-US" dirty="0" smtClean="0">
              <a:solidFill>
                <a:srgbClr val="FFFF00"/>
              </a:solidFill>
            </a:rPr>
            <a:t> Bola </a:t>
          </a:r>
          <a:r>
            <a:rPr lang="en-US" dirty="0" err="1" smtClean="0">
              <a:solidFill>
                <a:srgbClr val="FFFF00"/>
              </a:solidFill>
            </a:rPr>
            <a:t>Voli</a:t>
          </a:r>
          <a:endParaRPr lang="en-US" dirty="0">
            <a:solidFill>
              <a:srgbClr val="FFFF00"/>
            </a:solidFill>
          </a:endParaRPr>
        </a:p>
      </dgm:t>
    </dgm:pt>
    <dgm:pt modelId="{0DE8084D-7023-4D9A-8342-3E572F7EF4FD}" type="parTrans" cxnId="{85D1F645-170B-4276-BE3D-71720706C4A7}">
      <dgm:prSet/>
      <dgm:spPr/>
      <dgm:t>
        <a:bodyPr/>
        <a:lstStyle/>
        <a:p>
          <a:endParaRPr lang="en-US"/>
        </a:p>
      </dgm:t>
    </dgm:pt>
    <dgm:pt modelId="{6E4236F9-8509-4D23-BDE2-18AD7560F1B4}" type="sibTrans" cxnId="{85D1F645-170B-4276-BE3D-71720706C4A7}">
      <dgm:prSet/>
      <dgm:spPr/>
      <dgm:t>
        <a:bodyPr/>
        <a:lstStyle/>
        <a:p>
          <a:endParaRPr lang="en-US"/>
        </a:p>
      </dgm:t>
    </dgm:pt>
    <dgm:pt modelId="{36E302B6-E842-40F6-BF61-718DC652E03C}" type="pres">
      <dgm:prSet presAssocID="{1E89AC3F-8DF7-48F8-AC63-EE6CA001C6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980749-58C1-48B4-8810-0B445FD15712}" type="pres">
      <dgm:prSet presAssocID="{AF6734D6-3925-42F9-8957-0F76BFF011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16247-5783-4291-8126-A1006A83D148}" type="pres">
      <dgm:prSet presAssocID="{2738EF03-80FF-435E-88F8-ECDC8EF56C48}" presName="sibTrans" presStyleCnt="0"/>
      <dgm:spPr/>
    </dgm:pt>
    <dgm:pt modelId="{70ACC708-F66F-4170-8386-D9DBD848B2F3}" type="pres">
      <dgm:prSet presAssocID="{37D67A7A-5FEF-4418-B439-49FA052B1F55}" presName="node" presStyleLbl="node1" presStyleIdx="1" presStyleCnt="5" custLinFactNeighborX="-307" custLinFactNeighborY="-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4EE22-AAEE-4F7A-B8C5-239CA297B118}" type="pres">
      <dgm:prSet presAssocID="{6908DB15-2350-4350-8575-04D9EC61214E}" presName="sibTrans" presStyleCnt="0"/>
      <dgm:spPr/>
    </dgm:pt>
    <dgm:pt modelId="{E6C19995-BC35-4B50-8467-FDE88D3D4685}" type="pres">
      <dgm:prSet presAssocID="{3938050B-16B5-481C-87C8-7C017E22D04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A43D6-EFFC-4F93-AEF1-02301DF91DDF}" type="pres">
      <dgm:prSet presAssocID="{AC0567FF-D37B-4E72-AAC6-E402E0B83783}" presName="sibTrans" presStyleCnt="0"/>
      <dgm:spPr/>
    </dgm:pt>
    <dgm:pt modelId="{B5D8480F-8ED7-4F91-97CE-10C8FA21E550}" type="pres">
      <dgm:prSet presAssocID="{314A6BB7-4CDD-46A5-9A36-DD9ECFD752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25C38-93C8-47A6-A17E-7E5F522CEF6C}" type="pres">
      <dgm:prSet presAssocID="{F955DB07-F285-44E6-9C2B-35FB85E2FA7C}" presName="sibTrans" presStyleCnt="0"/>
      <dgm:spPr/>
    </dgm:pt>
    <dgm:pt modelId="{97A98420-E8A4-45DF-8E74-730BEAFA90E9}" type="pres">
      <dgm:prSet presAssocID="{73570B0B-BA7A-4B86-9994-45F5EEB2C029}" presName="node" presStyleLbl="node1" presStyleIdx="4" presStyleCnt="5" custLinFactNeighborY="4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D1F645-170B-4276-BE3D-71720706C4A7}" srcId="{1E89AC3F-8DF7-48F8-AC63-EE6CA001C667}" destId="{73570B0B-BA7A-4B86-9994-45F5EEB2C029}" srcOrd="4" destOrd="0" parTransId="{0DE8084D-7023-4D9A-8342-3E572F7EF4FD}" sibTransId="{6E4236F9-8509-4D23-BDE2-18AD7560F1B4}"/>
    <dgm:cxn modelId="{A517B3D1-6EEF-4377-86E8-3F5A9B2AD656}" type="presOf" srcId="{73570B0B-BA7A-4B86-9994-45F5EEB2C029}" destId="{97A98420-E8A4-45DF-8E74-730BEAFA90E9}" srcOrd="0" destOrd="0" presId="urn:microsoft.com/office/officeart/2005/8/layout/default"/>
    <dgm:cxn modelId="{1953457B-3563-45A4-B246-18FEF4E592A2}" srcId="{1E89AC3F-8DF7-48F8-AC63-EE6CA001C667}" destId="{314A6BB7-4CDD-46A5-9A36-DD9ECFD752E0}" srcOrd="3" destOrd="0" parTransId="{E70C47D1-FDB6-4DC7-9016-2D279D3BBEC4}" sibTransId="{F955DB07-F285-44E6-9C2B-35FB85E2FA7C}"/>
    <dgm:cxn modelId="{13AA3D7C-9DA4-4A53-9A01-C4FCDD8A054A}" srcId="{1E89AC3F-8DF7-48F8-AC63-EE6CA001C667}" destId="{3938050B-16B5-481C-87C8-7C017E22D040}" srcOrd="2" destOrd="0" parTransId="{6D0DB83B-7EB5-4021-BBA2-654ECCC9BF71}" sibTransId="{AC0567FF-D37B-4E72-AAC6-E402E0B83783}"/>
    <dgm:cxn modelId="{FB2752C6-14A2-4A1E-B95E-F0C3164E7A9A}" srcId="{1E89AC3F-8DF7-48F8-AC63-EE6CA001C667}" destId="{AF6734D6-3925-42F9-8957-0F76BFF0113E}" srcOrd="0" destOrd="0" parTransId="{35C61555-4B97-439B-8120-5968CA598F33}" sibTransId="{2738EF03-80FF-435E-88F8-ECDC8EF56C48}"/>
    <dgm:cxn modelId="{A9054279-C9F0-4161-9452-3D04CC4A3E85}" srcId="{1E89AC3F-8DF7-48F8-AC63-EE6CA001C667}" destId="{37D67A7A-5FEF-4418-B439-49FA052B1F55}" srcOrd="1" destOrd="0" parTransId="{B436C87A-1686-424E-8417-A7B343F3AB78}" sibTransId="{6908DB15-2350-4350-8575-04D9EC61214E}"/>
    <dgm:cxn modelId="{C2DCD570-5988-45A7-9422-47E79CC54913}" type="presOf" srcId="{314A6BB7-4CDD-46A5-9A36-DD9ECFD752E0}" destId="{B5D8480F-8ED7-4F91-97CE-10C8FA21E550}" srcOrd="0" destOrd="0" presId="urn:microsoft.com/office/officeart/2005/8/layout/default"/>
    <dgm:cxn modelId="{620FD7F6-31A5-45A2-8B15-75ADA4AA8BBF}" type="presOf" srcId="{37D67A7A-5FEF-4418-B439-49FA052B1F55}" destId="{70ACC708-F66F-4170-8386-D9DBD848B2F3}" srcOrd="0" destOrd="0" presId="urn:microsoft.com/office/officeart/2005/8/layout/default"/>
    <dgm:cxn modelId="{3E57B51E-591F-4920-9CED-351049DAC451}" type="presOf" srcId="{AF6734D6-3925-42F9-8957-0F76BFF0113E}" destId="{8A980749-58C1-48B4-8810-0B445FD15712}" srcOrd="0" destOrd="0" presId="urn:microsoft.com/office/officeart/2005/8/layout/default"/>
    <dgm:cxn modelId="{BCD04FA9-64C1-4D41-9F85-F64D2343F320}" type="presOf" srcId="{1E89AC3F-8DF7-48F8-AC63-EE6CA001C667}" destId="{36E302B6-E842-40F6-BF61-718DC652E03C}" srcOrd="0" destOrd="0" presId="urn:microsoft.com/office/officeart/2005/8/layout/default"/>
    <dgm:cxn modelId="{A0A5ABA3-F126-4990-96DC-753D9467D284}" type="presOf" srcId="{3938050B-16B5-481C-87C8-7C017E22D040}" destId="{E6C19995-BC35-4B50-8467-FDE88D3D4685}" srcOrd="0" destOrd="0" presId="urn:microsoft.com/office/officeart/2005/8/layout/default"/>
    <dgm:cxn modelId="{9CB12ADE-148D-41AE-943D-BC3869B9D611}" type="presParOf" srcId="{36E302B6-E842-40F6-BF61-718DC652E03C}" destId="{8A980749-58C1-48B4-8810-0B445FD15712}" srcOrd="0" destOrd="0" presId="urn:microsoft.com/office/officeart/2005/8/layout/default"/>
    <dgm:cxn modelId="{5B32BCBE-4405-4F1B-BF94-74282378B4AA}" type="presParOf" srcId="{36E302B6-E842-40F6-BF61-718DC652E03C}" destId="{1C316247-5783-4291-8126-A1006A83D148}" srcOrd="1" destOrd="0" presId="urn:microsoft.com/office/officeart/2005/8/layout/default"/>
    <dgm:cxn modelId="{ED4D7DF6-3A43-42C9-A08E-25AA828B63B4}" type="presParOf" srcId="{36E302B6-E842-40F6-BF61-718DC652E03C}" destId="{70ACC708-F66F-4170-8386-D9DBD848B2F3}" srcOrd="2" destOrd="0" presId="urn:microsoft.com/office/officeart/2005/8/layout/default"/>
    <dgm:cxn modelId="{A1FBC656-FF69-430C-9FFC-39658C6C0173}" type="presParOf" srcId="{36E302B6-E842-40F6-BF61-718DC652E03C}" destId="{B004EE22-AAEE-4F7A-B8C5-239CA297B118}" srcOrd="3" destOrd="0" presId="urn:microsoft.com/office/officeart/2005/8/layout/default"/>
    <dgm:cxn modelId="{0F1EDA96-9B5F-48F0-838E-08F0D2C267C2}" type="presParOf" srcId="{36E302B6-E842-40F6-BF61-718DC652E03C}" destId="{E6C19995-BC35-4B50-8467-FDE88D3D4685}" srcOrd="4" destOrd="0" presId="urn:microsoft.com/office/officeart/2005/8/layout/default"/>
    <dgm:cxn modelId="{C85EDEB9-F3BD-4986-9A78-0CCEF2EC3C2E}" type="presParOf" srcId="{36E302B6-E842-40F6-BF61-718DC652E03C}" destId="{4B9A43D6-EFFC-4F93-AEF1-02301DF91DDF}" srcOrd="5" destOrd="0" presId="urn:microsoft.com/office/officeart/2005/8/layout/default"/>
    <dgm:cxn modelId="{67948FB8-6236-4181-87A1-11B23B8DF4C6}" type="presParOf" srcId="{36E302B6-E842-40F6-BF61-718DC652E03C}" destId="{B5D8480F-8ED7-4F91-97CE-10C8FA21E550}" srcOrd="6" destOrd="0" presId="urn:microsoft.com/office/officeart/2005/8/layout/default"/>
    <dgm:cxn modelId="{4D82F473-A646-4676-857E-EA3CA7D319BD}" type="presParOf" srcId="{36E302B6-E842-40F6-BF61-718DC652E03C}" destId="{C9825C38-93C8-47A6-A17E-7E5F522CEF6C}" srcOrd="7" destOrd="0" presId="urn:microsoft.com/office/officeart/2005/8/layout/default"/>
    <dgm:cxn modelId="{EA113464-6453-4C8D-B0FE-A8E80E869539}" type="presParOf" srcId="{36E302B6-E842-40F6-BF61-718DC652E03C}" destId="{97A98420-E8A4-45DF-8E74-730BEAFA90E9}" srcOrd="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79B1F5-D0A6-4FD7-8B07-DC4BF576FF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9A87E63-A8DC-4C5D-AC4A-B8530A225F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400B3-6DF9-4458-9F41-A129FB15BD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8AC41-EDA9-44A9-B032-8E06A4019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59DDAE4-F6DE-4A32-B593-BF729848F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14F6A-9384-4ECC-ACC2-F60AC30EDF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6BD8E-08FA-4BC6-A4B3-D384BA157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5E6C3-DB74-4747-A020-C99A11247E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76D7E-1DF8-4837-885A-9212A3C3E5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AFA4E-7F2C-44A8-A591-D13DAD8649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E3EF4-0301-45A9-B5C9-A81F7B22A3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D5C26-9C66-4ADD-8D67-9938C2334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28F90-7B78-4337-A687-103798E94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AE563-5605-4032-A4F3-E3B2ECCB63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AC488-F597-428D-B04F-CC80D9FDC7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1D64F-43B6-4DA9-9258-4A0859636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4E989-7A10-465E-8667-54DCB81AC5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645C0-B6CA-4B35-AA22-7C841FBFF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97F5-3E10-4563-A67A-FDA5F4E4E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60D9E-1003-48B7-A9E7-7312DF40A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DAE21-196B-4BAF-A694-D0ACF1D8DF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D6E9F-9AF3-4F4E-9E94-C04998E19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4286E-68B2-41F5-ACED-22239B61F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DD1889-A293-479C-B09E-2034BD2AA0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DAD2BB-FB4A-42BC-8C4D-F02C38266EE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New%20Volleyball%20Rules%202009%20(runs%20better).mp4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Microsoft_Office_Excel_97-2003_Worksheet1.xls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Microsoft_Office_Excel_97-2003_Worksheet2.xls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Microsoft_Office_Excel_97-2003_Worksheet3.xls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Microsoft_Office_Excel_97-2003_Worksheet4.xls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Microsoft_Office_Excel_97-2003_Worksheet5.xls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oleObject" Target="../embeddings/Microsoft_Office_Excel_97-2003_Worksheet6.xls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5984" y="214290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hlinkClick r:id="rId3" action="ppaction://hlinkfile"/>
              </a:rPr>
              <a:t>PERMAINAN BOLA VOLI</a:t>
            </a:r>
            <a:endParaRPr lang="en-US" sz="4400" dirty="0">
              <a:solidFill>
                <a:srgbClr val="002060"/>
              </a:solidFill>
            </a:endParaRP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2143108" y="1643026"/>
          <a:ext cx="3481609" cy="5214974"/>
        </p:xfrm>
        <a:graphic>
          <a:graphicData uri="http://schemas.openxmlformats.org/presentationml/2006/ole">
            <p:oleObj spid="_x0000_s54276" name="Photo Editor Photo" r:id="rId4" imgW="3809524" imgH="5706272" progId="">
              <p:embed/>
            </p:oleObj>
          </a:graphicData>
        </a:graphic>
      </p:graphicFrame>
      <p:pic>
        <p:nvPicPr>
          <p:cNvPr id="54277" name="Picture 5" descr="F:\Foto-foto\Image\gerak\bola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928694" cy="90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494870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857628"/>
            <a:ext cx="600076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80"/>
            <a:ext cx="56435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4340" y="0"/>
            <a:ext cx="4819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95875"/>
            <a:ext cx="4357686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718" y="1071546"/>
            <a:ext cx="7038876" cy="526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7153691" cy="532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620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600">
                <a:solidFill>
                  <a:schemeClr val="tx2"/>
                </a:solidFill>
                <a:latin typeface="Arial Black" pitchFamily="34" charset="0"/>
              </a:rPr>
              <a:t>Players’ Positions at Time of Service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28596" y="2209800"/>
          <a:ext cx="8305800" cy="4552950"/>
        </p:xfrm>
        <a:graphic>
          <a:graphicData uri="http://schemas.openxmlformats.org/presentationml/2006/ole">
            <p:oleObj spid="_x0000_s102403" name="Worksheet" r:id="rId3" imgW="4365000" imgH="2303280" progId="Excel.Sheet.8">
              <p:embed/>
            </p:oleObj>
          </a:graphicData>
        </a:graphic>
      </p:graphicFrame>
      <p:pic>
        <p:nvPicPr>
          <p:cNvPr id="7" name="Picture 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8006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8768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26670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28956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28956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Untitled-1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48006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4090" y="714356"/>
            <a:ext cx="7027066" cy="526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89" y="1182398"/>
            <a:ext cx="7115205" cy="531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7507" y="1285860"/>
            <a:ext cx="728796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642910" y="71414"/>
          <a:ext cx="71438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Notched Right Arrow 12"/>
          <p:cNvSpPr/>
          <p:nvPr/>
        </p:nvSpPr>
        <p:spPr>
          <a:xfrm>
            <a:off x="4071934" y="642918"/>
            <a:ext cx="357190" cy="357190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>
            <a:off x="4071934" y="2428868"/>
            <a:ext cx="357190" cy="357190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 rot="5210064">
            <a:off x="5562542" y="1633460"/>
            <a:ext cx="357190" cy="35719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Notched Right Arrow 15"/>
          <p:cNvSpPr/>
          <p:nvPr/>
        </p:nvSpPr>
        <p:spPr>
          <a:xfrm rot="5400000">
            <a:off x="2571736" y="1633460"/>
            <a:ext cx="357190" cy="357190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Notched Right Arrow 16"/>
          <p:cNvSpPr/>
          <p:nvPr/>
        </p:nvSpPr>
        <p:spPr>
          <a:xfrm rot="5400000">
            <a:off x="4071934" y="3357562"/>
            <a:ext cx="357190" cy="357190"/>
          </a:xfrm>
          <a:prstGeom prst="notch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286256"/>
            <a:ext cx="357186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90651"/>
            <a:ext cx="6959514" cy="518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152" y="1285860"/>
            <a:ext cx="7110442" cy="534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3" y="857232"/>
            <a:ext cx="7119967" cy="528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85794"/>
            <a:ext cx="6869633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7" y="1000108"/>
            <a:ext cx="7119967" cy="531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1314450"/>
            <a:ext cx="744134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3998" y="1500150"/>
            <a:ext cx="718000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1000108"/>
            <a:ext cx="7040647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5" y="1000108"/>
            <a:ext cx="723905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ckRowAttackLine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8738"/>
            <a:ext cx="7215206" cy="679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6050" y="50004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-32" y="6143644"/>
            <a:ext cx="471490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FISIK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4348" y="5429264"/>
            <a:ext cx="3357586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TEKNIK</a:t>
            </a:r>
            <a:endParaRPr lang="en-US" sz="4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3576" y="4714884"/>
            <a:ext cx="3071834" cy="7143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TAKTIK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0100" y="4000504"/>
            <a:ext cx="2714644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3">
                    <a:lumMod val="25000"/>
                  </a:schemeClr>
                </a:solidFill>
              </a:rPr>
              <a:t>MENTAL</a:t>
            </a:r>
            <a:endParaRPr lang="en-US" sz="4800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9" name="Picture 4" descr="piala_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841186"/>
            <a:ext cx="4572000" cy="5198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GE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AGE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457200" y="2057400"/>
          <a:ext cx="8305800" cy="4552950"/>
        </p:xfrm>
        <a:graphic>
          <a:graphicData uri="http://schemas.openxmlformats.org/presentationml/2006/ole">
            <p:oleObj spid="_x0000_s103426" name="Worksheet" r:id="rId3" imgW="4365000" imgH="2303280" progId="Excel.Sheet.8">
              <p:embed/>
            </p:oleObj>
          </a:graphicData>
        </a:graphic>
      </p:graphicFrame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8100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5626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5146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41910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25146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titled-1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56388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33400" y="614363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 dirty="0">
                <a:solidFill>
                  <a:schemeClr val="tx2"/>
                </a:solidFill>
                <a:latin typeface="Arial Black" pitchFamily="34" charset="0"/>
              </a:rPr>
              <a:t>Illegal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81000" y="2057400"/>
          <a:ext cx="8305800" cy="4552950"/>
        </p:xfrm>
        <a:graphic>
          <a:graphicData uri="http://schemas.openxmlformats.org/presentationml/2006/ole">
            <p:oleObj spid="_x0000_s104450" name="Worksheet" r:id="rId3" imgW="4738680" imgH="2597040" progId="Excel.Sheet.8">
              <p:embed/>
            </p:oleObj>
          </a:graphicData>
        </a:graphic>
      </p:graphicFrame>
      <p:pic>
        <p:nvPicPr>
          <p:cNvPr id="5" name="Picture 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58674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8006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29718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31242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30480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Untitled-1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54864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33400" y="614363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>
                <a:solidFill>
                  <a:schemeClr val="tx2"/>
                </a:solidFill>
                <a:latin typeface="Arial Black" pitchFamily="34" charset="0"/>
              </a:rPr>
              <a:t>Illegal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304800" y="2133600"/>
          <a:ext cx="8305800" cy="4552950"/>
        </p:xfrm>
        <a:graphic>
          <a:graphicData uri="http://schemas.openxmlformats.org/presentationml/2006/ole">
            <p:oleObj spid="_x0000_s105474" name="Worksheet" r:id="rId3" imgW="4738680" imgH="2597040" progId="Excel.Sheet.8">
              <p:embed/>
            </p:oleObj>
          </a:graphicData>
        </a:graphic>
      </p:graphicFrame>
      <p:pic>
        <p:nvPicPr>
          <p:cNvPr id="5" name="Picture 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59436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4102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2860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35814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27432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Untitled-1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53340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14400" y="614363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>
                <a:solidFill>
                  <a:schemeClr val="tx2"/>
                </a:solidFill>
                <a:latin typeface="Arial Black" pitchFamily="34" charset="0"/>
              </a:rPr>
              <a:t>Legal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33400" y="2133600"/>
          <a:ext cx="8305800" cy="4552950"/>
        </p:xfrm>
        <a:graphic>
          <a:graphicData uri="http://schemas.openxmlformats.org/presentationml/2006/ole">
            <p:oleObj spid="_x0000_s106498" name="Worksheet" r:id="rId3" imgW="4738680" imgH="2597040" progId="Excel.Sheet.8">
              <p:embed/>
            </p:oleObj>
          </a:graphicData>
        </a:graphic>
      </p:graphicFrame>
      <p:pic>
        <p:nvPicPr>
          <p:cNvPr id="5" name="Picture 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6388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7150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5908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38862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36576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Untitled-1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57912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14400" y="614363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>
                <a:solidFill>
                  <a:schemeClr val="tx2"/>
                </a:solidFill>
                <a:latin typeface="Arial Black" pitchFamily="34" charset="0"/>
              </a:rPr>
              <a:t>Legal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28600" y="2057400"/>
          <a:ext cx="8305800" cy="4552950"/>
        </p:xfrm>
        <a:graphic>
          <a:graphicData uri="http://schemas.openxmlformats.org/presentationml/2006/ole">
            <p:oleObj spid="_x0000_s107522" name="Worksheet" r:id="rId3" imgW="4738680" imgH="2597040" progId="Excel.Sheet.8">
              <p:embed/>
            </p:oleObj>
          </a:graphicData>
        </a:graphic>
      </p:graphicFrame>
      <p:pic>
        <p:nvPicPr>
          <p:cNvPr id="5" name="Picture 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56388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6388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22860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5814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35052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Untitled-1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5943600"/>
            <a:ext cx="48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3400" y="614363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>
                <a:solidFill>
                  <a:schemeClr val="tx2"/>
                </a:solidFill>
                <a:latin typeface="Arial Black" pitchFamily="34" charset="0"/>
              </a:rPr>
              <a:t>Illegal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71670" y="-24"/>
            <a:ext cx="457203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PERMAINAN BOLA VOLI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28926" y="1000108"/>
            <a:ext cx="3571900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Sejarah</a:t>
            </a:r>
            <a:r>
              <a:rPr lang="en-US" sz="2800" dirty="0" smtClean="0">
                <a:solidFill>
                  <a:schemeClr val="tx1"/>
                </a:solidFill>
              </a:rPr>
              <a:t> Bola </a:t>
            </a:r>
            <a:r>
              <a:rPr lang="en-US" sz="2800" dirty="0" err="1" smtClean="0">
                <a:solidFill>
                  <a:schemeClr val="tx1"/>
                </a:solidFill>
              </a:rPr>
              <a:t>Voli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143108" y="1071546"/>
            <a:ext cx="571504" cy="42862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1</a:t>
            </a:r>
            <a:endParaRPr lang="en-US" b="1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28926" y="1714488"/>
            <a:ext cx="3571900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Pengertian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Bola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Voli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143108" y="1785926"/>
            <a:ext cx="642942" cy="428628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2</a:t>
            </a:r>
            <a:endParaRPr lang="en-US" b="1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28926" y="2428868"/>
            <a:ext cx="3929090" cy="92869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Teknik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Dasar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Permaianan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Bola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Voli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143108" y="2639984"/>
            <a:ext cx="642942" cy="431826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2928926" y="3500438"/>
            <a:ext cx="500066" cy="642942"/>
          </a:xfrm>
          <a:prstGeom prst="hep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1868" y="3500438"/>
            <a:ext cx="3571900" cy="5715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Passing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Bawah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Atas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Heptagon 12"/>
          <p:cNvSpPr/>
          <p:nvPr/>
        </p:nvSpPr>
        <p:spPr>
          <a:xfrm>
            <a:off x="2928926" y="4286256"/>
            <a:ext cx="500066" cy="64294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b</a:t>
            </a:r>
            <a:endParaRPr lang="en-US" b="1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71868" y="4214818"/>
            <a:ext cx="4286280" cy="85725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Service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Bawah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Atas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Samping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)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Heptagon 14"/>
          <p:cNvSpPr/>
          <p:nvPr/>
        </p:nvSpPr>
        <p:spPr>
          <a:xfrm>
            <a:off x="2928926" y="5214950"/>
            <a:ext cx="500066" cy="642942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c</a:t>
            </a:r>
            <a:endParaRPr lang="en-US" b="1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868" y="5286388"/>
            <a:ext cx="1857388" cy="5715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Smash</a:t>
            </a:r>
            <a:endParaRPr lang="en-US" sz="28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71868" y="6072206"/>
            <a:ext cx="185738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Block</a:t>
            </a:r>
            <a:endParaRPr lang="en-US" sz="28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Heptagon 17"/>
          <p:cNvSpPr/>
          <p:nvPr/>
        </p:nvSpPr>
        <p:spPr>
          <a:xfrm>
            <a:off x="2928926" y="6000768"/>
            <a:ext cx="500066" cy="642942"/>
          </a:xfrm>
          <a:prstGeom prst="hept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c</a:t>
            </a:r>
            <a:endParaRPr lang="en-US" b="1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28926" y="428604"/>
            <a:ext cx="4214842" cy="785818"/>
          </a:xfrm>
          <a:prstGeom prst="roundRect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Peraturan</a:t>
            </a:r>
            <a:r>
              <a:rPr lang="en-US" sz="28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Permainan</a:t>
            </a:r>
            <a:r>
              <a:rPr lang="en-US" sz="28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 Bola </a:t>
            </a:r>
            <a:r>
              <a:rPr lang="en-US" sz="2800" dirty="0" err="1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Voli</a:t>
            </a:r>
            <a:endParaRPr lang="en-US" sz="2800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143108" y="571480"/>
            <a:ext cx="642942" cy="428628"/>
          </a:xfrm>
          <a:prstGeom prst="chevron">
            <a:avLst/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4</a:t>
            </a:r>
            <a:endParaRPr lang="en-US" b="1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071546"/>
            <a:ext cx="677422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14"/>
            <a:ext cx="4286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500042"/>
            <a:ext cx="857323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7228" y="2100263"/>
            <a:ext cx="7186804" cy="454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07449" y="321448"/>
            <a:ext cx="685799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42852"/>
            <a:ext cx="335755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877_slide">
  <a:themeElements>
    <a:clrScheme name="Office Theme 2">
      <a:dk1>
        <a:srgbClr val="000000"/>
      </a:dk1>
      <a:lt1>
        <a:srgbClr val="9999FF"/>
      </a:lt1>
      <a:dk2>
        <a:srgbClr val="000000"/>
      </a:dk2>
      <a:lt2>
        <a:srgbClr val="666666"/>
      </a:lt2>
      <a:accent1>
        <a:srgbClr val="4D3366"/>
      </a:accent1>
      <a:accent2>
        <a:srgbClr val="464C26"/>
      </a:accent2>
      <a:accent3>
        <a:srgbClr val="CACAFF"/>
      </a:accent3>
      <a:accent4>
        <a:srgbClr val="000000"/>
      </a:accent4>
      <a:accent5>
        <a:srgbClr val="B2ADB8"/>
      </a:accent5>
      <a:accent6>
        <a:srgbClr val="3F4421"/>
      </a:accent6>
      <a:hlink>
        <a:srgbClr val="334D66"/>
      </a:hlink>
      <a:folHlink>
        <a:srgbClr val="33336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4545C1"/>
        </a:accent1>
        <a:accent2>
          <a:srgbClr val="4E4EA2"/>
        </a:accent2>
        <a:accent3>
          <a:srgbClr val="CACAFF"/>
        </a:accent3>
        <a:accent4>
          <a:srgbClr val="000000"/>
        </a:accent4>
        <a:accent5>
          <a:srgbClr val="B0B0DD"/>
        </a:accent5>
        <a:accent6>
          <a:srgbClr val="464692"/>
        </a:accent6>
        <a:hlink>
          <a:srgbClr val="2F2F83"/>
        </a:hlink>
        <a:folHlink>
          <a:srgbClr val="0000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4D3366"/>
        </a:accent1>
        <a:accent2>
          <a:srgbClr val="464C26"/>
        </a:accent2>
        <a:accent3>
          <a:srgbClr val="CACAFF"/>
        </a:accent3>
        <a:accent4>
          <a:srgbClr val="000000"/>
        </a:accent4>
        <a:accent5>
          <a:srgbClr val="B2ADB8"/>
        </a:accent5>
        <a:accent6>
          <a:srgbClr val="3F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2B554F"/>
        </a:accent1>
        <a:accent2>
          <a:srgbClr val="55412B"/>
        </a:accent2>
        <a:accent3>
          <a:srgbClr val="CACAFF"/>
        </a:accent3>
        <a:accent4>
          <a:srgbClr val="000000"/>
        </a:accent4>
        <a:accent5>
          <a:srgbClr val="ACB4B2"/>
        </a:accent5>
        <a:accent6>
          <a:srgbClr val="4C3A26"/>
        </a:accent6>
        <a:hlink>
          <a:srgbClr val="333366"/>
        </a:hlink>
        <a:folHlink>
          <a:srgbClr val="555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663338"/>
        </a:accent1>
        <a:accent2>
          <a:srgbClr val="33552B"/>
        </a:accent2>
        <a:accent3>
          <a:srgbClr val="CACAFF"/>
        </a:accent3>
        <a:accent4>
          <a:srgbClr val="000000"/>
        </a:accent4>
        <a:accent5>
          <a:srgbClr val="B8ADAE"/>
        </a:accent5>
        <a:accent6>
          <a:srgbClr val="2D4C26"/>
        </a:accent6>
        <a:hlink>
          <a:srgbClr val="333366"/>
        </a:hlink>
        <a:folHlink>
          <a:srgbClr val="554A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545C1"/>
        </a:accent1>
        <a:accent2>
          <a:srgbClr val="4E4EA2"/>
        </a:accent2>
        <a:accent3>
          <a:srgbClr val="FFFFFF"/>
        </a:accent3>
        <a:accent4>
          <a:srgbClr val="000000"/>
        </a:accent4>
        <a:accent5>
          <a:srgbClr val="B0B0DD"/>
        </a:accent5>
        <a:accent6>
          <a:srgbClr val="464692"/>
        </a:accent6>
        <a:hlink>
          <a:srgbClr val="2F2F83"/>
        </a:hlink>
        <a:folHlink>
          <a:srgbClr val="0000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D3366"/>
        </a:accent1>
        <a:accent2>
          <a:srgbClr val="464C26"/>
        </a:accent2>
        <a:accent3>
          <a:srgbClr val="FFFFFF"/>
        </a:accent3>
        <a:accent4>
          <a:srgbClr val="000000"/>
        </a:accent4>
        <a:accent5>
          <a:srgbClr val="B2ADB8"/>
        </a:accent5>
        <a:accent6>
          <a:srgbClr val="3F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554F"/>
        </a:accent1>
        <a:accent2>
          <a:srgbClr val="55412B"/>
        </a:accent2>
        <a:accent3>
          <a:srgbClr val="FFFFFF"/>
        </a:accent3>
        <a:accent4>
          <a:srgbClr val="000000"/>
        </a:accent4>
        <a:accent5>
          <a:srgbClr val="ACB4B2"/>
        </a:accent5>
        <a:accent6>
          <a:srgbClr val="4C3A26"/>
        </a:accent6>
        <a:hlink>
          <a:srgbClr val="333366"/>
        </a:hlink>
        <a:folHlink>
          <a:srgbClr val="555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338"/>
        </a:accent1>
        <a:accent2>
          <a:srgbClr val="33552B"/>
        </a:accent2>
        <a:accent3>
          <a:srgbClr val="FFFFFF"/>
        </a:accent3>
        <a:accent4>
          <a:srgbClr val="000000"/>
        </a:accent4>
        <a:accent5>
          <a:srgbClr val="B8ADAE"/>
        </a:accent5>
        <a:accent6>
          <a:srgbClr val="2D4C26"/>
        </a:accent6>
        <a:hlink>
          <a:srgbClr val="333366"/>
        </a:hlink>
        <a:folHlink>
          <a:srgbClr val="554A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99FF"/>
      </a:lt1>
      <a:dk2>
        <a:srgbClr val="000000"/>
      </a:dk2>
      <a:lt2>
        <a:srgbClr val="666666"/>
      </a:lt2>
      <a:accent1>
        <a:srgbClr val="4D3366"/>
      </a:accent1>
      <a:accent2>
        <a:srgbClr val="464C26"/>
      </a:accent2>
      <a:accent3>
        <a:srgbClr val="CACAFF"/>
      </a:accent3>
      <a:accent4>
        <a:srgbClr val="000000"/>
      </a:accent4>
      <a:accent5>
        <a:srgbClr val="B2ADB8"/>
      </a:accent5>
      <a:accent6>
        <a:srgbClr val="3F4421"/>
      </a:accent6>
      <a:hlink>
        <a:srgbClr val="334D66"/>
      </a:hlink>
      <a:folHlink>
        <a:srgbClr val="3333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4545C1"/>
        </a:accent1>
        <a:accent2>
          <a:srgbClr val="4E4EA2"/>
        </a:accent2>
        <a:accent3>
          <a:srgbClr val="CACAFF"/>
        </a:accent3>
        <a:accent4>
          <a:srgbClr val="000000"/>
        </a:accent4>
        <a:accent5>
          <a:srgbClr val="B0B0DD"/>
        </a:accent5>
        <a:accent6>
          <a:srgbClr val="464692"/>
        </a:accent6>
        <a:hlink>
          <a:srgbClr val="2F2F83"/>
        </a:hlink>
        <a:folHlink>
          <a:srgbClr val="0000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4D3366"/>
        </a:accent1>
        <a:accent2>
          <a:srgbClr val="464C26"/>
        </a:accent2>
        <a:accent3>
          <a:srgbClr val="CACAFF"/>
        </a:accent3>
        <a:accent4>
          <a:srgbClr val="000000"/>
        </a:accent4>
        <a:accent5>
          <a:srgbClr val="B2ADB8"/>
        </a:accent5>
        <a:accent6>
          <a:srgbClr val="3F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2B554F"/>
        </a:accent1>
        <a:accent2>
          <a:srgbClr val="55412B"/>
        </a:accent2>
        <a:accent3>
          <a:srgbClr val="CACAFF"/>
        </a:accent3>
        <a:accent4>
          <a:srgbClr val="000000"/>
        </a:accent4>
        <a:accent5>
          <a:srgbClr val="ACB4B2"/>
        </a:accent5>
        <a:accent6>
          <a:srgbClr val="4C3A26"/>
        </a:accent6>
        <a:hlink>
          <a:srgbClr val="333366"/>
        </a:hlink>
        <a:folHlink>
          <a:srgbClr val="555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99FF"/>
        </a:lt1>
        <a:dk2>
          <a:srgbClr val="000000"/>
        </a:dk2>
        <a:lt2>
          <a:srgbClr val="666666"/>
        </a:lt2>
        <a:accent1>
          <a:srgbClr val="663338"/>
        </a:accent1>
        <a:accent2>
          <a:srgbClr val="33552B"/>
        </a:accent2>
        <a:accent3>
          <a:srgbClr val="CACAFF"/>
        </a:accent3>
        <a:accent4>
          <a:srgbClr val="000000"/>
        </a:accent4>
        <a:accent5>
          <a:srgbClr val="B8ADAE"/>
        </a:accent5>
        <a:accent6>
          <a:srgbClr val="2D4C26"/>
        </a:accent6>
        <a:hlink>
          <a:srgbClr val="333366"/>
        </a:hlink>
        <a:folHlink>
          <a:srgbClr val="554A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545C1"/>
        </a:accent1>
        <a:accent2>
          <a:srgbClr val="4E4EA2"/>
        </a:accent2>
        <a:accent3>
          <a:srgbClr val="FFFFFF"/>
        </a:accent3>
        <a:accent4>
          <a:srgbClr val="000000"/>
        </a:accent4>
        <a:accent5>
          <a:srgbClr val="B0B0DD"/>
        </a:accent5>
        <a:accent6>
          <a:srgbClr val="464692"/>
        </a:accent6>
        <a:hlink>
          <a:srgbClr val="2F2F83"/>
        </a:hlink>
        <a:folHlink>
          <a:srgbClr val="0000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D3366"/>
        </a:accent1>
        <a:accent2>
          <a:srgbClr val="464C26"/>
        </a:accent2>
        <a:accent3>
          <a:srgbClr val="FFFFFF"/>
        </a:accent3>
        <a:accent4>
          <a:srgbClr val="000000"/>
        </a:accent4>
        <a:accent5>
          <a:srgbClr val="B2ADB8"/>
        </a:accent5>
        <a:accent6>
          <a:srgbClr val="3F4421"/>
        </a:accent6>
        <a:hlink>
          <a:srgbClr val="334D66"/>
        </a:hlink>
        <a:folHlink>
          <a:srgbClr val="33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554F"/>
        </a:accent1>
        <a:accent2>
          <a:srgbClr val="55412B"/>
        </a:accent2>
        <a:accent3>
          <a:srgbClr val="FFFFFF"/>
        </a:accent3>
        <a:accent4>
          <a:srgbClr val="000000"/>
        </a:accent4>
        <a:accent5>
          <a:srgbClr val="ACB4B2"/>
        </a:accent5>
        <a:accent6>
          <a:srgbClr val="4C3A26"/>
        </a:accent6>
        <a:hlink>
          <a:srgbClr val="333366"/>
        </a:hlink>
        <a:folHlink>
          <a:srgbClr val="55532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3338"/>
        </a:accent1>
        <a:accent2>
          <a:srgbClr val="33552B"/>
        </a:accent2>
        <a:accent3>
          <a:srgbClr val="FFFFFF"/>
        </a:accent3>
        <a:accent4>
          <a:srgbClr val="000000"/>
        </a:accent4>
        <a:accent5>
          <a:srgbClr val="B8ADAE"/>
        </a:accent5>
        <a:accent6>
          <a:srgbClr val="2D4C26"/>
        </a:accent6>
        <a:hlink>
          <a:srgbClr val="333366"/>
        </a:hlink>
        <a:folHlink>
          <a:srgbClr val="554A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ind_1877_slide</Template>
  <TotalTime>224</TotalTime>
  <Words>75</Words>
  <Application>Microsoft Office PowerPoint</Application>
  <PresentationFormat>On-screen Show (4:3)</PresentationFormat>
  <Paragraphs>33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ind_1877_slide</vt:lpstr>
      <vt:lpstr>1_Default Design</vt:lpstr>
      <vt:lpstr>Photo Editor Photo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Widi</dc:creator>
  <cp:lastModifiedBy>Widi</cp:lastModifiedBy>
  <cp:revision>31</cp:revision>
  <dcterms:created xsi:type="dcterms:W3CDTF">2011-09-10T13:31:51Z</dcterms:created>
  <dcterms:modified xsi:type="dcterms:W3CDTF">2011-12-12T02:10:38Z</dcterms:modified>
</cp:coreProperties>
</file>