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thepersiangulf.org/information/arabicmap5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MASYARAKAT ARABIA </a:t>
            </a:r>
            <a:br>
              <a:rPr lang="en-US" dirty="0" smtClean="0"/>
            </a:br>
            <a:r>
              <a:rPr lang="en-US" dirty="0" smtClean="0"/>
              <a:t>PRA-ISLAM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KEHIDUPAN SOSIAL, EKONOMI, DAN RELIGI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Makkah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kedudukannya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strategis</a:t>
            </a:r>
            <a:r>
              <a:rPr lang="en-US" sz="3200" dirty="0" smtClean="0"/>
              <a:t> </a:t>
            </a:r>
            <a:r>
              <a:rPr lang="en-US" sz="3200" dirty="0" err="1" smtClean="0"/>
              <a:t>inilah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Abraha</a:t>
            </a:r>
            <a:r>
              <a:rPr lang="en-US" sz="3200" dirty="0" smtClean="0"/>
              <a:t>, raja </a:t>
            </a:r>
            <a:r>
              <a:rPr lang="en-US" sz="3200" dirty="0" err="1" smtClean="0"/>
              <a:t>Absyinia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Yaman</a:t>
            </a:r>
            <a:r>
              <a:rPr lang="en-US" sz="3200" dirty="0" smtClean="0"/>
              <a:t> Selatan </a:t>
            </a:r>
            <a:r>
              <a:rPr lang="en-US" sz="3200" dirty="0" err="1" smtClean="0"/>
              <a:t>bermaksud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menjadikan</a:t>
            </a:r>
            <a:r>
              <a:rPr lang="en-US" sz="3200" dirty="0" smtClean="0"/>
              <a:t> </a:t>
            </a:r>
            <a:r>
              <a:rPr lang="en-US" sz="3200" dirty="0" err="1" smtClean="0"/>
              <a:t>San’a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pusat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, </a:t>
            </a:r>
            <a:r>
              <a:rPr lang="en-US" sz="3200" dirty="0" err="1" smtClean="0"/>
              <a:t>menggantikan</a:t>
            </a:r>
            <a:r>
              <a:rPr lang="en-US" sz="3200" dirty="0" smtClean="0"/>
              <a:t> </a:t>
            </a:r>
            <a:r>
              <a:rPr lang="en-US" sz="3200" dirty="0" err="1" smtClean="0"/>
              <a:t>Makkah</a:t>
            </a:r>
            <a:r>
              <a:rPr lang="en-US" sz="3200" dirty="0" smtClean="0"/>
              <a:t>, </a:t>
            </a: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kesampaian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Makkah</a:t>
            </a:r>
            <a:r>
              <a:rPr lang="en-US" sz="3200" dirty="0" smtClean="0"/>
              <a:t> </a:t>
            </a:r>
            <a:r>
              <a:rPr lang="en-US" sz="3200" dirty="0" err="1" smtClean="0"/>
              <a:t>terletak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sepanjang</a:t>
            </a:r>
            <a:r>
              <a:rPr lang="en-US" sz="3200" dirty="0" smtClean="0"/>
              <a:t> </a:t>
            </a:r>
            <a:r>
              <a:rPr lang="en-US" sz="3200" dirty="0" err="1" smtClean="0"/>
              <a:t>pegunungan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tandus</a:t>
            </a:r>
            <a:r>
              <a:rPr lang="en-US" sz="3200" dirty="0" smtClean="0"/>
              <a:t>, </a:t>
            </a:r>
            <a:r>
              <a:rPr lang="en-US" sz="3200" dirty="0" err="1" smtClean="0"/>
              <a:t>berbatu-batu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lapisan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. </a:t>
            </a:r>
            <a:r>
              <a:rPr lang="en-US" sz="3200" dirty="0" err="1" smtClean="0"/>
              <a:t>Susunan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tanahnya</a:t>
            </a:r>
            <a:r>
              <a:rPr lang="en-US" sz="3200" dirty="0" smtClean="0"/>
              <a:t> </a:t>
            </a:r>
            <a:r>
              <a:rPr lang="en-US" sz="3200" dirty="0" err="1" smtClean="0"/>
              <a:t>dibentuk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Wadi</a:t>
            </a:r>
            <a:r>
              <a:rPr lang="en-US" sz="3200" dirty="0" smtClean="0"/>
              <a:t>,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hujan</a:t>
            </a:r>
            <a:r>
              <a:rPr lang="en-US" sz="3200" dirty="0" smtClean="0"/>
              <a:t> </a:t>
            </a:r>
            <a:r>
              <a:rPr lang="en-US" sz="3200" dirty="0" err="1" smtClean="0"/>
              <a:t>badai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dahsyat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terkadang</a:t>
            </a:r>
            <a:r>
              <a:rPr lang="en-US" sz="3200" dirty="0" smtClean="0"/>
              <a:t> </a:t>
            </a:r>
            <a:r>
              <a:rPr lang="en-US" sz="3200" dirty="0" err="1" smtClean="0"/>
              <a:t>mengakibatkan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banjir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abad</a:t>
            </a:r>
            <a:r>
              <a:rPr lang="en-US" sz="3200" dirty="0" smtClean="0"/>
              <a:t> ke-5,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kuat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bernama</a:t>
            </a:r>
            <a:r>
              <a:rPr lang="en-US" sz="3200" dirty="0" smtClean="0"/>
              <a:t> </a:t>
            </a:r>
            <a:r>
              <a:rPr lang="en-US" sz="3200" dirty="0" err="1" smtClean="0"/>
              <a:t>Qusayy</a:t>
            </a:r>
            <a:r>
              <a:rPr lang="en-US" sz="3200" dirty="0" smtClean="0"/>
              <a:t> </a:t>
            </a:r>
            <a:r>
              <a:rPr lang="en-US" sz="3200" dirty="0" err="1" smtClean="0"/>
              <a:t>menguasai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r>
              <a:rPr lang="en-US" sz="3200" dirty="0" smtClean="0"/>
              <a:t> </a:t>
            </a:r>
            <a:r>
              <a:rPr lang="en-US" sz="3200" dirty="0" err="1" smtClean="0"/>
              <a:t>Makkah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Ka,bah</a:t>
            </a:r>
            <a:r>
              <a:rPr lang="en-US" sz="3200" dirty="0" smtClean="0"/>
              <a:t>.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suku</a:t>
            </a:r>
            <a:r>
              <a:rPr lang="en-US" sz="3200" dirty="0" smtClean="0"/>
              <a:t> </a:t>
            </a:r>
            <a:r>
              <a:rPr lang="en-US" sz="3200" dirty="0" err="1" smtClean="0"/>
              <a:t>Quraisy</a:t>
            </a:r>
            <a:r>
              <a:rPr lang="en-US" sz="3200" dirty="0" smtClean="0"/>
              <a:t>, </a:t>
            </a:r>
            <a:r>
              <a:rPr lang="en-US" sz="3200" dirty="0" err="1" smtClean="0"/>
              <a:t>gabungan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i="1" dirty="0" smtClean="0"/>
              <a:t>clan </a:t>
            </a:r>
            <a:r>
              <a:rPr lang="en-US" sz="3200" dirty="0" smtClean="0"/>
              <a:t>yang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jasanya</a:t>
            </a:r>
            <a:r>
              <a:rPr lang="en-US" sz="3200" dirty="0" smtClean="0"/>
              <a:t>, </a:t>
            </a:r>
            <a:r>
              <a:rPr lang="en-US" sz="3200" dirty="0" err="1" smtClean="0"/>
              <a:t>menggantikan</a:t>
            </a:r>
            <a:r>
              <a:rPr lang="en-US" sz="3200" dirty="0" smtClean="0"/>
              <a:t> </a:t>
            </a:r>
            <a:r>
              <a:rPr lang="en-US" sz="3200" dirty="0" err="1" smtClean="0"/>
              <a:t>kedudukan</a:t>
            </a:r>
            <a:r>
              <a:rPr lang="en-US" sz="3200" dirty="0" smtClean="0"/>
              <a:t> </a:t>
            </a:r>
            <a:r>
              <a:rPr lang="en-US" sz="3200" dirty="0" err="1" smtClean="0"/>
              <a:t>Bani</a:t>
            </a:r>
            <a:r>
              <a:rPr lang="en-US" sz="3200" dirty="0" smtClean="0"/>
              <a:t> </a:t>
            </a:r>
            <a:r>
              <a:rPr lang="en-US" sz="3200" dirty="0" err="1" smtClean="0"/>
              <a:t>Khuzza</a:t>
            </a:r>
            <a:r>
              <a:rPr lang="en-US" sz="3200" dirty="0" smtClean="0"/>
              <a:t>.</a:t>
            </a:r>
            <a:endParaRPr lang="en-US" sz="320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Agama </a:t>
            </a:r>
            <a:r>
              <a:rPr lang="en-US" sz="4800" dirty="0" err="1" smtClean="0"/>
              <a:t>Masyarakat</a:t>
            </a:r>
            <a:r>
              <a:rPr lang="en-US" sz="4800" dirty="0" smtClean="0"/>
              <a:t>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Kaum</a:t>
            </a:r>
            <a:r>
              <a:rPr lang="en-US" dirty="0" smtClean="0">
                <a:solidFill>
                  <a:srgbClr val="002060"/>
                </a:solidFill>
              </a:rPr>
              <a:t> nomad </a:t>
            </a:r>
            <a:r>
              <a:rPr lang="en-US" dirty="0" err="1" smtClean="0">
                <a:solidFill>
                  <a:srgbClr val="002060"/>
                </a:solidFill>
              </a:rPr>
              <a:t>padang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pasir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tidak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mempunyai</a:t>
            </a:r>
            <a:r>
              <a:rPr lang="en-US" dirty="0" smtClean="0">
                <a:solidFill>
                  <a:srgbClr val="002060"/>
                </a:solidFill>
              </a:rPr>
              <a:t> agama formal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doktrin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tertentu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Mereka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menganut</a:t>
            </a:r>
            <a:r>
              <a:rPr lang="en-US" dirty="0" smtClean="0">
                <a:solidFill>
                  <a:srgbClr val="002060"/>
                </a:solidFill>
              </a:rPr>
              <a:t> apa yang </a:t>
            </a:r>
            <a:r>
              <a:rPr lang="en-US" dirty="0" err="1" smtClean="0">
                <a:solidFill>
                  <a:srgbClr val="002060"/>
                </a:solidFill>
              </a:rPr>
              <a:t>disebut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“</a:t>
            </a:r>
            <a:r>
              <a:rPr lang="en-US" dirty="0" err="1" smtClean="0">
                <a:solidFill>
                  <a:srgbClr val="002060"/>
                </a:solidFill>
              </a:rPr>
              <a:t>humanisme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suku</a:t>
            </a:r>
            <a:r>
              <a:rPr lang="en-US" dirty="0" smtClean="0">
                <a:solidFill>
                  <a:srgbClr val="002060"/>
                </a:solidFill>
              </a:rPr>
              <a:t>”, </a:t>
            </a:r>
            <a:r>
              <a:rPr lang="en-US" dirty="0" err="1" smtClean="0">
                <a:solidFill>
                  <a:srgbClr val="002060"/>
                </a:solidFill>
              </a:rPr>
              <a:t>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mana</a:t>
            </a:r>
            <a:r>
              <a:rPr lang="en-US" dirty="0" smtClean="0">
                <a:solidFill>
                  <a:srgbClr val="002060"/>
                </a:solidFill>
              </a:rPr>
              <a:t> yang paling </a:t>
            </a:r>
            <a:r>
              <a:rPr lang="en-US" dirty="0" err="1" smtClean="0">
                <a:solidFill>
                  <a:srgbClr val="002060"/>
                </a:solidFill>
              </a:rPr>
              <a:t>penting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adalah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keunggulan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manusia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kehormatan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suku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Soal</a:t>
            </a:r>
            <a:r>
              <a:rPr lang="en-US" dirty="0" smtClean="0">
                <a:solidFill>
                  <a:srgbClr val="002060"/>
                </a:solidFill>
              </a:rPr>
              <a:t> agama </a:t>
            </a:r>
            <a:r>
              <a:rPr lang="en-US" dirty="0" err="1" smtClean="0">
                <a:solidFill>
                  <a:srgbClr val="002060"/>
                </a:solidFill>
              </a:rPr>
              <a:t>meresap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tipis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sekali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sanubari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kaum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Badui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Menurut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satu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ayat</a:t>
            </a:r>
            <a:r>
              <a:rPr lang="en-US" dirty="0" smtClean="0">
                <a:solidFill>
                  <a:srgbClr val="002060"/>
                </a:solidFill>
              </a:rPr>
              <a:t> Qur’an, “orang2 Arab </a:t>
            </a:r>
            <a:r>
              <a:rPr lang="en-US" dirty="0" err="1" smtClean="0">
                <a:solidFill>
                  <a:srgbClr val="002060"/>
                </a:solidFill>
              </a:rPr>
              <a:t>dari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gurun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pasir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amat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sangat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kufur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nifak</a:t>
            </a:r>
            <a:r>
              <a:rPr lang="en-US" dirty="0" smtClean="0">
                <a:solidFill>
                  <a:srgbClr val="002060"/>
                </a:solidFill>
              </a:rPr>
              <a:t>”.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Berbeda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penduduk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Makkah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karena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tinggal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sebuah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menyibukkan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pekerjaan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mereka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terutama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berdagang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mereka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memerlukan</a:t>
            </a:r>
            <a:r>
              <a:rPr lang="en-US" dirty="0" smtClean="0">
                <a:solidFill>
                  <a:srgbClr val="002060"/>
                </a:solidFill>
              </a:rPr>
              <a:t> agama formal. </a:t>
            </a:r>
            <a:r>
              <a:rPr lang="en-US" dirty="0" err="1" smtClean="0">
                <a:solidFill>
                  <a:srgbClr val="002060"/>
                </a:solidFill>
              </a:rPr>
              <a:t>Terutama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karena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kelas</a:t>
            </a:r>
            <a:r>
              <a:rPr lang="en-US" dirty="0" smtClean="0">
                <a:solidFill>
                  <a:srgbClr val="002060"/>
                </a:solidFill>
              </a:rPr>
              <a:t> paling </a:t>
            </a:r>
            <a:r>
              <a:rPr lang="en-US" dirty="0" err="1" smtClean="0">
                <a:solidFill>
                  <a:srgbClr val="002060"/>
                </a:solidFill>
              </a:rPr>
              <a:t>bawah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penduduk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Makkah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mengalami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kesulitan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materi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karena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ketimpangan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distribusi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kekayaan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sehingga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mereka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memerlukan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semacam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ketenangan</a:t>
            </a:r>
            <a:r>
              <a:rPr lang="en-US" dirty="0" smtClean="0">
                <a:solidFill>
                  <a:srgbClr val="002060"/>
                </a:solidFill>
              </a:rPr>
              <a:t> spiritual.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Tuhan-Tuhan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Makkah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Makkah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Islam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tuhan2 yang </a:t>
            </a:r>
            <a:r>
              <a:rPr lang="en-US" dirty="0" err="1" smtClean="0"/>
              <a:t>disembah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tuhan2 </a:t>
            </a:r>
            <a:r>
              <a:rPr lang="en-US" dirty="0" err="1" smtClean="0"/>
              <a:t>itu</a:t>
            </a:r>
            <a:r>
              <a:rPr lang="en-US" dirty="0" smtClean="0"/>
              <a:t>?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tuhan2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Makkah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Tuhan2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. </a:t>
            </a:r>
            <a:r>
              <a:rPr lang="en-US" dirty="0" err="1" smtClean="0"/>
              <a:t>Ibnu</a:t>
            </a:r>
            <a:r>
              <a:rPr lang="en-US" dirty="0" smtClean="0"/>
              <a:t> </a:t>
            </a:r>
            <a:r>
              <a:rPr lang="en-US" dirty="0" err="1" smtClean="0"/>
              <a:t>Hisyam</a:t>
            </a:r>
            <a:r>
              <a:rPr lang="en-US" dirty="0" smtClean="0"/>
              <a:t>,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pemujaan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berhala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patung2 yang </a:t>
            </a:r>
            <a:r>
              <a:rPr lang="en-US" dirty="0" err="1" smtClean="0"/>
              <a:t>dipahat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Makkah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Syria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Muhammad.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Al-</a:t>
            </a:r>
            <a:r>
              <a:rPr lang="en-US" dirty="0" err="1" smtClean="0"/>
              <a:t>Syirhristani</a:t>
            </a:r>
            <a:r>
              <a:rPr lang="en-US" dirty="0" smtClean="0"/>
              <a:t>,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terkemuka</a:t>
            </a:r>
            <a:r>
              <a:rPr lang="en-US" dirty="0" smtClean="0"/>
              <a:t>,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360 </a:t>
            </a:r>
            <a:r>
              <a:rPr lang="en-US" dirty="0" err="1" smtClean="0"/>
              <a:t>berhala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Ka,bah</a:t>
            </a:r>
            <a:r>
              <a:rPr lang="en-US" dirty="0" smtClean="0"/>
              <a:t>, yang paling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Hubal</a:t>
            </a:r>
            <a:r>
              <a:rPr lang="en-US" dirty="0" smtClean="0"/>
              <a:t>,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Syria </a:t>
            </a:r>
            <a:r>
              <a:rPr lang="en-US" dirty="0" err="1" smtClean="0"/>
              <a:t>ke</a:t>
            </a:r>
            <a:r>
              <a:rPr lang="en-US" dirty="0" smtClean="0"/>
              <a:t> Arabia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Umru</a:t>
            </a:r>
            <a:r>
              <a:rPr lang="en-US" dirty="0" smtClean="0"/>
              <a:t> bin </a:t>
            </a:r>
            <a:r>
              <a:rPr lang="en-US" dirty="0" err="1" smtClean="0"/>
              <a:t>Lahi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dimintai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Berhala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Makkah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didatangkannya</a:t>
            </a:r>
            <a:r>
              <a:rPr lang="en-US" sz="2800" dirty="0" smtClean="0"/>
              <a:t> </a:t>
            </a:r>
            <a:r>
              <a:rPr lang="en-US" sz="2800" dirty="0" err="1" smtClean="0"/>
              <a:t>berhala</a:t>
            </a:r>
            <a:r>
              <a:rPr lang="en-US" sz="2800" dirty="0" smtClean="0"/>
              <a:t>, </a:t>
            </a:r>
            <a:r>
              <a:rPr lang="en-US" sz="2800" dirty="0" err="1" smtClean="0"/>
              <a:t>mayoritas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Arabia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penyembah</a:t>
            </a:r>
            <a:r>
              <a:rPr lang="en-US" sz="2800" dirty="0" smtClean="0"/>
              <a:t> </a:t>
            </a:r>
            <a:r>
              <a:rPr lang="en-US" sz="2800" dirty="0" err="1" smtClean="0"/>
              <a:t>berhala</a:t>
            </a:r>
            <a:r>
              <a:rPr lang="en-US" sz="2800" dirty="0" smtClean="0"/>
              <a:t>, </a:t>
            </a:r>
            <a:r>
              <a:rPr lang="en-US" sz="2800" dirty="0" err="1" smtClean="0"/>
              <a:t>kecuali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penganut</a:t>
            </a:r>
            <a:r>
              <a:rPr lang="en-US" sz="2800" dirty="0" smtClean="0"/>
              <a:t> </a:t>
            </a:r>
            <a:r>
              <a:rPr lang="en-US" sz="2800" dirty="0" err="1" smtClean="0"/>
              <a:t>Yahudi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Nasrani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menyembah</a:t>
            </a:r>
            <a:r>
              <a:rPr lang="en-US" sz="2800" dirty="0" smtClean="0"/>
              <a:t> </a:t>
            </a:r>
            <a:r>
              <a:rPr lang="en-US" sz="2800" dirty="0" err="1" smtClean="0"/>
              <a:t>berhala</a:t>
            </a:r>
            <a:r>
              <a:rPr lang="en-US" sz="2800" dirty="0" smtClean="0"/>
              <a:t>, </a:t>
            </a:r>
            <a:r>
              <a:rPr lang="en-US" sz="2800" dirty="0" err="1" smtClean="0"/>
              <a:t>sebagain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menyembah</a:t>
            </a:r>
            <a:r>
              <a:rPr lang="en-US" sz="2800" dirty="0" smtClean="0"/>
              <a:t> </a:t>
            </a:r>
            <a:r>
              <a:rPr lang="en-US" sz="2800" dirty="0" err="1" smtClean="0"/>
              <a:t>matahari</a:t>
            </a:r>
            <a:r>
              <a:rPr lang="en-US" sz="2800" dirty="0" smtClean="0"/>
              <a:t>, </a:t>
            </a:r>
            <a:r>
              <a:rPr lang="en-US" sz="2800" dirty="0" err="1" smtClean="0"/>
              <a:t>bintang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angin</a:t>
            </a:r>
            <a:r>
              <a:rPr lang="en-US" sz="2800" dirty="0" smtClean="0"/>
              <a:t>,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terkadang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menyembah</a:t>
            </a:r>
            <a:r>
              <a:rPr lang="en-US" sz="2800" dirty="0" smtClean="0"/>
              <a:t> </a:t>
            </a:r>
            <a:r>
              <a:rPr lang="en-US" sz="2800" dirty="0" err="1" smtClean="0"/>
              <a:t>batu-batu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pepohonan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Pada</a:t>
            </a:r>
            <a:r>
              <a:rPr lang="en-US" sz="2800" dirty="0" smtClean="0"/>
              <a:t> masing2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dewa-dewi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jumlahnya</a:t>
            </a:r>
            <a:r>
              <a:rPr lang="en-US" sz="2800" dirty="0" smtClean="0"/>
              <a:t>. Al-</a:t>
            </a:r>
            <a:r>
              <a:rPr lang="en-US" sz="2800" dirty="0" err="1" smtClean="0"/>
              <a:t>Uzza</a:t>
            </a:r>
            <a:r>
              <a:rPr lang="en-US" sz="2800" dirty="0" smtClean="0"/>
              <a:t>, al-</a:t>
            </a:r>
            <a:r>
              <a:rPr lang="en-US" sz="2800" dirty="0" err="1" smtClean="0"/>
              <a:t>Latta</a:t>
            </a:r>
            <a:r>
              <a:rPr lang="en-US" sz="2800" dirty="0" smtClean="0"/>
              <a:t>, </a:t>
            </a:r>
            <a:r>
              <a:rPr lang="en-US" sz="2800" dirty="0" err="1" smtClean="0"/>
              <a:t>Manah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Hubal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dewa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berhala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dimuliakan</a:t>
            </a:r>
            <a:r>
              <a:rPr lang="en-US" sz="2800" dirty="0" smtClean="0"/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Makkah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berhala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dewa-dewa</a:t>
            </a:r>
            <a:r>
              <a:rPr lang="en-US" sz="2800" dirty="0" smtClean="0"/>
              <a:t> </a:t>
            </a:r>
            <a:r>
              <a:rPr lang="en-US" sz="2800" dirty="0" err="1" smtClean="0"/>
              <a:t>kesukuan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penjuru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Arabia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perziarahan</a:t>
            </a:r>
            <a:r>
              <a:rPr lang="en-US" sz="2800" dirty="0" smtClean="0"/>
              <a:t> (</a:t>
            </a:r>
            <a:r>
              <a:rPr lang="en-US" sz="2800" dirty="0" err="1" smtClean="0"/>
              <a:t>haji</a:t>
            </a:r>
            <a:r>
              <a:rPr lang="en-US" sz="2800" dirty="0" smtClean="0"/>
              <a:t>) </a:t>
            </a:r>
            <a:r>
              <a:rPr lang="en-US" sz="2800" dirty="0" err="1" smtClean="0"/>
              <a:t>tahunan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360 </a:t>
            </a:r>
            <a:r>
              <a:rPr lang="en-US" sz="2800" dirty="0" err="1" smtClean="0"/>
              <a:t>berhala</a:t>
            </a:r>
            <a:r>
              <a:rPr lang="en-US" sz="2800" dirty="0" smtClean="0"/>
              <a:t> </a:t>
            </a:r>
            <a:r>
              <a:rPr lang="en-US" sz="2800" dirty="0" err="1" smtClean="0"/>
              <a:t>ditata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sekeliling</a:t>
            </a:r>
            <a:r>
              <a:rPr lang="en-US" sz="2800" dirty="0" smtClean="0"/>
              <a:t> </a:t>
            </a:r>
            <a:r>
              <a:rPr lang="en-US" sz="2800" dirty="0" err="1" smtClean="0"/>
              <a:t>Ka’bah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sembahan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Arabia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penjuru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penyembahan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Kondisi</a:t>
            </a:r>
            <a:r>
              <a:rPr lang="en-US" sz="5400" dirty="0" smtClean="0"/>
              <a:t> </a:t>
            </a:r>
            <a:r>
              <a:rPr lang="en-US" sz="5400" dirty="0" err="1" smtClean="0"/>
              <a:t>Geografi</a:t>
            </a:r>
            <a:r>
              <a:rPr lang="en-US" sz="5400" dirty="0" smtClean="0"/>
              <a:t> Tanah Arab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err="1" smtClean="0"/>
              <a:t>Jazirah</a:t>
            </a:r>
            <a:r>
              <a:rPr lang="en-US" dirty="0" smtClean="0"/>
              <a:t> Arab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jazirah</a:t>
            </a:r>
            <a:r>
              <a:rPr lang="en-US" dirty="0" smtClean="0"/>
              <a:t> yang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merupkan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padang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r>
              <a:rPr lang="en-US" dirty="0" smtClean="0"/>
              <a:t> Sahara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padang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r>
              <a:rPr lang="en-US" dirty="0" smtClean="0"/>
              <a:t> yang </a:t>
            </a:r>
            <a:r>
              <a:rPr lang="en-US" dirty="0" err="1" smtClean="0"/>
              <a:t>membujur</a:t>
            </a:r>
            <a:r>
              <a:rPr lang="en-US" dirty="0" smtClean="0"/>
              <a:t> </a:t>
            </a:r>
            <a:r>
              <a:rPr lang="en-US" dirty="0" err="1" smtClean="0"/>
              <a:t>melintas</a:t>
            </a:r>
            <a:r>
              <a:rPr lang="en-US" dirty="0" smtClean="0"/>
              <a:t> Asia, Iran-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padang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r>
              <a:rPr lang="en-US" dirty="0" smtClean="0"/>
              <a:t> Gobi.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Wilayah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, Arabia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lembah</a:t>
            </a:r>
            <a:r>
              <a:rPr lang="en-US" dirty="0" smtClean="0"/>
              <a:t> </a:t>
            </a:r>
            <a:r>
              <a:rPr lang="en-US" dirty="0" err="1" smtClean="0"/>
              <a:t>gurun</a:t>
            </a:r>
            <a:r>
              <a:rPr lang="en-US" dirty="0" smtClean="0"/>
              <a:t> Syria,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Persia,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Barat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dikelilingi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jazirah</a:t>
            </a:r>
            <a:r>
              <a:rPr lang="en-US" dirty="0" smtClean="0"/>
              <a:t> Arabia” (</a:t>
            </a:r>
            <a:r>
              <a:rPr lang="en-US" dirty="0" err="1" smtClean="0"/>
              <a:t>Kepulauan</a:t>
            </a:r>
            <a:r>
              <a:rPr lang="en-US" dirty="0" smtClean="0"/>
              <a:t> Arabia).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Arablah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paling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Barat,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mengimbangi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Wilayah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Samudra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sebalah</a:t>
            </a:r>
            <a:r>
              <a:rPr lang="en-US" sz="2400" dirty="0" smtClean="0"/>
              <a:t> </a:t>
            </a:r>
            <a:r>
              <a:rPr lang="en-US" sz="2400" dirty="0" err="1" smtClean="0"/>
              <a:t>selatan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hujan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musim2 </a:t>
            </a:r>
            <a:r>
              <a:rPr lang="en-US" sz="2400" dirty="0" err="1" smtClean="0"/>
              <a:t>kemarau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silih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berganti</a:t>
            </a:r>
            <a:r>
              <a:rPr lang="en-US" sz="2400" dirty="0" smtClean="0"/>
              <a:t> </a:t>
            </a:r>
            <a:r>
              <a:rPr lang="en-US" sz="2400" dirty="0" err="1" smtClean="0"/>
              <a:t>menimpa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</a:t>
            </a:r>
            <a:r>
              <a:rPr lang="en-US" sz="2400" dirty="0" err="1" smtClean="0"/>
              <a:t>hujan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pedalaman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Wilayah Arabia </a:t>
            </a:r>
            <a:r>
              <a:rPr lang="en-US" sz="2400" dirty="0" err="1" smtClean="0"/>
              <a:t>terbagi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propinsi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Hijaz</a:t>
            </a:r>
            <a:r>
              <a:rPr lang="en-US" sz="2400" dirty="0" smtClean="0"/>
              <a:t>, Najd, </a:t>
            </a:r>
            <a:r>
              <a:rPr lang="en-US" sz="2400" dirty="0" err="1" smtClean="0"/>
              <a:t>Yaman</a:t>
            </a:r>
            <a:r>
              <a:rPr lang="en-US" sz="2400" dirty="0" smtClean="0"/>
              <a:t>, </a:t>
            </a:r>
            <a:r>
              <a:rPr lang="en-US" sz="2400" dirty="0" err="1" smtClean="0"/>
              <a:t>Handramaut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Uman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utara</a:t>
            </a:r>
            <a:r>
              <a:rPr lang="en-US" sz="2400" dirty="0" smtClean="0"/>
              <a:t> Arabia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tandus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sepertiga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padang</a:t>
            </a:r>
            <a:r>
              <a:rPr lang="en-US" sz="2400" dirty="0" smtClean="0"/>
              <a:t> </a:t>
            </a:r>
            <a:r>
              <a:rPr lang="en-US" sz="2400" dirty="0" err="1" smtClean="0"/>
              <a:t>pasir</a:t>
            </a:r>
            <a:r>
              <a:rPr lang="en-US" sz="2400" dirty="0" smtClean="0"/>
              <a:t>. Wilayah </a:t>
            </a:r>
            <a:r>
              <a:rPr lang="en-US" sz="2400" dirty="0" err="1" smtClean="0"/>
              <a:t>padang</a:t>
            </a:r>
            <a:r>
              <a:rPr lang="en-US" sz="2400" dirty="0" smtClean="0"/>
              <a:t> </a:t>
            </a:r>
            <a:r>
              <a:rPr lang="en-US" sz="2400" dirty="0" err="1" smtClean="0"/>
              <a:t>pasir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al-</a:t>
            </a:r>
            <a:r>
              <a:rPr lang="en-US" sz="2400" dirty="0" err="1" smtClean="0"/>
              <a:t>Dahna</a:t>
            </a:r>
            <a:r>
              <a:rPr lang="en-US" sz="2400" dirty="0" smtClean="0"/>
              <a:t>. 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selatan</a:t>
            </a:r>
            <a:r>
              <a:rPr lang="en-US" sz="2400" dirty="0" smtClean="0"/>
              <a:t> Arabia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subur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padat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penduduknya</a:t>
            </a:r>
            <a:r>
              <a:rPr lang="en-US" sz="2400" dirty="0" smtClean="0"/>
              <a:t>. </a:t>
            </a:r>
            <a:r>
              <a:rPr lang="en-US" sz="2400" dirty="0" err="1" smtClean="0"/>
              <a:t>Handramaut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Yaman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tersubur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Arabia Selatan.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Arabia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kuno</a:t>
            </a:r>
            <a:r>
              <a:rPr lang="en-US" sz="2400" dirty="0" smtClean="0"/>
              <a:t>,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benua</a:t>
            </a:r>
            <a:r>
              <a:rPr lang="en-US" sz="2400" dirty="0" smtClean="0"/>
              <a:t> Australia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letaknya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benua</a:t>
            </a:r>
            <a:r>
              <a:rPr lang="en-US" sz="2400" dirty="0" smtClean="0"/>
              <a:t> Asia, </a:t>
            </a:r>
            <a:r>
              <a:rPr lang="en-US" sz="2400" dirty="0" err="1" smtClean="0"/>
              <a:t>Eropa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Afrika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PETA</a:t>
            </a:r>
            <a:endParaRPr lang="en-US" dirty="0"/>
          </a:p>
        </p:txBody>
      </p:sp>
      <p:pic>
        <p:nvPicPr>
          <p:cNvPr id="4" name="Picture 4" descr="http://www.thepersiangulf.org/information/arabicmap5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304800" y="1143000"/>
            <a:ext cx="8458200" cy="5334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707136"/>
          </a:xfrm>
        </p:spPr>
        <p:txBody>
          <a:bodyPr/>
          <a:lstStyle/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Sosial-Ekonomi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63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dirty="0" err="1" smtClean="0"/>
              <a:t>Masyarakat</a:t>
            </a:r>
            <a:r>
              <a:rPr lang="en-US" sz="3200" dirty="0" smtClean="0"/>
              <a:t> Arab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keturunan</a:t>
            </a:r>
            <a:r>
              <a:rPr lang="en-US" sz="3200" dirty="0" smtClean="0"/>
              <a:t> </a:t>
            </a:r>
            <a:r>
              <a:rPr lang="en-US" sz="3200" dirty="0" err="1" smtClean="0"/>
              <a:t>Semit</a:t>
            </a:r>
            <a:r>
              <a:rPr lang="en-US" sz="3200" dirty="0" smtClean="0"/>
              <a:t> </a:t>
            </a:r>
            <a:r>
              <a:rPr lang="en-US" sz="3200" dirty="0" err="1" smtClean="0"/>
              <a:t>terbagi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gurun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Badui</a:t>
            </a:r>
            <a:r>
              <a:rPr lang="en-US" sz="32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r>
              <a:rPr lang="en-US" sz="3200" dirty="0" smtClean="0"/>
              <a:t> </a:t>
            </a:r>
            <a:r>
              <a:rPr lang="en-US" sz="3200" dirty="0" err="1" smtClean="0"/>
              <a:t>bertempat</a:t>
            </a:r>
            <a:r>
              <a:rPr lang="en-US" sz="3200" dirty="0" smtClean="0"/>
              <a:t> </a:t>
            </a:r>
            <a:r>
              <a:rPr lang="en-US" sz="3200" dirty="0" err="1" smtClean="0"/>
              <a:t>tinggal</a:t>
            </a:r>
            <a:r>
              <a:rPr lang="en-US" sz="3200" dirty="0" smtClean="0"/>
              <a:t> </a:t>
            </a:r>
            <a:r>
              <a:rPr lang="en-US" sz="3200" dirty="0" err="1" smtClean="0"/>
              <a:t>menetap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mengelola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,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tata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bahkan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r>
              <a:rPr lang="en-US" sz="3200" dirty="0" smtClean="0"/>
              <a:t> </a:t>
            </a:r>
            <a:r>
              <a:rPr lang="en-US" sz="3200" dirty="0" err="1" smtClean="0"/>
              <a:t>negerinya</a:t>
            </a:r>
            <a:r>
              <a:rPr lang="en-US" sz="3200" dirty="0" smtClean="0"/>
              <a:t>.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tinggal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Arabia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selatan</a:t>
            </a:r>
            <a:r>
              <a:rPr lang="en-US" sz="32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err="1" smtClean="0"/>
              <a:t>Sebaliknya</a:t>
            </a:r>
            <a:r>
              <a:rPr lang="en-US" sz="3200" dirty="0" smtClean="0"/>
              <a:t>,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Badui</a:t>
            </a:r>
            <a:r>
              <a:rPr lang="en-US" sz="3200" dirty="0" smtClean="0"/>
              <a:t>, yang </a:t>
            </a:r>
            <a:r>
              <a:rPr lang="en-US" sz="3200" dirty="0" err="1" smtClean="0"/>
              <a:t>kebanyakan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Arabia </a:t>
            </a:r>
            <a:r>
              <a:rPr lang="en-US" sz="3200" dirty="0" err="1" smtClean="0"/>
              <a:t>tengah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utara</a:t>
            </a:r>
            <a:r>
              <a:rPr lang="en-US" sz="3200" dirty="0" smtClean="0"/>
              <a:t>  berpindah2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tampat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.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tengah</a:t>
            </a:r>
            <a:r>
              <a:rPr lang="en-US" sz="3200" dirty="0" smtClean="0"/>
              <a:t> </a:t>
            </a:r>
            <a:r>
              <a:rPr lang="en-US" sz="3200" dirty="0" err="1" smtClean="0"/>
              <a:t>perjalanan</a:t>
            </a:r>
            <a:r>
              <a:rPr lang="en-US" sz="3200" dirty="0" smtClean="0"/>
              <a:t>,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beristirahat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mendirikan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kemah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bulu</a:t>
            </a:r>
            <a:r>
              <a:rPr lang="en-US" sz="3200" dirty="0" smtClean="0"/>
              <a:t> </a:t>
            </a:r>
            <a:r>
              <a:rPr lang="en-US" sz="3200" dirty="0" err="1" smtClean="0"/>
              <a:t>kambing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unta</a:t>
            </a:r>
            <a:r>
              <a:rPr lang="en-US" sz="3200" dirty="0" smtClean="0"/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err="1" smtClean="0"/>
              <a:t>Mengendarai</a:t>
            </a:r>
            <a:r>
              <a:rPr lang="en-US" sz="3200" dirty="0" smtClean="0"/>
              <a:t> </a:t>
            </a:r>
            <a:r>
              <a:rPr lang="en-US" sz="3200" dirty="0" err="1" smtClean="0"/>
              <a:t>unta</a:t>
            </a:r>
            <a:r>
              <a:rPr lang="en-US" sz="3200" dirty="0" smtClean="0"/>
              <a:t>, </a:t>
            </a:r>
            <a:r>
              <a:rPr lang="en-US" sz="3200" dirty="0" err="1" smtClean="0"/>
              <a:t>mengembala</a:t>
            </a:r>
            <a:r>
              <a:rPr lang="en-US" sz="3200" dirty="0" smtClean="0"/>
              <a:t> </a:t>
            </a:r>
            <a:r>
              <a:rPr lang="en-US" sz="3200" dirty="0" err="1" smtClean="0"/>
              <a:t>domba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keledai</a:t>
            </a:r>
            <a:r>
              <a:rPr lang="en-US" sz="3200" dirty="0" smtClean="0"/>
              <a:t>, </a:t>
            </a:r>
            <a:r>
              <a:rPr lang="en-US" sz="3200" dirty="0" err="1" smtClean="0"/>
              <a:t>berburu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meyerbu</a:t>
            </a:r>
            <a:r>
              <a:rPr lang="en-US" sz="3200" dirty="0" smtClean="0"/>
              <a:t> </a:t>
            </a:r>
            <a:r>
              <a:rPr lang="en-US" sz="3200" dirty="0" err="1" smtClean="0"/>
              <a:t>musuh</a:t>
            </a:r>
            <a:r>
              <a:rPr lang="en-US" sz="3200" dirty="0" smtClean="0"/>
              <a:t>,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adat</a:t>
            </a:r>
            <a:r>
              <a:rPr lang="en-US" sz="3200" dirty="0" smtClean="0"/>
              <a:t> </a:t>
            </a:r>
            <a:r>
              <a:rPr lang="en-US" sz="3200" dirty="0" err="1" smtClean="0"/>
              <a:t>Badui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pantas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laki-laki</a:t>
            </a:r>
            <a:r>
              <a:rPr lang="en-US" sz="3200" dirty="0" smtClean="0"/>
              <a:t>.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keyakinan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lelaki</a:t>
            </a:r>
            <a:r>
              <a:rPr lang="en-US" sz="3200" dirty="0" smtClean="0"/>
              <a:t> </a:t>
            </a:r>
            <a:r>
              <a:rPr lang="en-US" sz="3200" dirty="0" err="1" smtClean="0"/>
              <a:t>Badui</a:t>
            </a:r>
            <a:r>
              <a:rPr lang="en-US" sz="3200" dirty="0" smtClean="0"/>
              <a:t>,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bercocok</a:t>
            </a:r>
            <a:r>
              <a:rPr lang="en-US" sz="3200" dirty="0" smtClean="0"/>
              <a:t> </a:t>
            </a:r>
            <a:r>
              <a:rPr lang="en-US" sz="3200" dirty="0" err="1" smtClean="0"/>
              <a:t>tanam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segala</a:t>
            </a:r>
            <a:r>
              <a:rPr lang="en-US" sz="3200" dirty="0" smtClean="0"/>
              <a:t> </a:t>
            </a:r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kerajinan</a:t>
            </a:r>
            <a:r>
              <a:rPr lang="en-US" sz="3200" dirty="0" smtClean="0"/>
              <a:t> </a:t>
            </a:r>
            <a:r>
              <a:rPr lang="en-US" sz="3200" dirty="0" err="1" smtClean="0"/>
              <a:t>bertentangan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kehormatannya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82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Badui</a:t>
            </a:r>
            <a:r>
              <a:rPr lang="en-US" sz="3200" dirty="0" smtClean="0"/>
              <a:t>, </a:t>
            </a:r>
            <a:r>
              <a:rPr lang="en-US" sz="3200" dirty="0" err="1" smtClean="0"/>
              <a:t>unta</a:t>
            </a:r>
            <a:r>
              <a:rPr lang="en-US" sz="3200" dirty="0" smtClean="0"/>
              <a:t>, </a:t>
            </a:r>
            <a:r>
              <a:rPr lang="en-US" sz="3200" dirty="0" err="1" smtClean="0"/>
              <a:t>pohon</a:t>
            </a:r>
            <a:r>
              <a:rPr lang="en-US" sz="3200" dirty="0" smtClean="0"/>
              <a:t> </a:t>
            </a:r>
            <a:r>
              <a:rPr lang="en-US" sz="3200" dirty="0" err="1" smtClean="0"/>
              <a:t>kurma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kadang-kadang</a:t>
            </a:r>
            <a:r>
              <a:rPr lang="en-US" sz="3200" dirty="0" smtClean="0"/>
              <a:t> </a:t>
            </a:r>
            <a:r>
              <a:rPr lang="en-US" sz="3200" dirty="0" err="1" smtClean="0"/>
              <a:t>kuda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pemegang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tertinggi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padang</a:t>
            </a:r>
            <a:r>
              <a:rPr lang="en-US" sz="3200" dirty="0" smtClean="0"/>
              <a:t> </a:t>
            </a:r>
            <a:r>
              <a:rPr lang="en-US" sz="3200" dirty="0" err="1" smtClean="0"/>
              <a:t>pasir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r>
              <a:rPr lang="en-US" sz="3200" dirty="0" smtClean="0"/>
              <a:t> Arab. 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dipungkiri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geografis</a:t>
            </a:r>
            <a:r>
              <a:rPr lang="en-US" sz="3200" dirty="0" smtClean="0"/>
              <a:t> Arabia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pengaruhnya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kejiwaan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masyarakatnya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Badui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kumpulan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urat</a:t>
            </a:r>
            <a:r>
              <a:rPr lang="en-US" sz="3200" dirty="0" smtClean="0"/>
              <a:t> </a:t>
            </a:r>
            <a:r>
              <a:rPr lang="en-US" sz="3200" dirty="0" err="1" smtClean="0"/>
              <a:t>syaraf</a:t>
            </a:r>
            <a:r>
              <a:rPr lang="en-US" sz="3200" dirty="0" smtClean="0"/>
              <a:t>, </a:t>
            </a:r>
            <a:r>
              <a:rPr lang="en-US" sz="3200" dirty="0" err="1" smtClean="0"/>
              <a:t>tulang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otot</a:t>
            </a:r>
            <a:r>
              <a:rPr lang="en-US" sz="3200" dirty="0" smtClean="0"/>
              <a:t>. </a:t>
            </a:r>
            <a:r>
              <a:rPr lang="en-US" sz="3200" dirty="0" err="1" smtClean="0"/>
              <a:t>Kurma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susu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</a:t>
            </a:r>
            <a:r>
              <a:rPr lang="en-US" sz="3200" dirty="0" smtClean="0"/>
              <a:t> </a:t>
            </a:r>
            <a:r>
              <a:rPr lang="en-US" sz="3200" dirty="0" err="1" smtClean="0"/>
              <a:t>utamanya</a:t>
            </a:r>
            <a:r>
              <a:rPr lang="en-US" sz="3200" dirty="0" smtClean="0"/>
              <a:t>; satu2nya </a:t>
            </a:r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agak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dikenalnya</a:t>
            </a:r>
            <a:r>
              <a:rPr lang="en-US" sz="3200" dirty="0" smtClean="0"/>
              <a:t> </a:t>
            </a:r>
            <a:r>
              <a:rPr lang="en-US" sz="3200" dirty="0" err="1" smtClean="0"/>
              <a:t>ialah</a:t>
            </a:r>
            <a:r>
              <a:rPr lang="en-US" sz="3200" dirty="0" smtClean="0"/>
              <a:t> </a:t>
            </a:r>
            <a:r>
              <a:rPr lang="en-US" sz="3200" dirty="0" err="1" smtClean="0"/>
              <a:t>kurma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daging</a:t>
            </a:r>
            <a:r>
              <a:rPr lang="en-US" sz="3200" dirty="0" smtClean="0"/>
              <a:t> </a:t>
            </a:r>
            <a:r>
              <a:rPr lang="en-US" sz="3200" dirty="0" err="1" smtClean="0"/>
              <a:t>unta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Buah</a:t>
            </a:r>
            <a:r>
              <a:rPr lang="en-US" sz="3200" dirty="0" smtClean="0"/>
              <a:t> </a:t>
            </a:r>
            <a:r>
              <a:rPr lang="en-US" sz="3200" dirty="0" err="1" smtClean="0"/>
              <a:t>kurma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dibubuhi</a:t>
            </a:r>
            <a:r>
              <a:rPr lang="en-US" sz="3200" dirty="0" smtClean="0"/>
              <a:t> </a:t>
            </a:r>
            <a:r>
              <a:rPr lang="en-US" sz="3200" dirty="0" err="1" smtClean="0"/>
              <a:t>ragi</a:t>
            </a:r>
            <a:r>
              <a:rPr lang="en-US" sz="3200" dirty="0" smtClean="0"/>
              <a:t>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minuman</a:t>
            </a:r>
            <a:r>
              <a:rPr lang="en-US" sz="3200" dirty="0" smtClean="0"/>
              <a:t> </a:t>
            </a:r>
            <a:r>
              <a:rPr lang="en-US" sz="3200" dirty="0" err="1" smtClean="0"/>
              <a:t>kesukaannya</a:t>
            </a:r>
            <a:r>
              <a:rPr lang="en-US" sz="3200" dirty="0" smtClean="0"/>
              <a:t>. Biji2 </a:t>
            </a:r>
            <a:r>
              <a:rPr lang="en-US" sz="3200" dirty="0" err="1" smtClean="0"/>
              <a:t>kurma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dihancurkan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roti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itulah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</a:t>
            </a:r>
            <a:r>
              <a:rPr lang="en-US" sz="3200" dirty="0" smtClean="0"/>
              <a:t> </a:t>
            </a:r>
            <a:r>
              <a:rPr lang="en-US" sz="3200" dirty="0" err="1" smtClean="0"/>
              <a:t>sehari-hari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untanya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Pakaiannya</a:t>
            </a:r>
            <a:r>
              <a:rPr lang="en-US" sz="3200" dirty="0" smtClean="0"/>
              <a:t> pun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serba</a:t>
            </a:r>
            <a:r>
              <a:rPr lang="en-US" sz="3200" dirty="0" smtClean="0"/>
              <a:t> </a:t>
            </a:r>
            <a:r>
              <a:rPr lang="en-US" sz="3200" dirty="0" err="1" smtClean="0"/>
              <a:t>kurang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makanannya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kemeja</a:t>
            </a:r>
            <a:r>
              <a:rPr lang="en-US" sz="3200" dirty="0" smtClean="0"/>
              <a:t> </a:t>
            </a:r>
            <a:r>
              <a:rPr lang="en-US" sz="3200" dirty="0" err="1" smtClean="0"/>
              <a:t>panjang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sehelai</a:t>
            </a:r>
            <a:r>
              <a:rPr lang="en-US" sz="3200" dirty="0" smtClean="0"/>
              <a:t> </a:t>
            </a:r>
            <a:r>
              <a:rPr lang="en-US" sz="3200" dirty="0" err="1" smtClean="0"/>
              <a:t>kain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pengikat</a:t>
            </a:r>
            <a:r>
              <a:rPr lang="en-US" sz="3200" dirty="0" smtClean="0"/>
              <a:t> </a:t>
            </a:r>
            <a:r>
              <a:rPr lang="en-US" sz="3200" dirty="0" err="1" smtClean="0"/>
              <a:t>pinggang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baju</a:t>
            </a:r>
            <a:r>
              <a:rPr lang="en-US" sz="3200" dirty="0" smtClean="0"/>
              <a:t> </a:t>
            </a:r>
            <a:r>
              <a:rPr lang="en-US" sz="3200" dirty="0" err="1" smtClean="0"/>
              <a:t>jubah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longgar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ujilah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ajalnya</a:t>
            </a:r>
            <a:r>
              <a:rPr lang="en-US" dirty="0" smtClean="0"/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en-US" dirty="0" err="1" smtClean="0"/>
              <a:t>Menyerang</a:t>
            </a:r>
            <a:r>
              <a:rPr lang="en-US" dirty="0" smtClean="0"/>
              <a:t>, </a:t>
            </a:r>
            <a:r>
              <a:rPr lang="en-US" dirty="0" err="1" smtClean="0"/>
              <a:t>membalas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, </a:t>
            </a:r>
            <a:r>
              <a:rPr lang="en-US" dirty="0" err="1" smtClean="0"/>
              <a:t>merampok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menjarah</a:t>
            </a:r>
            <a:r>
              <a:rPr lang="en-US" dirty="0" smtClean="0"/>
              <a:t> </a:t>
            </a:r>
            <a:r>
              <a:rPr lang="en-US" dirty="0" err="1" smtClean="0"/>
              <a:t>meupakan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berdiam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musuh</a:t>
            </a:r>
            <a:r>
              <a:rPr lang="en-US" dirty="0" smtClean="0"/>
              <a:t> yang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diserang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gara2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memancing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permusuhan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dirty="0" err="1" smtClean="0"/>
              <a:t>Dilukiskan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penyair</a:t>
            </a:r>
            <a:r>
              <a:rPr lang="en-US" dirty="0" smtClean="0"/>
              <a:t> Arab, “</a:t>
            </a:r>
            <a:r>
              <a:rPr lang="en-US" dirty="0" err="1" smtClean="0"/>
              <a:t>kesibukan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musuh</a:t>
            </a:r>
            <a:r>
              <a:rPr lang="en-US" dirty="0" smtClean="0"/>
              <a:t>, </a:t>
            </a:r>
            <a:r>
              <a:rPr lang="en-US" dirty="0" err="1" smtClean="0"/>
              <a:t>tetangga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diserang</a:t>
            </a:r>
            <a:r>
              <a:rPr lang="en-US" dirty="0" smtClean="0"/>
              <a:t>”.</a:t>
            </a:r>
          </a:p>
          <a:p>
            <a:pPr>
              <a:lnSpc>
                <a:spcPct val="80000"/>
              </a:lnSpc>
              <a:defRPr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rasa </a:t>
            </a:r>
            <a:r>
              <a:rPr lang="en-US" dirty="0" err="1" smtClean="0"/>
              <a:t>kesetiaan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.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melindunginya</a:t>
            </a:r>
            <a:r>
              <a:rPr lang="en-US" dirty="0" smtClean="0"/>
              <a:t> </a:t>
            </a:r>
            <a:r>
              <a:rPr lang="en-US" dirty="0" err="1" smtClean="0"/>
              <a:t>behakn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menebus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Puisi2 </a:t>
            </a:r>
            <a:r>
              <a:rPr lang="en-US" dirty="0" err="1" smtClean="0"/>
              <a:t>jahiliah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-Islam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nyanyian</a:t>
            </a:r>
            <a:r>
              <a:rPr lang="en-US" dirty="0" smtClean="0"/>
              <a:t> </a:t>
            </a:r>
            <a:r>
              <a:rPr lang="en-US" dirty="0" err="1" smtClean="0"/>
              <a:t>kemenangan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mengekpresikan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keberanian</a:t>
            </a:r>
            <a:r>
              <a:rPr lang="en-US" dirty="0" smtClean="0"/>
              <a:t>, </a:t>
            </a:r>
            <a:r>
              <a:rPr lang="en-US" dirty="0" err="1" smtClean="0"/>
              <a:t>kemurahan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dipingit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polygami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suamilah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Badui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tenda</a:t>
            </a:r>
            <a:r>
              <a:rPr lang="en-US" dirty="0" smtClean="0"/>
              <a:t>; </a:t>
            </a:r>
            <a:r>
              <a:rPr lang="en-US" dirty="0" err="1" smtClean="0"/>
              <a:t>kumpulan</a:t>
            </a:r>
            <a:r>
              <a:rPr lang="en-US" dirty="0" smtClean="0"/>
              <a:t> tenda2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hayy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clan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i="1" dirty="0" err="1" smtClean="0"/>
              <a:t>hayy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. Kumpulan suku2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qabilah</a:t>
            </a:r>
            <a:r>
              <a:rPr lang="en-US" i="1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syaikh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Berdirinya</a:t>
            </a:r>
            <a:r>
              <a:rPr lang="en-US" sz="4800" dirty="0" smtClean="0"/>
              <a:t> Kota </a:t>
            </a:r>
            <a:r>
              <a:rPr lang="en-US" sz="4800" dirty="0" err="1" smtClean="0"/>
              <a:t>Makkah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Makkah</a:t>
            </a:r>
            <a:r>
              <a:rPr lang="en-US" sz="3200" dirty="0" smtClean="0"/>
              <a:t> </a:t>
            </a:r>
            <a:r>
              <a:rPr lang="en-US" sz="3200" dirty="0" err="1" smtClean="0"/>
              <a:t>muncul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lokasinya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sepanjang</a:t>
            </a:r>
            <a:r>
              <a:rPr lang="en-US" sz="3200" dirty="0" smtClean="0"/>
              <a:t> </a:t>
            </a:r>
            <a:r>
              <a:rPr lang="en-US" sz="3200" dirty="0" err="1" smtClean="0"/>
              <a:t>rute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membentang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Arabia </a:t>
            </a:r>
            <a:r>
              <a:rPr lang="en-US" sz="3200" dirty="0" err="1" smtClean="0"/>
              <a:t>selatan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utara</a:t>
            </a:r>
            <a:r>
              <a:rPr lang="en-US" sz="3200" dirty="0" smtClean="0"/>
              <a:t>, yang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jalur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lintas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Mediterranian</a:t>
            </a:r>
            <a:r>
              <a:rPr lang="en-US" sz="3200" dirty="0" smtClean="0"/>
              <a:t>, </a:t>
            </a:r>
            <a:r>
              <a:rPr lang="en-US" sz="3200" dirty="0" err="1" smtClean="0"/>
              <a:t>Teluk</a:t>
            </a:r>
            <a:r>
              <a:rPr lang="en-US" sz="3200" dirty="0" smtClean="0"/>
              <a:t> Persia, </a:t>
            </a:r>
            <a:r>
              <a:rPr lang="en-US" sz="3200" dirty="0" err="1" smtClean="0"/>
              <a:t>Laut</a:t>
            </a:r>
            <a:r>
              <a:rPr lang="en-US" sz="3200" dirty="0" smtClean="0"/>
              <a:t> </a:t>
            </a:r>
            <a:r>
              <a:rPr lang="en-US" sz="3200" dirty="0" err="1" smtClean="0"/>
              <a:t>Merah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Jeddah,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r>
              <a:rPr lang="en-US" sz="3200" dirty="0" smtClean="0"/>
              <a:t> </a:t>
            </a:r>
            <a:r>
              <a:rPr lang="en-US" sz="3200" dirty="0" err="1" smtClean="0"/>
              <a:t>perbatasan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Afrika</a:t>
            </a:r>
            <a:r>
              <a:rPr lang="en-US" sz="3200" dirty="0" smtClean="0"/>
              <a:t>. </a:t>
            </a:r>
            <a:r>
              <a:rPr lang="en-US" sz="3200" dirty="0" err="1" smtClean="0"/>
              <a:t>Makkah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pusat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r>
              <a:rPr lang="en-US" sz="3200" dirty="0" smtClean="0"/>
              <a:t> </a:t>
            </a:r>
            <a:r>
              <a:rPr lang="en-US" sz="3200" dirty="0" err="1" smtClean="0"/>
              <a:t>terpenting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aktifitas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ramai</a:t>
            </a:r>
            <a:r>
              <a:rPr lang="en-US" sz="3200" dirty="0" smtClean="0"/>
              <a:t> </a:t>
            </a:r>
            <a:r>
              <a:rPr lang="en-US" sz="3200" dirty="0" err="1" smtClean="0"/>
              <a:t>dilangsungkan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Makkah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dibagi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urban </a:t>
            </a:r>
            <a:r>
              <a:rPr lang="en-US" sz="3200" dirty="0" err="1" smtClean="0"/>
              <a:t>dan</a:t>
            </a:r>
            <a:r>
              <a:rPr lang="en-US" sz="3200" dirty="0" smtClean="0"/>
              <a:t> nomad. </a:t>
            </a:r>
            <a:r>
              <a:rPr lang="en-US" sz="3200" dirty="0" err="1" smtClean="0"/>
              <a:t>Sementara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,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tinggal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wilayah</a:t>
            </a:r>
            <a:r>
              <a:rPr lang="en-US" sz="3200" dirty="0" smtClean="0"/>
              <a:t> urban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nomad,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urbanisasi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sejarah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panjang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jalur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Makkah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pusat</a:t>
            </a:r>
            <a:r>
              <a:rPr lang="en-US" sz="3200" dirty="0" smtClean="0"/>
              <a:t> </a:t>
            </a:r>
            <a:r>
              <a:rPr lang="en-US" sz="3200" dirty="0" err="1" smtClean="0"/>
              <a:t>keagamaan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1348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Flow</vt:lpstr>
      <vt:lpstr>Office Theme</vt:lpstr>
      <vt:lpstr>Metro</vt:lpstr>
      <vt:lpstr>Trek</vt:lpstr>
      <vt:lpstr>Technic</vt:lpstr>
      <vt:lpstr>Foundry</vt:lpstr>
      <vt:lpstr>MASYARAKAT ARABIA  PRA-ISLAM</vt:lpstr>
      <vt:lpstr>Kondisi Geografi Tanah Arab</vt:lpstr>
      <vt:lpstr>Wilayah Arabia</vt:lpstr>
      <vt:lpstr>PETA</vt:lpstr>
      <vt:lpstr>Kehidupan Sosial-Ekonomi</vt:lpstr>
      <vt:lpstr>Masyarakat Badui</vt:lpstr>
      <vt:lpstr>Sifat masyarakat badui</vt:lpstr>
      <vt:lpstr>Wanita dan struktur masy badui</vt:lpstr>
      <vt:lpstr>Berdirinya Kota Makkah</vt:lpstr>
      <vt:lpstr>Penguasa Makkah</vt:lpstr>
      <vt:lpstr>Agama Masyarakat Arabia</vt:lpstr>
      <vt:lpstr>Tuhan-Tuhan di Makkah</vt:lpstr>
      <vt:lpstr>Macam Berhala di Makkah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MASYARAKAT ARABIA  PRA-ISLAM</dc:title>
  <dc:creator/>
  <cp:lastModifiedBy>Miftahuddin</cp:lastModifiedBy>
  <cp:revision>4</cp:revision>
  <dcterms:created xsi:type="dcterms:W3CDTF">2006-08-16T00:00:00Z</dcterms:created>
  <dcterms:modified xsi:type="dcterms:W3CDTF">2013-02-26T17:11:50Z</dcterms:modified>
</cp:coreProperties>
</file>