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C524-0032-4DB7-ABD5-5CB1E3E3990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A359F-C455-4181-B7D3-E70266B6A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KELAHIRAN ALAM SEMESTA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mulanya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r>
              <a:rPr lang="en-US" dirty="0" smtClean="0"/>
              <a:t> </a:t>
            </a:r>
            <a:r>
              <a:rPr lang="en-US" dirty="0" err="1" smtClean="0"/>
              <a:t>padu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keguncangan</a:t>
            </a:r>
            <a:r>
              <a:rPr lang="en-US" dirty="0" smtClean="0"/>
              <a:t> yang </a:t>
            </a:r>
            <a:r>
              <a:rPr lang="en-US" dirty="0" err="1" smtClean="0"/>
              <a:t>dahsyat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terpisah-pisahnya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planet.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firmanNya</a:t>
            </a:r>
            <a:r>
              <a:rPr lang="en-US" dirty="0" smtClean="0"/>
              <a:t> “Dan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kafir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pisahkan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 Dan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jadikan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air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beriman</a:t>
            </a:r>
            <a:r>
              <a:rPr lang="en-US" dirty="0" smtClean="0"/>
              <a:t>? (al-</a:t>
            </a:r>
            <a:r>
              <a:rPr lang="en-US" dirty="0" err="1" smtClean="0"/>
              <a:t>ambiya</a:t>
            </a:r>
            <a:r>
              <a:rPr lang="en-US" dirty="0" smtClean="0"/>
              <a:t> :30)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endParaRPr lang="en-US" dirty="0" smtClean="0"/>
          </a:p>
          <a:p>
            <a:r>
              <a:rPr lang="en-US" dirty="0" err="1" smtClean="0"/>
              <a:t>Ayat</a:t>
            </a:r>
            <a:r>
              <a:rPr lang="en-US" dirty="0" smtClean="0"/>
              <a:t> lain </a:t>
            </a:r>
            <a:r>
              <a:rPr lang="en-US" dirty="0" err="1" smtClean="0"/>
              <a:t>mengatakan</a:t>
            </a:r>
            <a:r>
              <a:rPr lang="en-US" dirty="0" smtClean="0"/>
              <a:t> “ Allah yang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bersemayam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‘</a:t>
            </a:r>
            <a:r>
              <a:rPr lang="en-US" dirty="0" err="1" smtClean="0"/>
              <a:t>Arsy</a:t>
            </a:r>
            <a:r>
              <a:rPr lang="en-US" dirty="0" smtClean="0"/>
              <a:t>. </a:t>
            </a:r>
            <a:r>
              <a:rPr lang="en-US" dirty="0" err="1" smtClean="0"/>
              <a:t>Bagimu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pun </a:t>
            </a:r>
            <a:r>
              <a:rPr lang="en-US" dirty="0" err="1" smtClean="0"/>
              <a:t>penolong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syafaat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? (as-sajadah:4)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lain “ Dan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meluaskannya</a:t>
            </a:r>
            <a:r>
              <a:rPr lang="en-US" dirty="0" smtClean="0"/>
              <a:t> (</a:t>
            </a:r>
            <a:r>
              <a:rPr lang="en-US" dirty="0" err="1" smtClean="0"/>
              <a:t>az-zariyat</a:t>
            </a:r>
            <a:r>
              <a:rPr lang="en-US" dirty="0" smtClean="0"/>
              <a:t> :47)”</a:t>
            </a:r>
          </a:p>
          <a:p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dahsyat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dengn</a:t>
            </a:r>
            <a:r>
              <a:rPr lang="en-US" dirty="0" smtClean="0"/>
              <a:t> big bang. 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dahsyat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terpecahnya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galaksi</a:t>
            </a:r>
            <a:r>
              <a:rPr lang="en-US" dirty="0" smtClean="0"/>
              <a:t> yang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planet,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danbintang-bintang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teologis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Sungguh</a:t>
            </a:r>
            <a:r>
              <a:rPr lang="en-US" dirty="0" smtClean="0"/>
              <a:t>, </a:t>
            </a:r>
            <a:r>
              <a:rPr lang="en-US" dirty="0" err="1" smtClean="0"/>
              <a:t>Kamilah</a:t>
            </a:r>
            <a:r>
              <a:rPr lang="en-US" dirty="0" smtClean="0"/>
              <a:t> yang </a:t>
            </a:r>
            <a:r>
              <a:rPr lang="en-US" dirty="0" err="1" smtClean="0"/>
              <a:t>menghidupkan</a:t>
            </a:r>
            <a:r>
              <a:rPr lang="en-US" dirty="0" smtClean="0"/>
              <a:t> 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Kamilah</a:t>
            </a:r>
            <a:r>
              <a:rPr lang="en-US" dirty="0" smtClean="0"/>
              <a:t> yang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bekas-bekas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tinggalkan</a:t>
            </a:r>
            <a:r>
              <a:rPr lang="en-US" dirty="0" smtClean="0"/>
              <a:t>).Dan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(</a:t>
            </a:r>
            <a:r>
              <a:rPr lang="en-US" dirty="0" err="1" smtClean="0"/>
              <a:t>lauh</a:t>
            </a:r>
            <a:r>
              <a:rPr lang="en-US" dirty="0" smtClean="0"/>
              <a:t> </a:t>
            </a:r>
            <a:r>
              <a:rPr lang="en-US" dirty="0" err="1" smtClean="0"/>
              <a:t>mahfuzh</a:t>
            </a:r>
            <a:r>
              <a:rPr lang="en-US" dirty="0" smtClean="0"/>
              <a:t>) (Q.S.Yasin:12)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menghidupkan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disuburkan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jagad</a:t>
            </a:r>
            <a:r>
              <a:rPr lang="en-US" dirty="0" smtClean="0"/>
              <a:t> </a:t>
            </a:r>
            <a:r>
              <a:rPr lang="en-US" dirty="0" err="1" smtClean="0"/>
              <a:t>raya</a:t>
            </a:r>
            <a:r>
              <a:rPr lang="en-US" dirty="0" smtClean="0"/>
              <a:t> </a:t>
            </a:r>
            <a:r>
              <a:rPr lang="en-US" dirty="0" err="1" smtClean="0"/>
              <a:t>tlh</a:t>
            </a:r>
            <a:r>
              <a:rPr lang="en-US" dirty="0" smtClean="0"/>
              <a:t> </a:t>
            </a:r>
            <a:r>
              <a:rPr lang="en-US" dirty="0" err="1" smtClean="0"/>
              <a:t>ditakdirkan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kitabnya</a:t>
            </a:r>
            <a:r>
              <a:rPr lang="en-US" dirty="0" smtClean="0"/>
              <a:t> (</a:t>
            </a:r>
            <a:r>
              <a:rPr lang="en-US" dirty="0" err="1" smtClean="0"/>
              <a:t>lauh</a:t>
            </a:r>
            <a:r>
              <a:rPr lang="en-US" dirty="0" smtClean="0"/>
              <a:t> </a:t>
            </a:r>
            <a:r>
              <a:rPr lang="en-US" dirty="0" err="1" smtClean="0"/>
              <a:t>mahfuz</a:t>
            </a:r>
            <a:r>
              <a:rPr lang="en-US" dirty="0" smtClean="0"/>
              <a:t>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bacalah</a:t>
            </a:r>
            <a:r>
              <a:rPr lang="en-US" dirty="0" smtClean="0"/>
              <a:t> dg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tuhanmu</a:t>
            </a:r>
            <a:r>
              <a:rPr lang="en-US" dirty="0" smtClean="0"/>
              <a:t> yang </a:t>
            </a:r>
            <a:r>
              <a:rPr lang="en-US" dirty="0" err="1" smtClean="0"/>
              <a:t>menciptakan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segumpal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Bacalah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Tuhanmulah</a:t>
            </a:r>
            <a:r>
              <a:rPr lang="en-US" dirty="0" smtClean="0"/>
              <a:t> yang </a:t>
            </a:r>
            <a:r>
              <a:rPr lang="en-US" dirty="0" err="1" smtClean="0"/>
              <a:t>mahamulia</a:t>
            </a:r>
            <a:r>
              <a:rPr lang="en-US" dirty="0" smtClean="0"/>
              <a:t>, Yang </a:t>
            </a:r>
            <a:r>
              <a:rPr lang="en-US" dirty="0" err="1" smtClean="0"/>
              <a:t>mengajar</a:t>
            </a:r>
            <a:r>
              <a:rPr lang="en-US" dirty="0" smtClean="0"/>
              <a:t> (</a:t>
            </a:r>
            <a:r>
              <a:rPr lang="en-US" dirty="0" err="1" smtClean="0"/>
              <a:t>manusia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diketahuinya</a:t>
            </a:r>
            <a:r>
              <a:rPr lang="en-US" dirty="0" smtClean="0"/>
              <a:t> (Q.S.Al-alaq:1-5)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segumpal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ketidaktahuan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ungkap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Katakanlah</a:t>
            </a:r>
            <a:r>
              <a:rPr lang="en-US" dirty="0" smtClean="0"/>
              <a:t>, </a:t>
            </a:r>
            <a:r>
              <a:rPr lang="en-US" dirty="0" err="1" smtClean="0"/>
              <a:t>perhatikanlah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(</a:t>
            </a:r>
            <a:r>
              <a:rPr lang="en-US" dirty="0" err="1" smtClean="0"/>
              <a:t>kebesaran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rosulnya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beriman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agar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agar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ciptaanNya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ditinggikan?dan</a:t>
            </a:r>
            <a:r>
              <a:rPr lang="en-US" dirty="0" smtClean="0"/>
              <a:t> </a:t>
            </a:r>
            <a:r>
              <a:rPr lang="en-US" dirty="0" err="1" smtClean="0"/>
              <a:t>gunung-gunung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ditegakkan?dan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dihamparkan</a:t>
            </a:r>
            <a:r>
              <a:rPr lang="en-US" dirty="0" smtClean="0"/>
              <a:t>? (al </a:t>
            </a:r>
            <a:r>
              <a:rPr lang="en-US" dirty="0" err="1" smtClean="0"/>
              <a:t>ghasyiyah</a:t>
            </a:r>
            <a:r>
              <a:rPr lang="en-US" dirty="0" smtClean="0"/>
              <a:t> ;17-20)</a:t>
            </a:r>
          </a:p>
          <a:p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agar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akalnya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hatinya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kebesaranNya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dihamparkan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hamaparan</a:t>
            </a:r>
            <a:r>
              <a:rPr lang="en-US" dirty="0" smtClean="0"/>
              <a:t> </a:t>
            </a:r>
            <a:r>
              <a:rPr lang="en-US" dirty="0" err="1" smtClean="0"/>
              <a:t>bagaikan</a:t>
            </a:r>
            <a:r>
              <a:rPr lang="en-US" dirty="0" smtClean="0"/>
              <a:t> </a:t>
            </a:r>
            <a:r>
              <a:rPr lang="en-US" dirty="0" err="1" smtClean="0"/>
              <a:t>tikar</a:t>
            </a:r>
            <a:r>
              <a:rPr lang="en-US" dirty="0" smtClean="0"/>
              <a:t>. </a:t>
            </a:r>
            <a:r>
              <a:rPr lang="en-US" dirty="0" err="1" smtClean="0"/>
              <a:t>Gunung</a:t>
            </a:r>
            <a:r>
              <a:rPr lang="en-US" dirty="0" smtClean="0"/>
              <a:t>-gung yang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dg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tp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kejadiannya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Dengan</a:t>
            </a:r>
            <a:r>
              <a:rPr lang="en-US" dirty="0" smtClean="0"/>
              <a:t> (air </a:t>
            </a:r>
            <a:r>
              <a:rPr lang="en-US" dirty="0" err="1" smtClean="0"/>
              <a:t>hujan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tanam-tanaman;zaitun</a:t>
            </a:r>
            <a:r>
              <a:rPr lang="en-US" dirty="0" smtClean="0"/>
              <a:t>, </a:t>
            </a:r>
            <a:r>
              <a:rPr lang="en-US" dirty="0" err="1" smtClean="0"/>
              <a:t>kurma</a:t>
            </a:r>
            <a:r>
              <a:rPr lang="en-US" dirty="0" smtClean="0"/>
              <a:t>, </a:t>
            </a:r>
            <a:r>
              <a:rPr lang="en-US" dirty="0" err="1" smtClean="0"/>
              <a:t>anggur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buah-buahan</a:t>
            </a:r>
            <a:r>
              <a:rPr lang="en-US" dirty="0" smtClean="0"/>
              <a:t>. </a:t>
            </a:r>
            <a:r>
              <a:rPr lang="en-US" dirty="0" err="1" smtClean="0"/>
              <a:t>Sungguh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(</a:t>
            </a:r>
            <a:r>
              <a:rPr lang="en-US" dirty="0" err="1" smtClean="0"/>
              <a:t>kebesaran</a:t>
            </a:r>
            <a:r>
              <a:rPr lang="en-US" dirty="0" smtClean="0"/>
              <a:t> Allah)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’” (an-Nahl:11)</a:t>
            </a:r>
          </a:p>
          <a:p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.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dirty="0" err="1" smtClean="0"/>
              <a:t>hikmah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“Dan </a:t>
            </a:r>
            <a:r>
              <a:rPr lang="en-US" dirty="0" err="1"/>
              <a:t>D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menundukkan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,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untukmu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bintang-bintang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. </a:t>
            </a:r>
            <a:r>
              <a:rPr lang="en-US" dirty="0" err="1" smtClean="0"/>
              <a:t>Sungguh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(</a:t>
            </a:r>
            <a:r>
              <a:rPr lang="en-US" dirty="0" err="1" smtClean="0"/>
              <a:t>kebesaran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)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yang </a:t>
            </a:r>
            <a:r>
              <a:rPr lang="en-US" dirty="0" err="1" smtClean="0"/>
              <a:t>mengerti</a:t>
            </a:r>
            <a:r>
              <a:rPr lang="en-US" dirty="0" smtClean="0"/>
              <a:t> (An-nahl:12)</a:t>
            </a:r>
          </a:p>
          <a:p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lagi-lagi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kekuasaannya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ritme</a:t>
            </a:r>
            <a:r>
              <a:rPr lang="en-US" dirty="0" smtClean="0"/>
              <a:t> </a:t>
            </a:r>
            <a:r>
              <a:rPr lang="en-US" dirty="0" err="1" smtClean="0"/>
              <a:t>kosmos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akalnya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munkin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peneltian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bertaqwa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Allah.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Gaya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newton</a:t>
            </a:r>
            <a:r>
              <a:rPr lang="en-US" dirty="0" smtClean="0"/>
              <a:t>, </a:t>
            </a:r>
            <a:r>
              <a:rPr lang="en-US" dirty="0" err="1" smtClean="0"/>
              <a:t>sebenernya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keanehan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firmanNya</a:t>
            </a:r>
            <a:r>
              <a:rPr lang="en-US" dirty="0" smtClean="0"/>
              <a:t> :</a:t>
            </a:r>
          </a:p>
          <a:p>
            <a:r>
              <a:rPr lang="en-US" dirty="0" smtClean="0"/>
              <a:t>“Dan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meluncur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</a:t>
            </a:r>
            <a:r>
              <a:rPr lang="en-US" dirty="0" err="1" smtClean="0"/>
              <a:t>dan</a:t>
            </a:r>
            <a:r>
              <a:rPr lang="en-US" dirty="0" smtClean="0"/>
              <a:t> Allah </a:t>
            </a:r>
            <a:r>
              <a:rPr lang="en-US" dirty="0" err="1" smtClean="0"/>
              <a:t>sekali-sekali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lengah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(al-</a:t>
            </a:r>
            <a:r>
              <a:rPr lang="en-US" dirty="0" err="1" smtClean="0"/>
              <a:t>baqarah</a:t>
            </a:r>
            <a:r>
              <a:rPr lang="en-US" dirty="0" smtClean="0"/>
              <a:t> :74)”</a:t>
            </a:r>
          </a:p>
          <a:p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: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kebesaran</a:t>
            </a:r>
            <a:r>
              <a:rPr lang="en-US" dirty="0" smtClean="0"/>
              <a:t> Allah. Planet yang </a:t>
            </a:r>
            <a:r>
              <a:rPr lang="en-US" dirty="0" err="1" smtClean="0"/>
              <a:t>jatuh</a:t>
            </a:r>
            <a:r>
              <a:rPr lang="en-US" dirty="0" smtClean="0"/>
              <a:t>, meteor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makhlukNya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sang </a:t>
            </a:r>
            <a:r>
              <a:rPr lang="en-US" dirty="0" err="1" smtClean="0"/>
              <a:t>pencipta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Allah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sunnatullah</a:t>
            </a:r>
            <a:endParaRPr lang="en-US" dirty="0" smtClean="0"/>
          </a:p>
          <a:p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Allah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peraturannNya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bersifar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berubah-ubah</a:t>
            </a:r>
            <a:r>
              <a:rPr lang="en-US" dirty="0" smtClean="0"/>
              <a:t>, </a:t>
            </a:r>
            <a:r>
              <a:rPr lang="en-US" dirty="0" err="1" smtClean="0"/>
              <a:t>sebagimana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firmanNya</a:t>
            </a:r>
            <a:r>
              <a:rPr lang="en-US" dirty="0" smtClean="0"/>
              <a:t> “</a:t>
            </a:r>
            <a:r>
              <a:rPr lang="en-US" dirty="0" err="1" smtClean="0"/>
              <a:t>Demikianlah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Allah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, </a:t>
            </a:r>
            <a:r>
              <a:rPr lang="en-US" dirty="0" err="1" smtClean="0"/>
              <a:t>kamu</a:t>
            </a:r>
            <a:r>
              <a:rPr lang="en-US" dirty="0" smtClean="0"/>
              <a:t> sekali0kali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Allah </a:t>
            </a:r>
            <a:r>
              <a:rPr lang="en-US" dirty="0" err="1" smtClean="0"/>
              <a:t>tersebut</a:t>
            </a:r>
            <a:r>
              <a:rPr lang="en-US" dirty="0" smtClean="0"/>
              <a:t> ( Al-fath:23)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781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KELAHIRAN ALAM SEMESTA</vt:lpstr>
      <vt:lpstr>Kelahiran alam semesta dlm perspektif teologis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KELAHIRAN ALAM SEMESTA</dc:title>
  <dc:creator>Aspire-One</dc:creator>
  <cp:lastModifiedBy>Aspire-One</cp:lastModifiedBy>
  <cp:revision>19</cp:revision>
  <dcterms:created xsi:type="dcterms:W3CDTF">2012-11-20T01:27:39Z</dcterms:created>
  <dcterms:modified xsi:type="dcterms:W3CDTF">2012-11-20T08:15:23Z</dcterms:modified>
</cp:coreProperties>
</file>