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5770-E1D2-4BB6-B46B-DC01EF3E779B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0FE6-C48E-4658-B601-55FB04F4F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en-US" dirty="0" err="1" smtClean="0"/>
              <a:t>Pemasar</a:t>
            </a:r>
            <a:r>
              <a:rPr lang="en-US" dirty="0" smtClean="0"/>
              <a:t> </a:t>
            </a:r>
            <a:r>
              <a:rPr lang="en-US" dirty="0" err="1" smtClean="0"/>
              <a:t>tukang</a:t>
            </a:r>
            <a:r>
              <a:rPr lang="en-US" dirty="0" smtClean="0"/>
              <a:t> </a:t>
            </a:r>
            <a:r>
              <a:rPr lang="en-US" smtClean="0"/>
              <a:t>roti</a:t>
            </a:r>
            <a:endParaRPr lang="en-US" smtClean="0"/>
          </a:p>
          <a:p>
            <a:r>
              <a:rPr lang="en-US" dirty="0" smtClean="0"/>
              <a:t>Buzz </a:t>
            </a:r>
            <a:r>
              <a:rPr lang="en-US" dirty="0" smtClean="0"/>
              <a:t>marketing,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endParaRPr lang="en-US" dirty="0" smtClean="0"/>
          </a:p>
          <a:p>
            <a:r>
              <a:rPr lang="en-US" dirty="0" smtClean="0"/>
              <a:t>Funneling (</a:t>
            </a:r>
            <a:r>
              <a:rPr lang="en-US" dirty="0" err="1" smtClean="0"/>
              <a:t>corong</a:t>
            </a:r>
            <a:r>
              <a:rPr lang="en-US" dirty="0" smtClean="0"/>
              <a:t>),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corong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restoran</a:t>
            </a:r>
            <a:r>
              <a:rPr lang="en-US" dirty="0" smtClean="0"/>
              <a:t> gratis </a:t>
            </a:r>
            <a:r>
              <a:rPr lang="en-US" dirty="0" err="1" smtClean="0"/>
              <a:t>makan</a:t>
            </a:r>
            <a:r>
              <a:rPr lang="en-US" dirty="0" smtClean="0"/>
              <a:t> pd </a:t>
            </a:r>
            <a:r>
              <a:rPr lang="en-US" dirty="0" err="1" smtClean="0"/>
              <a:t>hari</a:t>
            </a:r>
            <a:r>
              <a:rPr lang="en-US" dirty="0" smtClean="0"/>
              <a:t> H, gratis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@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club </a:t>
            </a:r>
            <a:r>
              <a:rPr lang="en-US" dirty="0" err="1" smtClean="0"/>
              <a:t>penggemar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Harley Davidson, club VW, </a:t>
            </a:r>
            <a:r>
              <a:rPr lang="en-US" dirty="0" err="1" smtClean="0"/>
              <a:t>dsb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AIDA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Attention (</a:t>
            </a:r>
            <a:r>
              <a:rPr lang="en-US" dirty="0" err="1" smtClean="0"/>
              <a:t>perhatian</a:t>
            </a:r>
            <a:r>
              <a:rPr lang="en-US" dirty="0" smtClean="0"/>
              <a:t>),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spanduk</a:t>
            </a:r>
            <a:r>
              <a:rPr lang="en-US" dirty="0" smtClean="0"/>
              <a:t>, </a:t>
            </a:r>
            <a:r>
              <a:rPr lang="en-US" dirty="0" err="1" smtClean="0"/>
              <a:t>badut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Interest (</a:t>
            </a:r>
            <a:r>
              <a:rPr lang="en-US" dirty="0" err="1" smtClean="0"/>
              <a:t>ketertarikan</a:t>
            </a:r>
            <a:r>
              <a:rPr lang="en-US" dirty="0" smtClean="0"/>
              <a:t>),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2 gratis 1</a:t>
            </a:r>
          </a:p>
          <a:p>
            <a:pPr>
              <a:buNone/>
            </a:pPr>
            <a:r>
              <a:rPr lang="en-US" dirty="0" smtClean="0"/>
              <a:t>	3. Desire (</a:t>
            </a:r>
            <a:r>
              <a:rPr lang="en-US" dirty="0" err="1" smtClean="0"/>
              <a:t>keinginan</a:t>
            </a:r>
            <a:r>
              <a:rPr lang="en-US" dirty="0" smtClean="0"/>
              <a:t>),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keistimewaan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4. Action (</a:t>
            </a:r>
            <a:r>
              <a:rPr lang="en-US" dirty="0" err="1" smtClean="0"/>
              <a:t>tindakan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berikan</a:t>
            </a:r>
            <a:r>
              <a:rPr lang="en-US" dirty="0" smtClean="0"/>
              <a:t> discount,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cicilan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keluarkan</a:t>
            </a:r>
            <a:endParaRPr lang="en-US" dirty="0" smtClean="0"/>
          </a:p>
          <a:p>
            <a:r>
              <a:rPr lang="en-US" dirty="0" smtClean="0"/>
              <a:t>Discount, HPP </a:t>
            </a:r>
            <a:r>
              <a:rPr lang="en-US" dirty="0" err="1" smtClean="0"/>
              <a:t>naikkan</a:t>
            </a:r>
            <a:r>
              <a:rPr lang="en-US" dirty="0" smtClean="0"/>
              <a:t> 10x </a:t>
            </a:r>
            <a:r>
              <a:rPr lang="en-US" dirty="0" err="1" smtClean="0"/>
              <a:t>lipat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diskon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50%</a:t>
            </a:r>
          </a:p>
          <a:p>
            <a:r>
              <a:rPr lang="en-US" dirty="0" smtClean="0"/>
              <a:t>Internet marketing,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dg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PENJUALAN (SELLING)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menjual</a:t>
            </a:r>
            <a:r>
              <a:rPr lang="en-US" dirty="0" smtClean="0"/>
              <a:t>??</a:t>
            </a:r>
          </a:p>
          <a:p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girald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pelangganya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girald</a:t>
            </a:r>
            <a:r>
              <a:rPr lang="en-US" dirty="0" smtClean="0"/>
              <a:t> 250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mailing 12 </a:t>
            </a:r>
            <a:r>
              <a:rPr lang="en-US" dirty="0" err="1" smtClean="0"/>
              <a:t>bulan</a:t>
            </a:r>
            <a:r>
              <a:rPr lang="en-US" dirty="0" smtClean="0"/>
              <a:t>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1500 </a:t>
            </a:r>
            <a:r>
              <a:rPr lang="en-US" dirty="0" err="1" smtClean="0"/>
              <a:t>dlm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6 unit </a:t>
            </a:r>
            <a:r>
              <a:rPr lang="en-US" dirty="0" err="1" smtClean="0"/>
              <a:t>mbl</a:t>
            </a:r>
            <a:r>
              <a:rPr lang="en-US" dirty="0" smtClean="0"/>
              <a:t> per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girald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THE GUINESS BOOK OF WORLD RECORDS, PENJUAL TERBAIK DUNIA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, </a:t>
            </a:r>
            <a:r>
              <a:rPr lang="en-US" dirty="0" err="1" smtClean="0"/>
              <a:t>menjuallah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empaty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..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lain,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Keluarlah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sll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canggung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ragu-ragu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,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PELANGGAN SELALU BENAR,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JIKA RAGU-RAGU MAKA KEMBALILAH PADA PERATURAN NO SATU</a:t>
            </a:r>
          </a:p>
          <a:p>
            <a:r>
              <a:rPr lang="en-US" dirty="0" smtClean="0"/>
              <a:t>ONE MORE,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sampe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tp</a:t>
            </a:r>
            <a:r>
              <a:rPr lang="en-US" dirty="0" smtClean="0"/>
              <a:t> </a:t>
            </a:r>
            <a:r>
              <a:rPr lang="en-US" dirty="0" err="1" smtClean="0"/>
              <a:t>keluarlah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mendatangi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smtClean="0"/>
              <a:t>..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TEKNIK PEMASARAN</vt:lpstr>
      <vt:lpstr>Slide 2</vt:lpstr>
      <vt:lpstr>Slide 3</vt:lpstr>
      <vt:lpstr>PENJUALAN (SELLING)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PEMASARAN</dc:title>
  <dc:creator>hhh</dc:creator>
  <cp:lastModifiedBy>hhh</cp:lastModifiedBy>
  <cp:revision>6</cp:revision>
  <dcterms:created xsi:type="dcterms:W3CDTF">2012-05-01T08:27:09Z</dcterms:created>
  <dcterms:modified xsi:type="dcterms:W3CDTF">2012-05-03T00:27:39Z</dcterms:modified>
</cp:coreProperties>
</file>