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03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83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8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50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3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28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0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46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00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9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4696-9F0E-4FFD-8013-37E370A3E02F}" type="datetimeFigureOut">
              <a:rPr lang="zh-TW" altLang="en-US" smtClean="0"/>
              <a:t>2014/9/21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19AFE-5E05-433E-B759-185BB2CECB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86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1470025"/>
          </a:xfrm>
        </p:spPr>
        <p:txBody>
          <a:bodyPr/>
          <a:lstStyle/>
          <a:p>
            <a:r>
              <a:rPr lang="en-US" altLang="zh-TW" dirty="0" err="1" smtClean="0">
                <a:solidFill>
                  <a:srgbClr val="FFC000"/>
                </a:solidFill>
              </a:rPr>
              <a:t>Formules</a:t>
            </a:r>
            <a:r>
              <a:rPr lang="en-US" altLang="zh-TW" dirty="0" smtClean="0">
                <a:solidFill>
                  <a:srgbClr val="FFC000"/>
                </a:solidFill>
              </a:rPr>
              <a:t> pour un premier contact</a:t>
            </a:r>
            <a:endParaRPr lang="zh-TW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accent6">
                    <a:lumMod val="50000"/>
                  </a:schemeClr>
                </a:solidFill>
              </a:rPr>
              <a:t>Familier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bg1"/>
                </a:solidFill>
              </a:rPr>
              <a:t>Cordialement</a:t>
            </a:r>
            <a:r>
              <a:rPr lang="en-US" altLang="zh-TW" dirty="0" smtClean="0">
                <a:solidFill>
                  <a:schemeClr val="bg1"/>
                </a:solidFill>
              </a:rPr>
              <a:t> ( pour un premier contact </a:t>
            </a:r>
            <a:r>
              <a:rPr lang="en-US" altLang="zh-TW" dirty="0" err="1" smtClean="0">
                <a:solidFill>
                  <a:schemeClr val="bg1"/>
                </a:solidFill>
              </a:rPr>
              <a:t>dans</a:t>
            </a:r>
            <a:r>
              <a:rPr lang="en-US" altLang="zh-TW" dirty="0" smtClean="0">
                <a:solidFill>
                  <a:schemeClr val="bg1"/>
                </a:solidFill>
              </a:rPr>
              <a:t> le milieu </a:t>
            </a:r>
            <a:r>
              <a:rPr lang="en-US" altLang="zh-TW" dirty="0" err="1" smtClean="0">
                <a:solidFill>
                  <a:schemeClr val="bg1"/>
                </a:solidFill>
              </a:rPr>
              <a:t>professionnel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accent6"/>
                </a:solidFill>
              </a:rPr>
              <a:t>Neutre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bg1"/>
                </a:solidFill>
              </a:rPr>
              <a:t>Meilleurs</a:t>
            </a:r>
            <a:r>
              <a:rPr lang="en-US" altLang="zh-TW" dirty="0" smtClean="0">
                <a:solidFill>
                  <a:schemeClr val="bg1"/>
                </a:solidFill>
              </a:rPr>
              <a:t> sentiments</a:t>
            </a:r>
          </a:p>
          <a:p>
            <a:r>
              <a:rPr lang="en-US" altLang="zh-TW" dirty="0" err="1" smtClean="0">
                <a:solidFill>
                  <a:schemeClr val="bg1"/>
                </a:solidFill>
              </a:rPr>
              <a:t>Sincères</a:t>
            </a:r>
            <a:r>
              <a:rPr lang="en-US" altLang="zh-TW" dirty="0" smtClean="0">
                <a:solidFill>
                  <a:schemeClr val="bg1"/>
                </a:solidFill>
              </a:rPr>
              <a:t> salutations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accent6"/>
                </a:solidFill>
              </a:rPr>
              <a:t>Formels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Salutations </a:t>
            </a:r>
            <a:r>
              <a:rPr lang="en-US" altLang="zh-TW" dirty="0" err="1" smtClean="0">
                <a:solidFill>
                  <a:schemeClr val="bg1"/>
                </a:solidFill>
              </a:rPr>
              <a:t>distinguées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</a:rPr>
              <a:t>Salutations </a:t>
            </a:r>
            <a:r>
              <a:rPr lang="en-US" altLang="zh-TW" dirty="0" err="1" smtClean="0">
                <a:solidFill>
                  <a:schemeClr val="bg1"/>
                </a:solidFill>
              </a:rPr>
              <a:t>dévouées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err="1" smtClean="0">
                <a:solidFill>
                  <a:schemeClr val="bg1"/>
                </a:solidFill>
              </a:rPr>
              <a:t>Considérations</a:t>
            </a:r>
            <a:r>
              <a:rPr lang="en-US" altLang="zh-TW" dirty="0" smtClean="0">
                <a:solidFill>
                  <a:schemeClr val="bg1"/>
                </a:solidFill>
              </a:rPr>
              <a:t>  </a:t>
            </a:r>
            <a:r>
              <a:rPr lang="en-US" altLang="zh-TW" dirty="0" err="1" smtClean="0">
                <a:solidFill>
                  <a:schemeClr val="bg1"/>
                </a:solidFill>
              </a:rPr>
              <a:t>distinguées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6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accent6"/>
                </a:solidFill>
              </a:rPr>
              <a:t>À un </a:t>
            </a:r>
            <a:r>
              <a:rPr lang="en-US" altLang="zh-TW" dirty="0" err="1" smtClean="0">
                <a:solidFill>
                  <a:schemeClr val="accent6"/>
                </a:solidFill>
              </a:rPr>
              <a:t>supérieur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r>
              <a:rPr lang="en-US" altLang="zh-TW" dirty="0" err="1" smtClean="0">
                <a:solidFill>
                  <a:schemeClr val="accent6"/>
                </a:solidFill>
              </a:rPr>
              <a:t>hiérarchique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r>
              <a:rPr lang="en-US" altLang="zh-TW" dirty="0" err="1" smtClean="0">
                <a:solidFill>
                  <a:schemeClr val="accent6"/>
                </a:solidFill>
              </a:rPr>
              <a:t>ou</a:t>
            </a:r>
            <a:r>
              <a:rPr lang="en-US" altLang="zh-TW" dirty="0" smtClean="0">
                <a:solidFill>
                  <a:schemeClr val="accent6"/>
                </a:solidFill>
              </a:rPr>
              <a:t> à </a:t>
            </a:r>
            <a:r>
              <a:rPr lang="en-US" altLang="zh-TW" dirty="0" err="1" smtClean="0">
                <a:solidFill>
                  <a:schemeClr val="accent6"/>
                </a:solidFill>
              </a:rPr>
              <a:t>une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r>
              <a:rPr lang="en-US" altLang="zh-TW" dirty="0" err="1" smtClean="0">
                <a:solidFill>
                  <a:schemeClr val="accent6"/>
                </a:solidFill>
              </a:rPr>
              <a:t>personnalité</a:t>
            </a:r>
            <a:r>
              <a:rPr lang="en-US" altLang="zh-TW" dirty="0" smtClean="0">
                <a:solidFill>
                  <a:schemeClr val="accent6"/>
                </a:solidFill>
              </a:rPr>
              <a:t> </a:t>
            </a:r>
            <a:r>
              <a:rPr lang="en-US" altLang="zh-TW" dirty="0" err="1" smtClean="0">
                <a:solidFill>
                  <a:schemeClr val="accent6"/>
                </a:solidFill>
              </a:rPr>
              <a:t>importante</a:t>
            </a:r>
            <a:endParaRPr lang="zh-TW" alt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Salutation </a:t>
            </a:r>
            <a:r>
              <a:rPr lang="en-US" altLang="zh-TW" smtClean="0">
                <a:solidFill>
                  <a:schemeClr val="bg1"/>
                </a:solidFill>
              </a:rPr>
              <a:t>respectueuses</a:t>
            </a:r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2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Formules pour un premier contact</vt:lpstr>
      <vt:lpstr>Familier</vt:lpstr>
      <vt:lpstr>Neutre </vt:lpstr>
      <vt:lpstr>Formels </vt:lpstr>
      <vt:lpstr>À un supérieur hiérarchique ou à une personnalité importante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Formules pour un premier contact</dc:title>
  <dc:creator>VIP</dc:creator>
  <cp:lastModifiedBy>VIP</cp:lastModifiedBy>
  <cp:revision>2</cp:revision>
  <dcterms:created xsi:type="dcterms:W3CDTF">2014-09-21T14:41:24Z</dcterms:created>
  <dcterms:modified xsi:type="dcterms:W3CDTF">2014-09-21T15:38:08Z</dcterms:modified>
</cp:coreProperties>
</file>