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TW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C962-DF91-4002-B9C2-923415F1105F}" type="datetimeFigureOut">
              <a:rPr lang="zh-TW" altLang="en-US" smtClean="0"/>
              <a:t>2015/2/28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9F43-5059-4910-82E1-A1DDEE75D2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几号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jǐhào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4208" y="4509120"/>
            <a:ext cx="1917838" cy="1752600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>
                <a:solidFill>
                  <a:srgbClr val="7030A0"/>
                </a:solidFill>
              </a:rPr>
              <a:t>魏路貞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21014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一 百</a:t>
            </a:r>
            <a:r>
              <a:rPr lang="en-US" altLang="zh-TW" dirty="0" err="1" smtClean="0"/>
              <a:t>yī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bǎi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1138">
            <a:off x="467544" y="1633527"/>
            <a:ext cx="3067050" cy="14954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665">
            <a:off x="929506" y="3124225"/>
            <a:ext cx="2143125" cy="21336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76470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一 千 </a:t>
            </a:r>
            <a:r>
              <a:rPr lang="en-US" altLang="zh-TW" sz="4000" dirty="0" err="1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yìqiān</a:t>
            </a:r>
            <a:r>
              <a:rPr lang="zh-TW" altLang="en-US" sz="4000" dirty="0" smtClean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endParaRPr lang="zh-TW" altLang="en-US" sz="4000" dirty="0">
              <a:solidFill>
                <a:srgbClr val="7030A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658">
            <a:off x="4789627" y="1889533"/>
            <a:ext cx="3105150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965">
            <a:off x="4956782" y="4509120"/>
            <a:ext cx="31908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45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28675"/>
            <a:ext cx="81803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4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52736"/>
            <a:ext cx="823753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328592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一 万 </a:t>
            </a:r>
            <a:r>
              <a:rPr lang="en-US" altLang="zh-TW" dirty="0" err="1" smtClean="0">
                <a:solidFill>
                  <a:srgbClr val="0070C0"/>
                </a:solidFill>
              </a:rPr>
              <a:t>yīwàn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14614"/>
            <a:ext cx="3456384" cy="197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94" y="1652852"/>
            <a:ext cx="3902542" cy="209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23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269</TotalTime>
  <Words>18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Dragon</vt:lpstr>
      <vt:lpstr>几号jǐhào?</vt:lpstr>
      <vt:lpstr>一 百yī bǎi</vt:lpstr>
      <vt:lpstr>PowerPoint Presentation</vt:lpstr>
      <vt:lpstr>PowerPoint Presentation</vt:lpstr>
      <vt:lpstr>一 万 yīwàn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幾號?</dc:title>
  <dc:creator>VIP</dc:creator>
  <cp:lastModifiedBy>VIP</cp:lastModifiedBy>
  <cp:revision>5</cp:revision>
  <dcterms:created xsi:type="dcterms:W3CDTF">2015-02-27T05:55:33Z</dcterms:created>
  <dcterms:modified xsi:type="dcterms:W3CDTF">2015-02-28T03:40:02Z</dcterms:modified>
</cp:coreProperties>
</file>